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9" r:id="rId4"/>
    <p:sldId id="258" r:id="rId5"/>
    <p:sldId id="257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3" r:id="rId16"/>
    <p:sldId id="269" r:id="rId17"/>
    <p:sldId id="270" r:id="rId18"/>
    <p:sldId id="271" r:id="rId19"/>
    <p:sldId id="272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99D7"/>
    <a:srgbClr val="67C0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32" autoAdjust="0"/>
    <p:restoredTop sz="94333" autoAdjust="0"/>
  </p:normalViewPr>
  <p:slideViewPr>
    <p:cSldViewPr snapToGrid="0" showGuides="1">
      <p:cViewPr varScale="1">
        <p:scale>
          <a:sx n="69" d="100"/>
          <a:sy n="69" d="100"/>
        </p:scale>
        <p:origin x="588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0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>
          <a:latin typeface="+mn-lt"/>
          <a:ea typeface="+mn-ea"/>
          <a:cs typeface="+mn-ea"/>
          <a:sym typeface="+mn-lt"/>
        </a:defRPr>
      </a:pPr>
      <a:endParaRPr lang="en-US"/>
    </a:p>
  </c:txPr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8.svg"/><Relationship Id="rId7" Type="http://schemas.openxmlformats.org/officeDocument/2006/relationships/image" Target="../media/image16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4.svg"/><Relationship Id="rId5" Type="http://schemas.openxmlformats.org/officeDocument/2006/relationships/image" Target="../media/image14.svg"/><Relationship Id="rId10" Type="http://schemas.openxmlformats.org/officeDocument/2006/relationships/image" Target="../media/image3.pn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AC27732-F9C3-49BC-B114-721792F839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3CEA2EA-C7D9-4FFA-A376-4691D78BB1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F7F426D-15B2-4A05-BF1D-E2DD0E13F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BE40A-BC53-405B-B961-7D5C67DF293E}" type="datetimeFigureOut">
              <a:rPr lang="zh-CN" altLang="en-US" smtClean="0"/>
              <a:t>2022/9/9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39B95A8-70F8-4315-8EAF-305DB350C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0444B4C-1CC3-44F7-9C67-DCE5DE6C3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AAA4E-3AB3-41BE-A140-4757EDD24C62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2" name="图形 11">
            <a:extLst>
              <a:ext uri="{FF2B5EF4-FFF2-40B4-BE49-F238E27FC236}">
                <a16:creationId xmlns:a16="http://schemas.microsoft.com/office/drawing/2014/main" id="{D52EE661-9742-4F40-AE3F-A52F64DE84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793162" y="-3737"/>
            <a:ext cx="6779624" cy="3866158"/>
          </a:xfrm>
          <a:prstGeom prst="rect">
            <a:avLst/>
          </a:prstGeom>
        </p:spPr>
      </p:pic>
      <p:pic>
        <p:nvPicPr>
          <p:cNvPr id="14" name="图形 13">
            <a:extLst>
              <a:ext uri="{FF2B5EF4-FFF2-40B4-BE49-F238E27FC236}">
                <a16:creationId xmlns:a16="http://schemas.microsoft.com/office/drawing/2014/main" id="{2EC325BE-D7B1-49F7-80E8-91D9FDB9748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96050" y="4552950"/>
            <a:ext cx="5695950" cy="2305050"/>
          </a:xfrm>
          <a:prstGeom prst="rect">
            <a:avLst/>
          </a:prstGeom>
        </p:spPr>
      </p:pic>
      <p:pic>
        <p:nvPicPr>
          <p:cNvPr id="16" name="图形 15">
            <a:extLst>
              <a:ext uri="{FF2B5EF4-FFF2-40B4-BE49-F238E27FC236}">
                <a16:creationId xmlns:a16="http://schemas.microsoft.com/office/drawing/2014/main" id="{62EFDC9E-2D7E-44E4-AA52-F0FE9BD40DB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982200" y="6061074"/>
            <a:ext cx="1943100" cy="295275"/>
          </a:xfrm>
          <a:prstGeom prst="rect">
            <a:avLst/>
          </a:prstGeom>
        </p:spPr>
      </p:pic>
      <p:pic>
        <p:nvPicPr>
          <p:cNvPr id="18" name="图形 17">
            <a:extLst>
              <a:ext uri="{FF2B5EF4-FFF2-40B4-BE49-F238E27FC236}">
                <a16:creationId xmlns:a16="http://schemas.microsoft.com/office/drawing/2014/main" id="{D4F26E9E-F0AA-4CE9-BBA8-0BB857ACD00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74919" y="1122363"/>
            <a:ext cx="381000" cy="2505075"/>
          </a:xfrm>
          <a:prstGeom prst="rect">
            <a:avLst/>
          </a:prstGeom>
        </p:spPr>
      </p:pic>
      <p:pic>
        <p:nvPicPr>
          <p:cNvPr id="20" name="图形 19">
            <a:extLst>
              <a:ext uri="{FF2B5EF4-FFF2-40B4-BE49-F238E27FC236}">
                <a16:creationId xmlns:a16="http://schemas.microsoft.com/office/drawing/2014/main" id="{A02882C6-7F8F-4204-ABDF-FF732F0D11FB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383529" y="319089"/>
            <a:ext cx="523875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983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0898EE1-A2A6-4414-A59E-72D59954C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6419D0D-5D68-4F8B-B7E5-70B9249211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CD046F5-5F1A-44B4-9056-688D5673C6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864F7C0-5EAE-4FCD-BA90-A22704183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BE40A-BC53-405B-B961-7D5C67DF293E}" type="datetimeFigureOut">
              <a:rPr lang="zh-CN" altLang="en-US" smtClean="0"/>
              <a:t>2022/9/9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5220671-CD4D-431B-AD7F-7BA0DEB48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0600FA7-A769-483F-A7F7-7DC0D1BD0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AAA4E-3AB3-41BE-A140-4757EDD24C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9988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A81518-C9F7-4982-B26E-5ED2B682C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130589A-3FDD-41D6-B765-3E7283EC45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571BF6F-1A3F-4637-A437-B3F08596F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BE40A-BC53-405B-B961-7D5C67DF293E}" type="datetimeFigureOut">
              <a:rPr lang="zh-CN" altLang="en-US" smtClean="0"/>
              <a:t>2022/9/9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6340948-1FCA-4310-92AC-1535F2E51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1B40754-8169-44CF-B675-E84C24C69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AAA4E-3AB3-41BE-A140-4757EDD24C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46375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C05D119-EFF0-400D-95B9-519E5D0369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B161F16-6666-4924-8B5B-5703AB0F95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1F24063-5637-4EFB-90AB-A319133AD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BE40A-BC53-405B-B961-7D5C67DF293E}" type="datetimeFigureOut">
              <a:rPr lang="zh-CN" altLang="en-US" smtClean="0"/>
              <a:t>2022/9/9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930041C-EA5A-4524-AC82-394AF0F97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8F9BD85-79DB-42BC-9624-7EAF2AD74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AAA4E-3AB3-41BE-A140-4757EDD24C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34108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2022/9/9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533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2022/9/9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867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3537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8D2B0A-3B46-4820-8A09-1201F1DA6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BA93F00-1A14-45CF-B6C4-4E7810F8D5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1A4014E-DE8A-400A-9EFB-67716D016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BE40A-BC53-405B-B961-7D5C67DF293E}" type="datetimeFigureOut">
              <a:rPr lang="zh-CN" altLang="en-US" smtClean="0"/>
              <a:t>2022/9/9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319D59B-67AB-4F12-93B2-E54AC113A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F99660-BDA1-408C-BC31-24E1EBFBD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AAA4E-3AB3-41BE-A140-4757EDD24C62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形 7">
            <a:extLst>
              <a:ext uri="{FF2B5EF4-FFF2-40B4-BE49-F238E27FC236}">
                <a16:creationId xmlns:a16="http://schemas.microsoft.com/office/drawing/2014/main" id="{B4BC0AE2-7041-4180-B6D4-B2EDA57367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 flipV="1">
            <a:off x="306450" y="-306446"/>
            <a:ext cx="1112109" cy="1725003"/>
          </a:xfrm>
          <a:prstGeom prst="rect">
            <a:avLst/>
          </a:prstGeom>
        </p:spPr>
      </p:pic>
      <p:pic>
        <p:nvPicPr>
          <p:cNvPr id="9" name="图形 8">
            <a:extLst>
              <a:ext uri="{FF2B5EF4-FFF2-40B4-BE49-F238E27FC236}">
                <a16:creationId xmlns:a16="http://schemas.microsoft.com/office/drawing/2014/main" id="{B99E1A97-5AA9-4B19-8622-96F20CA50FD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10748962" y="5014120"/>
            <a:ext cx="381000" cy="250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092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形 14">
            <a:extLst>
              <a:ext uri="{FF2B5EF4-FFF2-40B4-BE49-F238E27FC236}">
                <a16:creationId xmlns:a16="http://schemas.microsoft.com/office/drawing/2014/main" id="{5513EC55-D777-44F1-91BA-7A70D4DC78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4445729" y="2056512"/>
            <a:ext cx="381000" cy="2505075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50D42CEB-22EB-4D53-8FC6-3B2E1EBDB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AFF8783-855E-46DF-8FB9-591B7A6C60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5803C68-60E5-4175-87F8-5EA5E679E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BE40A-BC53-405B-B961-7D5C67DF293E}" type="datetimeFigureOut">
              <a:rPr lang="zh-CN" altLang="en-US" smtClean="0"/>
              <a:t>2022/9/9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762D32F-4ACB-4D7E-A98E-A6A910797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A784C94-833C-44A1-9C74-DE9DE8C5A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AAA4E-3AB3-41BE-A140-4757EDD24C6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7302032E-D9A9-41AA-B746-1ABB84EC9564}"/>
              </a:ext>
            </a:extLst>
          </p:cNvPr>
          <p:cNvGrpSpPr/>
          <p:nvPr userDrawn="1"/>
        </p:nvGrpSpPr>
        <p:grpSpPr>
          <a:xfrm>
            <a:off x="1132014" y="2112773"/>
            <a:ext cx="2674460" cy="2882602"/>
            <a:chOff x="1855580" y="2128926"/>
            <a:chExt cx="2674460" cy="2882602"/>
          </a:xfrm>
        </p:grpSpPr>
        <p:pic>
          <p:nvPicPr>
            <p:cNvPr id="8" name="图形 7">
              <a:extLst>
                <a:ext uri="{FF2B5EF4-FFF2-40B4-BE49-F238E27FC236}">
                  <a16:creationId xmlns:a16="http://schemas.microsoft.com/office/drawing/2014/main" id="{2D3F5306-19FC-4462-990B-E8B1A6F186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6200000">
              <a:off x="2209801" y="2269664"/>
              <a:ext cx="2392552" cy="2111075"/>
            </a:xfrm>
            <a:prstGeom prst="rect">
              <a:avLst/>
            </a:prstGeom>
            <a:effectLst>
              <a:outerShdw blurRad="2540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" name="图形 8">
              <a:extLst>
                <a:ext uri="{FF2B5EF4-FFF2-40B4-BE49-F238E27FC236}">
                  <a16:creationId xmlns:a16="http://schemas.microsoft.com/office/drawing/2014/main" id="{0732CF6E-933B-4C12-9A81-4B6DE53E83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6200000">
              <a:off x="2416052" y="2451650"/>
              <a:ext cx="1980050" cy="1747102"/>
            </a:xfrm>
            <a:prstGeom prst="rect">
              <a:avLst/>
            </a:prstGeom>
          </p:spPr>
        </p:pic>
        <p:pic>
          <p:nvPicPr>
            <p:cNvPr id="16" name="图形 15">
              <a:extLst>
                <a:ext uri="{FF2B5EF4-FFF2-40B4-BE49-F238E27FC236}">
                  <a16:creationId xmlns:a16="http://schemas.microsoft.com/office/drawing/2014/main" id="{6FFFB1CF-F685-4738-98B6-1326124C2F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6200000">
              <a:off x="3995827" y="4477315"/>
              <a:ext cx="567601" cy="500825"/>
            </a:xfrm>
            <a:prstGeom prst="rect">
              <a:avLst/>
            </a:prstGeom>
            <a:effectLst>
              <a:outerShdw blurRad="1270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7" name="图形 16">
              <a:extLst>
                <a:ext uri="{FF2B5EF4-FFF2-40B4-BE49-F238E27FC236}">
                  <a16:creationId xmlns:a16="http://schemas.microsoft.com/office/drawing/2014/main" id="{A19C6830-2F54-45D7-950A-74FB9EC5492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16200000">
              <a:off x="1829763" y="2721621"/>
              <a:ext cx="438898" cy="387264"/>
            </a:xfrm>
            <a:prstGeom prst="rect">
              <a:avLst/>
            </a:prstGeom>
            <a:effectLst>
              <a:outerShdw blurRad="635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3" name="图形 12">
            <a:extLst>
              <a:ext uri="{FF2B5EF4-FFF2-40B4-BE49-F238E27FC236}">
                <a16:creationId xmlns:a16="http://schemas.microsoft.com/office/drawing/2014/main" id="{75954E07-3DFB-419C-A47F-9E11683A9288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717052" y="4582160"/>
            <a:ext cx="5695950" cy="2305050"/>
          </a:xfrm>
          <a:prstGeom prst="rect">
            <a:avLst/>
          </a:prstGeom>
        </p:spPr>
      </p:pic>
      <p:pic>
        <p:nvPicPr>
          <p:cNvPr id="14" name="图形 13">
            <a:extLst>
              <a:ext uri="{FF2B5EF4-FFF2-40B4-BE49-F238E27FC236}">
                <a16:creationId xmlns:a16="http://schemas.microsoft.com/office/drawing/2014/main" id="{50E1C407-7A05-4B99-B3EC-46F2052A67CA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flipH="1" flipV="1">
            <a:off x="-1039015" y="-25163"/>
            <a:ext cx="5695950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118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44B6866-383F-4162-B526-E55AC09EE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0C2B863-631B-4A49-91D4-7BD0968B2E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397ADED-3C0A-4638-B4A7-10A3F2EEA4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F9A4FF5-7809-4033-BCD7-68B27F436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BE40A-BC53-405B-B961-7D5C67DF293E}" type="datetimeFigureOut">
              <a:rPr lang="zh-CN" altLang="en-US" smtClean="0"/>
              <a:t>2022/9/9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165BDB4-059F-4A98-87BC-A4BBA9B3D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181B569-0FB3-4039-9227-2DB12B1DB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AAA4E-3AB3-41BE-A140-4757EDD24C62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形 7">
            <a:extLst>
              <a:ext uri="{FF2B5EF4-FFF2-40B4-BE49-F238E27FC236}">
                <a16:creationId xmlns:a16="http://schemas.microsoft.com/office/drawing/2014/main" id="{D1EB12D3-0EB2-4E8F-8867-792EF994E2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793162" y="-3737"/>
            <a:ext cx="6779624" cy="3866158"/>
          </a:xfrm>
          <a:prstGeom prst="rect">
            <a:avLst/>
          </a:prstGeom>
        </p:spPr>
      </p:pic>
      <p:pic>
        <p:nvPicPr>
          <p:cNvPr id="10" name="图形 9">
            <a:extLst>
              <a:ext uri="{FF2B5EF4-FFF2-40B4-BE49-F238E27FC236}">
                <a16:creationId xmlns:a16="http://schemas.microsoft.com/office/drawing/2014/main" id="{41072D2F-8CEE-4D57-8C56-B0556E0A408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82200" y="6007644"/>
            <a:ext cx="1737360" cy="33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943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AC8429C-A203-416E-A16C-8827FB383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E26374B-1E77-48E0-AB8B-EFD5930703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DFBC309-C02D-406C-A7B7-AAA127E89B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9BDE971-EF30-4ED9-AE18-63068357CB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D42B662-7BEA-40E0-A999-8F93727213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A04CABA-BA1A-4B3B-BEC1-1E1DD4C46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BE40A-BC53-405B-B961-7D5C67DF293E}" type="datetimeFigureOut">
              <a:rPr lang="zh-CN" altLang="en-US" smtClean="0"/>
              <a:t>2022/9/9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A8DB189-CDB9-4B17-BD12-3CF7F49A1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9480AD3-C4C1-4CFC-BFFD-80116C249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AAA4E-3AB3-41BE-A140-4757EDD24C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0453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AC8429C-A203-416E-A16C-8827FB383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E26374B-1E77-48E0-AB8B-EFD5930703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DFBC309-C02D-406C-A7B7-AAA127E89B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9BDE971-EF30-4ED9-AE18-63068357CB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D42B662-7BEA-40E0-A999-8F93727213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A04CABA-BA1A-4B3B-BEC1-1E1DD4C46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BE40A-BC53-405B-B961-7D5C67DF293E}" type="datetimeFigureOut">
              <a:rPr lang="zh-CN" altLang="en-US" smtClean="0"/>
              <a:t>2022/9/9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A8DB189-CDB9-4B17-BD12-3CF7F49A1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9480AD3-C4C1-4CFC-BFFD-80116C249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AAA4E-3AB3-41BE-A140-4757EDD24C6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295636" y="6739570"/>
            <a:ext cx="1224136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下载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1683253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508ED7-9D0E-47D2-B46B-4D652E48D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7B59D72-9837-48B6-97EC-31DB015D1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BE40A-BC53-405B-B961-7D5C67DF293E}" type="datetimeFigureOut">
              <a:rPr lang="zh-CN" altLang="en-US" smtClean="0"/>
              <a:t>2022/9/9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DEEB755-C6D8-478A-89A9-7CF1A437F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CCB1AF1-BC2B-4AC6-A025-8627AD2B7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AAA4E-3AB3-41BE-A140-4757EDD24C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1228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0C90473-9F04-403E-84A6-4AFCCF9E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BE40A-BC53-405B-B961-7D5C67DF293E}" type="datetimeFigureOut">
              <a:rPr lang="zh-CN" altLang="en-US" smtClean="0"/>
              <a:t>2022/9/9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718DD23-9103-46FB-B2E8-5EFCA4912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C0B6731-D3AF-46AD-BBAD-3D44DA8BD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AAA4E-3AB3-41BE-A140-4757EDD24C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0474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8E5FDD-59DD-43BD-A8FA-113673B0D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302C852-2AD8-4BC4-90B1-D17E7D8362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306A52B-6BFD-49C3-BD7F-B4FACBD00F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1402D4B-EAE2-4FDD-BB46-838DCE493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BE40A-BC53-405B-B961-7D5C67DF293E}" type="datetimeFigureOut">
              <a:rPr lang="zh-CN" altLang="en-US" smtClean="0"/>
              <a:t>2022/9/9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4133D30-F13B-469E-9CC5-4AA3E0EBD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2D1F475-E035-4DD4-A3DA-22F50C859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AAA4E-3AB3-41BE-A140-4757EDD24C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6632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9CCEB32-AA69-4FF6-B8ED-90FA95A6C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A478F15-1DB3-42EE-9FC5-47C4F9DB50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3C77844-6B71-4CD4-A324-5CC0FD3FC8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FBE40A-BC53-405B-B961-7D5C67DF293E}" type="datetimeFigureOut">
              <a:rPr lang="zh-CN" altLang="en-US" smtClean="0"/>
              <a:t>2022/9/9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B2F6780-5E9D-4B12-9EA8-C67369B4BC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7346573-3788-47F7-9F3B-319F8BC02E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BAAA4E-3AB3-41BE-A140-4757EDD24C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716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0704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381FAFA2-323C-4B5C-B298-1DEC4FDA6018}"/>
              </a:ext>
            </a:extLst>
          </p:cNvPr>
          <p:cNvSpPr txBox="1"/>
          <p:nvPr/>
        </p:nvSpPr>
        <p:spPr>
          <a:xfrm>
            <a:off x="2042287" y="2472380"/>
            <a:ext cx="886576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6600" dirty="0">
                <a:gradFill>
                  <a:gsLst>
                    <a:gs pos="59200">
                      <a:srgbClr val="0599D7">
                        <a:alpha val="80000"/>
                      </a:srgbClr>
                    </a:gs>
                    <a:gs pos="42000">
                      <a:srgbClr val="0599D7">
                        <a:alpha val="85000"/>
                      </a:srgbClr>
                    </a:gs>
                    <a:gs pos="0">
                      <a:srgbClr val="0599D7"/>
                    </a:gs>
                    <a:gs pos="100000">
                      <a:srgbClr val="0599D7"/>
                    </a:gs>
                  </a:gsLst>
                  <a:lin ang="2700000" scaled="0"/>
                </a:gradFill>
                <a:cs typeface="+mn-ea"/>
                <a:sym typeface="+mn-lt"/>
              </a:rPr>
              <a:t>FREE PPT TEMPLATES</a:t>
            </a:r>
            <a:endParaRPr lang="zh-CN" altLang="en-US" sz="6600" dirty="0">
              <a:gradFill>
                <a:gsLst>
                  <a:gs pos="59200">
                    <a:srgbClr val="0599D7">
                      <a:alpha val="80000"/>
                    </a:srgbClr>
                  </a:gs>
                  <a:gs pos="42000">
                    <a:srgbClr val="0599D7">
                      <a:alpha val="85000"/>
                    </a:srgbClr>
                  </a:gs>
                  <a:gs pos="0">
                    <a:srgbClr val="0599D7"/>
                  </a:gs>
                  <a:gs pos="100000">
                    <a:srgbClr val="0599D7"/>
                  </a:gs>
                </a:gsLst>
                <a:lin ang="2700000" scaled="0"/>
              </a:gradFill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8031B88-4BEA-402B-B464-933C3FE08931}"/>
              </a:ext>
            </a:extLst>
          </p:cNvPr>
          <p:cNvSpPr txBox="1"/>
          <p:nvPr/>
        </p:nvSpPr>
        <p:spPr>
          <a:xfrm>
            <a:off x="2390504" y="3705517"/>
            <a:ext cx="81512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Insert the Subtitle of Your Presentation</a:t>
            </a: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02ADD9E5-50A3-4415-BC74-979C07E497C3}"/>
              </a:ext>
            </a:extLst>
          </p:cNvPr>
          <p:cNvSpPr/>
          <p:nvPr/>
        </p:nvSpPr>
        <p:spPr>
          <a:xfrm>
            <a:off x="5095241" y="4846320"/>
            <a:ext cx="2001518" cy="379828"/>
          </a:xfrm>
          <a:prstGeom prst="roundRect">
            <a:avLst>
              <a:gd name="adj" fmla="val 50000"/>
            </a:avLst>
          </a:prstGeom>
          <a:gradFill>
            <a:gsLst>
              <a:gs pos="59200">
                <a:srgbClr val="0599D7">
                  <a:alpha val="80000"/>
                </a:srgbClr>
              </a:gs>
              <a:gs pos="42000">
                <a:srgbClr val="0599D7">
                  <a:alpha val="85000"/>
                </a:srgbClr>
              </a:gs>
              <a:gs pos="0">
                <a:srgbClr val="0599D7"/>
              </a:gs>
              <a:gs pos="100000">
                <a:srgbClr val="0599D7"/>
              </a:gs>
            </a:gsLst>
            <a:lin ang="2700000" scaled="0"/>
          </a:gra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cs typeface="+mn-ea"/>
                <a:sym typeface="+mn-lt"/>
              </a:rPr>
              <a:t>Report </a:t>
            </a:r>
            <a:r>
              <a:rPr lang="zh-CN" altLang="en-US" sz="1400" dirty="0">
                <a:cs typeface="+mn-ea"/>
                <a:sym typeface="+mn-lt"/>
              </a:rPr>
              <a:t>：</a:t>
            </a:r>
            <a:r>
              <a:rPr lang="en-US" altLang="zh-CN" sz="1400" dirty="0">
                <a:cs typeface="+mn-ea"/>
                <a:sym typeface="+mn-lt"/>
              </a:rPr>
              <a:t>jpppt.com</a:t>
            </a:r>
            <a:endParaRPr lang="zh-CN" altLang="en-US" sz="1400" dirty="0">
              <a:cs typeface="+mn-ea"/>
              <a:sym typeface="+mn-lt"/>
            </a:endParaRPr>
          </a:p>
        </p:txBody>
      </p:sp>
      <p:pic>
        <p:nvPicPr>
          <p:cNvPr id="2" name="图片 1" descr="图片1">
            <a:extLst>
              <a:ext uri="{FF2B5EF4-FFF2-40B4-BE49-F238E27FC236}">
                <a16:creationId xmlns:a16="http://schemas.microsoft.com/office/drawing/2014/main" id="{7AC81736-6DB7-45D9-920A-D55A785CEB6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267967" y="478580"/>
            <a:ext cx="1280160" cy="42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6974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669E4FE8-100F-4415-AE46-63EAC9FC602C}"/>
              </a:ext>
            </a:extLst>
          </p:cNvPr>
          <p:cNvSpPr/>
          <p:nvPr/>
        </p:nvSpPr>
        <p:spPr>
          <a:xfrm>
            <a:off x="819839" y="3592674"/>
            <a:ext cx="3377655" cy="2172413"/>
          </a:xfrm>
          <a:prstGeom prst="rect">
            <a:avLst/>
          </a:prstGeom>
          <a:gradFill>
            <a:gsLst>
              <a:gs pos="0">
                <a:srgbClr val="67C0EB"/>
              </a:gs>
              <a:gs pos="100000">
                <a:srgbClr val="0599D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67C7A4F9-A1A8-4435-88D6-15D76A0D7CB5}"/>
              </a:ext>
            </a:extLst>
          </p:cNvPr>
          <p:cNvSpPr/>
          <p:nvPr/>
        </p:nvSpPr>
        <p:spPr>
          <a:xfrm>
            <a:off x="4407172" y="1256587"/>
            <a:ext cx="3377655" cy="2172413"/>
          </a:xfrm>
          <a:prstGeom prst="rect">
            <a:avLst/>
          </a:prstGeom>
          <a:gradFill>
            <a:gsLst>
              <a:gs pos="0">
                <a:srgbClr val="67C0EB"/>
              </a:gs>
              <a:gs pos="100000">
                <a:srgbClr val="0599D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B3EAB579-F644-4BB6-8377-652296F948C9}"/>
              </a:ext>
            </a:extLst>
          </p:cNvPr>
          <p:cNvSpPr/>
          <p:nvPr/>
        </p:nvSpPr>
        <p:spPr>
          <a:xfrm>
            <a:off x="7994506" y="3592674"/>
            <a:ext cx="3377655" cy="2172413"/>
          </a:xfrm>
          <a:prstGeom prst="rect">
            <a:avLst/>
          </a:prstGeom>
          <a:gradFill>
            <a:gsLst>
              <a:gs pos="1000">
                <a:srgbClr val="67C0EB"/>
              </a:gs>
              <a:gs pos="100000">
                <a:srgbClr val="0599D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文本框 5">
            <a:extLst>
              <a:ext uri="{FF2B5EF4-FFF2-40B4-BE49-F238E27FC236}">
                <a16:creationId xmlns:a16="http://schemas.microsoft.com/office/drawing/2014/main" id="{8017D35E-BA28-49EA-9129-17DAAD0FA525}"/>
              </a:ext>
            </a:extLst>
          </p:cNvPr>
          <p:cNvSpPr txBox="1"/>
          <p:nvPr/>
        </p:nvSpPr>
        <p:spPr>
          <a:xfrm>
            <a:off x="4756982" y="1796386"/>
            <a:ext cx="2678034" cy="400110"/>
          </a:xfrm>
          <a:prstGeom prst="rect">
            <a:avLst/>
          </a:prstGeom>
          <a:noFill/>
        </p:spPr>
        <p:txBody>
          <a:bodyPr vert="horz" wrap="square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文本框 8">
            <a:extLst>
              <a:ext uri="{FF2B5EF4-FFF2-40B4-BE49-F238E27FC236}">
                <a16:creationId xmlns:a16="http://schemas.microsoft.com/office/drawing/2014/main" id="{45CC16A2-99C8-4233-81D2-AD0E8F7E9575}"/>
              </a:ext>
            </a:extLst>
          </p:cNvPr>
          <p:cNvSpPr txBox="1"/>
          <p:nvPr/>
        </p:nvSpPr>
        <p:spPr>
          <a:xfrm>
            <a:off x="1169649" y="4132472"/>
            <a:ext cx="2678034" cy="400110"/>
          </a:xfrm>
          <a:prstGeom prst="rect">
            <a:avLst/>
          </a:prstGeom>
          <a:noFill/>
        </p:spPr>
        <p:txBody>
          <a:bodyPr vert="horz" wrap="square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文本框 11">
            <a:extLst>
              <a:ext uri="{FF2B5EF4-FFF2-40B4-BE49-F238E27FC236}">
                <a16:creationId xmlns:a16="http://schemas.microsoft.com/office/drawing/2014/main" id="{363A55C7-8479-46C3-83CE-0F7F270BE078}"/>
              </a:ext>
            </a:extLst>
          </p:cNvPr>
          <p:cNvSpPr txBox="1"/>
          <p:nvPr/>
        </p:nvSpPr>
        <p:spPr>
          <a:xfrm>
            <a:off x="8344316" y="4132472"/>
            <a:ext cx="2678034" cy="400110"/>
          </a:xfrm>
          <a:prstGeom prst="rect">
            <a:avLst/>
          </a:prstGeom>
          <a:noFill/>
        </p:spPr>
        <p:txBody>
          <a:bodyPr vert="horz" wrap="square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83992184-3893-4BE0-9C0E-49F865DA61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9580" y="2196496"/>
            <a:ext cx="3012839" cy="509723"/>
          </a:xfrm>
          <a:prstGeom prst="rect">
            <a:avLst/>
          </a:prstGeom>
          <a:noFill/>
          <a:ln w="9525">
            <a:noFill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52482" tIns="26241" rIns="52482" bIns="26241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5E96E48C-A225-4B3A-B496-9706803FB9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6358" y="4602811"/>
            <a:ext cx="3012839" cy="509723"/>
          </a:xfrm>
          <a:prstGeom prst="rect">
            <a:avLst/>
          </a:prstGeom>
          <a:noFill/>
          <a:ln w="9525">
            <a:noFill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52482" tIns="26241" rIns="52482" bIns="26241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B6B641CE-3CC0-46E0-ACB1-38B1D7179B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7179" y="4602811"/>
            <a:ext cx="3012839" cy="509723"/>
          </a:xfrm>
          <a:prstGeom prst="rect">
            <a:avLst/>
          </a:prstGeom>
          <a:noFill/>
          <a:ln w="9525">
            <a:noFill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52482" tIns="26241" rIns="52482" bIns="26241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64361369-0612-475A-8E79-F6514B0C969F}"/>
              </a:ext>
            </a:extLst>
          </p:cNvPr>
          <p:cNvSpPr txBox="1"/>
          <p:nvPr/>
        </p:nvSpPr>
        <p:spPr>
          <a:xfrm>
            <a:off x="1214021" y="329922"/>
            <a:ext cx="24195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gradFill>
                  <a:gsLst>
                    <a:gs pos="59200">
                      <a:srgbClr val="0599D7">
                        <a:alpha val="80000"/>
                      </a:srgbClr>
                    </a:gs>
                    <a:gs pos="42000">
                      <a:srgbClr val="0599D7">
                        <a:alpha val="85000"/>
                      </a:srgbClr>
                    </a:gs>
                    <a:gs pos="0">
                      <a:srgbClr val="0599D7"/>
                    </a:gs>
                    <a:gs pos="100000">
                      <a:srgbClr val="0599D7"/>
                    </a:gs>
                  </a:gsLst>
                  <a:lin ang="2700000" scaled="0"/>
                </a:gradFill>
                <a:cs typeface="+mn-ea"/>
                <a:sym typeface="+mn-lt"/>
              </a:rPr>
              <a:t>Add title text</a:t>
            </a:r>
            <a:endParaRPr lang="zh-CN" altLang="en-US" sz="2800" dirty="0">
              <a:gradFill>
                <a:gsLst>
                  <a:gs pos="59200">
                    <a:srgbClr val="0599D7">
                      <a:alpha val="80000"/>
                    </a:srgbClr>
                  </a:gs>
                  <a:gs pos="42000">
                    <a:srgbClr val="0599D7">
                      <a:alpha val="85000"/>
                    </a:srgbClr>
                  </a:gs>
                  <a:gs pos="0">
                    <a:srgbClr val="0599D7"/>
                  </a:gs>
                  <a:gs pos="100000">
                    <a:srgbClr val="0599D7"/>
                  </a:gs>
                </a:gsLst>
                <a:lin ang="2700000" scaled="0"/>
              </a:gradFill>
              <a:cs typeface="+mn-ea"/>
              <a:sym typeface="+mn-lt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103EB0ED-408F-4472-8237-C03ABDAD4A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38" y="1247422"/>
            <a:ext cx="3377655" cy="2172413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236B9620-FD57-40EC-B8D0-02689137D4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172" y="3592673"/>
            <a:ext cx="3377655" cy="2172413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2023FF39-1D56-46AF-B0F1-CD9F2A8C47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235" y="1256587"/>
            <a:ext cx="3377655" cy="216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0266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/>
      <p:bldP spid="9" grpId="0"/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FD5D25BA-4764-4283-881E-87D3BAB2B91E}"/>
              </a:ext>
            </a:extLst>
          </p:cNvPr>
          <p:cNvSpPr/>
          <p:nvPr/>
        </p:nvSpPr>
        <p:spPr>
          <a:xfrm rot="2700000">
            <a:off x="1682855" y="1739153"/>
            <a:ext cx="1828800" cy="1828800"/>
          </a:xfrm>
          <a:prstGeom prst="rect">
            <a:avLst/>
          </a:prstGeom>
          <a:gradFill>
            <a:gsLst>
              <a:gs pos="0">
                <a:srgbClr val="67C0EB"/>
              </a:gs>
              <a:gs pos="100000">
                <a:srgbClr val="0599D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rgbClr val="262124"/>
              </a:solidFill>
              <a:cs typeface="+mn-ea"/>
              <a:sym typeface="+mn-lt"/>
            </a:endParaRPr>
          </a:p>
        </p:txBody>
      </p:sp>
      <p:sp>
        <p:nvSpPr>
          <p:cNvPr id="5" name="文本框 3">
            <a:extLst>
              <a:ext uri="{FF2B5EF4-FFF2-40B4-BE49-F238E27FC236}">
                <a16:creationId xmlns:a16="http://schemas.microsoft.com/office/drawing/2014/main" id="{3CE1409C-199B-4164-84E6-0ADEABF3204E}"/>
              </a:ext>
            </a:extLst>
          </p:cNvPr>
          <p:cNvSpPr txBox="1"/>
          <p:nvPr/>
        </p:nvSpPr>
        <p:spPr>
          <a:xfrm>
            <a:off x="1321179" y="4361409"/>
            <a:ext cx="2517991" cy="40011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vert="horz"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en-US" altLang="zh-CN" sz="2000" b="1" dirty="0">
                <a:solidFill>
                  <a:srgbClr val="0599D7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rgbClr val="0599D7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BA5C588F-70BC-4126-AC2A-F648A8BC1FFA}"/>
              </a:ext>
            </a:extLst>
          </p:cNvPr>
          <p:cNvSpPr/>
          <p:nvPr/>
        </p:nvSpPr>
        <p:spPr>
          <a:xfrm rot="2700000">
            <a:off x="5054940" y="1739153"/>
            <a:ext cx="1828800" cy="1828800"/>
          </a:xfrm>
          <a:prstGeom prst="rect">
            <a:avLst/>
          </a:prstGeom>
          <a:gradFill>
            <a:gsLst>
              <a:gs pos="0">
                <a:srgbClr val="67C0EB"/>
              </a:gs>
              <a:gs pos="100000">
                <a:srgbClr val="0599D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rgbClr val="262124"/>
              </a:solidFill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8F4CE32-029C-4E5D-9357-D0B3270C971F}"/>
              </a:ext>
            </a:extLst>
          </p:cNvPr>
          <p:cNvSpPr txBox="1"/>
          <p:nvPr/>
        </p:nvSpPr>
        <p:spPr>
          <a:xfrm>
            <a:off x="4683621" y="4361409"/>
            <a:ext cx="2517991" cy="40011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vert="horz"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en-US" altLang="zh-CN" sz="2000" b="1" dirty="0">
                <a:solidFill>
                  <a:srgbClr val="0599D7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rgbClr val="0599D7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F2140E51-1EE4-429E-BFF8-B573743B9496}"/>
              </a:ext>
            </a:extLst>
          </p:cNvPr>
          <p:cNvSpPr/>
          <p:nvPr/>
        </p:nvSpPr>
        <p:spPr>
          <a:xfrm rot="2700000">
            <a:off x="8427024" y="1739153"/>
            <a:ext cx="1828800" cy="1828800"/>
          </a:xfrm>
          <a:prstGeom prst="rect">
            <a:avLst/>
          </a:prstGeom>
          <a:gradFill>
            <a:gsLst>
              <a:gs pos="0">
                <a:srgbClr val="67C0EB"/>
              </a:gs>
              <a:gs pos="100000">
                <a:srgbClr val="0599D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rgbClr val="262124"/>
              </a:solidFill>
              <a:cs typeface="+mn-ea"/>
              <a:sym typeface="+mn-lt"/>
            </a:endParaRPr>
          </a:p>
        </p:txBody>
      </p:sp>
      <p:sp>
        <p:nvSpPr>
          <p:cNvPr id="9" name="文本框 9">
            <a:extLst>
              <a:ext uri="{FF2B5EF4-FFF2-40B4-BE49-F238E27FC236}">
                <a16:creationId xmlns:a16="http://schemas.microsoft.com/office/drawing/2014/main" id="{8DAD9728-76AE-4A70-A648-52CBA0B04DBF}"/>
              </a:ext>
            </a:extLst>
          </p:cNvPr>
          <p:cNvSpPr txBox="1"/>
          <p:nvPr/>
        </p:nvSpPr>
        <p:spPr>
          <a:xfrm>
            <a:off x="8082428" y="4361409"/>
            <a:ext cx="2517991" cy="40011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vert="horz"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en-US" altLang="zh-CN" sz="2000" b="1" dirty="0">
                <a:solidFill>
                  <a:srgbClr val="0599D7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rgbClr val="0599D7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D97E21B8-E92A-4861-BCB5-D4B77EBA9A31}"/>
              </a:ext>
            </a:extLst>
          </p:cNvPr>
          <p:cNvGrpSpPr/>
          <p:nvPr/>
        </p:nvGrpSpPr>
        <p:grpSpPr>
          <a:xfrm>
            <a:off x="4710342" y="2500016"/>
            <a:ext cx="2517990" cy="791167"/>
            <a:chOff x="2049101" y="4581044"/>
            <a:chExt cx="1895194" cy="791167"/>
          </a:xfrm>
        </p:grpSpPr>
        <p:sp>
          <p:nvSpPr>
            <p:cNvPr id="11" name="文本框 11">
              <a:extLst>
                <a:ext uri="{FF2B5EF4-FFF2-40B4-BE49-F238E27FC236}">
                  <a16:creationId xmlns:a16="http://schemas.microsoft.com/office/drawing/2014/main" id="{EDFE70B4-7C7F-47AF-AEF7-0320CE7C8B88}"/>
                </a:ext>
              </a:extLst>
            </p:cNvPr>
            <p:cNvSpPr txBox="1"/>
            <p:nvPr/>
          </p:nvSpPr>
          <p:spPr>
            <a:xfrm>
              <a:off x="2283830" y="4972101"/>
              <a:ext cx="1425737" cy="40011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en-US" altLang="zh-CN" sz="1000" dirty="0">
                  <a:solidFill>
                    <a:schemeClr val="bg1"/>
                  </a:solidFill>
                  <a:cs typeface="+mn-ea"/>
                  <a:sym typeface="+mn-lt"/>
                </a:rPr>
                <a:t>Event planning is an effective</a:t>
              </a:r>
            </a:p>
          </p:txBody>
        </p:sp>
        <p:sp>
          <p:nvSpPr>
            <p:cNvPr id="12" name="文本框 12">
              <a:extLst>
                <a:ext uri="{FF2B5EF4-FFF2-40B4-BE49-F238E27FC236}">
                  <a16:creationId xmlns:a16="http://schemas.microsoft.com/office/drawing/2014/main" id="{3EF086BD-AD1D-4355-A1EB-285073FBAEAC}"/>
                </a:ext>
              </a:extLst>
            </p:cNvPr>
            <p:cNvSpPr txBox="1"/>
            <p:nvPr/>
          </p:nvSpPr>
          <p:spPr>
            <a:xfrm>
              <a:off x="2049101" y="4581044"/>
              <a:ext cx="1895194" cy="40011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443D0175-3852-4ECB-8544-C946DC3750D8}"/>
              </a:ext>
            </a:extLst>
          </p:cNvPr>
          <p:cNvGrpSpPr/>
          <p:nvPr/>
        </p:nvGrpSpPr>
        <p:grpSpPr>
          <a:xfrm>
            <a:off x="8082426" y="2500016"/>
            <a:ext cx="2517990" cy="791167"/>
            <a:chOff x="2049101" y="4581044"/>
            <a:chExt cx="1895194" cy="791167"/>
          </a:xfrm>
        </p:grpSpPr>
        <p:sp>
          <p:nvSpPr>
            <p:cNvPr id="14" name="文本框 14">
              <a:extLst>
                <a:ext uri="{FF2B5EF4-FFF2-40B4-BE49-F238E27FC236}">
                  <a16:creationId xmlns:a16="http://schemas.microsoft.com/office/drawing/2014/main" id="{F07A3F57-A1D6-47DA-89EB-F3A93971C092}"/>
                </a:ext>
              </a:extLst>
            </p:cNvPr>
            <p:cNvSpPr txBox="1"/>
            <p:nvPr/>
          </p:nvSpPr>
          <p:spPr>
            <a:xfrm>
              <a:off x="2283830" y="4972101"/>
              <a:ext cx="1425737" cy="40011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en-US" altLang="zh-CN" sz="1000" dirty="0">
                  <a:solidFill>
                    <a:schemeClr val="bg1"/>
                  </a:solidFill>
                  <a:cs typeface="+mn-ea"/>
                  <a:sym typeface="+mn-lt"/>
                </a:rPr>
                <a:t>Event planning is an effective</a:t>
              </a:r>
            </a:p>
          </p:txBody>
        </p:sp>
        <p:sp>
          <p:nvSpPr>
            <p:cNvPr id="15" name="文本框 15">
              <a:extLst>
                <a:ext uri="{FF2B5EF4-FFF2-40B4-BE49-F238E27FC236}">
                  <a16:creationId xmlns:a16="http://schemas.microsoft.com/office/drawing/2014/main" id="{D23700D5-E523-4894-8D83-654D4C97A5B2}"/>
                </a:ext>
              </a:extLst>
            </p:cNvPr>
            <p:cNvSpPr txBox="1"/>
            <p:nvPr/>
          </p:nvSpPr>
          <p:spPr>
            <a:xfrm>
              <a:off x="2049101" y="4581044"/>
              <a:ext cx="1895194" cy="40011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DE9C130A-48B1-46AF-9E56-EF8C13D6E42B}"/>
              </a:ext>
            </a:extLst>
          </p:cNvPr>
          <p:cNvGrpSpPr/>
          <p:nvPr/>
        </p:nvGrpSpPr>
        <p:grpSpPr>
          <a:xfrm>
            <a:off x="1338258" y="2076264"/>
            <a:ext cx="2517990" cy="1214919"/>
            <a:chOff x="1464919" y="2502088"/>
            <a:chExt cx="2517990" cy="1214919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1FF12DCA-A219-4969-95C1-3BC1F631B465}"/>
                </a:ext>
              </a:extLst>
            </p:cNvPr>
            <p:cNvGrpSpPr/>
            <p:nvPr/>
          </p:nvGrpSpPr>
          <p:grpSpPr>
            <a:xfrm>
              <a:off x="1464919" y="2925840"/>
              <a:ext cx="2517990" cy="791167"/>
              <a:chOff x="2049101" y="4581044"/>
              <a:chExt cx="1895194" cy="791167"/>
            </a:xfrm>
          </p:grpSpPr>
          <p:sp>
            <p:nvSpPr>
              <p:cNvPr id="19" name="文本框 19">
                <a:extLst>
                  <a:ext uri="{FF2B5EF4-FFF2-40B4-BE49-F238E27FC236}">
                    <a16:creationId xmlns:a16="http://schemas.microsoft.com/office/drawing/2014/main" id="{AE94DBD2-C8D4-4345-BA2D-51FA58CBB72C}"/>
                  </a:ext>
                </a:extLst>
              </p:cNvPr>
              <p:cNvSpPr txBox="1"/>
              <p:nvPr/>
            </p:nvSpPr>
            <p:spPr>
              <a:xfrm>
                <a:off x="2283830" y="4972101"/>
                <a:ext cx="1425737" cy="400110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algn="ctr"/>
                <a:r>
                  <a:rPr lang="en-US" altLang="zh-CN" sz="1000" dirty="0">
                    <a:solidFill>
                      <a:schemeClr val="bg1"/>
                    </a:solidFill>
                    <a:cs typeface="+mn-ea"/>
                    <a:sym typeface="+mn-lt"/>
                  </a:rPr>
                  <a:t>Event planning is an effective</a:t>
                </a:r>
              </a:p>
            </p:txBody>
          </p:sp>
          <p:sp>
            <p:nvSpPr>
              <p:cNvPr id="20" name="文本框 20">
                <a:extLst>
                  <a:ext uri="{FF2B5EF4-FFF2-40B4-BE49-F238E27FC236}">
                    <a16:creationId xmlns:a16="http://schemas.microsoft.com/office/drawing/2014/main" id="{50D15188-152F-4328-B256-36EC0C3EEDDE}"/>
                  </a:ext>
                </a:extLst>
              </p:cNvPr>
              <p:cNvSpPr txBox="1"/>
              <p:nvPr/>
            </p:nvSpPr>
            <p:spPr>
              <a:xfrm>
                <a:off x="2049101" y="4581044"/>
                <a:ext cx="1895194" cy="400110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0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8" name="文本框 18">
              <a:extLst>
                <a:ext uri="{FF2B5EF4-FFF2-40B4-BE49-F238E27FC236}">
                  <a16:creationId xmlns:a16="http://schemas.microsoft.com/office/drawing/2014/main" id="{A6482EC7-3D41-4BCE-A1AF-5FFBC6C077D8}"/>
                </a:ext>
              </a:extLst>
            </p:cNvPr>
            <p:cNvSpPr txBox="1"/>
            <p:nvPr/>
          </p:nvSpPr>
          <p:spPr>
            <a:xfrm>
              <a:off x="2472884" y="2502088"/>
              <a:ext cx="486030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1" name="文本框 21">
            <a:extLst>
              <a:ext uri="{FF2B5EF4-FFF2-40B4-BE49-F238E27FC236}">
                <a16:creationId xmlns:a16="http://schemas.microsoft.com/office/drawing/2014/main" id="{4590119F-9D2D-4356-B949-F6361F113A8C}"/>
              </a:ext>
            </a:extLst>
          </p:cNvPr>
          <p:cNvSpPr txBox="1"/>
          <p:nvPr/>
        </p:nvSpPr>
        <p:spPr>
          <a:xfrm>
            <a:off x="5718307" y="2076264"/>
            <a:ext cx="486030" cy="4001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non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02</a:t>
            </a:r>
            <a:endParaRPr lang="zh-CN" altLang="en-US" sz="20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文本框 22">
            <a:extLst>
              <a:ext uri="{FF2B5EF4-FFF2-40B4-BE49-F238E27FC236}">
                <a16:creationId xmlns:a16="http://schemas.microsoft.com/office/drawing/2014/main" id="{EE555C27-3354-4286-8D6E-D03F50D19CAF}"/>
              </a:ext>
            </a:extLst>
          </p:cNvPr>
          <p:cNvSpPr txBox="1"/>
          <p:nvPr/>
        </p:nvSpPr>
        <p:spPr>
          <a:xfrm>
            <a:off x="9090394" y="2076264"/>
            <a:ext cx="486030" cy="4001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non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03</a:t>
            </a:r>
            <a:endParaRPr lang="zh-CN" altLang="en-US" sz="20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0E56A722-B68B-4DBC-8AE3-5CBC53FF9B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7620" y="4846026"/>
            <a:ext cx="2445109" cy="509723"/>
          </a:xfrm>
          <a:prstGeom prst="rect">
            <a:avLst/>
          </a:prstGeom>
          <a:noFill/>
          <a:ln w="9525">
            <a:noFill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52482" tIns="26241" rIns="52482" bIns="26241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altLang="zh-CN" sz="1200" dirty="0">
                <a:solidFill>
                  <a:srgbClr val="262124"/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rgbClr val="262124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2711E5C1-DCBB-40E3-B72A-66D1969CF7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0062" y="4846026"/>
            <a:ext cx="2445109" cy="509723"/>
          </a:xfrm>
          <a:prstGeom prst="rect">
            <a:avLst/>
          </a:prstGeom>
          <a:noFill/>
          <a:ln w="9525">
            <a:noFill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52482" tIns="26241" rIns="52482" bIns="26241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altLang="zh-CN" sz="1200" dirty="0">
                <a:solidFill>
                  <a:srgbClr val="262124"/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rgbClr val="262124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2C399BC0-623B-4AE3-8B34-0D8DAFAEFD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8869" y="4846026"/>
            <a:ext cx="2445109" cy="509723"/>
          </a:xfrm>
          <a:prstGeom prst="rect">
            <a:avLst/>
          </a:prstGeom>
          <a:noFill/>
          <a:ln w="9525">
            <a:noFill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52482" tIns="26241" rIns="52482" bIns="26241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altLang="zh-CN" sz="1200" dirty="0">
                <a:solidFill>
                  <a:srgbClr val="262124"/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rgbClr val="262124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81A86281-4EE3-4A5C-AA5D-0B3DE904D16B}"/>
              </a:ext>
            </a:extLst>
          </p:cNvPr>
          <p:cNvSpPr txBox="1"/>
          <p:nvPr/>
        </p:nvSpPr>
        <p:spPr>
          <a:xfrm>
            <a:off x="1214021" y="329922"/>
            <a:ext cx="24195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gradFill>
                  <a:gsLst>
                    <a:gs pos="59200">
                      <a:srgbClr val="0599D7">
                        <a:alpha val="80000"/>
                      </a:srgbClr>
                    </a:gs>
                    <a:gs pos="42000">
                      <a:srgbClr val="0599D7">
                        <a:alpha val="85000"/>
                      </a:srgbClr>
                    </a:gs>
                    <a:gs pos="0">
                      <a:srgbClr val="0599D7"/>
                    </a:gs>
                    <a:gs pos="100000">
                      <a:srgbClr val="0599D7"/>
                    </a:gs>
                  </a:gsLst>
                  <a:lin ang="2700000" scaled="0"/>
                </a:gradFill>
                <a:cs typeface="+mn-ea"/>
                <a:sym typeface="+mn-lt"/>
              </a:rPr>
              <a:t>Add title text</a:t>
            </a:r>
            <a:endParaRPr lang="zh-CN" altLang="en-US" sz="2800" dirty="0">
              <a:gradFill>
                <a:gsLst>
                  <a:gs pos="59200">
                    <a:srgbClr val="0599D7">
                      <a:alpha val="80000"/>
                    </a:srgbClr>
                  </a:gs>
                  <a:gs pos="42000">
                    <a:srgbClr val="0599D7">
                      <a:alpha val="85000"/>
                    </a:srgbClr>
                  </a:gs>
                  <a:gs pos="0">
                    <a:srgbClr val="0599D7"/>
                  </a:gs>
                  <a:gs pos="100000">
                    <a:srgbClr val="0599D7"/>
                  </a:gs>
                </a:gsLst>
                <a:lin ang="2700000" scaled="0"/>
              </a:gradFill>
              <a:cs typeface="+mn-ea"/>
              <a:sym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17205" y="6584454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下载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http://www.1ppt.com/xiazai/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16258731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  <p:bldP spid="8" grpId="0" animBg="1"/>
      <p:bldP spid="9" grpId="0"/>
      <p:bldP spid="21" grpId="0"/>
      <p:bldP spid="22" grpId="0"/>
      <p:bldP spid="23" grpId="0"/>
      <p:bldP spid="24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98DF1CC7-7F91-4FB3-AEE0-BA30E5475693}"/>
              </a:ext>
            </a:extLst>
          </p:cNvPr>
          <p:cNvGrpSpPr/>
          <p:nvPr/>
        </p:nvGrpSpPr>
        <p:grpSpPr>
          <a:xfrm>
            <a:off x="1353983" y="1530002"/>
            <a:ext cx="4053990" cy="4056339"/>
            <a:chOff x="1869240" y="1695207"/>
            <a:chExt cx="4053990" cy="4056338"/>
          </a:xfrm>
          <a:effectLst>
            <a:outerShdw blurRad="152400" dist="165100" dir="2700000" algn="tl" rotWithShape="0">
              <a:prstClr val="black">
                <a:alpha val="20000"/>
              </a:prstClr>
            </a:outerShdw>
          </a:effectLst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2235D812-AA50-43A3-A386-28E9105EC339}"/>
                </a:ext>
              </a:extLst>
            </p:cNvPr>
            <p:cNvGrpSpPr/>
            <p:nvPr/>
          </p:nvGrpSpPr>
          <p:grpSpPr>
            <a:xfrm rot="20767753">
              <a:off x="1869240" y="1695207"/>
              <a:ext cx="4053990" cy="4056338"/>
              <a:chOff x="3429000" y="1858963"/>
              <a:chExt cx="2739233" cy="2740819"/>
            </a:xfrm>
          </p:grpSpPr>
          <p:sp>
            <p:nvSpPr>
              <p:cNvPr id="7" name="Freeform 5">
                <a:extLst>
                  <a:ext uri="{FF2B5EF4-FFF2-40B4-BE49-F238E27FC236}">
                    <a16:creationId xmlns:a16="http://schemas.microsoft.com/office/drawing/2014/main" id="{5E5C1AE7-658D-4DD7-9336-5FF0C251B9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3370" y="3794920"/>
                <a:ext cx="804863" cy="804862"/>
              </a:xfrm>
              <a:custGeom>
                <a:avLst/>
                <a:gdLst/>
                <a:ahLst/>
                <a:cxnLst>
                  <a:cxn ang="0">
                    <a:pos x="1046" y="168"/>
                  </a:cxn>
                  <a:cxn ang="0">
                    <a:pos x="1122" y="107"/>
                  </a:cxn>
                  <a:cxn ang="0">
                    <a:pos x="1207" y="61"/>
                  </a:cxn>
                  <a:cxn ang="0">
                    <a:pos x="1295" y="27"/>
                  </a:cxn>
                  <a:cxn ang="0">
                    <a:pos x="1388" y="7"/>
                  </a:cxn>
                  <a:cxn ang="0">
                    <a:pos x="1481" y="0"/>
                  </a:cxn>
                  <a:cxn ang="0">
                    <a:pos x="1575" y="7"/>
                  </a:cxn>
                  <a:cxn ang="0">
                    <a:pos x="1667" y="27"/>
                  </a:cxn>
                  <a:cxn ang="0">
                    <a:pos x="1756" y="61"/>
                  </a:cxn>
                  <a:cxn ang="0">
                    <a:pos x="1840" y="107"/>
                  </a:cxn>
                  <a:cxn ang="0">
                    <a:pos x="1918" y="168"/>
                  </a:cxn>
                  <a:cxn ang="0">
                    <a:pos x="4899" y="3149"/>
                  </a:cxn>
                  <a:cxn ang="0">
                    <a:pos x="4960" y="3227"/>
                  </a:cxn>
                  <a:cxn ang="0">
                    <a:pos x="5006" y="3312"/>
                  </a:cxn>
                  <a:cxn ang="0">
                    <a:pos x="5040" y="3400"/>
                  </a:cxn>
                  <a:cxn ang="0">
                    <a:pos x="5059" y="3493"/>
                  </a:cxn>
                  <a:cxn ang="0">
                    <a:pos x="5066" y="3587"/>
                  </a:cxn>
                  <a:cxn ang="0">
                    <a:pos x="5059" y="3681"/>
                  </a:cxn>
                  <a:cxn ang="0">
                    <a:pos x="5040" y="3773"/>
                  </a:cxn>
                  <a:cxn ang="0">
                    <a:pos x="5006" y="3861"/>
                  </a:cxn>
                  <a:cxn ang="0">
                    <a:pos x="4960" y="3946"/>
                  </a:cxn>
                  <a:cxn ang="0">
                    <a:pos x="4899" y="4024"/>
                  </a:cxn>
                  <a:cxn ang="0">
                    <a:pos x="4021" y="4902"/>
                  </a:cxn>
                  <a:cxn ang="0">
                    <a:pos x="3943" y="4963"/>
                  </a:cxn>
                  <a:cxn ang="0">
                    <a:pos x="3859" y="5009"/>
                  </a:cxn>
                  <a:cxn ang="0">
                    <a:pos x="3770" y="5043"/>
                  </a:cxn>
                  <a:cxn ang="0">
                    <a:pos x="3678" y="5062"/>
                  </a:cxn>
                  <a:cxn ang="0">
                    <a:pos x="3584" y="5070"/>
                  </a:cxn>
                  <a:cxn ang="0">
                    <a:pos x="3490" y="5062"/>
                  </a:cxn>
                  <a:cxn ang="0">
                    <a:pos x="3398" y="5043"/>
                  </a:cxn>
                  <a:cxn ang="0">
                    <a:pos x="3310" y="5009"/>
                  </a:cxn>
                  <a:cxn ang="0">
                    <a:pos x="3225" y="4963"/>
                  </a:cxn>
                  <a:cxn ang="0">
                    <a:pos x="3148" y="4902"/>
                  </a:cxn>
                  <a:cxn ang="0">
                    <a:pos x="168" y="1919"/>
                  </a:cxn>
                  <a:cxn ang="0">
                    <a:pos x="107" y="1841"/>
                  </a:cxn>
                  <a:cxn ang="0">
                    <a:pos x="61" y="1757"/>
                  </a:cxn>
                  <a:cxn ang="0">
                    <a:pos x="27" y="1668"/>
                  </a:cxn>
                  <a:cxn ang="0">
                    <a:pos x="7" y="1576"/>
                  </a:cxn>
                  <a:cxn ang="0">
                    <a:pos x="0" y="1482"/>
                  </a:cxn>
                  <a:cxn ang="0">
                    <a:pos x="7" y="1389"/>
                  </a:cxn>
                  <a:cxn ang="0">
                    <a:pos x="27" y="1297"/>
                  </a:cxn>
                  <a:cxn ang="0">
                    <a:pos x="61" y="1207"/>
                  </a:cxn>
                  <a:cxn ang="0">
                    <a:pos x="107" y="1123"/>
                  </a:cxn>
                  <a:cxn ang="0">
                    <a:pos x="168" y="1046"/>
                  </a:cxn>
                </a:cxnLst>
                <a:rect l="0" t="0" r="r" b="b"/>
                <a:pathLst>
                  <a:path w="5066" h="5070">
                    <a:moveTo>
                      <a:pt x="190" y="1021"/>
                    </a:moveTo>
                    <a:lnTo>
                      <a:pt x="1021" y="190"/>
                    </a:lnTo>
                    <a:lnTo>
                      <a:pt x="1046" y="168"/>
                    </a:lnTo>
                    <a:lnTo>
                      <a:pt x="1070" y="146"/>
                    </a:lnTo>
                    <a:lnTo>
                      <a:pt x="1096" y="126"/>
                    </a:lnTo>
                    <a:lnTo>
                      <a:pt x="1122" y="107"/>
                    </a:lnTo>
                    <a:lnTo>
                      <a:pt x="1150" y="90"/>
                    </a:lnTo>
                    <a:lnTo>
                      <a:pt x="1179" y="75"/>
                    </a:lnTo>
                    <a:lnTo>
                      <a:pt x="1207" y="61"/>
                    </a:lnTo>
                    <a:lnTo>
                      <a:pt x="1236" y="48"/>
                    </a:lnTo>
                    <a:lnTo>
                      <a:pt x="1266" y="37"/>
                    </a:lnTo>
                    <a:lnTo>
                      <a:pt x="1295" y="27"/>
                    </a:lnTo>
                    <a:lnTo>
                      <a:pt x="1327" y="18"/>
                    </a:lnTo>
                    <a:lnTo>
                      <a:pt x="1357" y="12"/>
                    </a:lnTo>
                    <a:lnTo>
                      <a:pt x="1388" y="7"/>
                    </a:lnTo>
                    <a:lnTo>
                      <a:pt x="1419" y="3"/>
                    </a:lnTo>
                    <a:lnTo>
                      <a:pt x="1450" y="1"/>
                    </a:lnTo>
                    <a:lnTo>
                      <a:pt x="1481" y="0"/>
                    </a:lnTo>
                    <a:lnTo>
                      <a:pt x="1513" y="1"/>
                    </a:lnTo>
                    <a:lnTo>
                      <a:pt x="1544" y="3"/>
                    </a:lnTo>
                    <a:lnTo>
                      <a:pt x="1575" y="7"/>
                    </a:lnTo>
                    <a:lnTo>
                      <a:pt x="1607" y="12"/>
                    </a:lnTo>
                    <a:lnTo>
                      <a:pt x="1637" y="18"/>
                    </a:lnTo>
                    <a:lnTo>
                      <a:pt x="1667" y="27"/>
                    </a:lnTo>
                    <a:lnTo>
                      <a:pt x="1698" y="37"/>
                    </a:lnTo>
                    <a:lnTo>
                      <a:pt x="1727" y="48"/>
                    </a:lnTo>
                    <a:lnTo>
                      <a:pt x="1756" y="61"/>
                    </a:lnTo>
                    <a:lnTo>
                      <a:pt x="1785" y="75"/>
                    </a:lnTo>
                    <a:lnTo>
                      <a:pt x="1813" y="90"/>
                    </a:lnTo>
                    <a:lnTo>
                      <a:pt x="1840" y="107"/>
                    </a:lnTo>
                    <a:lnTo>
                      <a:pt x="1867" y="126"/>
                    </a:lnTo>
                    <a:lnTo>
                      <a:pt x="1893" y="146"/>
                    </a:lnTo>
                    <a:lnTo>
                      <a:pt x="1918" y="168"/>
                    </a:lnTo>
                    <a:lnTo>
                      <a:pt x="1943" y="190"/>
                    </a:lnTo>
                    <a:lnTo>
                      <a:pt x="4876" y="3126"/>
                    </a:lnTo>
                    <a:lnTo>
                      <a:pt x="4899" y="3149"/>
                    </a:lnTo>
                    <a:lnTo>
                      <a:pt x="4921" y="3175"/>
                    </a:lnTo>
                    <a:lnTo>
                      <a:pt x="4940" y="3201"/>
                    </a:lnTo>
                    <a:lnTo>
                      <a:pt x="4960" y="3227"/>
                    </a:lnTo>
                    <a:lnTo>
                      <a:pt x="4976" y="3255"/>
                    </a:lnTo>
                    <a:lnTo>
                      <a:pt x="4992" y="3284"/>
                    </a:lnTo>
                    <a:lnTo>
                      <a:pt x="5006" y="3312"/>
                    </a:lnTo>
                    <a:lnTo>
                      <a:pt x="5019" y="3341"/>
                    </a:lnTo>
                    <a:lnTo>
                      <a:pt x="5030" y="3371"/>
                    </a:lnTo>
                    <a:lnTo>
                      <a:pt x="5040" y="3400"/>
                    </a:lnTo>
                    <a:lnTo>
                      <a:pt x="5047" y="3431"/>
                    </a:lnTo>
                    <a:lnTo>
                      <a:pt x="5054" y="3462"/>
                    </a:lnTo>
                    <a:lnTo>
                      <a:pt x="5059" y="3493"/>
                    </a:lnTo>
                    <a:lnTo>
                      <a:pt x="5064" y="3524"/>
                    </a:lnTo>
                    <a:lnTo>
                      <a:pt x="5066" y="3555"/>
                    </a:lnTo>
                    <a:lnTo>
                      <a:pt x="5066" y="3587"/>
                    </a:lnTo>
                    <a:lnTo>
                      <a:pt x="5066" y="3618"/>
                    </a:lnTo>
                    <a:lnTo>
                      <a:pt x="5064" y="3649"/>
                    </a:lnTo>
                    <a:lnTo>
                      <a:pt x="5059" y="3681"/>
                    </a:lnTo>
                    <a:lnTo>
                      <a:pt x="5054" y="3711"/>
                    </a:lnTo>
                    <a:lnTo>
                      <a:pt x="5047" y="3742"/>
                    </a:lnTo>
                    <a:lnTo>
                      <a:pt x="5040" y="3773"/>
                    </a:lnTo>
                    <a:lnTo>
                      <a:pt x="5030" y="3803"/>
                    </a:lnTo>
                    <a:lnTo>
                      <a:pt x="5019" y="3832"/>
                    </a:lnTo>
                    <a:lnTo>
                      <a:pt x="5006" y="3861"/>
                    </a:lnTo>
                    <a:lnTo>
                      <a:pt x="4992" y="3891"/>
                    </a:lnTo>
                    <a:lnTo>
                      <a:pt x="4976" y="3919"/>
                    </a:lnTo>
                    <a:lnTo>
                      <a:pt x="4960" y="3946"/>
                    </a:lnTo>
                    <a:lnTo>
                      <a:pt x="4940" y="3973"/>
                    </a:lnTo>
                    <a:lnTo>
                      <a:pt x="4921" y="3999"/>
                    </a:lnTo>
                    <a:lnTo>
                      <a:pt x="4899" y="4024"/>
                    </a:lnTo>
                    <a:lnTo>
                      <a:pt x="4876" y="4047"/>
                    </a:lnTo>
                    <a:lnTo>
                      <a:pt x="4045" y="4879"/>
                    </a:lnTo>
                    <a:lnTo>
                      <a:pt x="4021" y="4902"/>
                    </a:lnTo>
                    <a:lnTo>
                      <a:pt x="3996" y="4924"/>
                    </a:lnTo>
                    <a:lnTo>
                      <a:pt x="3970" y="4943"/>
                    </a:lnTo>
                    <a:lnTo>
                      <a:pt x="3943" y="4963"/>
                    </a:lnTo>
                    <a:lnTo>
                      <a:pt x="3916" y="4979"/>
                    </a:lnTo>
                    <a:lnTo>
                      <a:pt x="3888" y="4995"/>
                    </a:lnTo>
                    <a:lnTo>
                      <a:pt x="3859" y="5009"/>
                    </a:lnTo>
                    <a:lnTo>
                      <a:pt x="3830" y="5022"/>
                    </a:lnTo>
                    <a:lnTo>
                      <a:pt x="3801" y="5033"/>
                    </a:lnTo>
                    <a:lnTo>
                      <a:pt x="3770" y="5043"/>
                    </a:lnTo>
                    <a:lnTo>
                      <a:pt x="3740" y="5050"/>
                    </a:lnTo>
                    <a:lnTo>
                      <a:pt x="3709" y="5058"/>
                    </a:lnTo>
                    <a:lnTo>
                      <a:pt x="3678" y="5062"/>
                    </a:lnTo>
                    <a:lnTo>
                      <a:pt x="3647" y="5067"/>
                    </a:lnTo>
                    <a:lnTo>
                      <a:pt x="3616" y="5069"/>
                    </a:lnTo>
                    <a:lnTo>
                      <a:pt x="3584" y="5070"/>
                    </a:lnTo>
                    <a:lnTo>
                      <a:pt x="3553" y="5069"/>
                    </a:lnTo>
                    <a:lnTo>
                      <a:pt x="3522" y="5067"/>
                    </a:lnTo>
                    <a:lnTo>
                      <a:pt x="3490" y="5062"/>
                    </a:lnTo>
                    <a:lnTo>
                      <a:pt x="3460" y="5058"/>
                    </a:lnTo>
                    <a:lnTo>
                      <a:pt x="3429" y="5050"/>
                    </a:lnTo>
                    <a:lnTo>
                      <a:pt x="3398" y="5043"/>
                    </a:lnTo>
                    <a:lnTo>
                      <a:pt x="3369" y="5033"/>
                    </a:lnTo>
                    <a:lnTo>
                      <a:pt x="3339" y="5022"/>
                    </a:lnTo>
                    <a:lnTo>
                      <a:pt x="3310" y="5009"/>
                    </a:lnTo>
                    <a:lnTo>
                      <a:pt x="3282" y="4995"/>
                    </a:lnTo>
                    <a:lnTo>
                      <a:pt x="3254" y="4979"/>
                    </a:lnTo>
                    <a:lnTo>
                      <a:pt x="3225" y="4963"/>
                    </a:lnTo>
                    <a:lnTo>
                      <a:pt x="3199" y="4943"/>
                    </a:lnTo>
                    <a:lnTo>
                      <a:pt x="3173" y="4924"/>
                    </a:lnTo>
                    <a:lnTo>
                      <a:pt x="3148" y="4902"/>
                    </a:lnTo>
                    <a:lnTo>
                      <a:pt x="3124" y="4879"/>
                    </a:lnTo>
                    <a:lnTo>
                      <a:pt x="190" y="1944"/>
                    </a:lnTo>
                    <a:lnTo>
                      <a:pt x="168" y="1919"/>
                    </a:lnTo>
                    <a:lnTo>
                      <a:pt x="146" y="1894"/>
                    </a:lnTo>
                    <a:lnTo>
                      <a:pt x="125" y="1868"/>
                    </a:lnTo>
                    <a:lnTo>
                      <a:pt x="107" y="1841"/>
                    </a:lnTo>
                    <a:lnTo>
                      <a:pt x="90" y="1814"/>
                    </a:lnTo>
                    <a:lnTo>
                      <a:pt x="75" y="1786"/>
                    </a:lnTo>
                    <a:lnTo>
                      <a:pt x="61" y="1757"/>
                    </a:lnTo>
                    <a:lnTo>
                      <a:pt x="48" y="1728"/>
                    </a:lnTo>
                    <a:lnTo>
                      <a:pt x="37" y="1699"/>
                    </a:lnTo>
                    <a:lnTo>
                      <a:pt x="27" y="1668"/>
                    </a:lnTo>
                    <a:lnTo>
                      <a:pt x="18" y="1638"/>
                    </a:lnTo>
                    <a:lnTo>
                      <a:pt x="12" y="1608"/>
                    </a:lnTo>
                    <a:lnTo>
                      <a:pt x="7" y="1576"/>
                    </a:lnTo>
                    <a:lnTo>
                      <a:pt x="3" y="1545"/>
                    </a:lnTo>
                    <a:lnTo>
                      <a:pt x="1" y="1514"/>
                    </a:lnTo>
                    <a:lnTo>
                      <a:pt x="0" y="1482"/>
                    </a:lnTo>
                    <a:lnTo>
                      <a:pt x="1" y="1451"/>
                    </a:lnTo>
                    <a:lnTo>
                      <a:pt x="3" y="1421"/>
                    </a:lnTo>
                    <a:lnTo>
                      <a:pt x="7" y="1389"/>
                    </a:lnTo>
                    <a:lnTo>
                      <a:pt x="12" y="1358"/>
                    </a:lnTo>
                    <a:lnTo>
                      <a:pt x="18" y="1328"/>
                    </a:lnTo>
                    <a:lnTo>
                      <a:pt x="27" y="1297"/>
                    </a:lnTo>
                    <a:lnTo>
                      <a:pt x="37" y="1267"/>
                    </a:lnTo>
                    <a:lnTo>
                      <a:pt x="48" y="1237"/>
                    </a:lnTo>
                    <a:lnTo>
                      <a:pt x="61" y="1207"/>
                    </a:lnTo>
                    <a:lnTo>
                      <a:pt x="75" y="1179"/>
                    </a:lnTo>
                    <a:lnTo>
                      <a:pt x="90" y="1151"/>
                    </a:lnTo>
                    <a:lnTo>
                      <a:pt x="107" y="1123"/>
                    </a:lnTo>
                    <a:lnTo>
                      <a:pt x="125" y="1097"/>
                    </a:lnTo>
                    <a:lnTo>
                      <a:pt x="146" y="1071"/>
                    </a:lnTo>
                    <a:lnTo>
                      <a:pt x="168" y="1046"/>
                    </a:lnTo>
                    <a:lnTo>
                      <a:pt x="190" y="1021"/>
                    </a:lnTo>
                  </a:path>
                </a:pathLst>
              </a:custGeom>
              <a:solidFill>
                <a:schemeClr val="accent1"/>
              </a:solidFill>
              <a:ln w="1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" name="Freeform 6">
                <a:extLst>
                  <a:ext uri="{FF2B5EF4-FFF2-40B4-BE49-F238E27FC236}">
                    <a16:creationId xmlns:a16="http://schemas.microsoft.com/office/drawing/2014/main" id="{A10827FA-C65F-4AD0-B59D-967BEB9E84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1945" y="3823495"/>
                <a:ext cx="300038" cy="300037"/>
              </a:xfrm>
              <a:custGeom>
                <a:avLst/>
                <a:gdLst/>
                <a:ahLst/>
                <a:cxnLst>
                  <a:cxn ang="0">
                    <a:pos x="0" y="1753"/>
                  </a:cxn>
                  <a:cxn ang="0">
                    <a:pos x="1751" y="0"/>
                  </a:cxn>
                  <a:cxn ang="0">
                    <a:pos x="1888" y="136"/>
                  </a:cxn>
                  <a:cxn ang="0">
                    <a:pos x="136" y="1889"/>
                  </a:cxn>
                  <a:cxn ang="0">
                    <a:pos x="0" y="1753"/>
                  </a:cxn>
                </a:cxnLst>
                <a:rect l="0" t="0" r="r" b="b"/>
                <a:pathLst>
                  <a:path w="1888" h="1889">
                    <a:moveTo>
                      <a:pt x="0" y="1753"/>
                    </a:moveTo>
                    <a:lnTo>
                      <a:pt x="1751" y="0"/>
                    </a:lnTo>
                    <a:lnTo>
                      <a:pt x="1888" y="136"/>
                    </a:lnTo>
                    <a:lnTo>
                      <a:pt x="136" y="1889"/>
                    </a:lnTo>
                    <a:lnTo>
                      <a:pt x="0" y="1753"/>
                    </a:lnTo>
                    <a:close/>
                  </a:path>
                </a:pathLst>
              </a:custGeom>
              <a:solidFill>
                <a:schemeClr val="bg1"/>
              </a:solidFill>
              <a:ln w="1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Freeform 7">
                <a:extLst>
                  <a:ext uri="{FF2B5EF4-FFF2-40B4-BE49-F238E27FC236}">
                    <a16:creationId xmlns:a16="http://schemas.microsoft.com/office/drawing/2014/main" id="{E841FE80-54C6-454C-B806-1EA0A6B0E1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41207" y="4271170"/>
                <a:ext cx="298450" cy="300037"/>
              </a:xfrm>
              <a:custGeom>
                <a:avLst/>
                <a:gdLst/>
                <a:ahLst/>
                <a:cxnLst>
                  <a:cxn ang="0">
                    <a:pos x="0" y="1752"/>
                  </a:cxn>
                  <a:cxn ang="0">
                    <a:pos x="1752" y="0"/>
                  </a:cxn>
                  <a:cxn ang="0">
                    <a:pos x="1889" y="136"/>
                  </a:cxn>
                  <a:cxn ang="0">
                    <a:pos x="136" y="1890"/>
                  </a:cxn>
                  <a:cxn ang="0">
                    <a:pos x="0" y="1752"/>
                  </a:cxn>
                </a:cxnLst>
                <a:rect l="0" t="0" r="r" b="b"/>
                <a:pathLst>
                  <a:path w="1889" h="1890">
                    <a:moveTo>
                      <a:pt x="0" y="1752"/>
                    </a:moveTo>
                    <a:lnTo>
                      <a:pt x="1752" y="0"/>
                    </a:lnTo>
                    <a:lnTo>
                      <a:pt x="1889" y="136"/>
                    </a:lnTo>
                    <a:lnTo>
                      <a:pt x="136" y="1890"/>
                    </a:lnTo>
                    <a:lnTo>
                      <a:pt x="0" y="1752"/>
                    </a:lnTo>
                    <a:close/>
                  </a:path>
                </a:pathLst>
              </a:custGeom>
              <a:solidFill>
                <a:schemeClr val="bg1"/>
              </a:solidFill>
              <a:ln w="1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" name="Freeform 8">
                <a:extLst>
                  <a:ext uri="{FF2B5EF4-FFF2-40B4-BE49-F238E27FC236}">
                    <a16:creationId xmlns:a16="http://schemas.microsoft.com/office/drawing/2014/main" id="{7A7BA5BD-9F46-4A9B-9C49-250B19E488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45870" y="3477420"/>
                <a:ext cx="481013" cy="481012"/>
              </a:xfrm>
              <a:custGeom>
                <a:avLst/>
                <a:gdLst/>
                <a:ahLst/>
                <a:cxnLst>
                  <a:cxn ang="0">
                    <a:pos x="2174" y="3030"/>
                  </a:cxn>
                  <a:cxn ang="0">
                    <a:pos x="3029" y="2176"/>
                  </a:cxn>
                  <a:cxn ang="0">
                    <a:pos x="854" y="0"/>
                  </a:cxn>
                  <a:cxn ang="0">
                    <a:pos x="0" y="855"/>
                  </a:cxn>
                  <a:cxn ang="0">
                    <a:pos x="2174" y="3030"/>
                  </a:cxn>
                </a:cxnLst>
                <a:rect l="0" t="0" r="r" b="b"/>
                <a:pathLst>
                  <a:path w="3029" h="3030">
                    <a:moveTo>
                      <a:pt x="2174" y="3030"/>
                    </a:moveTo>
                    <a:lnTo>
                      <a:pt x="3029" y="2176"/>
                    </a:lnTo>
                    <a:lnTo>
                      <a:pt x="854" y="0"/>
                    </a:lnTo>
                    <a:lnTo>
                      <a:pt x="0" y="855"/>
                    </a:lnTo>
                    <a:lnTo>
                      <a:pt x="2174" y="3030"/>
                    </a:lnTo>
                    <a:close/>
                  </a:path>
                </a:pathLst>
              </a:custGeom>
              <a:solidFill>
                <a:srgbClr val="FFFFFF">
                  <a:lumMod val="75000"/>
                </a:srgbClr>
              </a:solidFill>
              <a:ln w="1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" name="Freeform 9">
                <a:extLst>
                  <a:ext uri="{FF2B5EF4-FFF2-40B4-BE49-F238E27FC236}">
                    <a16:creationId xmlns:a16="http://schemas.microsoft.com/office/drawing/2014/main" id="{BA49269F-C9A2-49F2-911F-1D195098FD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18882" y="3451226"/>
                <a:ext cx="163513" cy="163512"/>
              </a:xfrm>
              <a:custGeom>
                <a:avLst/>
                <a:gdLst/>
                <a:ahLst/>
                <a:cxnLst>
                  <a:cxn ang="0">
                    <a:pos x="0" y="855"/>
                  </a:cxn>
                  <a:cxn ang="0">
                    <a:pos x="854" y="0"/>
                  </a:cxn>
                  <a:cxn ang="0">
                    <a:pos x="1032" y="179"/>
                  </a:cxn>
                  <a:cxn ang="0">
                    <a:pos x="178" y="1034"/>
                  </a:cxn>
                  <a:cxn ang="0">
                    <a:pos x="0" y="855"/>
                  </a:cxn>
                </a:cxnLst>
                <a:rect l="0" t="0" r="r" b="b"/>
                <a:pathLst>
                  <a:path w="1032" h="1034">
                    <a:moveTo>
                      <a:pt x="0" y="855"/>
                    </a:moveTo>
                    <a:lnTo>
                      <a:pt x="854" y="0"/>
                    </a:lnTo>
                    <a:lnTo>
                      <a:pt x="1032" y="179"/>
                    </a:lnTo>
                    <a:lnTo>
                      <a:pt x="178" y="1034"/>
                    </a:lnTo>
                    <a:lnTo>
                      <a:pt x="0" y="855"/>
                    </a:lnTo>
                    <a:close/>
                  </a:path>
                </a:pathLst>
              </a:custGeom>
              <a:solidFill>
                <a:schemeClr val="accent1"/>
              </a:solidFill>
              <a:ln w="1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2" name="Freeform 10">
                <a:extLst>
                  <a:ext uri="{FF2B5EF4-FFF2-40B4-BE49-F238E27FC236}">
                    <a16:creationId xmlns:a16="http://schemas.microsoft.com/office/drawing/2014/main" id="{C9B8C7CA-5525-4CB8-BC4B-31663AAB38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9000" y="1858963"/>
                <a:ext cx="1949450" cy="1949450"/>
              </a:xfrm>
              <a:custGeom>
                <a:avLst/>
                <a:gdLst/>
                <a:ahLst/>
                <a:cxnLst>
                  <a:cxn ang="0">
                    <a:pos x="10899" y="10020"/>
                  </a:cxn>
                  <a:cxn ang="0">
                    <a:pos x="11425" y="9264"/>
                  </a:cxn>
                  <a:cxn ang="0">
                    <a:pos x="11824" y="8454"/>
                  </a:cxn>
                  <a:cxn ang="0">
                    <a:pos x="12097" y="7604"/>
                  </a:cxn>
                  <a:cxn ang="0">
                    <a:pos x="12244" y="6730"/>
                  </a:cxn>
                  <a:cxn ang="0">
                    <a:pos x="12266" y="5845"/>
                  </a:cxn>
                  <a:cxn ang="0">
                    <a:pos x="12160" y="4965"/>
                  </a:cxn>
                  <a:cxn ang="0">
                    <a:pos x="11930" y="4105"/>
                  </a:cxn>
                  <a:cxn ang="0">
                    <a:pos x="11572" y="3281"/>
                  </a:cxn>
                  <a:cxn ang="0">
                    <a:pos x="11089" y="2505"/>
                  </a:cxn>
                  <a:cxn ang="0">
                    <a:pos x="10479" y="1795"/>
                  </a:cxn>
                  <a:cxn ang="0">
                    <a:pos x="9768" y="1185"/>
                  </a:cxn>
                  <a:cxn ang="0">
                    <a:pos x="8994" y="701"/>
                  </a:cxn>
                  <a:cxn ang="0">
                    <a:pos x="8169" y="343"/>
                  </a:cxn>
                  <a:cxn ang="0">
                    <a:pos x="7311" y="112"/>
                  </a:cxn>
                  <a:cxn ang="0">
                    <a:pos x="6432" y="7"/>
                  </a:cxn>
                  <a:cxn ang="0">
                    <a:pos x="5547" y="27"/>
                  </a:cxn>
                  <a:cxn ang="0">
                    <a:pos x="4672" y="176"/>
                  </a:cxn>
                  <a:cxn ang="0">
                    <a:pos x="3824" y="448"/>
                  </a:cxn>
                  <a:cxn ang="0">
                    <a:pos x="3014" y="849"/>
                  </a:cxn>
                  <a:cxn ang="0">
                    <a:pos x="2259" y="1374"/>
                  </a:cxn>
                  <a:cxn ang="0">
                    <a:pos x="1577" y="2023"/>
                  </a:cxn>
                  <a:cxn ang="0">
                    <a:pos x="1009" y="2757"/>
                  </a:cxn>
                  <a:cxn ang="0">
                    <a:pos x="567" y="3550"/>
                  </a:cxn>
                  <a:cxn ang="0">
                    <a:pos x="252" y="4388"/>
                  </a:cxn>
                  <a:cxn ang="0">
                    <a:pos x="63" y="5257"/>
                  </a:cxn>
                  <a:cxn ang="0">
                    <a:pos x="0" y="6140"/>
                  </a:cxn>
                  <a:cxn ang="0">
                    <a:pos x="63" y="7023"/>
                  </a:cxn>
                  <a:cxn ang="0">
                    <a:pos x="252" y="7890"/>
                  </a:cxn>
                  <a:cxn ang="0">
                    <a:pos x="567" y="8729"/>
                  </a:cxn>
                  <a:cxn ang="0">
                    <a:pos x="1009" y="9523"/>
                  </a:cxn>
                  <a:cxn ang="0">
                    <a:pos x="1577" y="10257"/>
                  </a:cxn>
                  <a:cxn ang="0">
                    <a:pos x="2259" y="10906"/>
                  </a:cxn>
                  <a:cxn ang="0">
                    <a:pos x="3014" y="11431"/>
                  </a:cxn>
                  <a:cxn ang="0">
                    <a:pos x="3824" y="11831"/>
                  </a:cxn>
                  <a:cxn ang="0">
                    <a:pos x="4672" y="12104"/>
                  </a:cxn>
                  <a:cxn ang="0">
                    <a:pos x="5547" y="12251"/>
                  </a:cxn>
                  <a:cxn ang="0">
                    <a:pos x="6432" y="12273"/>
                  </a:cxn>
                  <a:cxn ang="0">
                    <a:pos x="7311" y="12167"/>
                  </a:cxn>
                  <a:cxn ang="0">
                    <a:pos x="8169" y="11937"/>
                  </a:cxn>
                  <a:cxn ang="0">
                    <a:pos x="8994" y="11579"/>
                  </a:cxn>
                  <a:cxn ang="0">
                    <a:pos x="9768" y="11095"/>
                  </a:cxn>
                  <a:cxn ang="0">
                    <a:pos x="10479" y="10485"/>
                  </a:cxn>
                </a:cxnLst>
                <a:rect l="0" t="0" r="r" b="b"/>
                <a:pathLst>
                  <a:path w="12273" h="12280">
                    <a:moveTo>
                      <a:pt x="10479" y="10485"/>
                    </a:moveTo>
                    <a:lnTo>
                      <a:pt x="10696" y="10257"/>
                    </a:lnTo>
                    <a:lnTo>
                      <a:pt x="10899" y="10020"/>
                    </a:lnTo>
                    <a:lnTo>
                      <a:pt x="11089" y="9774"/>
                    </a:lnTo>
                    <a:lnTo>
                      <a:pt x="11264" y="9523"/>
                    </a:lnTo>
                    <a:lnTo>
                      <a:pt x="11425" y="9264"/>
                    </a:lnTo>
                    <a:lnTo>
                      <a:pt x="11572" y="8999"/>
                    </a:lnTo>
                    <a:lnTo>
                      <a:pt x="11705" y="8729"/>
                    </a:lnTo>
                    <a:lnTo>
                      <a:pt x="11824" y="8454"/>
                    </a:lnTo>
                    <a:lnTo>
                      <a:pt x="11930" y="8174"/>
                    </a:lnTo>
                    <a:lnTo>
                      <a:pt x="12021" y="7890"/>
                    </a:lnTo>
                    <a:lnTo>
                      <a:pt x="12097" y="7604"/>
                    </a:lnTo>
                    <a:lnTo>
                      <a:pt x="12160" y="7315"/>
                    </a:lnTo>
                    <a:lnTo>
                      <a:pt x="12210" y="7023"/>
                    </a:lnTo>
                    <a:lnTo>
                      <a:pt x="12244" y="6730"/>
                    </a:lnTo>
                    <a:lnTo>
                      <a:pt x="12266" y="6435"/>
                    </a:lnTo>
                    <a:lnTo>
                      <a:pt x="12273" y="6140"/>
                    </a:lnTo>
                    <a:lnTo>
                      <a:pt x="12266" y="5845"/>
                    </a:lnTo>
                    <a:lnTo>
                      <a:pt x="12244" y="5550"/>
                    </a:lnTo>
                    <a:lnTo>
                      <a:pt x="12210" y="5257"/>
                    </a:lnTo>
                    <a:lnTo>
                      <a:pt x="12160" y="4965"/>
                    </a:lnTo>
                    <a:lnTo>
                      <a:pt x="12097" y="4675"/>
                    </a:lnTo>
                    <a:lnTo>
                      <a:pt x="12021" y="4388"/>
                    </a:lnTo>
                    <a:lnTo>
                      <a:pt x="11930" y="4105"/>
                    </a:lnTo>
                    <a:lnTo>
                      <a:pt x="11824" y="3826"/>
                    </a:lnTo>
                    <a:lnTo>
                      <a:pt x="11705" y="3550"/>
                    </a:lnTo>
                    <a:lnTo>
                      <a:pt x="11572" y="3281"/>
                    </a:lnTo>
                    <a:lnTo>
                      <a:pt x="11425" y="3016"/>
                    </a:lnTo>
                    <a:lnTo>
                      <a:pt x="11264" y="2757"/>
                    </a:lnTo>
                    <a:lnTo>
                      <a:pt x="11089" y="2505"/>
                    </a:lnTo>
                    <a:lnTo>
                      <a:pt x="10899" y="2260"/>
                    </a:lnTo>
                    <a:lnTo>
                      <a:pt x="10696" y="2023"/>
                    </a:lnTo>
                    <a:lnTo>
                      <a:pt x="10479" y="1795"/>
                    </a:lnTo>
                    <a:lnTo>
                      <a:pt x="10251" y="1578"/>
                    </a:lnTo>
                    <a:lnTo>
                      <a:pt x="10014" y="1374"/>
                    </a:lnTo>
                    <a:lnTo>
                      <a:pt x="9768" y="1185"/>
                    </a:lnTo>
                    <a:lnTo>
                      <a:pt x="9517" y="1010"/>
                    </a:lnTo>
                    <a:lnTo>
                      <a:pt x="9259" y="849"/>
                    </a:lnTo>
                    <a:lnTo>
                      <a:pt x="8994" y="701"/>
                    </a:lnTo>
                    <a:lnTo>
                      <a:pt x="8724" y="567"/>
                    </a:lnTo>
                    <a:lnTo>
                      <a:pt x="8449" y="448"/>
                    </a:lnTo>
                    <a:lnTo>
                      <a:pt x="8169" y="343"/>
                    </a:lnTo>
                    <a:lnTo>
                      <a:pt x="7886" y="252"/>
                    </a:lnTo>
                    <a:lnTo>
                      <a:pt x="7599" y="176"/>
                    </a:lnTo>
                    <a:lnTo>
                      <a:pt x="7311" y="112"/>
                    </a:lnTo>
                    <a:lnTo>
                      <a:pt x="7019" y="63"/>
                    </a:lnTo>
                    <a:lnTo>
                      <a:pt x="6726" y="27"/>
                    </a:lnTo>
                    <a:lnTo>
                      <a:pt x="6432" y="7"/>
                    </a:lnTo>
                    <a:lnTo>
                      <a:pt x="6136" y="0"/>
                    </a:lnTo>
                    <a:lnTo>
                      <a:pt x="5841" y="7"/>
                    </a:lnTo>
                    <a:lnTo>
                      <a:pt x="5547" y="27"/>
                    </a:lnTo>
                    <a:lnTo>
                      <a:pt x="5254" y="63"/>
                    </a:lnTo>
                    <a:lnTo>
                      <a:pt x="4962" y="112"/>
                    </a:lnTo>
                    <a:lnTo>
                      <a:pt x="4672" y="176"/>
                    </a:lnTo>
                    <a:lnTo>
                      <a:pt x="4386" y="252"/>
                    </a:lnTo>
                    <a:lnTo>
                      <a:pt x="4103" y="343"/>
                    </a:lnTo>
                    <a:lnTo>
                      <a:pt x="3824" y="448"/>
                    </a:lnTo>
                    <a:lnTo>
                      <a:pt x="3548" y="567"/>
                    </a:lnTo>
                    <a:lnTo>
                      <a:pt x="3279" y="701"/>
                    </a:lnTo>
                    <a:lnTo>
                      <a:pt x="3014" y="849"/>
                    </a:lnTo>
                    <a:lnTo>
                      <a:pt x="2755" y="1010"/>
                    </a:lnTo>
                    <a:lnTo>
                      <a:pt x="2503" y="1185"/>
                    </a:lnTo>
                    <a:lnTo>
                      <a:pt x="2259" y="1374"/>
                    </a:lnTo>
                    <a:lnTo>
                      <a:pt x="2022" y="1578"/>
                    </a:lnTo>
                    <a:lnTo>
                      <a:pt x="1794" y="1795"/>
                    </a:lnTo>
                    <a:lnTo>
                      <a:pt x="1577" y="2023"/>
                    </a:lnTo>
                    <a:lnTo>
                      <a:pt x="1374" y="2260"/>
                    </a:lnTo>
                    <a:lnTo>
                      <a:pt x="1184" y="2505"/>
                    </a:lnTo>
                    <a:lnTo>
                      <a:pt x="1009" y="2757"/>
                    </a:lnTo>
                    <a:lnTo>
                      <a:pt x="848" y="3016"/>
                    </a:lnTo>
                    <a:lnTo>
                      <a:pt x="701" y="3281"/>
                    </a:lnTo>
                    <a:lnTo>
                      <a:pt x="567" y="3550"/>
                    </a:lnTo>
                    <a:lnTo>
                      <a:pt x="448" y="3826"/>
                    </a:lnTo>
                    <a:lnTo>
                      <a:pt x="343" y="4105"/>
                    </a:lnTo>
                    <a:lnTo>
                      <a:pt x="252" y="4388"/>
                    </a:lnTo>
                    <a:lnTo>
                      <a:pt x="175" y="4675"/>
                    </a:lnTo>
                    <a:lnTo>
                      <a:pt x="112" y="4965"/>
                    </a:lnTo>
                    <a:lnTo>
                      <a:pt x="63" y="5257"/>
                    </a:lnTo>
                    <a:lnTo>
                      <a:pt x="27" y="5550"/>
                    </a:lnTo>
                    <a:lnTo>
                      <a:pt x="7" y="5845"/>
                    </a:lnTo>
                    <a:lnTo>
                      <a:pt x="0" y="6140"/>
                    </a:lnTo>
                    <a:lnTo>
                      <a:pt x="7" y="6435"/>
                    </a:lnTo>
                    <a:lnTo>
                      <a:pt x="27" y="6730"/>
                    </a:lnTo>
                    <a:lnTo>
                      <a:pt x="63" y="7023"/>
                    </a:lnTo>
                    <a:lnTo>
                      <a:pt x="112" y="7315"/>
                    </a:lnTo>
                    <a:lnTo>
                      <a:pt x="175" y="7604"/>
                    </a:lnTo>
                    <a:lnTo>
                      <a:pt x="252" y="7890"/>
                    </a:lnTo>
                    <a:lnTo>
                      <a:pt x="343" y="8174"/>
                    </a:lnTo>
                    <a:lnTo>
                      <a:pt x="448" y="8454"/>
                    </a:lnTo>
                    <a:lnTo>
                      <a:pt x="567" y="8729"/>
                    </a:lnTo>
                    <a:lnTo>
                      <a:pt x="701" y="8999"/>
                    </a:lnTo>
                    <a:lnTo>
                      <a:pt x="848" y="9264"/>
                    </a:lnTo>
                    <a:lnTo>
                      <a:pt x="1009" y="9523"/>
                    </a:lnTo>
                    <a:lnTo>
                      <a:pt x="1184" y="9774"/>
                    </a:lnTo>
                    <a:lnTo>
                      <a:pt x="1374" y="10020"/>
                    </a:lnTo>
                    <a:lnTo>
                      <a:pt x="1577" y="10257"/>
                    </a:lnTo>
                    <a:lnTo>
                      <a:pt x="1794" y="10485"/>
                    </a:lnTo>
                    <a:lnTo>
                      <a:pt x="2022" y="10702"/>
                    </a:lnTo>
                    <a:lnTo>
                      <a:pt x="2259" y="10906"/>
                    </a:lnTo>
                    <a:lnTo>
                      <a:pt x="2503" y="11095"/>
                    </a:lnTo>
                    <a:lnTo>
                      <a:pt x="2755" y="11270"/>
                    </a:lnTo>
                    <a:lnTo>
                      <a:pt x="3014" y="11431"/>
                    </a:lnTo>
                    <a:lnTo>
                      <a:pt x="3279" y="11579"/>
                    </a:lnTo>
                    <a:lnTo>
                      <a:pt x="3548" y="11712"/>
                    </a:lnTo>
                    <a:lnTo>
                      <a:pt x="3824" y="11831"/>
                    </a:lnTo>
                    <a:lnTo>
                      <a:pt x="4103" y="11937"/>
                    </a:lnTo>
                    <a:lnTo>
                      <a:pt x="4386" y="12028"/>
                    </a:lnTo>
                    <a:lnTo>
                      <a:pt x="4672" y="12104"/>
                    </a:lnTo>
                    <a:lnTo>
                      <a:pt x="4962" y="12167"/>
                    </a:lnTo>
                    <a:lnTo>
                      <a:pt x="5254" y="12217"/>
                    </a:lnTo>
                    <a:lnTo>
                      <a:pt x="5547" y="12251"/>
                    </a:lnTo>
                    <a:lnTo>
                      <a:pt x="5841" y="12273"/>
                    </a:lnTo>
                    <a:lnTo>
                      <a:pt x="6136" y="12280"/>
                    </a:lnTo>
                    <a:lnTo>
                      <a:pt x="6432" y="12273"/>
                    </a:lnTo>
                    <a:lnTo>
                      <a:pt x="6726" y="12251"/>
                    </a:lnTo>
                    <a:lnTo>
                      <a:pt x="7019" y="12217"/>
                    </a:lnTo>
                    <a:lnTo>
                      <a:pt x="7311" y="12167"/>
                    </a:lnTo>
                    <a:lnTo>
                      <a:pt x="7599" y="12104"/>
                    </a:lnTo>
                    <a:lnTo>
                      <a:pt x="7886" y="12028"/>
                    </a:lnTo>
                    <a:lnTo>
                      <a:pt x="8169" y="11937"/>
                    </a:lnTo>
                    <a:lnTo>
                      <a:pt x="8449" y="11831"/>
                    </a:lnTo>
                    <a:lnTo>
                      <a:pt x="8724" y="11712"/>
                    </a:lnTo>
                    <a:lnTo>
                      <a:pt x="8994" y="11579"/>
                    </a:lnTo>
                    <a:lnTo>
                      <a:pt x="9259" y="11431"/>
                    </a:lnTo>
                    <a:lnTo>
                      <a:pt x="9517" y="11270"/>
                    </a:lnTo>
                    <a:lnTo>
                      <a:pt x="9768" y="11095"/>
                    </a:lnTo>
                    <a:lnTo>
                      <a:pt x="10014" y="10906"/>
                    </a:lnTo>
                    <a:lnTo>
                      <a:pt x="10251" y="10702"/>
                    </a:lnTo>
                    <a:lnTo>
                      <a:pt x="10479" y="10485"/>
                    </a:lnTo>
                  </a:path>
                </a:pathLst>
              </a:custGeom>
              <a:solidFill>
                <a:srgbClr val="FFFFFF"/>
              </a:solidFill>
              <a:ln w="38100" cap="flat" cmpd="sng" algn="ctr">
                <a:solidFill>
                  <a:srgbClr val="A6A6A6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Freeform 11">
                <a:extLst>
                  <a:ext uri="{FF2B5EF4-FFF2-40B4-BE49-F238E27FC236}">
                    <a16:creationId xmlns:a16="http://schemas.microsoft.com/office/drawing/2014/main" id="{98ABDB5B-B35A-4149-8A45-A320248839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8225" y="2008188"/>
                <a:ext cx="1651000" cy="1652587"/>
              </a:xfrm>
              <a:custGeom>
                <a:avLst/>
                <a:gdLst/>
                <a:ahLst/>
                <a:cxnLst>
                  <a:cxn ang="0">
                    <a:pos x="9237" y="8491"/>
                  </a:cxn>
                  <a:cxn ang="0">
                    <a:pos x="9682" y="7851"/>
                  </a:cxn>
                  <a:cxn ang="0">
                    <a:pos x="10021" y="7164"/>
                  </a:cxn>
                  <a:cxn ang="0">
                    <a:pos x="10252" y="6445"/>
                  </a:cxn>
                  <a:cxn ang="0">
                    <a:pos x="10376" y="5704"/>
                  </a:cxn>
                  <a:cxn ang="0">
                    <a:pos x="10395" y="4954"/>
                  </a:cxn>
                  <a:cxn ang="0">
                    <a:pos x="10305" y="4209"/>
                  </a:cxn>
                  <a:cxn ang="0">
                    <a:pos x="10109" y="3479"/>
                  </a:cxn>
                  <a:cxn ang="0">
                    <a:pos x="9807" y="2781"/>
                  </a:cxn>
                  <a:cxn ang="0">
                    <a:pos x="9397" y="2124"/>
                  </a:cxn>
                  <a:cxn ang="0">
                    <a:pos x="8880" y="1521"/>
                  </a:cxn>
                  <a:cxn ang="0">
                    <a:pos x="8279" y="1005"/>
                  </a:cxn>
                  <a:cxn ang="0">
                    <a:pos x="7622" y="595"/>
                  </a:cxn>
                  <a:cxn ang="0">
                    <a:pos x="6923" y="292"/>
                  </a:cxn>
                  <a:cxn ang="0">
                    <a:pos x="6195" y="95"/>
                  </a:cxn>
                  <a:cxn ang="0">
                    <a:pos x="5450" y="7"/>
                  </a:cxn>
                  <a:cxn ang="0">
                    <a:pos x="4701" y="24"/>
                  </a:cxn>
                  <a:cxn ang="0">
                    <a:pos x="3960" y="149"/>
                  </a:cxn>
                  <a:cxn ang="0">
                    <a:pos x="3240" y="381"/>
                  </a:cxn>
                  <a:cxn ang="0">
                    <a:pos x="2555" y="720"/>
                  </a:cxn>
                  <a:cxn ang="0">
                    <a:pos x="1915" y="1165"/>
                  </a:cxn>
                  <a:cxn ang="0">
                    <a:pos x="1336" y="1716"/>
                  </a:cxn>
                  <a:cxn ang="0">
                    <a:pos x="855" y="2337"/>
                  </a:cxn>
                  <a:cxn ang="0">
                    <a:pos x="481" y="3010"/>
                  </a:cxn>
                  <a:cxn ang="0">
                    <a:pos x="214" y="3720"/>
                  </a:cxn>
                  <a:cxn ang="0">
                    <a:pos x="54" y="4455"/>
                  </a:cxn>
                  <a:cxn ang="0">
                    <a:pos x="0" y="5204"/>
                  </a:cxn>
                  <a:cxn ang="0">
                    <a:pos x="54" y="5952"/>
                  </a:cxn>
                  <a:cxn ang="0">
                    <a:pos x="214" y="6687"/>
                  </a:cxn>
                  <a:cxn ang="0">
                    <a:pos x="481" y="7398"/>
                  </a:cxn>
                  <a:cxn ang="0">
                    <a:pos x="855" y="8070"/>
                  </a:cxn>
                  <a:cxn ang="0">
                    <a:pos x="1336" y="8692"/>
                  </a:cxn>
                  <a:cxn ang="0">
                    <a:pos x="1915" y="9243"/>
                  </a:cxn>
                  <a:cxn ang="0">
                    <a:pos x="2555" y="9688"/>
                  </a:cxn>
                  <a:cxn ang="0">
                    <a:pos x="3240" y="10027"/>
                  </a:cxn>
                  <a:cxn ang="0">
                    <a:pos x="3960" y="10258"/>
                  </a:cxn>
                  <a:cxn ang="0">
                    <a:pos x="4701" y="10383"/>
                  </a:cxn>
                  <a:cxn ang="0">
                    <a:pos x="5450" y="10401"/>
                  </a:cxn>
                  <a:cxn ang="0">
                    <a:pos x="6195" y="10312"/>
                  </a:cxn>
                  <a:cxn ang="0">
                    <a:pos x="6923" y="10116"/>
                  </a:cxn>
                  <a:cxn ang="0">
                    <a:pos x="7622" y="9813"/>
                  </a:cxn>
                  <a:cxn ang="0">
                    <a:pos x="8279" y="9403"/>
                  </a:cxn>
                  <a:cxn ang="0">
                    <a:pos x="8880" y="8886"/>
                  </a:cxn>
                </a:cxnLst>
                <a:rect l="0" t="0" r="r" b="b"/>
                <a:pathLst>
                  <a:path w="10400" h="10407">
                    <a:moveTo>
                      <a:pt x="8880" y="8886"/>
                    </a:moveTo>
                    <a:lnTo>
                      <a:pt x="9064" y="8692"/>
                    </a:lnTo>
                    <a:lnTo>
                      <a:pt x="9237" y="8491"/>
                    </a:lnTo>
                    <a:lnTo>
                      <a:pt x="9397" y="8284"/>
                    </a:lnTo>
                    <a:lnTo>
                      <a:pt x="9545" y="8070"/>
                    </a:lnTo>
                    <a:lnTo>
                      <a:pt x="9682" y="7851"/>
                    </a:lnTo>
                    <a:lnTo>
                      <a:pt x="9807" y="7627"/>
                    </a:lnTo>
                    <a:lnTo>
                      <a:pt x="9919" y="7398"/>
                    </a:lnTo>
                    <a:lnTo>
                      <a:pt x="10021" y="7164"/>
                    </a:lnTo>
                    <a:lnTo>
                      <a:pt x="10109" y="6927"/>
                    </a:lnTo>
                    <a:lnTo>
                      <a:pt x="10186" y="6687"/>
                    </a:lnTo>
                    <a:lnTo>
                      <a:pt x="10252" y="6445"/>
                    </a:lnTo>
                    <a:lnTo>
                      <a:pt x="10305" y="6199"/>
                    </a:lnTo>
                    <a:lnTo>
                      <a:pt x="10347" y="5952"/>
                    </a:lnTo>
                    <a:lnTo>
                      <a:pt x="10376" y="5704"/>
                    </a:lnTo>
                    <a:lnTo>
                      <a:pt x="10395" y="5454"/>
                    </a:lnTo>
                    <a:lnTo>
                      <a:pt x="10400" y="5204"/>
                    </a:lnTo>
                    <a:lnTo>
                      <a:pt x="10395" y="4954"/>
                    </a:lnTo>
                    <a:lnTo>
                      <a:pt x="10376" y="4704"/>
                    </a:lnTo>
                    <a:lnTo>
                      <a:pt x="10347" y="4455"/>
                    </a:lnTo>
                    <a:lnTo>
                      <a:pt x="10305" y="4209"/>
                    </a:lnTo>
                    <a:lnTo>
                      <a:pt x="10252" y="3963"/>
                    </a:lnTo>
                    <a:lnTo>
                      <a:pt x="10186" y="3720"/>
                    </a:lnTo>
                    <a:lnTo>
                      <a:pt x="10109" y="3479"/>
                    </a:lnTo>
                    <a:lnTo>
                      <a:pt x="10021" y="3243"/>
                    </a:lnTo>
                    <a:lnTo>
                      <a:pt x="9919" y="3010"/>
                    </a:lnTo>
                    <a:lnTo>
                      <a:pt x="9807" y="2781"/>
                    </a:lnTo>
                    <a:lnTo>
                      <a:pt x="9682" y="2557"/>
                    </a:lnTo>
                    <a:lnTo>
                      <a:pt x="9545" y="2337"/>
                    </a:lnTo>
                    <a:lnTo>
                      <a:pt x="9397" y="2124"/>
                    </a:lnTo>
                    <a:lnTo>
                      <a:pt x="9237" y="1916"/>
                    </a:lnTo>
                    <a:lnTo>
                      <a:pt x="9064" y="1716"/>
                    </a:lnTo>
                    <a:lnTo>
                      <a:pt x="8880" y="1521"/>
                    </a:lnTo>
                    <a:lnTo>
                      <a:pt x="8686" y="1337"/>
                    </a:lnTo>
                    <a:lnTo>
                      <a:pt x="8485" y="1165"/>
                    </a:lnTo>
                    <a:lnTo>
                      <a:pt x="8279" y="1005"/>
                    </a:lnTo>
                    <a:lnTo>
                      <a:pt x="8065" y="856"/>
                    </a:lnTo>
                    <a:lnTo>
                      <a:pt x="7846" y="720"/>
                    </a:lnTo>
                    <a:lnTo>
                      <a:pt x="7622" y="595"/>
                    </a:lnTo>
                    <a:lnTo>
                      <a:pt x="7393" y="482"/>
                    </a:lnTo>
                    <a:lnTo>
                      <a:pt x="7160" y="381"/>
                    </a:lnTo>
                    <a:lnTo>
                      <a:pt x="6923" y="292"/>
                    </a:lnTo>
                    <a:lnTo>
                      <a:pt x="6683" y="214"/>
                    </a:lnTo>
                    <a:lnTo>
                      <a:pt x="6441" y="149"/>
                    </a:lnTo>
                    <a:lnTo>
                      <a:pt x="6195" y="95"/>
                    </a:lnTo>
                    <a:lnTo>
                      <a:pt x="5948" y="54"/>
                    </a:lnTo>
                    <a:lnTo>
                      <a:pt x="5700" y="24"/>
                    </a:lnTo>
                    <a:lnTo>
                      <a:pt x="5450" y="7"/>
                    </a:lnTo>
                    <a:lnTo>
                      <a:pt x="5200" y="0"/>
                    </a:lnTo>
                    <a:lnTo>
                      <a:pt x="4951" y="7"/>
                    </a:lnTo>
                    <a:lnTo>
                      <a:pt x="4701" y="24"/>
                    </a:lnTo>
                    <a:lnTo>
                      <a:pt x="4452" y="54"/>
                    </a:lnTo>
                    <a:lnTo>
                      <a:pt x="4206" y="95"/>
                    </a:lnTo>
                    <a:lnTo>
                      <a:pt x="3960" y="149"/>
                    </a:lnTo>
                    <a:lnTo>
                      <a:pt x="3717" y="214"/>
                    </a:lnTo>
                    <a:lnTo>
                      <a:pt x="3477" y="292"/>
                    </a:lnTo>
                    <a:lnTo>
                      <a:pt x="3240" y="381"/>
                    </a:lnTo>
                    <a:lnTo>
                      <a:pt x="3008" y="482"/>
                    </a:lnTo>
                    <a:lnTo>
                      <a:pt x="2778" y="595"/>
                    </a:lnTo>
                    <a:lnTo>
                      <a:pt x="2555" y="720"/>
                    </a:lnTo>
                    <a:lnTo>
                      <a:pt x="2335" y="856"/>
                    </a:lnTo>
                    <a:lnTo>
                      <a:pt x="2122" y="1005"/>
                    </a:lnTo>
                    <a:lnTo>
                      <a:pt x="1915" y="1165"/>
                    </a:lnTo>
                    <a:lnTo>
                      <a:pt x="1714" y="1337"/>
                    </a:lnTo>
                    <a:lnTo>
                      <a:pt x="1520" y="1521"/>
                    </a:lnTo>
                    <a:lnTo>
                      <a:pt x="1336" y="1716"/>
                    </a:lnTo>
                    <a:lnTo>
                      <a:pt x="1164" y="1916"/>
                    </a:lnTo>
                    <a:lnTo>
                      <a:pt x="1004" y="2124"/>
                    </a:lnTo>
                    <a:lnTo>
                      <a:pt x="855" y="2337"/>
                    </a:lnTo>
                    <a:lnTo>
                      <a:pt x="719" y="2557"/>
                    </a:lnTo>
                    <a:lnTo>
                      <a:pt x="594" y="2781"/>
                    </a:lnTo>
                    <a:lnTo>
                      <a:pt x="481" y="3010"/>
                    </a:lnTo>
                    <a:lnTo>
                      <a:pt x="380" y="3243"/>
                    </a:lnTo>
                    <a:lnTo>
                      <a:pt x="292" y="3479"/>
                    </a:lnTo>
                    <a:lnTo>
                      <a:pt x="214" y="3720"/>
                    </a:lnTo>
                    <a:lnTo>
                      <a:pt x="149" y="3963"/>
                    </a:lnTo>
                    <a:lnTo>
                      <a:pt x="95" y="4209"/>
                    </a:lnTo>
                    <a:lnTo>
                      <a:pt x="54" y="4455"/>
                    </a:lnTo>
                    <a:lnTo>
                      <a:pt x="23" y="4704"/>
                    </a:lnTo>
                    <a:lnTo>
                      <a:pt x="6" y="4954"/>
                    </a:lnTo>
                    <a:lnTo>
                      <a:pt x="0" y="5204"/>
                    </a:lnTo>
                    <a:lnTo>
                      <a:pt x="6" y="5454"/>
                    </a:lnTo>
                    <a:lnTo>
                      <a:pt x="23" y="5704"/>
                    </a:lnTo>
                    <a:lnTo>
                      <a:pt x="54" y="5952"/>
                    </a:lnTo>
                    <a:lnTo>
                      <a:pt x="95" y="6199"/>
                    </a:lnTo>
                    <a:lnTo>
                      <a:pt x="149" y="6445"/>
                    </a:lnTo>
                    <a:lnTo>
                      <a:pt x="214" y="6687"/>
                    </a:lnTo>
                    <a:lnTo>
                      <a:pt x="292" y="6927"/>
                    </a:lnTo>
                    <a:lnTo>
                      <a:pt x="380" y="7164"/>
                    </a:lnTo>
                    <a:lnTo>
                      <a:pt x="481" y="7398"/>
                    </a:lnTo>
                    <a:lnTo>
                      <a:pt x="594" y="7627"/>
                    </a:lnTo>
                    <a:lnTo>
                      <a:pt x="719" y="7851"/>
                    </a:lnTo>
                    <a:lnTo>
                      <a:pt x="855" y="8070"/>
                    </a:lnTo>
                    <a:lnTo>
                      <a:pt x="1004" y="8284"/>
                    </a:lnTo>
                    <a:lnTo>
                      <a:pt x="1164" y="8491"/>
                    </a:lnTo>
                    <a:lnTo>
                      <a:pt x="1336" y="8692"/>
                    </a:lnTo>
                    <a:lnTo>
                      <a:pt x="1520" y="8886"/>
                    </a:lnTo>
                    <a:lnTo>
                      <a:pt x="1714" y="9070"/>
                    </a:lnTo>
                    <a:lnTo>
                      <a:pt x="1915" y="9243"/>
                    </a:lnTo>
                    <a:lnTo>
                      <a:pt x="2122" y="9403"/>
                    </a:lnTo>
                    <a:lnTo>
                      <a:pt x="2335" y="9551"/>
                    </a:lnTo>
                    <a:lnTo>
                      <a:pt x="2555" y="9688"/>
                    </a:lnTo>
                    <a:lnTo>
                      <a:pt x="2778" y="9813"/>
                    </a:lnTo>
                    <a:lnTo>
                      <a:pt x="3008" y="9925"/>
                    </a:lnTo>
                    <a:lnTo>
                      <a:pt x="3240" y="10027"/>
                    </a:lnTo>
                    <a:lnTo>
                      <a:pt x="3477" y="10116"/>
                    </a:lnTo>
                    <a:lnTo>
                      <a:pt x="3717" y="10192"/>
                    </a:lnTo>
                    <a:lnTo>
                      <a:pt x="3960" y="10258"/>
                    </a:lnTo>
                    <a:lnTo>
                      <a:pt x="4206" y="10312"/>
                    </a:lnTo>
                    <a:lnTo>
                      <a:pt x="4452" y="10354"/>
                    </a:lnTo>
                    <a:lnTo>
                      <a:pt x="4701" y="10383"/>
                    </a:lnTo>
                    <a:lnTo>
                      <a:pt x="4951" y="10401"/>
                    </a:lnTo>
                    <a:lnTo>
                      <a:pt x="5200" y="10407"/>
                    </a:lnTo>
                    <a:lnTo>
                      <a:pt x="5450" y="10401"/>
                    </a:lnTo>
                    <a:lnTo>
                      <a:pt x="5700" y="10383"/>
                    </a:lnTo>
                    <a:lnTo>
                      <a:pt x="5948" y="10354"/>
                    </a:lnTo>
                    <a:lnTo>
                      <a:pt x="6195" y="10312"/>
                    </a:lnTo>
                    <a:lnTo>
                      <a:pt x="6441" y="10258"/>
                    </a:lnTo>
                    <a:lnTo>
                      <a:pt x="6683" y="10192"/>
                    </a:lnTo>
                    <a:lnTo>
                      <a:pt x="6923" y="10116"/>
                    </a:lnTo>
                    <a:lnTo>
                      <a:pt x="7160" y="10027"/>
                    </a:lnTo>
                    <a:lnTo>
                      <a:pt x="7393" y="9925"/>
                    </a:lnTo>
                    <a:lnTo>
                      <a:pt x="7622" y="9813"/>
                    </a:lnTo>
                    <a:lnTo>
                      <a:pt x="7846" y="9688"/>
                    </a:lnTo>
                    <a:lnTo>
                      <a:pt x="8065" y="9551"/>
                    </a:lnTo>
                    <a:lnTo>
                      <a:pt x="8279" y="9403"/>
                    </a:lnTo>
                    <a:lnTo>
                      <a:pt x="8485" y="9243"/>
                    </a:lnTo>
                    <a:lnTo>
                      <a:pt x="8686" y="9070"/>
                    </a:lnTo>
                    <a:lnTo>
                      <a:pt x="8880" y="8886"/>
                    </a:lnTo>
                  </a:path>
                </a:pathLst>
              </a:custGeom>
              <a:gradFill flip="none" rotWithShape="1">
                <a:gsLst>
                  <a:gs pos="0">
                    <a:srgbClr val="FFFFFF"/>
                  </a:gs>
                  <a:gs pos="50000">
                    <a:srgbClr val="FFFFFF"/>
                  </a:gs>
                  <a:gs pos="100000">
                    <a:srgbClr val="FFFFFF">
                      <a:lumMod val="8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1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6" name="Freeform 196">
              <a:extLst>
                <a:ext uri="{FF2B5EF4-FFF2-40B4-BE49-F238E27FC236}">
                  <a16:creationId xmlns:a16="http://schemas.microsoft.com/office/drawing/2014/main" id="{B249CDB4-81E4-4A72-9AC5-7B3548E325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6106" y="2830864"/>
              <a:ext cx="1424708" cy="926056"/>
            </a:xfrm>
            <a:custGeom>
              <a:avLst/>
              <a:gdLst>
                <a:gd name="T0" fmla="*/ 242 w 319"/>
                <a:gd name="T1" fmla="*/ 58 h 207"/>
                <a:gd name="T2" fmla="*/ 229 w 319"/>
                <a:gd name="T3" fmla="*/ 59 h 207"/>
                <a:gd name="T4" fmla="*/ 218 w 319"/>
                <a:gd name="T5" fmla="*/ 35 h 207"/>
                <a:gd name="T6" fmla="*/ 199 w 319"/>
                <a:gd name="T7" fmla="*/ 16 h 207"/>
                <a:gd name="T8" fmla="*/ 175 w 319"/>
                <a:gd name="T9" fmla="*/ 4 h 207"/>
                <a:gd name="T10" fmla="*/ 148 w 319"/>
                <a:gd name="T11" fmla="*/ 0 h 207"/>
                <a:gd name="T12" fmla="*/ 140 w 319"/>
                <a:gd name="T13" fmla="*/ 0 h 207"/>
                <a:gd name="T14" fmla="*/ 124 w 319"/>
                <a:gd name="T15" fmla="*/ 4 h 207"/>
                <a:gd name="T16" fmla="*/ 108 w 319"/>
                <a:gd name="T17" fmla="*/ 10 h 207"/>
                <a:gd name="T18" fmla="*/ 95 w 319"/>
                <a:gd name="T19" fmla="*/ 18 h 207"/>
                <a:gd name="T20" fmla="*/ 83 w 319"/>
                <a:gd name="T21" fmla="*/ 30 h 207"/>
                <a:gd name="T22" fmla="*/ 74 w 319"/>
                <a:gd name="T23" fmla="*/ 43 h 207"/>
                <a:gd name="T24" fmla="*/ 68 w 319"/>
                <a:gd name="T25" fmla="*/ 58 h 207"/>
                <a:gd name="T26" fmla="*/ 64 w 319"/>
                <a:gd name="T27" fmla="*/ 74 h 207"/>
                <a:gd name="T28" fmla="*/ 64 w 319"/>
                <a:gd name="T29" fmla="*/ 83 h 207"/>
                <a:gd name="T30" fmla="*/ 65 w 319"/>
                <a:gd name="T31" fmla="*/ 95 h 207"/>
                <a:gd name="T32" fmla="*/ 57 w 319"/>
                <a:gd name="T33" fmla="*/ 94 h 207"/>
                <a:gd name="T34" fmla="*/ 36 w 319"/>
                <a:gd name="T35" fmla="*/ 99 h 207"/>
                <a:gd name="T36" fmla="*/ 17 w 319"/>
                <a:gd name="T37" fmla="*/ 111 h 207"/>
                <a:gd name="T38" fmla="*/ 5 w 319"/>
                <a:gd name="T39" fmla="*/ 128 h 207"/>
                <a:gd name="T40" fmla="*/ 0 w 319"/>
                <a:gd name="T41" fmla="*/ 151 h 207"/>
                <a:gd name="T42" fmla="*/ 1 w 319"/>
                <a:gd name="T43" fmla="*/ 162 h 207"/>
                <a:gd name="T44" fmla="*/ 10 w 319"/>
                <a:gd name="T45" fmla="*/ 182 h 207"/>
                <a:gd name="T46" fmla="*/ 25 w 319"/>
                <a:gd name="T47" fmla="*/ 197 h 207"/>
                <a:gd name="T48" fmla="*/ 46 w 319"/>
                <a:gd name="T49" fmla="*/ 206 h 207"/>
                <a:gd name="T50" fmla="*/ 137 w 319"/>
                <a:gd name="T51" fmla="*/ 207 h 207"/>
                <a:gd name="T52" fmla="*/ 104 w 319"/>
                <a:gd name="T53" fmla="*/ 147 h 207"/>
                <a:gd name="T54" fmla="*/ 216 w 319"/>
                <a:gd name="T55" fmla="*/ 147 h 207"/>
                <a:gd name="T56" fmla="*/ 181 w 319"/>
                <a:gd name="T57" fmla="*/ 207 h 207"/>
                <a:gd name="T58" fmla="*/ 242 w 319"/>
                <a:gd name="T59" fmla="*/ 207 h 207"/>
                <a:gd name="T60" fmla="*/ 258 w 319"/>
                <a:gd name="T61" fmla="*/ 206 h 207"/>
                <a:gd name="T62" fmla="*/ 272 w 319"/>
                <a:gd name="T63" fmla="*/ 201 h 207"/>
                <a:gd name="T64" fmla="*/ 285 w 319"/>
                <a:gd name="T65" fmla="*/ 194 h 207"/>
                <a:gd name="T66" fmla="*/ 296 w 319"/>
                <a:gd name="T67" fmla="*/ 185 h 207"/>
                <a:gd name="T68" fmla="*/ 306 w 319"/>
                <a:gd name="T69" fmla="*/ 174 h 207"/>
                <a:gd name="T70" fmla="*/ 313 w 319"/>
                <a:gd name="T71" fmla="*/ 161 h 207"/>
                <a:gd name="T72" fmla="*/ 317 w 319"/>
                <a:gd name="T73" fmla="*/ 148 h 207"/>
                <a:gd name="T74" fmla="*/ 319 w 319"/>
                <a:gd name="T75" fmla="*/ 132 h 207"/>
                <a:gd name="T76" fmla="*/ 318 w 319"/>
                <a:gd name="T77" fmla="*/ 125 h 207"/>
                <a:gd name="T78" fmla="*/ 315 w 319"/>
                <a:gd name="T79" fmla="*/ 111 h 207"/>
                <a:gd name="T80" fmla="*/ 310 w 319"/>
                <a:gd name="T81" fmla="*/ 97 h 207"/>
                <a:gd name="T82" fmla="*/ 301 w 319"/>
                <a:gd name="T83" fmla="*/ 85 h 207"/>
                <a:gd name="T84" fmla="*/ 291 w 319"/>
                <a:gd name="T85" fmla="*/ 74 h 207"/>
                <a:gd name="T86" fmla="*/ 279 w 319"/>
                <a:gd name="T87" fmla="*/ 67 h 207"/>
                <a:gd name="T88" fmla="*/ 265 w 319"/>
                <a:gd name="T89" fmla="*/ 61 h 207"/>
                <a:gd name="T90" fmla="*/ 250 w 319"/>
                <a:gd name="T91" fmla="*/ 58 h 207"/>
                <a:gd name="T92" fmla="*/ 242 w 319"/>
                <a:gd name="T93" fmla="*/ 58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19" h="207">
                  <a:moveTo>
                    <a:pt x="242" y="58"/>
                  </a:moveTo>
                  <a:lnTo>
                    <a:pt x="242" y="58"/>
                  </a:lnTo>
                  <a:lnTo>
                    <a:pt x="229" y="59"/>
                  </a:lnTo>
                  <a:lnTo>
                    <a:pt x="229" y="59"/>
                  </a:lnTo>
                  <a:lnTo>
                    <a:pt x="225" y="46"/>
                  </a:lnTo>
                  <a:lnTo>
                    <a:pt x="218" y="35"/>
                  </a:lnTo>
                  <a:lnTo>
                    <a:pt x="209" y="25"/>
                  </a:lnTo>
                  <a:lnTo>
                    <a:pt x="199" y="16"/>
                  </a:lnTo>
                  <a:lnTo>
                    <a:pt x="188" y="9"/>
                  </a:lnTo>
                  <a:lnTo>
                    <a:pt x="175" y="4"/>
                  </a:lnTo>
                  <a:lnTo>
                    <a:pt x="163" y="1"/>
                  </a:lnTo>
                  <a:lnTo>
                    <a:pt x="148" y="0"/>
                  </a:lnTo>
                  <a:lnTo>
                    <a:pt x="148" y="0"/>
                  </a:lnTo>
                  <a:lnTo>
                    <a:pt x="140" y="0"/>
                  </a:lnTo>
                  <a:lnTo>
                    <a:pt x="131" y="2"/>
                  </a:lnTo>
                  <a:lnTo>
                    <a:pt x="124" y="4"/>
                  </a:lnTo>
                  <a:lnTo>
                    <a:pt x="115" y="6"/>
                  </a:lnTo>
                  <a:lnTo>
                    <a:pt x="108" y="10"/>
                  </a:lnTo>
                  <a:lnTo>
                    <a:pt x="101" y="14"/>
                  </a:lnTo>
                  <a:lnTo>
                    <a:pt x="95" y="18"/>
                  </a:lnTo>
                  <a:lnTo>
                    <a:pt x="88" y="24"/>
                  </a:lnTo>
                  <a:lnTo>
                    <a:pt x="83" y="30"/>
                  </a:lnTo>
                  <a:lnTo>
                    <a:pt x="78" y="36"/>
                  </a:lnTo>
                  <a:lnTo>
                    <a:pt x="74" y="43"/>
                  </a:lnTo>
                  <a:lnTo>
                    <a:pt x="70" y="51"/>
                  </a:lnTo>
                  <a:lnTo>
                    <a:pt x="68" y="58"/>
                  </a:lnTo>
                  <a:lnTo>
                    <a:pt x="66" y="66"/>
                  </a:lnTo>
                  <a:lnTo>
                    <a:pt x="64" y="74"/>
                  </a:lnTo>
                  <a:lnTo>
                    <a:pt x="64" y="83"/>
                  </a:lnTo>
                  <a:lnTo>
                    <a:pt x="64" y="83"/>
                  </a:lnTo>
                  <a:lnTo>
                    <a:pt x="65" y="95"/>
                  </a:lnTo>
                  <a:lnTo>
                    <a:pt x="65" y="95"/>
                  </a:lnTo>
                  <a:lnTo>
                    <a:pt x="57" y="94"/>
                  </a:lnTo>
                  <a:lnTo>
                    <a:pt x="57" y="94"/>
                  </a:lnTo>
                  <a:lnTo>
                    <a:pt x="46" y="95"/>
                  </a:lnTo>
                  <a:lnTo>
                    <a:pt x="36" y="99"/>
                  </a:lnTo>
                  <a:lnTo>
                    <a:pt x="25" y="104"/>
                  </a:lnTo>
                  <a:lnTo>
                    <a:pt x="17" y="111"/>
                  </a:lnTo>
                  <a:lnTo>
                    <a:pt x="10" y="119"/>
                  </a:lnTo>
                  <a:lnTo>
                    <a:pt x="5" y="128"/>
                  </a:lnTo>
                  <a:lnTo>
                    <a:pt x="1" y="139"/>
                  </a:lnTo>
                  <a:lnTo>
                    <a:pt x="0" y="151"/>
                  </a:lnTo>
                  <a:lnTo>
                    <a:pt x="0" y="151"/>
                  </a:lnTo>
                  <a:lnTo>
                    <a:pt x="1" y="162"/>
                  </a:lnTo>
                  <a:lnTo>
                    <a:pt x="5" y="173"/>
                  </a:lnTo>
                  <a:lnTo>
                    <a:pt x="10" y="182"/>
                  </a:lnTo>
                  <a:lnTo>
                    <a:pt x="17" y="190"/>
                  </a:lnTo>
                  <a:lnTo>
                    <a:pt x="25" y="197"/>
                  </a:lnTo>
                  <a:lnTo>
                    <a:pt x="36" y="203"/>
                  </a:lnTo>
                  <a:lnTo>
                    <a:pt x="46" y="206"/>
                  </a:lnTo>
                  <a:lnTo>
                    <a:pt x="57" y="207"/>
                  </a:lnTo>
                  <a:lnTo>
                    <a:pt x="137" y="207"/>
                  </a:lnTo>
                  <a:lnTo>
                    <a:pt x="137" y="147"/>
                  </a:lnTo>
                  <a:lnTo>
                    <a:pt x="104" y="147"/>
                  </a:lnTo>
                  <a:lnTo>
                    <a:pt x="160" y="73"/>
                  </a:lnTo>
                  <a:lnTo>
                    <a:pt x="216" y="147"/>
                  </a:lnTo>
                  <a:lnTo>
                    <a:pt x="181" y="147"/>
                  </a:lnTo>
                  <a:lnTo>
                    <a:pt x="181" y="207"/>
                  </a:lnTo>
                  <a:lnTo>
                    <a:pt x="242" y="207"/>
                  </a:lnTo>
                  <a:lnTo>
                    <a:pt x="242" y="207"/>
                  </a:lnTo>
                  <a:lnTo>
                    <a:pt x="250" y="207"/>
                  </a:lnTo>
                  <a:lnTo>
                    <a:pt x="258" y="206"/>
                  </a:lnTo>
                  <a:lnTo>
                    <a:pt x="265" y="204"/>
                  </a:lnTo>
                  <a:lnTo>
                    <a:pt x="272" y="201"/>
                  </a:lnTo>
                  <a:lnTo>
                    <a:pt x="279" y="197"/>
                  </a:lnTo>
                  <a:lnTo>
                    <a:pt x="285" y="194"/>
                  </a:lnTo>
                  <a:lnTo>
                    <a:pt x="291" y="190"/>
                  </a:lnTo>
                  <a:lnTo>
                    <a:pt x="296" y="185"/>
                  </a:lnTo>
                  <a:lnTo>
                    <a:pt x="301" y="180"/>
                  </a:lnTo>
                  <a:lnTo>
                    <a:pt x="306" y="174"/>
                  </a:lnTo>
                  <a:lnTo>
                    <a:pt x="310" y="167"/>
                  </a:lnTo>
                  <a:lnTo>
                    <a:pt x="313" y="161"/>
                  </a:lnTo>
                  <a:lnTo>
                    <a:pt x="315" y="154"/>
                  </a:lnTo>
                  <a:lnTo>
                    <a:pt x="317" y="148"/>
                  </a:lnTo>
                  <a:lnTo>
                    <a:pt x="318" y="139"/>
                  </a:lnTo>
                  <a:lnTo>
                    <a:pt x="319" y="132"/>
                  </a:lnTo>
                  <a:lnTo>
                    <a:pt x="319" y="132"/>
                  </a:lnTo>
                  <a:lnTo>
                    <a:pt x="318" y="125"/>
                  </a:lnTo>
                  <a:lnTo>
                    <a:pt x="317" y="118"/>
                  </a:lnTo>
                  <a:lnTo>
                    <a:pt x="315" y="111"/>
                  </a:lnTo>
                  <a:lnTo>
                    <a:pt x="313" y="103"/>
                  </a:lnTo>
                  <a:lnTo>
                    <a:pt x="310" y="97"/>
                  </a:lnTo>
                  <a:lnTo>
                    <a:pt x="306" y="91"/>
                  </a:lnTo>
                  <a:lnTo>
                    <a:pt x="301" y="85"/>
                  </a:lnTo>
                  <a:lnTo>
                    <a:pt x="296" y="79"/>
                  </a:lnTo>
                  <a:lnTo>
                    <a:pt x="291" y="74"/>
                  </a:lnTo>
                  <a:lnTo>
                    <a:pt x="285" y="70"/>
                  </a:lnTo>
                  <a:lnTo>
                    <a:pt x="279" y="67"/>
                  </a:lnTo>
                  <a:lnTo>
                    <a:pt x="272" y="64"/>
                  </a:lnTo>
                  <a:lnTo>
                    <a:pt x="265" y="61"/>
                  </a:lnTo>
                  <a:lnTo>
                    <a:pt x="258" y="59"/>
                  </a:lnTo>
                  <a:lnTo>
                    <a:pt x="250" y="58"/>
                  </a:lnTo>
                  <a:lnTo>
                    <a:pt x="242" y="58"/>
                  </a:lnTo>
                  <a:lnTo>
                    <a:pt x="242" y="5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C1B28AE8-9468-44EA-A952-0AF75D7681A1}"/>
              </a:ext>
            </a:extLst>
          </p:cNvPr>
          <p:cNvGrpSpPr/>
          <p:nvPr/>
        </p:nvGrpSpPr>
        <p:grpSpPr>
          <a:xfrm>
            <a:off x="6149133" y="1595446"/>
            <a:ext cx="4178899" cy="1328497"/>
            <a:chOff x="6149133" y="1595446"/>
            <a:chExt cx="4178899" cy="1328497"/>
          </a:xfrm>
        </p:grpSpPr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E567CBE3-3A63-4790-AFA1-7EE78FC9CB3D}"/>
                </a:ext>
              </a:extLst>
            </p:cNvPr>
            <p:cNvGrpSpPr/>
            <p:nvPr/>
          </p:nvGrpSpPr>
          <p:grpSpPr>
            <a:xfrm>
              <a:off x="6149133" y="1595446"/>
              <a:ext cx="822720" cy="822718"/>
              <a:chOff x="5663488" y="1758240"/>
              <a:chExt cx="1874676" cy="1874672"/>
            </a:xfrm>
          </p:grpSpPr>
          <p:sp>
            <p:nvSpPr>
              <p:cNvPr id="18" name="圆角矩形 7">
                <a:extLst>
                  <a:ext uri="{FF2B5EF4-FFF2-40B4-BE49-F238E27FC236}">
                    <a16:creationId xmlns:a16="http://schemas.microsoft.com/office/drawing/2014/main" id="{197E5451-40F0-4CB9-A3E3-024A6E4095B1}"/>
                  </a:ext>
                </a:extLst>
              </p:cNvPr>
              <p:cNvSpPr/>
              <p:nvPr/>
            </p:nvSpPr>
            <p:spPr>
              <a:xfrm>
                <a:off x="5663488" y="1758240"/>
                <a:ext cx="1874676" cy="1874672"/>
              </a:xfrm>
              <a:prstGeom prst="ellipse">
                <a:avLst/>
              </a:prstGeom>
              <a:solidFill>
                <a:srgbClr val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9" name="椭圆 18">
                <a:extLst>
                  <a:ext uri="{FF2B5EF4-FFF2-40B4-BE49-F238E27FC236}">
                    <a16:creationId xmlns:a16="http://schemas.microsoft.com/office/drawing/2014/main" id="{A7122B4D-2C76-4F04-B76E-3FB8804932BE}"/>
                  </a:ext>
                </a:extLst>
              </p:cNvPr>
              <p:cNvSpPr/>
              <p:nvPr/>
            </p:nvSpPr>
            <p:spPr>
              <a:xfrm>
                <a:off x="5928512" y="2023262"/>
                <a:ext cx="1344632" cy="1344632"/>
              </a:xfrm>
              <a:prstGeom prst="ellipse">
                <a:avLst/>
              </a:prstGeom>
              <a:solidFill>
                <a:schemeClr val="accent1"/>
              </a:solidFill>
              <a:ln w="76200" cap="flat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0" name="圆角矩形 7">
                <a:extLst>
                  <a:ext uri="{FF2B5EF4-FFF2-40B4-BE49-F238E27FC236}">
                    <a16:creationId xmlns:a16="http://schemas.microsoft.com/office/drawing/2014/main" id="{A3B9D51B-0147-4CA9-A27B-3230E1122E6B}"/>
                  </a:ext>
                </a:extLst>
              </p:cNvPr>
              <p:cNvSpPr/>
              <p:nvPr/>
            </p:nvSpPr>
            <p:spPr>
              <a:xfrm>
                <a:off x="6324138" y="2362293"/>
                <a:ext cx="553376" cy="666567"/>
              </a:xfrm>
              <a:custGeom>
                <a:avLst/>
                <a:gdLst>
                  <a:gd name="T0" fmla="*/ 212 w 212"/>
                  <a:gd name="T1" fmla="*/ 160 h 256"/>
                  <a:gd name="T2" fmla="*/ 210 w 212"/>
                  <a:gd name="T3" fmla="*/ 171 h 256"/>
                  <a:gd name="T4" fmla="*/ 203 w 212"/>
                  <a:gd name="T5" fmla="*/ 180 h 256"/>
                  <a:gd name="T6" fmla="*/ 208 w 212"/>
                  <a:gd name="T7" fmla="*/ 188 h 256"/>
                  <a:gd name="T8" fmla="*/ 209 w 212"/>
                  <a:gd name="T9" fmla="*/ 200 h 256"/>
                  <a:gd name="T10" fmla="*/ 205 w 212"/>
                  <a:gd name="T11" fmla="*/ 212 h 256"/>
                  <a:gd name="T12" fmla="*/ 200 w 212"/>
                  <a:gd name="T13" fmla="*/ 218 h 256"/>
                  <a:gd name="T14" fmla="*/ 193 w 212"/>
                  <a:gd name="T15" fmla="*/ 222 h 256"/>
                  <a:gd name="T16" fmla="*/ 194 w 212"/>
                  <a:gd name="T17" fmla="*/ 235 h 256"/>
                  <a:gd name="T18" fmla="*/ 186 w 212"/>
                  <a:gd name="T19" fmla="*/ 245 h 256"/>
                  <a:gd name="T20" fmla="*/ 176 w 212"/>
                  <a:gd name="T21" fmla="*/ 251 h 256"/>
                  <a:gd name="T22" fmla="*/ 169 w 212"/>
                  <a:gd name="T23" fmla="*/ 254 h 256"/>
                  <a:gd name="T24" fmla="*/ 131 w 212"/>
                  <a:gd name="T25" fmla="*/ 256 h 256"/>
                  <a:gd name="T26" fmla="*/ 91 w 212"/>
                  <a:gd name="T27" fmla="*/ 254 h 256"/>
                  <a:gd name="T28" fmla="*/ 60 w 212"/>
                  <a:gd name="T29" fmla="*/ 247 h 256"/>
                  <a:gd name="T30" fmla="*/ 55 w 212"/>
                  <a:gd name="T31" fmla="*/ 245 h 256"/>
                  <a:gd name="T32" fmla="*/ 50 w 212"/>
                  <a:gd name="T33" fmla="*/ 242 h 256"/>
                  <a:gd name="T34" fmla="*/ 46 w 212"/>
                  <a:gd name="T35" fmla="*/ 239 h 256"/>
                  <a:gd name="T36" fmla="*/ 42 w 212"/>
                  <a:gd name="T37" fmla="*/ 234 h 256"/>
                  <a:gd name="T38" fmla="*/ 0 w 212"/>
                  <a:gd name="T39" fmla="*/ 230 h 256"/>
                  <a:gd name="T40" fmla="*/ 0 w 212"/>
                  <a:gd name="T41" fmla="*/ 136 h 256"/>
                  <a:gd name="T42" fmla="*/ 15 w 212"/>
                  <a:gd name="T43" fmla="*/ 136 h 256"/>
                  <a:gd name="T44" fmla="*/ 30 w 212"/>
                  <a:gd name="T45" fmla="*/ 136 h 256"/>
                  <a:gd name="T46" fmla="*/ 37 w 212"/>
                  <a:gd name="T47" fmla="*/ 131 h 256"/>
                  <a:gd name="T48" fmla="*/ 41 w 212"/>
                  <a:gd name="T49" fmla="*/ 127 h 256"/>
                  <a:gd name="T50" fmla="*/ 43 w 212"/>
                  <a:gd name="T51" fmla="*/ 116 h 256"/>
                  <a:gd name="T52" fmla="*/ 46 w 212"/>
                  <a:gd name="T53" fmla="*/ 104 h 256"/>
                  <a:gd name="T54" fmla="*/ 50 w 212"/>
                  <a:gd name="T55" fmla="*/ 95 h 256"/>
                  <a:gd name="T56" fmla="*/ 56 w 212"/>
                  <a:gd name="T57" fmla="*/ 84 h 256"/>
                  <a:gd name="T58" fmla="*/ 73 w 212"/>
                  <a:gd name="T59" fmla="*/ 68 h 256"/>
                  <a:gd name="T60" fmla="*/ 89 w 212"/>
                  <a:gd name="T61" fmla="*/ 18 h 256"/>
                  <a:gd name="T62" fmla="*/ 89 w 212"/>
                  <a:gd name="T63" fmla="*/ 2 h 256"/>
                  <a:gd name="T64" fmla="*/ 97 w 212"/>
                  <a:gd name="T65" fmla="*/ 0 h 256"/>
                  <a:gd name="T66" fmla="*/ 117 w 212"/>
                  <a:gd name="T67" fmla="*/ 18 h 256"/>
                  <a:gd name="T68" fmla="*/ 121 w 212"/>
                  <a:gd name="T69" fmla="*/ 39 h 256"/>
                  <a:gd name="T70" fmla="*/ 114 w 212"/>
                  <a:gd name="T71" fmla="*/ 59 h 256"/>
                  <a:gd name="T72" fmla="*/ 109 w 212"/>
                  <a:gd name="T73" fmla="*/ 89 h 256"/>
                  <a:gd name="T74" fmla="*/ 113 w 212"/>
                  <a:gd name="T75" fmla="*/ 100 h 256"/>
                  <a:gd name="T76" fmla="*/ 122 w 212"/>
                  <a:gd name="T77" fmla="*/ 107 h 256"/>
                  <a:gd name="T78" fmla="*/ 126 w 212"/>
                  <a:gd name="T79" fmla="*/ 107 h 256"/>
                  <a:gd name="T80" fmla="*/ 131 w 212"/>
                  <a:gd name="T81" fmla="*/ 107 h 256"/>
                  <a:gd name="T82" fmla="*/ 136 w 212"/>
                  <a:gd name="T83" fmla="*/ 107 h 256"/>
                  <a:gd name="T84" fmla="*/ 141 w 212"/>
                  <a:gd name="T85" fmla="*/ 106 h 256"/>
                  <a:gd name="T86" fmla="*/ 152 w 212"/>
                  <a:gd name="T87" fmla="*/ 103 h 256"/>
                  <a:gd name="T88" fmla="*/ 164 w 212"/>
                  <a:gd name="T89" fmla="*/ 99 h 256"/>
                  <a:gd name="T90" fmla="*/ 188 w 212"/>
                  <a:gd name="T91" fmla="*/ 98 h 256"/>
                  <a:gd name="T92" fmla="*/ 198 w 212"/>
                  <a:gd name="T93" fmla="*/ 101 h 256"/>
                  <a:gd name="T94" fmla="*/ 205 w 212"/>
                  <a:gd name="T95" fmla="*/ 106 h 256"/>
                  <a:gd name="T96" fmla="*/ 206 w 212"/>
                  <a:gd name="T97" fmla="*/ 109 h 256"/>
                  <a:gd name="T98" fmla="*/ 207 w 212"/>
                  <a:gd name="T99" fmla="*/ 112 h 256"/>
                  <a:gd name="T100" fmla="*/ 208 w 212"/>
                  <a:gd name="T101" fmla="*/ 115 h 256"/>
                  <a:gd name="T102" fmla="*/ 208 w 212"/>
                  <a:gd name="T103" fmla="*/ 118 h 256"/>
                  <a:gd name="T104" fmla="*/ 208 w 212"/>
                  <a:gd name="T105" fmla="*/ 123 h 256"/>
                  <a:gd name="T106" fmla="*/ 203 w 212"/>
                  <a:gd name="T107" fmla="*/ 136 h 256"/>
                  <a:gd name="T108" fmla="*/ 205 w 212"/>
                  <a:gd name="T109" fmla="*/ 139 h 256"/>
                  <a:gd name="T110" fmla="*/ 207 w 212"/>
                  <a:gd name="T111" fmla="*/ 141 h 256"/>
                  <a:gd name="T112" fmla="*/ 209 w 212"/>
                  <a:gd name="T113" fmla="*/ 144 h 256"/>
                  <a:gd name="T114" fmla="*/ 210 w 212"/>
                  <a:gd name="T115" fmla="*/ 147 h 256"/>
                  <a:gd name="T116" fmla="*/ 211 w 212"/>
                  <a:gd name="T117" fmla="*/ 150 h 256"/>
                  <a:gd name="T118" fmla="*/ 212 w 212"/>
                  <a:gd name="T119" fmla="*/ 155 h 256"/>
                  <a:gd name="T120" fmla="*/ 212 w 212"/>
                  <a:gd name="T121" fmla="*/ 160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12" h="256">
                    <a:moveTo>
                      <a:pt x="212" y="160"/>
                    </a:moveTo>
                    <a:cubicBezTo>
                      <a:pt x="212" y="165"/>
                      <a:pt x="211" y="169"/>
                      <a:pt x="210" y="171"/>
                    </a:cubicBezTo>
                    <a:cubicBezTo>
                      <a:pt x="209" y="174"/>
                      <a:pt x="206" y="177"/>
                      <a:pt x="203" y="180"/>
                    </a:cubicBezTo>
                    <a:cubicBezTo>
                      <a:pt x="205" y="182"/>
                      <a:pt x="207" y="185"/>
                      <a:pt x="208" y="188"/>
                    </a:cubicBezTo>
                    <a:cubicBezTo>
                      <a:pt x="208" y="191"/>
                      <a:pt x="209" y="195"/>
                      <a:pt x="209" y="200"/>
                    </a:cubicBezTo>
                    <a:cubicBezTo>
                      <a:pt x="208" y="205"/>
                      <a:pt x="207" y="209"/>
                      <a:pt x="205" y="212"/>
                    </a:cubicBezTo>
                    <a:cubicBezTo>
                      <a:pt x="203" y="215"/>
                      <a:pt x="201" y="217"/>
                      <a:pt x="200" y="218"/>
                    </a:cubicBezTo>
                    <a:cubicBezTo>
                      <a:pt x="199" y="219"/>
                      <a:pt x="196" y="220"/>
                      <a:pt x="193" y="222"/>
                    </a:cubicBezTo>
                    <a:cubicBezTo>
                      <a:pt x="195" y="227"/>
                      <a:pt x="195" y="231"/>
                      <a:pt x="194" y="235"/>
                    </a:cubicBezTo>
                    <a:cubicBezTo>
                      <a:pt x="192" y="239"/>
                      <a:pt x="190" y="242"/>
                      <a:pt x="186" y="245"/>
                    </a:cubicBezTo>
                    <a:cubicBezTo>
                      <a:pt x="183" y="248"/>
                      <a:pt x="180" y="250"/>
                      <a:pt x="176" y="251"/>
                    </a:cubicBezTo>
                    <a:cubicBezTo>
                      <a:pt x="173" y="253"/>
                      <a:pt x="171" y="254"/>
                      <a:pt x="169" y="254"/>
                    </a:cubicBezTo>
                    <a:cubicBezTo>
                      <a:pt x="157" y="255"/>
                      <a:pt x="144" y="256"/>
                      <a:pt x="131" y="256"/>
                    </a:cubicBezTo>
                    <a:cubicBezTo>
                      <a:pt x="118" y="256"/>
                      <a:pt x="104" y="256"/>
                      <a:pt x="91" y="254"/>
                    </a:cubicBezTo>
                    <a:cubicBezTo>
                      <a:pt x="77" y="253"/>
                      <a:pt x="67" y="250"/>
                      <a:pt x="60" y="247"/>
                    </a:cubicBezTo>
                    <a:cubicBezTo>
                      <a:pt x="60" y="247"/>
                      <a:pt x="58" y="246"/>
                      <a:pt x="55" y="245"/>
                    </a:cubicBezTo>
                    <a:cubicBezTo>
                      <a:pt x="53" y="243"/>
                      <a:pt x="51" y="243"/>
                      <a:pt x="50" y="242"/>
                    </a:cubicBezTo>
                    <a:cubicBezTo>
                      <a:pt x="49" y="241"/>
                      <a:pt x="47" y="240"/>
                      <a:pt x="46" y="239"/>
                    </a:cubicBezTo>
                    <a:cubicBezTo>
                      <a:pt x="44" y="237"/>
                      <a:pt x="43" y="236"/>
                      <a:pt x="42" y="234"/>
                    </a:cubicBezTo>
                    <a:cubicBezTo>
                      <a:pt x="37" y="231"/>
                      <a:pt x="24" y="230"/>
                      <a:pt x="0" y="230"/>
                    </a:cubicBezTo>
                    <a:cubicBezTo>
                      <a:pt x="0" y="136"/>
                      <a:pt x="0" y="136"/>
                      <a:pt x="0" y="136"/>
                    </a:cubicBezTo>
                    <a:cubicBezTo>
                      <a:pt x="5" y="136"/>
                      <a:pt x="10" y="136"/>
                      <a:pt x="15" y="136"/>
                    </a:cubicBezTo>
                    <a:cubicBezTo>
                      <a:pt x="21" y="136"/>
                      <a:pt x="26" y="136"/>
                      <a:pt x="30" y="136"/>
                    </a:cubicBezTo>
                    <a:cubicBezTo>
                      <a:pt x="35" y="135"/>
                      <a:pt x="37" y="134"/>
                      <a:pt x="37" y="131"/>
                    </a:cubicBezTo>
                    <a:cubicBezTo>
                      <a:pt x="38" y="130"/>
                      <a:pt x="40" y="128"/>
                      <a:pt x="41" y="127"/>
                    </a:cubicBezTo>
                    <a:cubicBezTo>
                      <a:pt x="41" y="126"/>
                      <a:pt x="42" y="122"/>
                      <a:pt x="43" y="116"/>
                    </a:cubicBezTo>
                    <a:cubicBezTo>
                      <a:pt x="45" y="111"/>
                      <a:pt x="46" y="107"/>
                      <a:pt x="46" y="104"/>
                    </a:cubicBezTo>
                    <a:cubicBezTo>
                      <a:pt x="47" y="102"/>
                      <a:pt x="48" y="99"/>
                      <a:pt x="50" y="95"/>
                    </a:cubicBezTo>
                    <a:cubicBezTo>
                      <a:pt x="52" y="91"/>
                      <a:pt x="54" y="87"/>
                      <a:pt x="56" y="84"/>
                    </a:cubicBezTo>
                    <a:cubicBezTo>
                      <a:pt x="73" y="68"/>
                      <a:pt x="73" y="68"/>
                      <a:pt x="73" y="68"/>
                    </a:cubicBezTo>
                    <a:cubicBezTo>
                      <a:pt x="84" y="48"/>
                      <a:pt x="89" y="32"/>
                      <a:pt x="89" y="18"/>
                    </a:cubicBezTo>
                    <a:cubicBezTo>
                      <a:pt x="89" y="2"/>
                      <a:pt x="89" y="2"/>
                      <a:pt x="89" y="2"/>
                    </a:cubicBezTo>
                    <a:cubicBezTo>
                      <a:pt x="90" y="1"/>
                      <a:pt x="92" y="0"/>
                      <a:pt x="97" y="0"/>
                    </a:cubicBezTo>
                    <a:cubicBezTo>
                      <a:pt x="107" y="0"/>
                      <a:pt x="114" y="6"/>
                      <a:pt x="117" y="18"/>
                    </a:cubicBezTo>
                    <a:cubicBezTo>
                      <a:pt x="121" y="39"/>
                      <a:pt x="121" y="39"/>
                      <a:pt x="121" y="39"/>
                    </a:cubicBezTo>
                    <a:cubicBezTo>
                      <a:pt x="120" y="49"/>
                      <a:pt x="118" y="56"/>
                      <a:pt x="114" y="59"/>
                    </a:cubicBezTo>
                    <a:cubicBezTo>
                      <a:pt x="112" y="75"/>
                      <a:pt x="111" y="85"/>
                      <a:pt x="109" y="89"/>
                    </a:cubicBezTo>
                    <a:cubicBezTo>
                      <a:pt x="108" y="93"/>
                      <a:pt x="110" y="97"/>
                      <a:pt x="113" y="100"/>
                    </a:cubicBezTo>
                    <a:cubicBezTo>
                      <a:pt x="116" y="104"/>
                      <a:pt x="119" y="106"/>
                      <a:pt x="122" y="107"/>
                    </a:cubicBezTo>
                    <a:cubicBezTo>
                      <a:pt x="124" y="107"/>
                      <a:pt x="126" y="107"/>
                      <a:pt x="126" y="107"/>
                    </a:cubicBezTo>
                    <a:cubicBezTo>
                      <a:pt x="127" y="107"/>
                      <a:pt x="129" y="107"/>
                      <a:pt x="131" y="107"/>
                    </a:cubicBezTo>
                    <a:cubicBezTo>
                      <a:pt x="133" y="107"/>
                      <a:pt x="134" y="107"/>
                      <a:pt x="136" y="107"/>
                    </a:cubicBezTo>
                    <a:cubicBezTo>
                      <a:pt x="138" y="107"/>
                      <a:pt x="139" y="106"/>
                      <a:pt x="141" y="106"/>
                    </a:cubicBezTo>
                    <a:cubicBezTo>
                      <a:pt x="143" y="105"/>
                      <a:pt x="147" y="104"/>
                      <a:pt x="152" y="103"/>
                    </a:cubicBezTo>
                    <a:cubicBezTo>
                      <a:pt x="158" y="101"/>
                      <a:pt x="162" y="100"/>
                      <a:pt x="164" y="99"/>
                    </a:cubicBezTo>
                    <a:cubicBezTo>
                      <a:pt x="173" y="97"/>
                      <a:pt x="181" y="97"/>
                      <a:pt x="188" y="98"/>
                    </a:cubicBezTo>
                    <a:cubicBezTo>
                      <a:pt x="191" y="99"/>
                      <a:pt x="195" y="100"/>
                      <a:pt x="198" y="101"/>
                    </a:cubicBezTo>
                    <a:cubicBezTo>
                      <a:pt x="202" y="103"/>
                      <a:pt x="204" y="104"/>
                      <a:pt x="205" y="106"/>
                    </a:cubicBezTo>
                    <a:cubicBezTo>
                      <a:pt x="205" y="106"/>
                      <a:pt x="205" y="107"/>
                      <a:pt x="206" y="109"/>
                    </a:cubicBezTo>
                    <a:cubicBezTo>
                      <a:pt x="207" y="111"/>
                      <a:pt x="207" y="112"/>
                      <a:pt x="207" y="112"/>
                    </a:cubicBezTo>
                    <a:cubicBezTo>
                      <a:pt x="207" y="112"/>
                      <a:pt x="207" y="113"/>
                      <a:pt x="208" y="115"/>
                    </a:cubicBezTo>
                    <a:cubicBezTo>
                      <a:pt x="208" y="116"/>
                      <a:pt x="209" y="118"/>
                      <a:pt x="208" y="118"/>
                    </a:cubicBezTo>
                    <a:cubicBezTo>
                      <a:pt x="208" y="119"/>
                      <a:pt x="208" y="120"/>
                      <a:pt x="208" y="123"/>
                    </a:cubicBezTo>
                    <a:cubicBezTo>
                      <a:pt x="208" y="125"/>
                      <a:pt x="206" y="129"/>
                      <a:pt x="203" y="136"/>
                    </a:cubicBezTo>
                    <a:cubicBezTo>
                      <a:pt x="203" y="136"/>
                      <a:pt x="204" y="137"/>
                      <a:pt x="205" y="139"/>
                    </a:cubicBezTo>
                    <a:cubicBezTo>
                      <a:pt x="206" y="140"/>
                      <a:pt x="207" y="141"/>
                      <a:pt x="207" y="141"/>
                    </a:cubicBezTo>
                    <a:cubicBezTo>
                      <a:pt x="207" y="142"/>
                      <a:pt x="208" y="143"/>
                      <a:pt x="209" y="144"/>
                    </a:cubicBezTo>
                    <a:cubicBezTo>
                      <a:pt x="209" y="145"/>
                      <a:pt x="210" y="146"/>
                      <a:pt x="210" y="147"/>
                    </a:cubicBezTo>
                    <a:cubicBezTo>
                      <a:pt x="210" y="148"/>
                      <a:pt x="211" y="149"/>
                      <a:pt x="211" y="150"/>
                    </a:cubicBezTo>
                    <a:cubicBezTo>
                      <a:pt x="211" y="152"/>
                      <a:pt x="212" y="153"/>
                      <a:pt x="212" y="155"/>
                    </a:cubicBezTo>
                    <a:cubicBezTo>
                      <a:pt x="212" y="156"/>
                      <a:pt x="212" y="158"/>
                      <a:pt x="212" y="16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088D71C6-231C-4504-B621-9E7FC67F7BFE}"/>
                </a:ext>
              </a:extLst>
            </p:cNvPr>
            <p:cNvSpPr/>
            <p:nvPr/>
          </p:nvSpPr>
          <p:spPr>
            <a:xfrm>
              <a:off x="7120641" y="1991380"/>
              <a:ext cx="3207391" cy="9325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 defTabSz="914377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 algn="just" defTabSz="914377">
                <a:lnSpc>
                  <a:spcPct val="130000"/>
                </a:lnSpc>
              </a:pP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D944C8F1-C101-497A-975D-61859F350350}"/>
                </a:ext>
              </a:extLst>
            </p:cNvPr>
            <p:cNvSpPr/>
            <p:nvPr/>
          </p:nvSpPr>
          <p:spPr>
            <a:xfrm>
              <a:off x="7120642" y="1711752"/>
              <a:ext cx="261411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914377"/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15A6A7E2-7846-45BE-B86B-9FD3E55008C5}"/>
              </a:ext>
            </a:extLst>
          </p:cNvPr>
          <p:cNvGrpSpPr/>
          <p:nvPr/>
        </p:nvGrpSpPr>
        <p:grpSpPr>
          <a:xfrm>
            <a:off x="6149133" y="3000549"/>
            <a:ext cx="4271868" cy="1263523"/>
            <a:chOff x="6149133" y="3000549"/>
            <a:chExt cx="4271868" cy="1263523"/>
          </a:xfrm>
        </p:grpSpPr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014A7AF7-9E57-4E8D-837D-66780F1FD57D}"/>
                </a:ext>
              </a:extLst>
            </p:cNvPr>
            <p:cNvGrpSpPr/>
            <p:nvPr/>
          </p:nvGrpSpPr>
          <p:grpSpPr>
            <a:xfrm>
              <a:off x="6149133" y="3000549"/>
              <a:ext cx="1600256" cy="1160791"/>
              <a:chOff x="6621202" y="2075543"/>
              <a:chExt cx="2314726" cy="1679052"/>
            </a:xfrm>
          </p:grpSpPr>
          <p:sp>
            <p:nvSpPr>
              <p:cNvPr id="25" name="矩形 3">
                <a:extLst>
                  <a:ext uri="{FF2B5EF4-FFF2-40B4-BE49-F238E27FC236}">
                    <a16:creationId xmlns:a16="http://schemas.microsoft.com/office/drawing/2014/main" id="{A22DC5CF-4A6C-48F1-B03C-3891C54428E5}"/>
                  </a:ext>
                </a:extLst>
              </p:cNvPr>
              <p:cNvSpPr/>
              <p:nvPr/>
            </p:nvSpPr>
            <p:spPr>
              <a:xfrm rot="2100000">
                <a:off x="6944687" y="2585422"/>
                <a:ext cx="1991241" cy="1169173"/>
              </a:xfrm>
              <a:custGeom>
                <a:avLst/>
                <a:gdLst>
                  <a:gd name="connsiteX0" fmla="*/ 0 w 5930900"/>
                  <a:gd name="connsiteY0" fmla="*/ 0 h 2316335"/>
                  <a:gd name="connsiteX1" fmla="*/ 5930900 w 5930900"/>
                  <a:gd name="connsiteY1" fmla="*/ 0 h 2316335"/>
                  <a:gd name="connsiteX2" fmla="*/ 5930900 w 5930900"/>
                  <a:gd name="connsiteY2" fmla="*/ 2316335 h 2316335"/>
                  <a:gd name="connsiteX3" fmla="*/ 0 w 5930900"/>
                  <a:gd name="connsiteY3" fmla="*/ 2316335 h 2316335"/>
                  <a:gd name="connsiteX4" fmla="*/ 0 w 5930900"/>
                  <a:gd name="connsiteY4" fmla="*/ 0 h 2316335"/>
                  <a:gd name="connsiteX0" fmla="*/ 0 w 5930900"/>
                  <a:gd name="connsiteY0" fmla="*/ 0 h 2316335"/>
                  <a:gd name="connsiteX1" fmla="*/ 399455 w 5930900"/>
                  <a:gd name="connsiteY1" fmla="*/ 3465 h 2316335"/>
                  <a:gd name="connsiteX2" fmla="*/ 5930900 w 5930900"/>
                  <a:gd name="connsiteY2" fmla="*/ 0 h 2316335"/>
                  <a:gd name="connsiteX3" fmla="*/ 5930900 w 5930900"/>
                  <a:gd name="connsiteY3" fmla="*/ 2316335 h 2316335"/>
                  <a:gd name="connsiteX4" fmla="*/ 0 w 5930900"/>
                  <a:gd name="connsiteY4" fmla="*/ 2316335 h 2316335"/>
                  <a:gd name="connsiteX5" fmla="*/ 0 w 5930900"/>
                  <a:gd name="connsiteY5" fmla="*/ 0 h 2316335"/>
                  <a:gd name="connsiteX0" fmla="*/ 0 w 5930900"/>
                  <a:gd name="connsiteY0" fmla="*/ 2316335 h 2316335"/>
                  <a:gd name="connsiteX1" fmla="*/ 399455 w 5930900"/>
                  <a:gd name="connsiteY1" fmla="*/ 3465 h 2316335"/>
                  <a:gd name="connsiteX2" fmla="*/ 5930900 w 5930900"/>
                  <a:gd name="connsiteY2" fmla="*/ 0 h 2316335"/>
                  <a:gd name="connsiteX3" fmla="*/ 5930900 w 5930900"/>
                  <a:gd name="connsiteY3" fmla="*/ 2316335 h 2316335"/>
                  <a:gd name="connsiteX4" fmla="*/ 0 w 5930900"/>
                  <a:gd name="connsiteY4" fmla="*/ 2316335 h 2316335"/>
                  <a:gd name="connsiteX0" fmla="*/ 0 w 5930900"/>
                  <a:gd name="connsiteY0" fmla="*/ 2316335 h 2316335"/>
                  <a:gd name="connsiteX1" fmla="*/ 494039 w 5930900"/>
                  <a:gd name="connsiteY1" fmla="*/ 23225 h 2316335"/>
                  <a:gd name="connsiteX2" fmla="*/ 5930900 w 5930900"/>
                  <a:gd name="connsiteY2" fmla="*/ 0 h 2316335"/>
                  <a:gd name="connsiteX3" fmla="*/ 5930900 w 5930900"/>
                  <a:gd name="connsiteY3" fmla="*/ 2316335 h 2316335"/>
                  <a:gd name="connsiteX4" fmla="*/ 0 w 5930900"/>
                  <a:gd name="connsiteY4" fmla="*/ 2316335 h 2316335"/>
                  <a:gd name="connsiteX0" fmla="*/ 1 w 5736813"/>
                  <a:gd name="connsiteY0" fmla="*/ 2316313 h 2316335"/>
                  <a:gd name="connsiteX1" fmla="*/ 299952 w 5736813"/>
                  <a:gd name="connsiteY1" fmla="*/ 23225 h 2316335"/>
                  <a:gd name="connsiteX2" fmla="*/ 5736813 w 5736813"/>
                  <a:gd name="connsiteY2" fmla="*/ 0 h 2316335"/>
                  <a:gd name="connsiteX3" fmla="*/ 5736813 w 5736813"/>
                  <a:gd name="connsiteY3" fmla="*/ 2316335 h 2316335"/>
                  <a:gd name="connsiteX4" fmla="*/ 1 w 5736813"/>
                  <a:gd name="connsiteY4" fmla="*/ 2316313 h 2316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36813" h="2316335">
                    <a:moveTo>
                      <a:pt x="1" y="2316313"/>
                    </a:moveTo>
                    <a:lnTo>
                      <a:pt x="299952" y="23225"/>
                    </a:lnTo>
                    <a:lnTo>
                      <a:pt x="5736813" y="0"/>
                    </a:lnTo>
                    <a:lnTo>
                      <a:pt x="5736813" y="2316335"/>
                    </a:lnTo>
                    <a:lnTo>
                      <a:pt x="1" y="2316313"/>
                    </a:lnTo>
                    <a:close/>
                  </a:path>
                </a:pathLst>
              </a:custGeom>
              <a:gradFill flip="none" rotWithShape="1">
                <a:gsLst>
                  <a:gs pos="100000">
                    <a:srgbClr val="FFFFFF">
                      <a:alpha val="0"/>
                    </a:srgbClr>
                  </a:gs>
                  <a:gs pos="0">
                    <a:srgbClr val="000000">
                      <a:alpha val="30000"/>
                    </a:srgbClr>
                  </a:gs>
                </a:gsLst>
                <a:lin ang="1800000" scaled="0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51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grpSp>
            <p:nvGrpSpPr>
              <p:cNvPr id="26" name="组合 25">
                <a:extLst>
                  <a:ext uri="{FF2B5EF4-FFF2-40B4-BE49-F238E27FC236}">
                    <a16:creationId xmlns:a16="http://schemas.microsoft.com/office/drawing/2014/main" id="{C6901F79-0ABC-47B4-AF99-F824451C0A2A}"/>
                  </a:ext>
                </a:extLst>
              </p:cNvPr>
              <p:cNvGrpSpPr/>
              <p:nvPr/>
            </p:nvGrpSpPr>
            <p:grpSpPr>
              <a:xfrm>
                <a:off x="6621202" y="2075543"/>
                <a:ext cx="1190041" cy="1190039"/>
                <a:chOff x="5663488" y="1758240"/>
                <a:chExt cx="1874676" cy="1874672"/>
              </a:xfrm>
            </p:grpSpPr>
            <p:sp>
              <p:nvSpPr>
                <p:cNvPr id="27" name="圆角矩形 7">
                  <a:extLst>
                    <a:ext uri="{FF2B5EF4-FFF2-40B4-BE49-F238E27FC236}">
                      <a16:creationId xmlns:a16="http://schemas.microsoft.com/office/drawing/2014/main" id="{F558FBB3-4AD0-475D-9DB6-40EB7FE2A5E6}"/>
                    </a:ext>
                  </a:extLst>
                </p:cNvPr>
                <p:cNvSpPr/>
                <p:nvPr/>
              </p:nvSpPr>
              <p:spPr>
                <a:xfrm>
                  <a:off x="5663488" y="1758240"/>
                  <a:ext cx="1874676" cy="1874672"/>
                </a:xfrm>
                <a:prstGeom prst="ellipse">
                  <a:avLst/>
                </a:prstGeom>
                <a:solidFill>
                  <a:srgbClr val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8" name="椭圆 27">
                  <a:extLst>
                    <a:ext uri="{FF2B5EF4-FFF2-40B4-BE49-F238E27FC236}">
                      <a16:creationId xmlns:a16="http://schemas.microsoft.com/office/drawing/2014/main" id="{E0F49B72-2F24-453A-8D8D-7800ADB5F095}"/>
                    </a:ext>
                  </a:extLst>
                </p:cNvPr>
                <p:cNvSpPr/>
                <p:nvPr/>
              </p:nvSpPr>
              <p:spPr>
                <a:xfrm>
                  <a:off x="5928512" y="2023262"/>
                  <a:ext cx="1344632" cy="1344632"/>
                </a:xfrm>
                <a:prstGeom prst="ellipse">
                  <a:avLst/>
                </a:prstGeom>
                <a:solidFill>
                  <a:schemeClr val="bg1"/>
                </a:solidFill>
                <a:ln w="76200" cap="flat" cmpd="sng" algn="ctr">
                  <a:solidFill>
                    <a:srgbClr val="FFFFFF">
                      <a:lumMod val="85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9" name="圆角矩形 7">
                  <a:extLst>
                    <a:ext uri="{FF2B5EF4-FFF2-40B4-BE49-F238E27FC236}">
                      <a16:creationId xmlns:a16="http://schemas.microsoft.com/office/drawing/2014/main" id="{E80170B8-87B9-48EE-A954-6439CEF69D25}"/>
                    </a:ext>
                  </a:extLst>
                </p:cNvPr>
                <p:cNvSpPr/>
                <p:nvPr/>
              </p:nvSpPr>
              <p:spPr>
                <a:xfrm>
                  <a:off x="6267543" y="2362294"/>
                  <a:ext cx="666567" cy="666564"/>
                </a:xfrm>
                <a:custGeom>
                  <a:avLst/>
                  <a:gdLst>
                    <a:gd name="connsiteX0" fmla="*/ 199497 w 331788"/>
                    <a:gd name="connsiteY0" fmla="*/ 265112 h 331787"/>
                    <a:gd name="connsiteX1" fmla="*/ 209798 w 331788"/>
                    <a:gd name="connsiteY1" fmla="*/ 279217 h 331787"/>
                    <a:gd name="connsiteX2" fmla="*/ 238126 w 331788"/>
                    <a:gd name="connsiteY2" fmla="*/ 315118 h 331787"/>
                    <a:gd name="connsiteX3" fmla="*/ 166018 w 331788"/>
                    <a:gd name="connsiteY3" fmla="*/ 331787 h 331787"/>
                    <a:gd name="connsiteX4" fmla="*/ 122238 w 331788"/>
                    <a:gd name="connsiteY4" fmla="*/ 325376 h 331787"/>
                    <a:gd name="connsiteX5" fmla="*/ 199497 w 331788"/>
                    <a:gd name="connsiteY5" fmla="*/ 265112 h 331787"/>
                    <a:gd name="connsiteX6" fmla="*/ 190500 w 331788"/>
                    <a:gd name="connsiteY6" fmla="*/ 228600 h 331787"/>
                    <a:gd name="connsiteX7" fmla="*/ 201490 w 331788"/>
                    <a:gd name="connsiteY7" fmla="*/ 228600 h 331787"/>
                    <a:gd name="connsiteX8" fmla="*/ 206375 w 331788"/>
                    <a:gd name="connsiteY8" fmla="*/ 236394 h 331787"/>
                    <a:gd name="connsiteX9" fmla="*/ 200269 w 331788"/>
                    <a:gd name="connsiteY9" fmla="*/ 242888 h 331787"/>
                    <a:gd name="connsiteX10" fmla="*/ 190500 w 331788"/>
                    <a:gd name="connsiteY10" fmla="*/ 228600 h 331787"/>
                    <a:gd name="connsiteX11" fmla="*/ 146452 w 331788"/>
                    <a:gd name="connsiteY11" fmla="*/ 228600 h 331787"/>
                    <a:gd name="connsiteX12" fmla="*/ 164590 w 331788"/>
                    <a:gd name="connsiteY12" fmla="*/ 229897 h 331787"/>
                    <a:gd name="connsiteX13" fmla="*/ 165885 w 331788"/>
                    <a:gd name="connsiteY13" fmla="*/ 229897 h 331787"/>
                    <a:gd name="connsiteX14" fmla="*/ 173659 w 331788"/>
                    <a:gd name="connsiteY14" fmla="*/ 229897 h 331787"/>
                    <a:gd name="connsiteX15" fmla="*/ 190501 w 331788"/>
                    <a:gd name="connsiteY15" fmla="*/ 253240 h 331787"/>
                    <a:gd name="connsiteX16" fmla="*/ 103699 w 331788"/>
                    <a:gd name="connsiteY16" fmla="*/ 320675 h 331787"/>
                    <a:gd name="connsiteX17" fmla="*/ 77788 w 331788"/>
                    <a:gd name="connsiteY17" fmla="*/ 306410 h 331787"/>
                    <a:gd name="connsiteX18" fmla="*/ 112768 w 331788"/>
                    <a:gd name="connsiteY18" fmla="*/ 244162 h 331787"/>
                    <a:gd name="connsiteX19" fmla="*/ 121837 w 331788"/>
                    <a:gd name="connsiteY19" fmla="*/ 245459 h 331787"/>
                    <a:gd name="connsiteX20" fmla="*/ 146452 w 331788"/>
                    <a:gd name="connsiteY20" fmla="*/ 228600 h 331787"/>
                    <a:gd name="connsiteX21" fmla="*/ 323851 w 331788"/>
                    <a:gd name="connsiteY21" fmla="*/ 217487 h 331787"/>
                    <a:gd name="connsiteX22" fmla="*/ 249631 w 331788"/>
                    <a:gd name="connsiteY22" fmla="*/ 307975 h 331787"/>
                    <a:gd name="connsiteX23" fmla="*/ 207963 w 331788"/>
                    <a:gd name="connsiteY23" fmla="*/ 253682 h 331787"/>
                    <a:gd name="connsiteX24" fmla="*/ 218380 w 331788"/>
                    <a:gd name="connsiteY24" fmla="*/ 243341 h 331787"/>
                    <a:gd name="connsiteX25" fmla="*/ 227495 w 331788"/>
                    <a:gd name="connsiteY25" fmla="*/ 244634 h 331787"/>
                    <a:gd name="connsiteX26" fmla="*/ 253537 w 331788"/>
                    <a:gd name="connsiteY26" fmla="*/ 225243 h 331787"/>
                    <a:gd name="connsiteX27" fmla="*/ 323851 w 331788"/>
                    <a:gd name="connsiteY27" fmla="*/ 217487 h 331787"/>
                    <a:gd name="connsiteX28" fmla="*/ 3175 w 331788"/>
                    <a:gd name="connsiteY28" fmla="*/ 196850 h 331787"/>
                    <a:gd name="connsiteX29" fmla="*/ 93642 w 331788"/>
                    <a:gd name="connsiteY29" fmla="*/ 222902 h 331787"/>
                    <a:gd name="connsiteX30" fmla="*/ 100013 w 331788"/>
                    <a:gd name="connsiteY30" fmla="*/ 235927 h 331787"/>
                    <a:gd name="connsiteX31" fmla="*/ 65610 w 331788"/>
                    <a:gd name="connsiteY31" fmla="*/ 298450 h 331787"/>
                    <a:gd name="connsiteX32" fmla="*/ 3175 w 331788"/>
                    <a:gd name="connsiteY32" fmla="*/ 196850 h 331787"/>
                    <a:gd name="connsiteX33" fmla="*/ 146517 w 331788"/>
                    <a:gd name="connsiteY33" fmla="*/ 192087 h 331787"/>
                    <a:gd name="connsiteX34" fmla="*/ 163513 w 331788"/>
                    <a:gd name="connsiteY34" fmla="*/ 215900 h 331787"/>
                    <a:gd name="connsiteX35" fmla="*/ 147825 w 331788"/>
                    <a:gd name="connsiteY35" fmla="*/ 214577 h 331787"/>
                    <a:gd name="connsiteX36" fmla="*/ 141288 w 331788"/>
                    <a:gd name="connsiteY36" fmla="*/ 200025 h 331787"/>
                    <a:gd name="connsiteX37" fmla="*/ 146517 w 331788"/>
                    <a:gd name="connsiteY37" fmla="*/ 192087 h 331787"/>
                    <a:gd name="connsiteX38" fmla="*/ 277877 w 331788"/>
                    <a:gd name="connsiteY38" fmla="*/ 160337 h 331787"/>
                    <a:gd name="connsiteX39" fmla="*/ 314326 w 331788"/>
                    <a:gd name="connsiteY39" fmla="*/ 204624 h 331787"/>
                    <a:gd name="connsiteX40" fmla="*/ 253143 w 331788"/>
                    <a:gd name="connsiteY40" fmla="*/ 211137 h 331787"/>
                    <a:gd name="connsiteX41" fmla="*/ 249238 w 331788"/>
                    <a:gd name="connsiteY41" fmla="*/ 203322 h 331787"/>
                    <a:gd name="connsiteX42" fmla="*/ 277877 w 331788"/>
                    <a:gd name="connsiteY42" fmla="*/ 160337 h 331787"/>
                    <a:gd name="connsiteX43" fmla="*/ 290513 w 331788"/>
                    <a:gd name="connsiteY43" fmla="*/ 153987 h 331787"/>
                    <a:gd name="connsiteX44" fmla="*/ 331788 w 331788"/>
                    <a:gd name="connsiteY44" fmla="*/ 167061 h 331787"/>
                    <a:gd name="connsiteX45" fmla="*/ 329125 w 331788"/>
                    <a:gd name="connsiteY45" fmla="*/ 198437 h 331787"/>
                    <a:gd name="connsiteX46" fmla="*/ 290513 w 331788"/>
                    <a:gd name="connsiteY46" fmla="*/ 153987 h 331787"/>
                    <a:gd name="connsiteX47" fmla="*/ 113341 w 331788"/>
                    <a:gd name="connsiteY47" fmla="*/ 139700 h 331787"/>
                    <a:gd name="connsiteX48" fmla="*/ 130085 w 331788"/>
                    <a:gd name="connsiteY48" fmla="*/ 169324 h 331787"/>
                    <a:gd name="connsiteX49" fmla="*/ 136525 w 331788"/>
                    <a:gd name="connsiteY49" fmla="*/ 178340 h 331787"/>
                    <a:gd name="connsiteX50" fmla="*/ 128797 w 331788"/>
                    <a:gd name="connsiteY50" fmla="*/ 191219 h 331787"/>
                    <a:gd name="connsiteX51" fmla="*/ 121069 w 331788"/>
                    <a:gd name="connsiteY51" fmla="*/ 189932 h 331787"/>
                    <a:gd name="connsiteX52" fmla="*/ 95310 w 331788"/>
                    <a:gd name="connsiteY52" fmla="*/ 207963 h 331787"/>
                    <a:gd name="connsiteX53" fmla="*/ 1288 w 331788"/>
                    <a:gd name="connsiteY53" fmla="*/ 179628 h 331787"/>
                    <a:gd name="connsiteX54" fmla="*/ 0 w 331788"/>
                    <a:gd name="connsiteY54" fmla="*/ 165460 h 331787"/>
                    <a:gd name="connsiteX55" fmla="*/ 1288 w 331788"/>
                    <a:gd name="connsiteY55" fmla="*/ 151292 h 331787"/>
                    <a:gd name="connsiteX56" fmla="*/ 113341 w 331788"/>
                    <a:gd name="connsiteY56" fmla="*/ 139700 h 331787"/>
                    <a:gd name="connsiteX57" fmla="*/ 186315 w 331788"/>
                    <a:gd name="connsiteY57" fmla="*/ 138112 h 331787"/>
                    <a:gd name="connsiteX58" fmla="*/ 268288 w 331788"/>
                    <a:gd name="connsiteY58" fmla="*/ 149780 h 331787"/>
                    <a:gd name="connsiteX59" fmla="*/ 238829 w 331788"/>
                    <a:gd name="connsiteY59" fmla="*/ 193860 h 331787"/>
                    <a:gd name="connsiteX60" fmla="*/ 227301 w 331788"/>
                    <a:gd name="connsiteY60" fmla="*/ 191267 h 331787"/>
                    <a:gd name="connsiteX61" fmla="*/ 200404 w 331788"/>
                    <a:gd name="connsiteY61" fmla="*/ 214604 h 331787"/>
                    <a:gd name="connsiteX62" fmla="*/ 179911 w 331788"/>
                    <a:gd name="connsiteY62" fmla="*/ 215900 h 331787"/>
                    <a:gd name="connsiteX63" fmla="*/ 155575 w 331788"/>
                    <a:gd name="connsiteY63" fmla="*/ 179599 h 331787"/>
                    <a:gd name="connsiteX64" fmla="*/ 173507 w 331788"/>
                    <a:gd name="connsiteY64" fmla="*/ 154966 h 331787"/>
                    <a:gd name="connsiteX65" fmla="*/ 186315 w 331788"/>
                    <a:gd name="connsiteY65" fmla="*/ 138112 h 331787"/>
                    <a:gd name="connsiteX66" fmla="*/ 168276 w 331788"/>
                    <a:gd name="connsiteY66" fmla="*/ 138112 h 331787"/>
                    <a:gd name="connsiteX67" fmla="*/ 161661 w 331788"/>
                    <a:gd name="connsiteY67" fmla="*/ 145566 h 331787"/>
                    <a:gd name="connsiteX68" fmla="*/ 145786 w 331788"/>
                    <a:gd name="connsiteY68" fmla="*/ 166687 h 331787"/>
                    <a:gd name="connsiteX69" fmla="*/ 141817 w 331788"/>
                    <a:gd name="connsiteY69" fmla="*/ 161718 h 331787"/>
                    <a:gd name="connsiteX70" fmla="*/ 128588 w 331788"/>
                    <a:gd name="connsiteY70" fmla="*/ 139354 h 331787"/>
                    <a:gd name="connsiteX71" fmla="*/ 168276 w 331788"/>
                    <a:gd name="connsiteY71" fmla="*/ 138112 h 331787"/>
                    <a:gd name="connsiteX72" fmla="*/ 220028 w 331788"/>
                    <a:gd name="connsiteY72" fmla="*/ 103187 h 331787"/>
                    <a:gd name="connsiteX73" fmla="*/ 232728 w 331788"/>
                    <a:gd name="connsiteY73" fmla="*/ 105784 h 331787"/>
                    <a:gd name="connsiteX74" fmla="*/ 237808 w 331788"/>
                    <a:gd name="connsiteY74" fmla="*/ 105784 h 331787"/>
                    <a:gd name="connsiteX75" fmla="*/ 246698 w 331788"/>
                    <a:gd name="connsiteY75" fmla="*/ 118773 h 331787"/>
                    <a:gd name="connsiteX76" fmla="*/ 255588 w 331788"/>
                    <a:gd name="connsiteY76" fmla="*/ 131762 h 331787"/>
                    <a:gd name="connsiteX77" fmla="*/ 198438 w 331788"/>
                    <a:gd name="connsiteY77" fmla="*/ 125267 h 331787"/>
                    <a:gd name="connsiteX78" fmla="*/ 220028 w 331788"/>
                    <a:gd name="connsiteY78" fmla="*/ 103187 h 331787"/>
                    <a:gd name="connsiteX79" fmla="*/ 317236 w 331788"/>
                    <a:gd name="connsiteY79" fmla="*/ 98425 h 331787"/>
                    <a:gd name="connsiteX80" fmla="*/ 331788 w 331788"/>
                    <a:gd name="connsiteY80" fmla="*/ 152400 h 331787"/>
                    <a:gd name="connsiteX81" fmla="*/ 292100 w 331788"/>
                    <a:gd name="connsiteY81" fmla="*/ 140552 h 331787"/>
                    <a:gd name="connsiteX82" fmla="*/ 317236 w 331788"/>
                    <a:gd name="connsiteY82" fmla="*/ 98425 h 331787"/>
                    <a:gd name="connsiteX83" fmla="*/ 286068 w 331788"/>
                    <a:gd name="connsiteY83" fmla="*/ 52387 h 331787"/>
                    <a:gd name="connsiteX84" fmla="*/ 309563 w 331788"/>
                    <a:gd name="connsiteY84" fmla="*/ 84748 h 331787"/>
                    <a:gd name="connsiteX85" fmla="*/ 278236 w 331788"/>
                    <a:gd name="connsiteY85" fmla="*/ 136525 h 331787"/>
                    <a:gd name="connsiteX86" fmla="*/ 276931 w 331788"/>
                    <a:gd name="connsiteY86" fmla="*/ 136525 h 331787"/>
                    <a:gd name="connsiteX87" fmla="*/ 258657 w 331788"/>
                    <a:gd name="connsiteY87" fmla="*/ 110636 h 331787"/>
                    <a:gd name="connsiteX88" fmla="*/ 250825 w 331788"/>
                    <a:gd name="connsiteY88" fmla="*/ 98986 h 331787"/>
                    <a:gd name="connsiteX89" fmla="*/ 259962 w 331788"/>
                    <a:gd name="connsiteY89" fmla="*/ 78275 h 331787"/>
                    <a:gd name="connsiteX90" fmla="*/ 258657 w 331788"/>
                    <a:gd name="connsiteY90" fmla="*/ 70509 h 331787"/>
                    <a:gd name="connsiteX91" fmla="*/ 286068 w 331788"/>
                    <a:gd name="connsiteY91" fmla="*/ 52387 h 331787"/>
                    <a:gd name="connsiteX92" fmla="*/ 73025 w 331788"/>
                    <a:gd name="connsiteY92" fmla="*/ 28575 h 331787"/>
                    <a:gd name="connsiteX93" fmla="*/ 107950 w 331788"/>
                    <a:gd name="connsiteY93" fmla="*/ 126377 h 331787"/>
                    <a:gd name="connsiteX94" fmla="*/ 3175 w 331788"/>
                    <a:gd name="connsiteY94" fmla="*/ 138113 h 331787"/>
                    <a:gd name="connsiteX95" fmla="*/ 73025 w 331788"/>
                    <a:gd name="connsiteY95" fmla="*/ 28575 h 331787"/>
                    <a:gd name="connsiteX96" fmla="*/ 203200 w 331788"/>
                    <a:gd name="connsiteY96" fmla="*/ 4762 h 331787"/>
                    <a:gd name="connsiteX97" fmla="*/ 274638 w 331788"/>
                    <a:gd name="connsiteY97" fmla="*/ 41817 h 331787"/>
                    <a:gd name="connsiteX98" fmla="*/ 251258 w 331788"/>
                    <a:gd name="connsiteY98" fmla="*/ 57150 h 331787"/>
                    <a:gd name="connsiteX99" fmla="*/ 233074 w 331788"/>
                    <a:gd name="connsiteY99" fmla="*/ 50761 h 331787"/>
                    <a:gd name="connsiteX100" fmla="*/ 225281 w 331788"/>
                    <a:gd name="connsiteY100" fmla="*/ 52039 h 331787"/>
                    <a:gd name="connsiteX101" fmla="*/ 203200 w 331788"/>
                    <a:gd name="connsiteY101" fmla="*/ 4762 h 331787"/>
                    <a:gd name="connsiteX102" fmla="*/ 165260 w 331788"/>
                    <a:gd name="connsiteY102" fmla="*/ 0 h 331787"/>
                    <a:gd name="connsiteX103" fmla="*/ 185786 w 331788"/>
                    <a:gd name="connsiteY103" fmla="*/ 1290 h 331787"/>
                    <a:gd name="connsiteX104" fmla="*/ 212725 w 331788"/>
                    <a:gd name="connsiteY104" fmla="*/ 59333 h 331787"/>
                    <a:gd name="connsiteX105" fmla="*/ 205028 w 331788"/>
                    <a:gd name="connsiteY105" fmla="*/ 77390 h 331787"/>
                    <a:gd name="connsiteX106" fmla="*/ 208876 w 331788"/>
                    <a:gd name="connsiteY106" fmla="*/ 91579 h 331787"/>
                    <a:gd name="connsiteX107" fmla="*/ 179371 w 331788"/>
                    <a:gd name="connsiteY107" fmla="*/ 122535 h 331787"/>
                    <a:gd name="connsiteX108" fmla="*/ 176806 w 331788"/>
                    <a:gd name="connsiteY108" fmla="*/ 122535 h 331787"/>
                    <a:gd name="connsiteX109" fmla="*/ 122927 w 331788"/>
                    <a:gd name="connsiteY109" fmla="*/ 123825 h 331787"/>
                    <a:gd name="connsiteX110" fmla="*/ 85725 w 331788"/>
                    <a:gd name="connsiteY110" fmla="*/ 20637 h 331787"/>
                    <a:gd name="connsiteX111" fmla="*/ 165260 w 331788"/>
                    <a:gd name="connsiteY111" fmla="*/ 0 h 3317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</a:cxnLst>
                  <a:rect l="l" t="t" r="r" b="b"/>
                  <a:pathLst>
                    <a:path w="331788" h="331787">
                      <a:moveTo>
                        <a:pt x="199497" y="265112"/>
                      </a:moveTo>
                      <a:cubicBezTo>
                        <a:pt x="203360" y="270241"/>
                        <a:pt x="205935" y="274088"/>
                        <a:pt x="209798" y="279217"/>
                      </a:cubicBezTo>
                      <a:cubicBezTo>
                        <a:pt x="222674" y="295885"/>
                        <a:pt x="231688" y="307425"/>
                        <a:pt x="238126" y="315118"/>
                      </a:cubicBezTo>
                      <a:cubicBezTo>
                        <a:pt x="216236" y="325376"/>
                        <a:pt x="191771" y="331787"/>
                        <a:pt x="166018" y="331787"/>
                      </a:cubicBezTo>
                      <a:cubicBezTo>
                        <a:pt x="150566" y="331787"/>
                        <a:pt x="136402" y="329223"/>
                        <a:pt x="122238" y="325376"/>
                      </a:cubicBezTo>
                      <a:cubicBezTo>
                        <a:pt x="141553" y="312554"/>
                        <a:pt x="169881" y="293321"/>
                        <a:pt x="199497" y="265112"/>
                      </a:cubicBezTo>
                      <a:close/>
                      <a:moveTo>
                        <a:pt x="190500" y="228600"/>
                      </a:moveTo>
                      <a:cubicBezTo>
                        <a:pt x="194163" y="228600"/>
                        <a:pt x="197827" y="228600"/>
                        <a:pt x="201490" y="228600"/>
                      </a:cubicBezTo>
                      <a:cubicBezTo>
                        <a:pt x="202712" y="231198"/>
                        <a:pt x="203933" y="233796"/>
                        <a:pt x="206375" y="236394"/>
                      </a:cubicBezTo>
                      <a:cubicBezTo>
                        <a:pt x="203933" y="237693"/>
                        <a:pt x="201490" y="240290"/>
                        <a:pt x="200269" y="242888"/>
                      </a:cubicBezTo>
                      <a:cubicBezTo>
                        <a:pt x="196606" y="237693"/>
                        <a:pt x="194163" y="233796"/>
                        <a:pt x="190500" y="228600"/>
                      </a:cubicBezTo>
                      <a:close/>
                      <a:moveTo>
                        <a:pt x="146452" y="228600"/>
                      </a:moveTo>
                      <a:cubicBezTo>
                        <a:pt x="152930" y="228600"/>
                        <a:pt x="159408" y="229897"/>
                        <a:pt x="164590" y="229897"/>
                      </a:cubicBezTo>
                      <a:cubicBezTo>
                        <a:pt x="164590" y="229897"/>
                        <a:pt x="164590" y="229897"/>
                        <a:pt x="165885" y="229897"/>
                      </a:cubicBezTo>
                      <a:cubicBezTo>
                        <a:pt x="168477" y="229897"/>
                        <a:pt x="171068" y="229897"/>
                        <a:pt x="173659" y="229897"/>
                      </a:cubicBezTo>
                      <a:cubicBezTo>
                        <a:pt x="178841" y="237678"/>
                        <a:pt x="185319" y="245459"/>
                        <a:pt x="190501" y="253240"/>
                      </a:cubicBezTo>
                      <a:cubicBezTo>
                        <a:pt x="156817" y="286958"/>
                        <a:pt x="123132" y="309004"/>
                        <a:pt x="103699" y="320675"/>
                      </a:cubicBezTo>
                      <a:cubicBezTo>
                        <a:pt x="94630" y="316785"/>
                        <a:pt x="85561" y="311597"/>
                        <a:pt x="77788" y="306410"/>
                      </a:cubicBezTo>
                      <a:cubicBezTo>
                        <a:pt x="84266" y="293442"/>
                        <a:pt x="97221" y="271396"/>
                        <a:pt x="112768" y="244162"/>
                      </a:cubicBezTo>
                      <a:cubicBezTo>
                        <a:pt x="115359" y="245459"/>
                        <a:pt x="117950" y="245459"/>
                        <a:pt x="121837" y="245459"/>
                      </a:cubicBezTo>
                      <a:cubicBezTo>
                        <a:pt x="132201" y="245459"/>
                        <a:pt x="142566" y="238975"/>
                        <a:pt x="146452" y="228600"/>
                      </a:cubicBezTo>
                      <a:close/>
                      <a:moveTo>
                        <a:pt x="323851" y="217487"/>
                      </a:moveTo>
                      <a:cubicBezTo>
                        <a:pt x="310830" y="256268"/>
                        <a:pt x="284788" y="287292"/>
                        <a:pt x="249631" y="307975"/>
                      </a:cubicBezTo>
                      <a:cubicBezTo>
                        <a:pt x="240516" y="295048"/>
                        <a:pt x="224890" y="275658"/>
                        <a:pt x="207963" y="253682"/>
                      </a:cubicBezTo>
                      <a:cubicBezTo>
                        <a:pt x="211869" y="249804"/>
                        <a:pt x="214474" y="247219"/>
                        <a:pt x="218380" y="243341"/>
                      </a:cubicBezTo>
                      <a:cubicBezTo>
                        <a:pt x="220984" y="244634"/>
                        <a:pt x="223588" y="244634"/>
                        <a:pt x="227495" y="244634"/>
                      </a:cubicBezTo>
                      <a:cubicBezTo>
                        <a:pt x="239214" y="244634"/>
                        <a:pt x="250933" y="236878"/>
                        <a:pt x="253537" y="225243"/>
                      </a:cubicBezTo>
                      <a:cubicBezTo>
                        <a:pt x="280881" y="222658"/>
                        <a:pt x="304319" y="220073"/>
                        <a:pt x="323851" y="217487"/>
                      </a:cubicBezTo>
                      <a:close/>
                      <a:moveTo>
                        <a:pt x="3175" y="196850"/>
                      </a:moveTo>
                      <a:cubicBezTo>
                        <a:pt x="23562" y="204666"/>
                        <a:pt x="55417" y="215086"/>
                        <a:pt x="93642" y="222902"/>
                      </a:cubicBezTo>
                      <a:cubicBezTo>
                        <a:pt x="94916" y="228112"/>
                        <a:pt x="96190" y="232019"/>
                        <a:pt x="100013" y="235927"/>
                      </a:cubicBezTo>
                      <a:cubicBezTo>
                        <a:pt x="84723" y="261978"/>
                        <a:pt x="71981" y="284122"/>
                        <a:pt x="65610" y="298450"/>
                      </a:cubicBezTo>
                      <a:cubicBezTo>
                        <a:pt x="33755" y="273702"/>
                        <a:pt x="10820" y="237230"/>
                        <a:pt x="3175" y="196850"/>
                      </a:cubicBezTo>
                      <a:close/>
                      <a:moveTo>
                        <a:pt x="146517" y="192087"/>
                      </a:moveTo>
                      <a:cubicBezTo>
                        <a:pt x="151747" y="200025"/>
                        <a:pt x="156976" y="207963"/>
                        <a:pt x="163513" y="215900"/>
                      </a:cubicBezTo>
                      <a:cubicBezTo>
                        <a:pt x="158284" y="215900"/>
                        <a:pt x="153054" y="214577"/>
                        <a:pt x="147825" y="214577"/>
                      </a:cubicBezTo>
                      <a:cubicBezTo>
                        <a:pt x="147825" y="209286"/>
                        <a:pt x="145210" y="203994"/>
                        <a:pt x="141288" y="200025"/>
                      </a:cubicBezTo>
                      <a:cubicBezTo>
                        <a:pt x="142595" y="197379"/>
                        <a:pt x="145210" y="194733"/>
                        <a:pt x="146517" y="192087"/>
                      </a:cubicBezTo>
                      <a:close/>
                      <a:moveTo>
                        <a:pt x="277877" y="160337"/>
                      </a:moveTo>
                      <a:cubicBezTo>
                        <a:pt x="290894" y="175968"/>
                        <a:pt x="302610" y="190296"/>
                        <a:pt x="314326" y="204624"/>
                      </a:cubicBezTo>
                      <a:cubicBezTo>
                        <a:pt x="297403" y="205927"/>
                        <a:pt x="276575" y="208532"/>
                        <a:pt x="253143" y="211137"/>
                      </a:cubicBezTo>
                      <a:cubicBezTo>
                        <a:pt x="251842" y="207230"/>
                        <a:pt x="251842" y="204624"/>
                        <a:pt x="249238" y="203322"/>
                      </a:cubicBezTo>
                      <a:cubicBezTo>
                        <a:pt x="259652" y="188994"/>
                        <a:pt x="270066" y="174665"/>
                        <a:pt x="277877" y="160337"/>
                      </a:cubicBezTo>
                      <a:close/>
                      <a:moveTo>
                        <a:pt x="290513" y="153987"/>
                      </a:moveTo>
                      <a:cubicBezTo>
                        <a:pt x="306490" y="159216"/>
                        <a:pt x="321136" y="163139"/>
                        <a:pt x="331788" y="167061"/>
                      </a:cubicBezTo>
                      <a:cubicBezTo>
                        <a:pt x="331788" y="178827"/>
                        <a:pt x="330457" y="187978"/>
                        <a:pt x="329125" y="198437"/>
                      </a:cubicBezTo>
                      <a:cubicBezTo>
                        <a:pt x="317142" y="185364"/>
                        <a:pt x="303828" y="170983"/>
                        <a:pt x="290513" y="153987"/>
                      </a:cubicBezTo>
                      <a:close/>
                      <a:moveTo>
                        <a:pt x="113341" y="139700"/>
                      </a:moveTo>
                      <a:cubicBezTo>
                        <a:pt x="118493" y="150004"/>
                        <a:pt x="124933" y="160307"/>
                        <a:pt x="130085" y="169324"/>
                      </a:cubicBezTo>
                      <a:cubicBezTo>
                        <a:pt x="132661" y="171900"/>
                        <a:pt x="135237" y="175764"/>
                        <a:pt x="136525" y="178340"/>
                      </a:cubicBezTo>
                      <a:cubicBezTo>
                        <a:pt x="133949" y="183492"/>
                        <a:pt x="131373" y="187356"/>
                        <a:pt x="128797" y="191219"/>
                      </a:cubicBezTo>
                      <a:cubicBezTo>
                        <a:pt x="126221" y="189932"/>
                        <a:pt x="123645" y="189932"/>
                        <a:pt x="121069" y="189932"/>
                      </a:cubicBezTo>
                      <a:cubicBezTo>
                        <a:pt x="109478" y="189932"/>
                        <a:pt x="99174" y="197659"/>
                        <a:pt x="95310" y="207963"/>
                      </a:cubicBezTo>
                      <a:cubicBezTo>
                        <a:pt x="52807" y="200235"/>
                        <a:pt x="19320" y="187356"/>
                        <a:pt x="1288" y="179628"/>
                      </a:cubicBezTo>
                      <a:cubicBezTo>
                        <a:pt x="0" y="174476"/>
                        <a:pt x="0" y="170612"/>
                        <a:pt x="0" y="165460"/>
                      </a:cubicBezTo>
                      <a:cubicBezTo>
                        <a:pt x="0" y="160307"/>
                        <a:pt x="0" y="156444"/>
                        <a:pt x="1288" y="151292"/>
                      </a:cubicBezTo>
                      <a:cubicBezTo>
                        <a:pt x="23183" y="147428"/>
                        <a:pt x="64399" y="142276"/>
                        <a:pt x="113341" y="139700"/>
                      </a:cubicBezTo>
                      <a:close/>
                      <a:moveTo>
                        <a:pt x="186315" y="138112"/>
                      </a:moveTo>
                      <a:cubicBezTo>
                        <a:pt x="215774" y="139408"/>
                        <a:pt x="243952" y="143298"/>
                        <a:pt x="268288" y="149780"/>
                      </a:cubicBezTo>
                      <a:cubicBezTo>
                        <a:pt x="259322" y="164042"/>
                        <a:pt x="249076" y="179599"/>
                        <a:pt x="238829" y="193860"/>
                      </a:cubicBezTo>
                      <a:cubicBezTo>
                        <a:pt x="234986" y="192564"/>
                        <a:pt x="231144" y="191267"/>
                        <a:pt x="227301" y="191267"/>
                      </a:cubicBezTo>
                      <a:cubicBezTo>
                        <a:pt x="213212" y="191267"/>
                        <a:pt x="201685" y="201639"/>
                        <a:pt x="200404" y="214604"/>
                      </a:cubicBezTo>
                      <a:cubicBezTo>
                        <a:pt x="194000" y="214604"/>
                        <a:pt x="186315" y="214604"/>
                        <a:pt x="179911" y="215900"/>
                      </a:cubicBezTo>
                      <a:cubicBezTo>
                        <a:pt x="170945" y="202936"/>
                        <a:pt x="163260" y="191267"/>
                        <a:pt x="155575" y="179599"/>
                      </a:cubicBezTo>
                      <a:cubicBezTo>
                        <a:pt x="160698" y="171820"/>
                        <a:pt x="167102" y="162745"/>
                        <a:pt x="173507" y="154966"/>
                      </a:cubicBezTo>
                      <a:cubicBezTo>
                        <a:pt x="177349" y="148483"/>
                        <a:pt x="182472" y="143298"/>
                        <a:pt x="186315" y="138112"/>
                      </a:cubicBezTo>
                      <a:close/>
                      <a:moveTo>
                        <a:pt x="168276" y="138112"/>
                      </a:moveTo>
                      <a:cubicBezTo>
                        <a:pt x="165630" y="140597"/>
                        <a:pt x="164307" y="143081"/>
                        <a:pt x="161661" y="145566"/>
                      </a:cubicBezTo>
                      <a:cubicBezTo>
                        <a:pt x="156370" y="153020"/>
                        <a:pt x="151078" y="159232"/>
                        <a:pt x="145786" y="166687"/>
                      </a:cubicBezTo>
                      <a:cubicBezTo>
                        <a:pt x="144463" y="165445"/>
                        <a:pt x="143140" y="162960"/>
                        <a:pt x="141817" y="161718"/>
                      </a:cubicBezTo>
                      <a:cubicBezTo>
                        <a:pt x="137849" y="154263"/>
                        <a:pt x="132557" y="146808"/>
                        <a:pt x="128588" y="139354"/>
                      </a:cubicBezTo>
                      <a:cubicBezTo>
                        <a:pt x="141817" y="139354"/>
                        <a:pt x="155047" y="138112"/>
                        <a:pt x="168276" y="138112"/>
                      </a:cubicBezTo>
                      <a:close/>
                      <a:moveTo>
                        <a:pt x="220028" y="103187"/>
                      </a:moveTo>
                      <a:cubicBezTo>
                        <a:pt x="223838" y="104486"/>
                        <a:pt x="227648" y="105784"/>
                        <a:pt x="232728" y="105784"/>
                      </a:cubicBezTo>
                      <a:cubicBezTo>
                        <a:pt x="233998" y="105784"/>
                        <a:pt x="236538" y="105784"/>
                        <a:pt x="237808" y="105784"/>
                      </a:cubicBezTo>
                      <a:cubicBezTo>
                        <a:pt x="241618" y="109681"/>
                        <a:pt x="244158" y="114877"/>
                        <a:pt x="246698" y="118773"/>
                      </a:cubicBezTo>
                      <a:cubicBezTo>
                        <a:pt x="249238" y="122670"/>
                        <a:pt x="253048" y="127865"/>
                        <a:pt x="255588" y="131762"/>
                      </a:cubicBezTo>
                      <a:cubicBezTo>
                        <a:pt x="237808" y="129164"/>
                        <a:pt x="218758" y="126566"/>
                        <a:pt x="198438" y="125267"/>
                      </a:cubicBezTo>
                      <a:cubicBezTo>
                        <a:pt x="206058" y="117474"/>
                        <a:pt x="213678" y="109681"/>
                        <a:pt x="220028" y="103187"/>
                      </a:cubicBezTo>
                      <a:close/>
                      <a:moveTo>
                        <a:pt x="317236" y="98425"/>
                      </a:moveTo>
                      <a:cubicBezTo>
                        <a:pt x="325173" y="115539"/>
                        <a:pt x="329142" y="133969"/>
                        <a:pt x="331788" y="152400"/>
                      </a:cubicBezTo>
                      <a:cubicBezTo>
                        <a:pt x="319882" y="148450"/>
                        <a:pt x="306652" y="144501"/>
                        <a:pt x="292100" y="140552"/>
                      </a:cubicBezTo>
                      <a:cubicBezTo>
                        <a:pt x="301361" y="124754"/>
                        <a:pt x="310621" y="111589"/>
                        <a:pt x="317236" y="98425"/>
                      </a:cubicBezTo>
                      <a:close/>
                      <a:moveTo>
                        <a:pt x="286068" y="52387"/>
                      </a:moveTo>
                      <a:cubicBezTo>
                        <a:pt x="295205" y="61448"/>
                        <a:pt x="303037" y="71803"/>
                        <a:pt x="309563" y="84748"/>
                      </a:cubicBezTo>
                      <a:cubicBezTo>
                        <a:pt x="301731" y="98986"/>
                        <a:pt x="289984" y="117108"/>
                        <a:pt x="278236" y="136525"/>
                      </a:cubicBezTo>
                      <a:cubicBezTo>
                        <a:pt x="278236" y="136525"/>
                        <a:pt x="276931" y="136525"/>
                        <a:pt x="276931" y="136525"/>
                      </a:cubicBezTo>
                      <a:cubicBezTo>
                        <a:pt x="270404" y="127464"/>
                        <a:pt x="265183" y="119697"/>
                        <a:pt x="258657" y="110636"/>
                      </a:cubicBezTo>
                      <a:cubicBezTo>
                        <a:pt x="256046" y="106753"/>
                        <a:pt x="253436" y="102870"/>
                        <a:pt x="250825" y="98986"/>
                      </a:cubicBezTo>
                      <a:cubicBezTo>
                        <a:pt x="256046" y="93809"/>
                        <a:pt x="259962" y="86042"/>
                        <a:pt x="259962" y="78275"/>
                      </a:cubicBezTo>
                      <a:cubicBezTo>
                        <a:pt x="259962" y="75687"/>
                        <a:pt x="259962" y="73098"/>
                        <a:pt x="258657" y="70509"/>
                      </a:cubicBezTo>
                      <a:cubicBezTo>
                        <a:pt x="269099" y="62742"/>
                        <a:pt x="278236" y="57564"/>
                        <a:pt x="286068" y="52387"/>
                      </a:cubicBezTo>
                      <a:close/>
                      <a:moveTo>
                        <a:pt x="73025" y="28575"/>
                      </a:moveTo>
                      <a:cubicBezTo>
                        <a:pt x="79493" y="54655"/>
                        <a:pt x="92428" y="92472"/>
                        <a:pt x="107950" y="126377"/>
                      </a:cubicBezTo>
                      <a:cubicBezTo>
                        <a:pt x="63970" y="128985"/>
                        <a:pt x="25165" y="134201"/>
                        <a:pt x="3175" y="138113"/>
                      </a:cubicBezTo>
                      <a:cubicBezTo>
                        <a:pt x="10936" y="92472"/>
                        <a:pt x="36806" y="53351"/>
                        <a:pt x="73025" y="28575"/>
                      </a:cubicBezTo>
                      <a:close/>
                      <a:moveTo>
                        <a:pt x="203200" y="4762"/>
                      </a:moveTo>
                      <a:cubicBezTo>
                        <a:pt x="230476" y="11151"/>
                        <a:pt x="255155" y="23928"/>
                        <a:pt x="274638" y="41817"/>
                      </a:cubicBezTo>
                      <a:cubicBezTo>
                        <a:pt x="268144" y="45650"/>
                        <a:pt x="260350" y="52039"/>
                        <a:pt x="251258" y="57150"/>
                      </a:cubicBezTo>
                      <a:cubicBezTo>
                        <a:pt x="246063" y="53316"/>
                        <a:pt x="239568" y="50761"/>
                        <a:pt x="233074" y="50761"/>
                      </a:cubicBezTo>
                      <a:cubicBezTo>
                        <a:pt x="230476" y="50761"/>
                        <a:pt x="227879" y="50761"/>
                        <a:pt x="225281" y="52039"/>
                      </a:cubicBezTo>
                      <a:cubicBezTo>
                        <a:pt x="216189" y="34150"/>
                        <a:pt x="208395" y="17539"/>
                        <a:pt x="203200" y="4762"/>
                      </a:cubicBezTo>
                      <a:close/>
                      <a:moveTo>
                        <a:pt x="165260" y="0"/>
                      </a:moveTo>
                      <a:cubicBezTo>
                        <a:pt x="172957" y="0"/>
                        <a:pt x="179371" y="0"/>
                        <a:pt x="185786" y="1290"/>
                      </a:cubicBezTo>
                      <a:cubicBezTo>
                        <a:pt x="192200" y="15478"/>
                        <a:pt x="199897" y="36115"/>
                        <a:pt x="212725" y="59333"/>
                      </a:cubicBezTo>
                      <a:cubicBezTo>
                        <a:pt x="207594" y="63202"/>
                        <a:pt x="205028" y="69651"/>
                        <a:pt x="205028" y="77390"/>
                      </a:cubicBezTo>
                      <a:cubicBezTo>
                        <a:pt x="205028" y="82550"/>
                        <a:pt x="206311" y="87709"/>
                        <a:pt x="208876" y="91579"/>
                      </a:cubicBezTo>
                      <a:cubicBezTo>
                        <a:pt x="198614" y="100608"/>
                        <a:pt x="188351" y="110926"/>
                        <a:pt x="179371" y="122535"/>
                      </a:cubicBezTo>
                      <a:cubicBezTo>
                        <a:pt x="178089" y="122535"/>
                        <a:pt x="178089" y="122535"/>
                        <a:pt x="176806" y="122535"/>
                      </a:cubicBezTo>
                      <a:cubicBezTo>
                        <a:pt x="158846" y="122535"/>
                        <a:pt x="139604" y="123825"/>
                        <a:pt x="122927" y="123825"/>
                      </a:cubicBezTo>
                      <a:cubicBezTo>
                        <a:pt x="104967" y="87709"/>
                        <a:pt x="92139" y="45144"/>
                        <a:pt x="85725" y="20637"/>
                      </a:cubicBezTo>
                      <a:cubicBezTo>
                        <a:pt x="108816" y="7739"/>
                        <a:pt x="135755" y="0"/>
                        <a:pt x="16526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6D6A005E-D6F8-4B88-8754-469A4ED3250D}"/>
                </a:ext>
              </a:extLst>
            </p:cNvPr>
            <p:cNvSpPr/>
            <p:nvPr/>
          </p:nvSpPr>
          <p:spPr>
            <a:xfrm>
              <a:off x="7132057" y="3331509"/>
              <a:ext cx="3288944" cy="9325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 defTabSz="914377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 algn="just" defTabSz="914377">
                <a:lnSpc>
                  <a:spcPct val="130000"/>
                </a:lnSpc>
              </a:pP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A5D34900-010B-4942-BC44-CDD6BAE10F0C}"/>
                </a:ext>
              </a:extLst>
            </p:cNvPr>
            <p:cNvSpPr/>
            <p:nvPr/>
          </p:nvSpPr>
          <p:spPr>
            <a:xfrm>
              <a:off x="7132058" y="3051881"/>
              <a:ext cx="290288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914377"/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4AA32EBC-5B3A-4011-8219-387EEE28B856}"/>
              </a:ext>
            </a:extLst>
          </p:cNvPr>
          <p:cNvGrpSpPr/>
          <p:nvPr/>
        </p:nvGrpSpPr>
        <p:grpSpPr>
          <a:xfrm>
            <a:off x="6149133" y="4405650"/>
            <a:ext cx="4279695" cy="1235018"/>
            <a:chOff x="6149133" y="4405650"/>
            <a:chExt cx="4279695" cy="1235018"/>
          </a:xfrm>
        </p:grpSpPr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id="{4F25EC99-A99C-443F-A2F2-70AA86718FD1}"/>
                </a:ext>
              </a:extLst>
            </p:cNvPr>
            <p:cNvGrpSpPr/>
            <p:nvPr/>
          </p:nvGrpSpPr>
          <p:grpSpPr>
            <a:xfrm>
              <a:off x="6149133" y="4405650"/>
              <a:ext cx="1600256" cy="1160791"/>
              <a:chOff x="6621202" y="2075543"/>
              <a:chExt cx="2314726" cy="1679052"/>
            </a:xfrm>
          </p:grpSpPr>
          <p:sp>
            <p:nvSpPr>
              <p:cNvPr id="34" name="矩形 3">
                <a:extLst>
                  <a:ext uri="{FF2B5EF4-FFF2-40B4-BE49-F238E27FC236}">
                    <a16:creationId xmlns:a16="http://schemas.microsoft.com/office/drawing/2014/main" id="{EDFB8301-E2A8-4D40-9B4F-55F2355B56D9}"/>
                  </a:ext>
                </a:extLst>
              </p:cNvPr>
              <p:cNvSpPr/>
              <p:nvPr/>
            </p:nvSpPr>
            <p:spPr>
              <a:xfrm rot="2100000">
                <a:off x="6944687" y="2585422"/>
                <a:ext cx="1991241" cy="1169173"/>
              </a:xfrm>
              <a:custGeom>
                <a:avLst/>
                <a:gdLst>
                  <a:gd name="connsiteX0" fmla="*/ 0 w 5930900"/>
                  <a:gd name="connsiteY0" fmla="*/ 0 h 2316335"/>
                  <a:gd name="connsiteX1" fmla="*/ 5930900 w 5930900"/>
                  <a:gd name="connsiteY1" fmla="*/ 0 h 2316335"/>
                  <a:gd name="connsiteX2" fmla="*/ 5930900 w 5930900"/>
                  <a:gd name="connsiteY2" fmla="*/ 2316335 h 2316335"/>
                  <a:gd name="connsiteX3" fmla="*/ 0 w 5930900"/>
                  <a:gd name="connsiteY3" fmla="*/ 2316335 h 2316335"/>
                  <a:gd name="connsiteX4" fmla="*/ 0 w 5930900"/>
                  <a:gd name="connsiteY4" fmla="*/ 0 h 2316335"/>
                  <a:gd name="connsiteX0" fmla="*/ 0 w 5930900"/>
                  <a:gd name="connsiteY0" fmla="*/ 0 h 2316335"/>
                  <a:gd name="connsiteX1" fmla="*/ 399455 w 5930900"/>
                  <a:gd name="connsiteY1" fmla="*/ 3465 h 2316335"/>
                  <a:gd name="connsiteX2" fmla="*/ 5930900 w 5930900"/>
                  <a:gd name="connsiteY2" fmla="*/ 0 h 2316335"/>
                  <a:gd name="connsiteX3" fmla="*/ 5930900 w 5930900"/>
                  <a:gd name="connsiteY3" fmla="*/ 2316335 h 2316335"/>
                  <a:gd name="connsiteX4" fmla="*/ 0 w 5930900"/>
                  <a:gd name="connsiteY4" fmla="*/ 2316335 h 2316335"/>
                  <a:gd name="connsiteX5" fmla="*/ 0 w 5930900"/>
                  <a:gd name="connsiteY5" fmla="*/ 0 h 2316335"/>
                  <a:gd name="connsiteX0" fmla="*/ 0 w 5930900"/>
                  <a:gd name="connsiteY0" fmla="*/ 2316335 h 2316335"/>
                  <a:gd name="connsiteX1" fmla="*/ 399455 w 5930900"/>
                  <a:gd name="connsiteY1" fmla="*/ 3465 h 2316335"/>
                  <a:gd name="connsiteX2" fmla="*/ 5930900 w 5930900"/>
                  <a:gd name="connsiteY2" fmla="*/ 0 h 2316335"/>
                  <a:gd name="connsiteX3" fmla="*/ 5930900 w 5930900"/>
                  <a:gd name="connsiteY3" fmla="*/ 2316335 h 2316335"/>
                  <a:gd name="connsiteX4" fmla="*/ 0 w 5930900"/>
                  <a:gd name="connsiteY4" fmla="*/ 2316335 h 2316335"/>
                  <a:gd name="connsiteX0" fmla="*/ 0 w 5930900"/>
                  <a:gd name="connsiteY0" fmla="*/ 2316335 h 2316335"/>
                  <a:gd name="connsiteX1" fmla="*/ 494039 w 5930900"/>
                  <a:gd name="connsiteY1" fmla="*/ 23225 h 2316335"/>
                  <a:gd name="connsiteX2" fmla="*/ 5930900 w 5930900"/>
                  <a:gd name="connsiteY2" fmla="*/ 0 h 2316335"/>
                  <a:gd name="connsiteX3" fmla="*/ 5930900 w 5930900"/>
                  <a:gd name="connsiteY3" fmla="*/ 2316335 h 2316335"/>
                  <a:gd name="connsiteX4" fmla="*/ 0 w 5930900"/>
                  <a:gd name="connsiteY4" fmla="*/ 2316335 h 2316335"/>
                  <a:gd name="connsiteX0" fmla="*/ 1 w 5736813"/>
                  <a:gd name="connsiteY0" fmla="*/ 2316313 h 2316335"/>
                  <a:gd name="connsiteX1" fmla="*/ 299952 w 5736813"/>
                  <a:gd name="connsiteY1" fmla="*/ 23225 h 2316335"/>
                  <a:gd name="connsiteX2" fmla="*/ 5736813 w 5736813"/>
                  <a:gd name="connsiteY2" fmla="*/ 0 h 2316335"/>
                  <a:gd name="connsiteX3" fmla="*/ 5736813 w 5736813"/>
                  <a:gd name="connsiteY3" fmla="*/ 2316335 h 2316335"/>
                  <a:gd name="connsiteX4" fmla="*/ 1 w 5736813"/>
                  <a:gd name="connsiteY4" fmla="*/ 2316313 h 2316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36813" h="2316335">
                    <a:moveTo>
                      <a:pt x="1" y="2316313"/>
                    </a:moveTo>
                    <a:lnTo>
                      <a:pt x="299952" y="23225"/>
                    </a:lnTo>
                    <a:lnTo>
                      <a:pt x="5736813" y="0"/>
                    </a:lnTo>
                    <a:lnTo>
                      <a:pt x="5736813" y="2316335"/>
                    </a:lnTo>
                    <a:lnTo>
                      <a:pt x="1" y="2316313"/>
                    </a:lnTo>
                    <a:close/>
                  </a:path>
                </a:pathLst>
              </a:custGeom>
              <a:gradFill flip="none" rotWithShape="1">
                <a:gsLst>
                  <a:gs pos="100000">
                    <a:srgbClr val="FFFFFF">
                      <a:alpha val="0"/>
                    </a:srgbClr>
                  </a:gs>
                  <a:gs pos="0">
                    <a:srgbClr val="000000">
                      <a:alpha val="30000"/>
                    </a:srgbClr>
                  </a:gs>
                </a:gsLst>
                <a:lin ang="1800000" scaled="0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51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grpSp>
            <p:nvGrpSpPr>
              <p:cNvPr id="35" name="组合 34">
                <a:extLst>
                  <a:ext uri="{FF2B5EF4-FFF2-40B4-BE49-F238E27FC236}">
                    <a16:creationId xmlns:a16="http://schemas.microsoft.com/office/drawing/2014/main" id="{EE424890-27F5-461B-88AF-460D1F92CDAF}"/>
                  </a:ext>
                </a:extLst>
              </p:cNvPr>
              <p:cNvGrpSpPr/>
              <p:nvPr/>
            </p:nvGrpSpPr>
            <p:grpSpPr>
              <a:xfrm>
                <a:off x="6621202" y="2075543"/>
                <a:ext cx="1190041" cy="1190039"/>
                <a:chOff x="5663488" y="1758240"/>
                <a:chExt cx="1874676" cy="1874672"/>
              </a:xfrm>
            </p:grpSpPr>
            <p:sp>
              <p:nvSpPr>
                <p:cNvPr id="36" name="圆角矩形 7">
                  <a:extLst>
                    <a:ext uri="{FF2B5EF4-FFF2-40B4-BE49-F238E27FC236}">
                      <a16:creationId xmlns:a16="http://schemas.microsoft.com/office/drawing/2014/main" id="{18D60CB1-B4CA-481B-87CE-4270376D9866}"/>
                    </a:ext>
                  </a:extLst>
                </p:cNvPr>
                <p:cNvSpPr/>
                <p:nvPr/>
              </p:nvSpPr>
              <p:spPr>
                <a:xfrm>
                  <a:off x="5663488" y="1758240"/>
                  <a:ext cx="1874676" cy="1874672"/>
                </a:xfrm>
                <a:prstGeom prst="ellipse">
                  <a:avLst/>
                </a:prstGeom>
                <a:solidFill>
                  <a:srgbClr val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7" name="椭圆 36">
                  <a:extLst>
                    <a:ext uri="{FF2B5EF4-FFF2-40B4-BE49-F238E27FC236}">
                      <a16:creationId xmlns:a16="http://schemas.microsoft.com/office/drawing/2014/main" id="{3EB76989-1861-4EC3-806C-A1711492AB57}"/>
                    </a:ext>
                  </a:extLst>
                </p:cNvPr>
                <p:cNvSpPr/>
                <p:nvPr/>
              </p:nvSpPr>
              <p:spPr>
                <a:xfrm>
                  <a:off x="5928512" y="2023262"/>
                  <a:ext cx="1344632" cy="1344632"/>
                </a:xfrm>
                <a:prstGeom prst="ellipse">
                  <a:avLst/>
                </a:prstGeom>
                <a:solidFill>
                  <a:schemeClr val="accent1"/>
                </a:solidFill>
                <a:ln w="76200" cap="flat" cmpd="sng" algn="ctr">
                  <a:solidFill>
                    <a:srgbClr val="FFFFFF">
                      <a:lumMod val="85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8" name="圆角矩形 7">
                  <a:extLst>
                    <a:ext uri="{FF2B5EF4-FFF2-40B4-BE49-F238E27FC236}">
                      <a16:creationId xmlns:a16="http://schemas.microsoft.com/office/drawing/2014/main" id="{FC22E669-9B60-4A63-9DD8-8C810C151E46}"/>
                    </a:ext>
                  </a:extLst>
                </p:cNvPr>
                <p:cNvSpPr/>
                <p:nvPr/>
              </p:nvSpPr>
              <p:spPr>
                <a:xfrm>
                  <a:off x="6311393" y="2362293"/>
                  <a:ext cx="578867" cy="666567"/>
                </a:xfrm>
                <a:custGeom>
                  <a:avLst/>
                  <a:gdLst>
                    <a:gd name="connsiteX0" fmla="*/ 184010 w 292270"/>
                    <a:gd name="connsiteY0" fmla="*/ 131763 h 336550"/>
                    <a:gd name="connsiteX1" fmla="*/ 178567 w 292270"/>
                    <a:gd name="connsiteY1" fmla="*/ 141923 h 336550"/>
                    <a:gd name="connsiteX2" fmla="*/ 184010 w 292270"/>
                    <a:gd name="connsiteY2" fmla="*/ 150813 h 336550"/>
                    <a:gd name="connsiteX3" fmla="*/ 188092 w 292270"/>
                    <a:gd name="connsiteY3" fmla="*/ 141923 h 336550"/>
                    <a:gd name="connsiteX4" fmla="*/ 184010 w 292270"/>
                    <a:gd name="connsiteY4" fmla="*/ 131763 h 336550"/>
                    <a:gd name="connsiteX5" fmla="*/ 141147 w 292270"/>
                    <a:gd name="connsiteY5" fmla="*/ 131763 h 336550"/>
                    <a:gd name="connsiteX6" fmla="*/ 135704 w 292270"/>
                    <a:gd name="connsiteY6" fmla="*/ 141923 h 336550"/>
                    <a:gd name="connsiteX7" fmla="*/ 141147 w 292270"/>
                    <a:gd name="connsiteY7" fmla="*/ 150813 h 336550"/>
                    <a:gd name="connsiteX8" fmla="*/ 145229 w 292270"/>
                    <a:gd name="connsiteY8" fmla="*/ 141923 h 336550"/>
                    <a:gd name="connsiteX9" fmla="*/ 141147 w 292270"/>
                    <a:gd name="connsiteY9" fmla="*/ 131763 h 336550"/>
                    <a:gd name="connsiteX10" fmla="*/ 96811 w 292270"/>
                    <a:gd name="connsiteY10" fmla="*/ 131763 h 336550"/>
                    <a:gd name="connsiteX11" fmla="*/ 92842 w 292270"/>
                    <a:gd name="connsiteY11" fmla="*/ 134938 h 336550"/>
                    <a:gd name="connsiteX12" fmla="*/ 100780 w 292270"/>
                    <a:gd name="connsiteY12" fmla="*/ 134938 h 336550"/>
                    <a:gd name="connsiteX13" fmla="*/ 96811 w 292270"/>
                    <a:gd name="connsiteY13" fmla="*/ 131763 h 336550"/>
                    <a:gd name="connsiteX14" fmla="*/ 225310 w 292270"/>
                    <a:gd name="connsiteY14" fmla="*/ 127000 h 336550"/>
                    <a:gd name="connsiteX15" fmla="*/ 226721 w 292270"/>
                    <a:gd name="connsiteY15" fmla="*/ 127000 h 336550"/>
                    <a:gd name="connsiteX16" fmla="*/ 229543 w 292270"/>
                    <a:gd name="connsiteY16" fmla="*/ 127000 h 336550"/>
                    <a:gd name="connsiteX17" fmla="*/ 230954 w 292270"/>
                    <a:gd name="connsiteY17" fmla="*/ 127000 h 336550"/>
                    <a:gd name="connsiteX18" fmla="*/ 230954 w 292270"/>
                    <a:gd name="connsiteY18" fmla="*/ 155792 h 336550"/>
                    <a:gd name="connsiteX19" fmla="*/ 229543 w 292270"/>
                    <a:gd name="connsiteY19" fmla="*/ 157163 h 336550"/>
                    <a:gd name="connsiteX20" fmla="*/ 225310 w 292270"/>
                    <a:gd name="connsiteY20" fmla="*/ 157163 h 336550"/>
                    <a:gd name="connsiteX21" fmla="*/ 225310 w 292270"/>
                    <a:gd name="connsiteY21" fmla="*/ 155792 h 336550"/>
                    <a:gd name="connsiteX22" fmla="*/ 225310 w 292270"/>
                    <a:gd name="connsiteY22" fmla="*/ 132484 h 336550"/>
                    <a:gd name="connsiteX23" fmla="*/ 221076 w 292270"/>
                    <a:gd name="connsiteY23" fmla="*/ 133855 h 336550"/>
                    <a:gd name="connsiteX24" fmla="*/ 221076 w 292270"/>
                    <a:gd name="connsiteY24" fmla="*/ 135227 h 336550"/>
                    <a:gd name="connsiteX25" fmla="*/ 219665 w 292270"/>
                    <a:gd name="connsiteY25" fmla="*/ 133855 h 336550"/>
                    <a:gd name="connsiteX26" fmla="*/ 219665 w 292270"/>
                    <a:gd name="connsiteY26" fmla="*/ 131113 h 336550"/>
                    <a:gd name="connsiteX27" fmla="*/ 219665 w 292270"/>
                    <a:gd name="connsiteY27" fmla="*/ 129742 h 336550"/>
                    <a:gd name="connsiteX28" fmla="*/ 225310 w 292270"/>
                    <a:gd name="connsiteY28" fmla="*/ 127000 h 336550"/>
                    <a:gd name="connsiteX29" fmla="*/ 203791 w 292270"/>
                    <a:gd name="connsiteY29" fmla="*/ 127000 h 336550"/>
                    <a:gd name="connsiteX30" fmla="*/ 207495 w 292270"/>
                    <a:gd name="connsiteY30" fmla="*/ 127000 h 336550"/>
                    <a:gd name="connsiteX31" fmla="*/ 208730 w 292270"/>
                    <a:gd name="connsiteY31" fmla="*/ 127000 h 336550"/>
                    <a:gd name="connsiteX32" fmla="*/ 208730 w 292270"/>
                    <a:gd name="connsiteY32" fmla="*/ 155792 h 336550"/>
                    <a:gd name="connsiteX33" fmla="*/ 207495 w 292270"/>
                    <a:gd name="connsiteY33" fmla="*/ 157163 h 336550"/>
                    <a:gd name="connsiteX34" fmla="*/ 203791 w 292270"/>
                    <a:gd name="connsiteY34" fmla="*/ 157163 h 336550"/>
                    <a:gd name="connsiteX35" fmla="*/ 202556 w 292270"/>
                    <a:gd name="connsiteY35" fmla="*/ 155792 h 336550"/>
                    <a:gd name="connsiteX36" fmla="*/ 202556 w 292270"/>
                    <a:gd name="connsiteY36" fmla="*/ 132484 h 336550"/>
                    <a:gd name="connsiteX37" fmla="*/ 200086 w 292270"/>
                    <a:gd name="connsiteY37" fmla="*/ 133855 h 336550"/>
                    <a:gd name="connsiteX38" fmla="*/ 198852 w 292270"/>
                    <a:gd name="connsiteY38" fmla="*/ 135227 h 336550"/>
                    <a:gd name="connsiteX39" fmla="*/ 198852 w 292270"/>
                    <a:gd name="connsiteY39" fmla="*/ 133855 h 336550"/>
                    <a:gd name="connsiteX40" fmla="*/ 197617 w 292270"/>
                    <a:gd name="connsiteY40" fmla="*/ 131113 h 336550"/>
                    <a:gd name="connsiteX41" fmla="*/ 198852 w 292270"/>
                    <a:gd name="connsiteY41" fmla="*/ 129742 h 336550"/>
                    <a:gd name="connsiteX42" fmla="*/ 203791 w 292270"/>
                    <a:gd name="connsiteY42" fmla="*/ 127000 h 336550"/>
                    <a:gd name="connsiteX43" fmla="*/ 183964 w 292270"/>
                    <a:gd name="connsiteY43" fmla="*/ 127000 h 336550"/>
                    <a:gd name="connsiteX44" fmla="*/ 192854 w 292270"/>
                    <a:gd name="connsiteY44" fmla="*/ 141426 h 336550"/>
                    <a:gd name="connsiteX45" fmla="*/ 182694 w 292270"/>
                    <a:gd name="connsiteY45" fmla="*/ 157163 h 336550"/>
                    <a:gd name="connsiteX46" fmla="*/ 173804 w 292270"/>
                    <a:gd name="connsiteY46" fmla="*/ 142737 h 336550"/>
                    <a:gd name="connsiteX47" fmla="*/ 183964 w 292270"/>
                    <a:gd name="connsiteY47" fmla="*/ 127000 h 336550"/>
                    <a:gd name="connsiteX48" fmla="*/ 161699 w 292270"/>
                    <a:gd name="connsiteY48" fmla="*/ 127000 h 336550"/>
                    <a:gd name="connsiteX49" fmla="*/ 164478 w 292270"/>
                    <a:gd name="connsiteY49" fmla="*/ 127000 h 336550"/>
                    <a:gd name="connsiteX50" fmla="*/ 165867 w 292270"/>
                    <a:gd name="connsiteY50" fmla="*/ 127000 h 336550"/>
                    <a:gd name="connsiteX51" fmla="*/ 165867 w 292270"/>
                    <a:gd name="connsiteY51" fmla="*/ 155792 h 336550"/>
                    <a:gd name="connsiteX52" fmla="*/ 164478 w 292270"/>
                    <a:gd name="connsiteY52" fmla="*/ 157163 h 336550"/>
                    <a:gd name="connsiteX53" fmla="*/ 161699 w 292270"/>
                    <a:gd name="connsiteY53" fmla="*/ 157163 h 336550"/>
                    <a:gd name="connsiteX54" fmla="*/ 160310 w 292270"/>
                    <a:gd name="connsiteY54" fmla="*/ 155792 h 336550"/>
                    <a:gd name="connsiteX55" fmla="*/ 160310 w 292270"/>
                    <a:gd name="connsiteY55" fmla="*/ 132484 h 336550"/>
                    <a:gd name="connsiteX56" fmla="*/ 156143 w 292270"/>
                    <a:gd name="connsiteY56" fmla="*/ 133855 h 336550"/>
                    <a:gd name="connsiteX57" fmla="*/ 156143 w 292270"/>
                    <a:gd name="connsiteY57" fmla="*/ 135227 h 336550"/>
                    <a:gd name="connsiteX58" fmla="*/ 154754 w 292270"/>
                    <a:gd name="connsiteY58" fmla="*/ 133855 h 336550"/>
                    <a:gd name="connsiteX59" fmla="*/ 154754 w 292270"/>
                    <a:gd name="connsiteY59" fmla="*/ 131113 h 336550"/>
                    <a:gd name="connsiteX60" fmla="*/ 154754 w 292270"/>
                    <a:gd name="connsiteY60" fmla="*/ 129742 h 336550"/>
                    <a:gd name="connsiteX61" fmla="*/ 161699 w 292270"/>
                    <a:gd name="connsiteY61" fmla="*/ 127000 h 336550"/>
                    <a:gd name="connsiteX62" fmla="*/ 141261 w 292270"/>
                    <a:gd name="connsiteY62" fmla="*/ 127000 h 336550"/>
                    <a:gd name="connsiteX63" fmla="*/ 151580 w 292270"/>
                    <a:gd name="connsiteY63" fmla="*/ 141426 h 336550"/>
                    <a:gd name="connsiteX64" fmla="*/ 141261 w 292270"/>
                    <a:gd name="connsiteY64" fmla="*/ 157163 h 336550"/>
                    <a:gd name="connsiteX65" fmla="*/ 130942 w 292270"/>
                    <a:gd name="connsiteY65" fmla="*/ 142737 h 336550"/>
                    <a:gd name="connsiteX66" fmla="*/ 141261 w 292270"/>
                    <a:gd name="connsiteY66" fmla="*/ 127000 h 336550"/>
                    <a:gd name="connsiteX67" fmla="*/ 247736 w 292270"/>
                    <a:gd name="connsiteY67" fmla="*/ 80963 h 336550"/>
                    <a:gd name="connsiteX68" fmla="*/ 243654 w 292270"/>
                    <a:gd name="connsiteY68" fmla="*/ 91970 h 336550"/>
                    <a:gd name="connsiteX69" fmla="*/ 247736 w 292270"/>
                    <a:gd name="connsiteY69" fmla="*/ 101601 h 336550"/>
                    <a:gd name="connsiteX70" fmla="*/ 253179 w 292270"/>
                    <a:gd name="connsiteY70" fmla="*/ 90594 h 336550"/>
                    <a:gd name="connsiteX71" fmla="*/ 247736 w 292270"/>
                    <a:gd name="connsiteY71" fmla="*/ 80963 h 336550"/>
                    <a:gd name="connsiteX72" fmla="*/ 205328 w 292270"/>
                    <a:gd name="connsiteY72" fmla="*/ 80963 h 336550"/>
                    <a:gd name="connsiteX73" fmla="*/ 200792 w 292270"/>
                    <a:gd name="connsiteY73" fmla="*/ 91970 h 336550"/>
                    <a:gd name="connsiteX74" fmla="*/ 205328 w 292270"/>
                    <a:gd name="connsiteY74" fmla="*/ 101601 h 336550"/>
                    <a:gd name="connsiteX75" fmla="*/ 208730 w 292270"/>
                    <a:gd name="connsiteY75" fmla="*/ 90594 h 336550"/>
                    <a:gd name="connsiteX76" fmla="*/ 205328 w 292270"/>
                    <a:gd name="connsiteY76" fmla="*/ 80963 h 336550"/>
                    <a:gd name="connsiteX77" fmla="*/ 184010 w 292270"/>
                    <a:gd name="connsiteY77" fmla="*/ 80963 h 336550"/>
                    <a:gd name="connsiteX78" fmla="*/ 178567 w 292270"/>
                    <a:gd name="connsiteY78" fmla="*/ 91970 h 336550"/>
                    <a:gd name="connsiteX79" fmla="*/ 184010 w 292270"/>
                    <a:gd name="connsiteY79" fmla="*/ 101601 h 336550"/>
                    <a:gd name="connsiteX80" fmla="*/ 188092 w 292270"/>
                    <a:gd name="connsiteY80" fmla="*/ 90594 h 336550"/>
                    <a:gd name="connsiteX81" fmla="*/ 184010 w 292270"/>
                    <a:gd name="connsiteY81" fmla="*/ 80963 h 336550"/>
                    <a:gd name="connsiteX82" fmla="*/ 162011 w 292270"/>
                    <a:gd name="connsiteY82" fmla="*/ 80963 h 336550"/>
                    <a:gd name="connsiteX83" fmla="*/ 157929 w 292270"/>
                    <a:gd name="connsiteY83" fmla="*/ 91970 h 336550"/>
                    <a:gd name="connsiteX84" fmla="*/ 162011 w 292270"/>
                    <a:gd name="connsiteY84" fmla="*/ 101601 h 336550"/>
                    <a:gd name="connsiteX85" fmla="*/ 167454 w 292270"/>
                    <a:gd name="connsiteY85" fmla="*/ 90594 h 336550"/>
                    <a:gd name="connsiteX86" fmla="*/ 162011 w 292270"/>
                    <a:gd name="connsiteY86" fmla="*/ 80963 h 336550"/>
                    <a:gd name="connsiteX87" fmla="*/ 76173 w 292270"/>
                    <a:gd name="connsiteY87" fmla="*/ 80963 h 336550"/>
                    <a:gd name="connsiteX88" fmla="*/ 72204 w 292270"/>
                    <a:gd name="connsiteY88" fmla="*/ 91970 h 336550"/>
                    <a:gd name="connsiteX89" fmla="*/ 76173 w 292270"/>
                    <a:gd name="connsiteY89" fmla="*/ 101601 h 336550"/>
                    <a:gd name="connsiteX90" fmla="*/ 80142 w 292270"/>
                    <a:gd name="connsiteY90" fmla="*/ 90594 h 336550"/>
                    <a:gd name="connsiteX91" fmla="*/ 76173 w 292270"/>
                    <a:gd name="connsiteY91" fmla="*/ 80963 h 336550"/>
                    <a:gd name="connsiteX92" fmla="*/ 225310 w 292270"/>
                    <a:gd name="connsiteY92" fmla="*/ 76200 h 336550"/>
                    <a:gd name="connsiteX93" fmla="*/ 226721 w 292270"/>
                    <a:gd name="connsiteY93" fmla="*/ 76200 h 336550"/>
                    <a:gd name="connsiteX94" fmla="*/ 229543 w 292270"/>
                    <a:gd name="connsiteY94" fmla="*/ 76200 h 336550"/>
                    <a:gd name="connsiteX95" fmla="*/ 230954 w 292270"/>
                    <a:gd name="connsiteY95" fmla="*/ 77511 h 336550"/>
                    <a:gd name="connsiteX96" fmla="*/ 230954 w 292270"/>
                    <a:gd name="connsiteY96" fmla="*/ 105052 h 336550"/>
                    <a:gd name="connsiteX97" fmla="*/ 229543 w 292270"/>
                    <a:gd name="connsiteY97" fmla="*/ 106363 h 336550"/>
                    <a:gd name="connsiteX98" fmla="*/ 225310 w 292270"/>
                    <a:gd name="connsiteY98" fmla="*/ 106363 h 336550"/>
                    <a:gd name="connsiteX99" fmla="*/ 225310 w 292270"/>
                    <a:gd name="connsiteY99" fmla="*/ 105052 h 336550"/>
                    <a:gd name="connsiteX100" fmla="*/ 225310 w 292270"/>
                    <a:gd name="connsiteY100" fmla="*/ 82757 h 336550"/>
                    <a:gd name="connsiteX101" fmla="*/ 221076 w 292270"/>
                    <a:gd name="connsiteY101" fmla="*/ 84069 h 336550"/>
                    <a:gd name="connsiteX102" fmla="*/ 219665 w 292270"/>
                    <a:gd name="connsiteY102" fmla="*/ 84069 h 336550"/>
                    <a:gd name="connsiteX103" fmla="*/ 219665 w 292270"/>
                    <a:gd name="connsiteY103" fmla="*/ 81446 h 336550"/>
                    <a:gd name="connsiteX104" fmla="*/ 219665 w 292270"/>
                    <a:gd name="connsiteY104" fmla="*/ 80134 h 336550"/>
                    <a:gd name="connsiteX105" fmla="*/ 225310 w 292270"/>
                    <a:gd name="connsiteY105" fmla="*/ 76200 h 336550"/>
                    <a:gd name="connsiteX106" fmla="*/ 205555 w 292270"/>
                    <a:gd name="connsiteY106" fmla="*/ 76200 h 336550"/>
                    <a:gd name="connsiteX107" fmla="*/ 216667 w 292270"/>
                    <a:gd name="connsiteY107" fmla="*/ 90626 h 336550"/>
                    <a:gd name="connsiteX108" fmla="*/ 205555 w 292270"/>
                    <a:gd name="connsiteY108" fmla="*/ 106363 h 336550"/>
                    <a:gd name="connsiteX109" fmla="*/ 194442 w 292270"/>
                    <a:gd name="connsiteY109" fmla="*/ 91937 h 336550"/>
                    <a:gd name="connsiteX110" fmla="*/ 205555 w 292270"/>
                    <a:gd name="connsiteY110" fmla="*/ 76200 h 336550"/>
                    <a:gd name="connsiteX111" fmla="*/ 183964 w 292270"/>
                    <a:gd name="connsiteY111" fmla="*/ 76200 h 336550"/>
                    <a:gd name="connsiteX112" fmla="*/ 192854 w 292270"/>
                    <a:gd name="connsiteY112" fmla="*/ 90626 h 336550"/>
                    <a:gd name="connsiteX113" fmla="*/ 182694 w 292270"/>
                    <a:gd name="connsiteY113" fmla="*/ 106363 h 336550"/>
                    <a:gd name="connsiteX114" fmla="*/ 173804 w 292270"/>
                    <a:gd name="connsiteY114" fmla="*/ 91937 h 336550"/>
                    <a:gd name="connsiteX115" fmla="*/ 183964 w 292270"/>
                    <a:gd name="connsiteY115" fmla="*/ 76200 h 336550"/>
                    <a:gd name="connsiteX116" fmla="*/ 161898 w 292270"/>
                    <a:gd name="connsiteY116" fmla="*/ 76200 h 336550"/>
                    <a:gd name="connsiteX117" fmla="*/ 172217 w 292270"/>
                    <a:gd name="connsiteY117" fmla="*/ 90626 h 336550"/>
                    <a:gd name="connsiteX118" fmla="*/ 161898 w 292270"/>
                    <a:gd name="connsiteY118" fmla="*/ 106363 h 336550"/>
                    <a:gd name="connsiteX119" fmla="*/ 151579 w 292270"/>
                    <a:gd name="connsiteY119" fmla="*/ 91937 h 336550"/>
                    <a:gd name="connsiteX120" fmla="*/ 161898 w 292270"/>
                    <a:gd name="connsiteY120" fmla="*/ 76200 h 336550"/>
                    <a:gd name="connsiteX121" fmla="*/ 139584 w 292270"/>
                    <a:gd name="connsiteY121" fmla="*/ 76200 h 336550"/>
                    <a:gd name="connsiteX122" fmla="*/ 140996 w 292270"/>
                    <a:gd name="connsiteY122" fmla="*/ 76200 h 336550"/>
                    <a:gd name="connsiteX123" fmla="*/ 143818 w 292270"/>
                    <a:gd name="connsiteY123" fmla="*/ 76200 h 336550"/>
                    <a:gd name="connsiteX124" fmla="*/ 145229 w 292270"/>
                    <a:gd name="connsiteY124" fmla="*/ 77511 h 336550"/>
                    <a:gd name="connsiteX125" fmla="*/ 145229 w 292270"/>
                    <a:gd name="connsiteY125" fmla="*/ 105052 h 336550"/>
                    <a:gd name="connsiteX126" fmla="*/ 143818 w 292270"/>
                    <a:gd name="connsiteY126" fmla="*/ 106363 h 336550"/>
                    <a:gd name="connsiteX127" fmla="*/ 139584 w 292270"/>
                    <a:gd name="connsiteY127" fmla="*/ 106363 h 336550"/>
                    <a:gd name="connsiteX128" fmla="*/ 139584 w 292270"/>
                    <a:gd name="connsiteY128" fmla="*/ 105052 h 336550"/>
                    <a:gd name="connsiteX129" fmla="*/ 139584 w 292270"/>
                    <a:gd name="connsiteY129" fmla="*/ 82757 h 336550"/>
                    <a:gd name="connsiteX130" fmla="*/ 135351 w 292270"/>
                    <a:gd name="connsiteY130" fmla="*/ 84069 h 336550"/>
                    <a:gd name="connsiteX131" fmla="*/ 133940 w 292270"/>
                    <a:gd name="connsiteY131" fmla="*/ 84069 h 336550"/>
                    <a:gd name="connsiteX132" fmla="*/ 132529 w 292270"/>
                    <a:gd name="connsiteY132" fmla="*/ 81446 h 336550"/>
                    <a:gd name="connsiteX133" fmla="*/ 133940 w 292270"/>
                    <a:gd name="connsiteY133" fmla="*/ 80134 h 336550"/>
                    <a:gd name="connsiteX134" fmla="*/ 139584 w 292270"/>
                    <a:gd name="connsiteY134" fmla="*/ 76200 h 336550"/>
                    <a:gd name="connsiteX135" fmla="*/ 118837 w 292270"/>
                    <a:gd name="connsiteY135" fmla="*/ 76200 h 336550"/>
                    <a:gd name="connsiteX136" fmla="*/ 123005 w 292270"/>
                    <a:gd name="connsiteY136" fmla="*/ 76200 h 336550"/>
                    <a:gd name="connsiteX137" fmla="*/ 123005 w 292270"/>
                    <a:gd name="connsiteY137" fmla="*/ 77511 h 336550"/>
                    <a:gd name="connsiteX138" fmla="*/ 123005 w 292270"/>
                    <a:gd name="connsiteY138" fmla="*/ 105052 h 336550"/>
                    <a:gd name="connsiteX139" fmla="*/ 123005 w 292270"/>
                    <a:gd name="connsiteY139" fmla="*/ 106363 h 336550"/>
                    <a:gd name="connsiteX140" fmla="*/ 118837 w 292270"/>
                    <a:gd name="connsiteY140" fmla="*/ 106363 h 336550"/>
                    <a:gd name="connsiteX141" fmla="*/ 117448 w 292270"/>
                    <a:gd name="connsiteY141" fmla="*/ 105052 h 336550"/>
                    <a:gd name="connsiteX142" fmla="*/ 117448 w 292270"/>
                    <a:gd name="connsiteY142" fmla="*/ 82757 h 336550"/>
                    <a:gd name="connsiteX143" fmla="*/ 114670 w 292270"/>
                    <a:gd name="connsiteY143" fmla="*/ 84069 h 336550"/>
                    <a:gd name="connsiteX144" fmla="*/ 113281 w 292270"/>
                    <a:gd name="connsiteY144" fmla="*/ 84069 h 336550"/>
                    <a:gd name="connsiteX145" fmla="*/ 111892 w 292270"/>
                    <a:gd name="connsiteY145" fmla="*/ 81446 h 336550"/>
                    <a:gd name="connsiteX146" fmla="*/ 111892 w 292270"/>
                    <a:gd name="connsiteY146" fmla="*/ 80134 h 336550"/>
                    <a:gd name="connsiteX147" fmla="*/ 118837 w 292270"/>
                    <a:gd name="connsiteY147" fmla="*/ 76200 h 336550"/>
                    <a:gd name="connsiteX148" fmla="*/ 97207 w 292270"/>
                    <a:gd name="connsiteY148" fmla="*/ 76200 h 336550"/>
                    <a:gd name="connsiteX149" fmla="*/ 99588 w 292270"/>
                    <a:gd name="connsiteY149" fmla="*/ 76200 h 336550"/>
                    <a:gd name="connsiteX150" fmla="*/ 100779 w 292270"/>
                    <a:gd name="connsiteY150" fmla="*/ 77511 h 336550"/>
                    <a:gd name="connsiteX151" fmla="*/ 100779 w 292270"/>
                    <a:gd name="connsiteY151" fmla="*/ 105052 h 336550"/>
                    <a:gd name="connsiteX152" fmla="*/ 99588 w 292270"/>
                    <a:gd name="connsiteY152" fmla="*/ 106363 h 336550"/>
                    <a:gd name="connsiteX153" fmla="*/ 97207 w 292270"/>
                    <a:gd name="connsiteY153" fmla="*/ 106363 h 336550"/>
                    <a:gd name="connsiteX154" fmla="*/ 96016 w 292270"/>
                    <a:gd name="connsiteY154" fmla="*/ 105052 h 336550"/>
                    <a:gd name="connsiteX155" fmla="*/ 96016 w 292270"/>
                    <a:gd name="connsiteY155" fmla="*/ 82757 h 336550"/>
                    <a:gd name="connsiteX156" fmla="*/ 92444 w 292270"/>
                    <a:gd name="connsiteY156" fmla="*/ 84069 h 336550"/>
                    <a:gd name="connsiteX157" fmla="*/ 91254 w 292270"/>
                    <a:gd name="connsiteY157" fmla="*/ 84069 h 336550"/>
                    <a:gd name="connsiteX158" fmla="*/ 91254 w 292270"/>
                    <a:gd name="connsiteY158" fmla="*/ 81446 h 336550"/>
                    <a:gd name="connsiteX159" fmla="*/ 91254 w 292270"/>
                    <a:gd name="connsiteY159" fmla="*/ 80134 h 336550"/>
                    <a:gd name="connsiteX160" fmla="*/ 97207 w 292270"/>
                    <a:gd name="connsiteY160" fmla="*/ 76200 h 336550"/>
                    <a:gd name="connsiteX161" fmla="*/ 201926 w 292270"/>
                    <a:gd name="connsiteY161" fmla="*/ 36513 h 336550"/>
                    <a:gd name="connsiteX162" fmla="*/ 200792 w 292270"/>
                    <a:gd name="connsiteY162" fmla="*/ 40409 h 336550"/>
                    <a:gd name="connsiteX163" fmla="*/ 205328 w 292270"/>
                    <a:gd name="connsiteY163" fmla="*/ 50801 h 336550"/>
                    <a:gd name="connsiteX164" fmla="*/ 208730 w 292270"/>
                    <a:gd name="connsiteY164" fmla="*/ 40409 h 336550"/>
                    <a:gd name="connsiteX165" fmla="*/ 208730 w 292270"/>
                    <a:gd name="connsiteY165" fmla="*/ 39111 h 336550"/>
                    <a:gd name="connsiteX166" fmla="*/ 201926 w 292270"/>
                    <a:gd name="connsiteY166" fmla="*/ 36513 h 336550"/>
                    <a:gd name="connsiteX167" fmla="*/ 123005 w 292270"/>
                    <a:gd name="connsiteY167" fmla="*/ 34925 h 336550"/>
                    <a:gd name="connsiteX168" fmla="*/ 116201 w 292270"/>
                    <a:gd name="connsiteY168" fmla="*/ 37571 h 336550"/>
                    <a:gd name="connsiteX169" fmla="*/ 115067 w 292270"/>
                    <a:gd name="connsiteY169" fmla="*/ 38894 h 336550"/>
                    <a:gd name="connsiteX170" fmla="*/ 115067 w 292270"/>
                    <a:gd name="connsiteY170" fmla="*/ 40216 h 336550"/>
                    <a:gd name="connsiteX171" fmla="*/ 119603 w 292270"/>
                    <a:gd name="connsiteY171" fmla="*/ 50800 h 336550"/>
                    <a:gd name="connsiteX172" fmla="*/ 123005 w 292270"/>
                    <a:gd name="connsiteY172" fmla="*/ 40216 h 336550"/>
                    <a:gd name="connsiteX173" fmla="*/ 123005 w 292270"/>
                    <a:gd name="connsiteY173" fmla="*/ 34925 h 336550"/>
                    <a:gd name="connsiteX174" fmla="*/ 162011 w 292270"/>
                    <a:gd name="connsiteY174" fmla="*/ 31750 h 336550"/>
                    <a:gd name="connsiteX175" fmla="*/ 157929 w 292270"/>
                    <a:gd name="connsiteY175" fmla="*/ 40640 h 336550"/>
                    <a:gd name="connsiteX176" fmla="*/ 162011 w 292270"/>
                    <a:gd name="connsiteY176" fmla="*/ 50800 h 336550"/>
                    <a:gd name="connsiteX177" fmla="*/ 167454 w 292270"/>
                    <a:gd name="connsiteY177" fmla="*/ 40640 h 336550"/>
                    <a:gd name="connsiteX178" fmla="*/ 162011 w 292270"/>
                    <a:gd name="connsiteY178" fmla="*/ 31750 h 336550"/>
                    <a:gd name="connsiteX179" fmla="*/ 144703 w 292270"/>
                    <a:gd name="connsiteY179" fmla="*/ 28575 h 336550"/>
                    <a:gd name="connsiteX180" fmla="*/ 144703 w 292270"/>
                    <a:gd name="connsiteY180" fmla="*/ 55075 h 336550"/>
                    <a:gd name="connsiteX181" fmla="*/ 143389 w 292270"/>
                    <a:gd name="connsiteY181" fmla="*/ 55075 h 336550"/>
                    <a:gd name="connsiteX182" fmla="*/ 139447 w 292270"/>
                    <a:gd name="connsiteY182" fmla="*/ 55075 h 336550"/>
                    <a:gd name="connsiteX183" fmla="*/ 139447 w 292270"/>
                    <a:gd name="connsiteY183" fmla="*/ 32550 h 336550"/>
                    <a:gd name="connsiteX184" fmla="*/ 135504 w 292270"/>
                    <a:gd name="connsiteY184" fmla="*/ 33875 h 336550"/>
                    <a:gd name="connsiteX185" fmla="*/ 134190 w 292270"/>
                    <a:gd name="connsiteY185" fmla="*/ 33875 h 336550"/>
                    <a:gd name="connsiteX186" fmla="*/ 132876 w 292270"/>
                    <a:gd name="connsiteY186" fmla="*/ 31225 h 336550"/>
                    <a:gd name="connsiteX187" fmla="*/ 127619 w 292270"/>
                    <a:gd name="connsiteY187" fmla="*/ 32550 h 336550"/>
                    <a:gd name="connsiteX188" fmla="*/ 128934 w 292270"/>
                    <a:gd name="connsiteY188" fmla="*/ 40500 h 336550"/>
                    <a:gd name="connsiteX189" fmla="*/ 118420 w 292270"/>
                    <a:gd name="connsiteY189" fmla="*/ 56400 h 336550"/>
                    <a:gd name="connsiteX190" fmla="*/ 109221 w 292270"/>
                    <a:gd name="connsiteY190" fmla="*/ 41825 h 336550"/>
                    <a:gd name="connsiteX191" fmla="*/ 101336 w 292270"/>
                    <a:gd name="connsiteY191" fmla="*/ 47125 h 336550"/>
                    <a:gd name="connsiteX192" fmla="*/ 101336 w 292270"/>
                    <a:gd name="connsiteY192" fmla="*/ 55075 h 336550"/>
                    <a:gd name="connsiteX193" fmla="*/ 100022 w 292270"/>
                    <a:gd name="connsiteY193" fmla="*/ 55075 h 336550"/>
                    <a:gd name="connsiteX194" fmla="*/ 97394 w 292270"/>
                    <a:gd name="connsiteY194" fmla="*/ 55075 h 336550"/>
                    <a:gd name="connsiteX195" fmla="*/ 96080 w 292270"/>
                    <a:gd name="connsiteY195" fmla="*/ 55075 h 336550"/>
                    <a:gd name="connsiteX196" fmla="*/ 96080 w 292270"/>
                    <a:gd name="connsiteY196" fmla="*/ 49775 h 336550"/>
                    <a:gd name="connsiteX197" fmla="*/ 72425 w 292270"/>
                    <a:gd name="connsiteY197" fmla="*/ 77600 h 336550"/>
                    <a:gd name="connsiteX198" fmla="*/ 76367 w 292270"/>
                    <a:gd name="connsiteY198" fmla="*/ 76275 h 336550"/>
                    <a:gd name="connsiteX199" fmla="*/ 86880 w 292270"/>
                    <a:gd name="connsiteY199" fmla="*/ 90850 h 336550"/>
                    <a:gd name="connsiteX200" fmla="*/ 76367 w 292270"/>
                    <a:gd name="connsiteY200" fmla="*/ 106750 h 336550"/>
                    <a:gd name="connsiteX201" fmla="*/ 67168 w 292270"/>
                    <a:gd name="connsiteY201" fmla="*/ 97475 h 336550"/>
                    <a:gd name="connsiteX202" fmla="*/ 75053 w 292270"/>
                    <a:gd name="connsiteY202" fmla="*/ 127950 h 336550"/>
                    <a:gd name="connsiteX203" fmla="*/ 76367 w 292270"/>
                    <a:gd name="connsiteY203" fmla="*/ 127950 h 336550"/>
                    <a:gd name="connsiteX204" fmla="*/ 78995 w 292270"/>
                    <a:gd name="connsiteY204" fmla="*/ 127950 h 336550"/>
                    <a:gd name="connsiteX205" fmla="*/ 80310 w 292270"/>
                    <a:gd name="connsiteY205" fmla="*/ 127950 h 336550"/>
                    <a:gd name="connsiteX206" fmla="*/ 80310 w 292270"/>
                    <a:gd name="connsiteY206" fmla="*/ 133250 h 336550"/>
                    <a:gd name="connsiteX207" fmla="*/ 88195 w 292270"/>
                    <a:gd name="connsiteY207" fmla="*/ 135900 h 336550"/>
                    <a:gd name="connsiteX208" fmla="*/ 97394 w 292270"/>
                    <a:gd name="connsiteY208" fmla="*/ 126625 h 336550"/>
                    <a:gd name="connsiteX209" fmla="*/ 107907 w 292270"/>
                    <a:gd name="connsiteY209" fmla="*/ 135900 h 336550"/>
                    <a:gd name="connsiteX210" fmla="*/ 114478 w 292270"/>
                    <a:gd name="connsiteY210" fmla="*/ 145175 h 336550"/>
                    <a:gd name="connsiteX211" fmla="*/ 117106 w 292270"/>
                    <a:gd name="connsiteY211" fmla="*/ 151800 h 336550"/>
                    <a:gd name="connsiteX212" fmla="*/ 117106 w 292270"/>
                    <a:gd name="connsiteY212" fmla="*/ 133250 h 336550"/>
                    <a:gd name="connsiteX213" fmla="*/ 114478 w 292270"/>
                    <a:gd name="connsiteY213" fmla="*/ 134575 h 336550"/>
                    <a:gd name="connsiteX214" fmla="*/ 113164 w 292270"/>
                    <a:gd name="connsiteY214" fmla="*/ 135900 h 336550"/>
                    <a:gd name="connsiteX215" fmla="*/ 113164 w 292270"/>
                    <a:gd name="connsiteY215" fmla="*/ 134575 h 336550"/>
                    <a:gd name="connsiteX216" fmla="*/ 111849 w 292270"/>
                    <a:gd name="connsiteY216" fmla="*/ 131925 h 336550"/>
                    <a:gd name="connsiteX217" fmla="*/ 111849 w 292270"/>
                    <a:gd name="connsiteY217" fmla="*/ 130600 h 336550"/>
                    <a:gd name="connsiteX218" fmla="*/ 118420 w 292270"/>
                    <a:gd name="connsiteY218" fmla="*/ 127950 h 336550"/>
                    <a:gd name="connsiteX219" fmla="*/ 122363 w 292270"/>
                    <a:gd name="connsiteY219" fmla="*/ 127950 h 336550"/>
                    <a:gd name="connsiteX220" fmla="*/ 122363 w 292270"/>
                    <a:gd name="connsiteY220" fmla="*/ 155775 h 336550"/>
                    <a:gd name="connsiteX221" fmla="*/ 122363 w 292270"/>
                    <a:gd name="connsiteY221" fmla="*/ 157100 h 336550"/>
                    <a:gd name="connsiteX222" fmla="*/ 121049 w 292270"/>
                    <a:gd name="connsiteY222" fmla="*/ 157100 h 336550"/>
                    <a:gd name="connsiteX223" fmla="*/ 135504 w 292270"/>
                    <a:gd name="connsiteY223" fmla="*/ 162400 h 336550"/>
                    <a:gd name="connsiteX224" fmla="*/ 161787 w 292270"/>
                    <a:gd name="connsiteY224" fmla="*/ 159750 h 336550"/>
                    <a:gd name="connsiteX225" fmla="*/ 181500 w 292270"/>
                    <a:gd name="connsiteY225" fmla="*/ 191550 h 336550"/>
                    <a:gd name="connsiteX226" fmla="*/ 181500 w 292270"/>
                    <a:gd name="connsiteY226" fmla="*/ 183600 h 336550"/>
                    <a:gd name="connsiteX227" fmla="*/ 178872 w 292270"/>
                    <a:gd name="connsiteY227" fmla="*/ 186250 h 336550"/>
                    <a:gd name="connsiteX228" fmla="*/ 177557 w 292270"/>
                    <a:gd name="connsiteY228" fmla="*/ 186250 h 336550"/>
                    <a:gd name="connsiteX229" fmla="*/ 176243 w 292270"/>
                    <a:gd name="connsiteY229" fmla="*/ 184925 h 336550"/>
                    <a:gd name="connsiteX230" fmla="*/ 176243 w 292270"/>
                    <a:gd name="connsiteY230" fmla="*/ 182275 h 336550"/>
                    <a:gd name="connsiteX231" fmla="*/ 176243 w 292270"/>
                    <a:gd name="connsiteY231" fmla="*/ 180950 h 336550"/>
                    <a:gd name="connsiteX232" fmla="*/ 182814 w 292270"/>
                    <a:gd name="connsiteY232" fmla="*/ 178300 h 336550"/>
                    <a:gd name="connsiteX233" fmla="*/ 186756 w 292270"/>
                    <a:gd name="connsiteY233" fmla="*/ 178300 h 336550"/>
                    <a:gd name="connsiteX234" fmla="*/ 186756 w 292270"/>
                    <a:gd name="connsiteY234" fmla="*/ 194200 h 336550"/>
                    <a:gd name="connsiteX235" fmla="*/ 199898 w 292270"/>
                    <a:gd name="connsiteY235" fmla="*/ 186250 h 336550"/>
                    <a:gd name="connsiteX236" fmla="*/ 198584 w 292270"/>
                    <a:gd name="connsiteY236" fmla="*/ 186250 h 336550"/>
                    <a:gd name="connsiteX237" fmla="*/ 198584 w 292270"/>
                    <a:gd name="connsiteY237" fmla="*/ 184925 h 336550"/>
                    <a:gd name="connsiteX238" fmla="*/ 197270 w 292270"/>
                    <a:gd name="connsiteY238" fmla="*/ 182275 h 336550"/>
                    <a:gd name="connsiteX239" fmla="*/ 198584 w 292270"/>
                    <a:gd name="connsiteY239" fmla="*/ 180950 h 336550"/>
                    <a:gd name="connsiteX240" fmla="*/ 199898 w 292270"/>
                    <a:gd name="connsiteY240" fmla="*/ 180950 h 336550"/>
                    <a:gd name="connsiteX241" fmla="*/ 199898 w 292270"/>
                    <a:gd name="connsiteY241" fmla="*/ 166375 h 336550"/>
                    <a:gd name="connsiteX242" fmla="*/ 234066 w 292270"/>
                    <a:gd name="connsiteY242" fmla="*/ 161075 h 336550"/>
                    <a:gd name="connsiteX243" fmla="*/ 241951 w 292270"/>
                    <a:gd name="connsiteY243" fmla="*/ 146500 h 336550"/>
                    <a:gd name="connsiteX244" fmla="*/ 245894 w 292270"/>
                    <a:gd name="connsiteY244" fmla="*/ 143850 h 336550"/>
                    <a:gd name="connsiteX245" fmla="*/ 245894 w 292270"/>
                    <a:gd name="connsiteY245" fmla="*/ 133250 h 336550"/>
                    <a:gd name="connsiteX246" fmla="*/ 241951 w 292270"/>
                    <a:gd name="connsiteY246" fmla="*/ 134575 h 336550"/>
                    <a:gd name="connsiteX247" fmla="*/ 241951 w 292270"/>
                    <a:gd name="connsiteY247" fmla="*/ 135900 h 336550"/>
                    <a:gd name="connsiteX248" fmla="*/ 240637 w 292270"/>
                    <a:gd name="connsiteY248" fmla="*/ 134575 h 336550"/>
                    <a:gd name="connsiteX249" fmla="*/ 240637 w 292270"/>
                    <a:gd name="connsiteY249" fmla="*/ 131925 h 336550"/>
                    <a:gd name="connsiteX250" fmla="*/ 240637 w 292270"/>
                    <a:gd name="connsiteY250" fmla="*/ 130600 h 336550"/>
                    <a:gd name="connsiteX251" fmla="*/ 247208 w 292270"/>
                    <a:gd name="connsiteY251" fmla="*/ 127950 h 336550"/>
                    <a:gd name="connsiteX252" fmla="*/ 249836 w 292270"/>
                    <a:gd name="connsiteY252" fmla="*/ 127950 h 336550"/>
                    <a:gd name="connsiteX253" fmla="*/ 251151 w 292270"/>
                    <a:gd name="connsiteY253" fmla="*/ 127950 h 336550"/>
                    <a:gd name="connsiteX254" fmla="*/ 251151 w 292270"/>
                    <a:gd name="connsiteY254" fmla="*/ 143850 h 336550"/>
                    <a:gd name="connsiteX255" fmla="*/ 252465 w 292270"/>
                    <a:gd name="connsiteY255" fmla="*/ 143850 h 336550"/>
                    <a:gd name="connsiteX256" fmla="*/ 257721 w 292270"/>
                    <a:gd name="connsiteY256" fmla="*/ 94825 h 336550"/>
                    <a:gd name="connsiteX257" fmla="*/ 247208 w 292270"/>
                    <a:gd name="connsiteY257" fmla="*/ 106750 h 336550"/>
                    <a:gd name="connsiteX258" fmla="*/ 238009 w 292270"/>
                    <a:gd name="connsiteY258" fmla="*/ 92175 h 336550"/>
                    <a:gd name="connsiteX259" fmla="*/ 248522 w 292270"/>
                    <a:gd name="connsiteY259" fmla="*/ 76275 h 336550"/>
                    <a:gd name="connsiteX260" fmla="*/ 249836 w 292270"/>
                    <a:gd name="connsiteY260" fmla="*/ 76275 h 336550"/>
                    <a:gd name="connsiteX261" fmla="*/ 230124 w 292270"/>
                    <a:gd name="connsiteY261" fmla="*/ 52425 h 336550"/>
                    <a:gd name="connsiteX262" fmla="*/ 230124 w 292270"/>
                    <a:gd name="connsiteY262" fmla="*/ 55075 h 336550"/>
                    <a:gd name="connsiteX263" fmla="*/ 228810 w 292270"/>
                    <a:gd name="connsiteY263" fmla="*/ 55075 h 336550"/>
                    <a:gd name="connsiteX264" fmla="*/ 224867 w 292270"/>
                    <a:gd name="connsiteY264" fmla="*/ 55075 h 336550"/>
                    <a:gd name="connsiteX265" fmla="*/ 224867 w 292270"/>
                    <a:gd name="connsiteY265" fmla="*/ 48450 h 336550"/>
                    <a:gd name="connsiteX266" fmla="*/ 215668 w 292270"/>
                    <a:gd name="connsiteY266" fmla="*/ 43150 h 336550"/>
                    <a:gd name="connsiteX267" fmla="*/ 205155 w 292270"/>
                    <a:gd name="connsiteY267" fmla="*/ 56400 h 336550"/>
                    <a:gd name="connsiteX268" fmla="*/ 194641 w 292270"/>
                    <a:gd name="connsiteY268" fmla="*/ 40500 h 336550"/>
                    <a:gd name="connsiteX269" fmla="*/ 195956 w 292270"/>
                    <a:gd name="connsiteY269" fmla="*/ 33875 h 336550"/>
                    <a:gd name="connsiteX270" fmla="*/ 186756 w 292270"/>
                    <a:gd name="connsiteY270" fmla="*/ 31225 h 336550"/>
                    <a:gd name="connsiteX271" fmla="*/ 186756 w 292270"/>
                    <a:gd name="connsiteY271" fmla="*/ 55075 h 336550"/>
                    <a:gd name="connsiteX272" fmla="*/ 182814 w 292270"/>
                    <a:gd name="connsiteY272" fmla="*/ 55075 h 336550"/>
                    <a:gd name="connsiteX273" fmla="*/ 181500 w 292270"/>
                    <a:gd name="connsiteY273" fmla="*/ 55075 h 336550"/>
                    <a:gd name="connsiteX274" fmla="*/ 181500 w 292270"/>
                    <a:gd name="connsiteY274" fmla="*/ 32550 h 336550"/>
                    <a:gd name="connsiteX275" fmla="*/ 178872 w 292270"/>
                    <a:gd name="connsiteY275" fmla="*/ 33875 h 336550"/>
                    <a:gd name="connsiteX276" fmla="*/ 177557 w 292270"/>
                    <a:gd name="connsiteY276" fmla="*/ 33875 h 336550"/>
                    <a:gd name="connsiteX277" fmla="*/ 176243 w 292270"/>
                    <a:gd name="connsiteY277" fmla="*/ 33875 h 336550"/>
                    <a:gd name="connsiteX278" fmla="*/ 176243 w 292270"/>
                    <a:gd name="connsiteY278" fmla="*/ 31225 h 336550"/>
                    <a:gd name="connsiteX279" fmla="*/ 176243 w 292270"/>
                    <a:gd name="connsiteY279" fmla="*/ 29900 h 336550"/>
                    <a:gd name="connsiteX280" fmla="*/ 177557 w 292270"/>
                    <a:gd name="connsiteY280" fmla="*/ 29900 h 336550"/>
                    <a:gd name="connsiteX281" fmla="*/ 168358 w 292270"/>
                    <a:gd name="connsiteY281" fmla="*/ 28575 h 336550"/>
                    <a:gd name="connsiteX282" fmla="*/ 172301 w 292270"/>
                    <a:gd name="connsiteY282" fmla="*/ 40500 h 336550"/>
                    <a:gd name="connsiteX283" fmla="*/ 161787 w 292270"/>
                    <a:gd name="connsiteY283" fmla="*/ 56400 h 336550"/>
                    <a:gd name="connsiteX284" fmla="*/ 151274 w 292270"/>
                    <a:gd name="connsiteY284" fmla="*/ 40500 h 336550"/>
                    <a:gd name="connsiteX285" fmla="*/ 156531 w 292270"/>
                    <a:gd name="connsiteY285" fmla="*/ 28575 h 336550"/>
                    <a:gd name="connsiteX286" fmla="*/ 144703 w 292270"/>
                    <a:gd name="connsiteY286" fmla="*/ 28575 h 336550"/>
                    <a:gd name="connsiteX287" fmla="*/ 164533 w 292270"/>
                    <a:gd name="connsiteY287" fmla="*/ 0 h 336550"/>
                    <a:gd name="connsiteX288" fmla="*/ 266895 w 292270"/>
                    <a:gd name="connsiteY288" fmla="*/ 48642 h 336550"/>
                    <a:gd name="connsiteX289" fmla="*/ 291829 w 292270"/>
                    <a:gd name="connsiteY289" fmla="*/ 130150 h 336550"/>
                    <a:gd name="connsiteX290" fmla="*/ 269520 w 292270"/>
                    <a:gd name="connsiteY290" fmla="*/ 206400 h 336550"/>
                    <a:gd name="connsiteX291" fmla="*/ 257709 w 292270"/>
                    <a:gd name="connsiteY291" fmla="*/ 324718 h 336550"/>
                    <a:gd name="connsiteX292" fmla="*/ 256396 w 292270"/>
                    <a:gd name="connsiteY292" fmla="*/ 332606 h 336550"/>
                    <a:gd name="connsiteX293" fmla="*/ 249835 w 292270"/>
                    <a:gd name="connsiteY293" fmla="*/ 336550 h 336550"/>
                    <a:gd name="connsiteX294" fmla="*/ 105478 w 292270"/>
                    <a:gd name="connsiteY294" fmla="*/ 336550 h 336550"/>
                    <a:gd name="connsiteX295" fmla="*/ 97604 w 292270"/>
                    <a:gd name="connsiteY295" fmla="*/ 331292 h 336550"/>
                    <a:gd name="connsiteX296" fmla="*/ 96292 w 292270"/>
                    <a:gd name="connsiteY296" fmla="*/ 315516 h 336550"/>
                    <a:gd name="connsiteX297" fmla="*/ 96292 w 292270"/>
                    <a:gd name="connsiteY297" fmla="*/ 312887 h 336550"/>
                    <a:gd name="connsiteX298" fmla="*/ 71357 w 292270"/>
                    <a:gd name="connsiteY298" fmla="*/ 294481 h 336550"/>
                    <a:gd name="connsiteX299" fmla="*/ 31987 w 292270"/>
                    <a:gd name="connsiteY299" fmla="*/ 278706 h 336550"/>
                    <a:gd name="connsiteX300" fmla="*/ 25426 w 292270"/>
                    <a:gd name="connsiteY300" fmla="*/ 236637 h 336550"/>
                    <a:gd name="connsiteX301" fmla="*/ 21489 w 292270"/>
                    <a:gd name="connsiteY301" fmla="*/ 209029 h 336550"/>
                    <a:gd name="connsiteX302" fmla="*/ 16239 w 292270"/>
                    <a:gd name="connsiteY302" fmla="*/ 205085 h 336550"/>
                    <a:gd name="connsiteX303" fmla="*/ 491 w 292270"/>
                    <a:gd name="connsiteY303" fmla="*/ 191939 h 336550"/>
                    <a:gd name="connsiteX304" fmla="*/ 4428 w 292270"/>
                    <a:gd name="connsiteY304" fmla="*/ 177478 h 336550"/>
                    <a:gd name="connsiteX305" fmla="*/ 24113 w 292270"/>
                    <a:gd name="connsiteY305" fmla="*/ 126206 h 336550"/>
                    <a:gd name="connsiteX306" fmla="*/ 29363 w 292270"/>
                    <a:gd name="connsiteY306" fmla="*/ 97284 h 336550"/>
                    <a:gd name="connsiteX307" fmla="*/ 81856 w 292270"/>
                    <a:gd name="connsiteY307" fmla="*/ 26293 h 336550"/>
                    <a:gd name="connsiteX308" fmla="*/ 164533 w 292270"/>
                    <a:gd name="connsiteY308" fmla="*/ 0 h 3365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</a:cxnLst>
                  <a:rect l="l" t="t" r="r" b="b"/>
                  <a:pathLst>
                    <a:path w="292270" h="336550">
                      <a:moveTo>
                        <a:pt x="184010" y="131763"/>
                      </a:moveTo>
                      <a:cubicBezTo>
                        <a:pt x="179928" y="131763"/>
                        <a:pt x="178567" y="135573"/>
                        <a:pt x="178567" y="141923"/>
                      </a:cubicBezTo>
                      <a:cubicBezTo>
                        <a:pt x="178567" y="147003"/>
                        <a:pt x="179928" y="150813"/>
                        <a:pt x="184010" y="150813"/>
                      </a:cubicBezTo>
                      <a:cubicBezTo>
                        <a:pt x="188092" y="150813"/>
                        <a:pt x="188092" y="144463"/>
                        <a:pt x="188092" y="141923"/>
                      </a:cubicBezTo>
                      <a:cubicBezTo>
                        <a:pt x="188092" y="138113"/>
                        <a:pt x="188092" y="131763"/>
                        <a:pt x="184010" y="131763"/>
                      </a:cubicBezTo>
                      <a:close/>
                      <a:moveTo>
                        <a:pt x="141147" y="131763"/>
                      </a:moveTo>
                      <a:cubicBezTo>
                        <a:pt x="138425" y="131763"/>
                        <a:pt x="135704" y="135573"/>
                        <a:pt x="135704" y="141923"/>
                      </a:cubicBezTo>
                      <a:cubicBezTo>
                        <a:pt x="135704" y="147003"/>
                        <a:pt x="138425" y="150813"/>
                        <a:pt x="141147" y="150813"/>
                      </a:cubicBezTo>
                      <a:cubicBezTo>
                        <a:pt x="145229" y="150813"/>
                        <a:pt x="145229" y="144463"/>
                        <a:pt x="145229" y="141923"/>
                      </a:cubicBezTo>
                      <a:cubicBezTo>
                        <a:pt x="145229" y="138113"/>
                        <a:pt x="145229" y="131763"/>
                        <a:pt x="141147" y="131763"/>
                      </a:cubicBezTo>
                      <a:close/>
                      <a:moveTo>
                        <a:pt x="96811" y="131763"/>
                      </a:moveTo>
                      <a:cubicBezTo>
                        <a:pt x="95488" y="131763"/>
                        <a:pt x="94165" y="132822"/>
                        <a:pt x="92842" y="134938"/>
                      </a:cubicBezTo>
                      <a:cubicBezTo>
                        <a:pt x="95488" y="134938"/>
                        <a:pt x="98134" y="134938"/>
                        <a:pt x="100780" y="134938"/>
                      </a:cubicBezTo>
                      <a:cubicBezTo>
                        <a:pt x="100780" y="132822"/>
                        <a:pt x="99457" y="131763"/>
                        <a:pt x="96811" y="131763"/>
                      </a:cubicBezTo>
                      <a:close/>
                      <a:moveTo>
                        <a:pt x="225310" y="127000"/>
                      </a:moveTo>
                      <a:cubicBezTo>
                        <a:pt x="226721" y="127000"/>
                        <a:pt x="226721" y="127000"/>
                        <a:pt x="226721" y="127000"/>
                      </a:cubicBezTo>
                      <a:cubicBezTo>
                        <a:pt x="226721" y="127000"/>
                        <a:pt x="226721" y="127000"/>
                        <a:pt x="229543" y="127000"/>
                      </a:cubicBezTo>
                      <a:cubicBezTo>
                        <a:pt x="230954" y="127000"/>
                        <a:pt x="230954" y="127000"/>
                        <a:pt x="230954" y="127000"/>
                      </a:cubicBezTo>
                      <a:cubicBezTo>
                        <a:pt x="230954" y="127000"/>
                        <a:pt x="230954" y="127000"/>
                        <a:pt x="230954" y="155792"/>
                      </a:cubicBezTo>
                      <a:cubicBezTo>
                        <a:pt x="230954" y="155792"/>
                        <a:pt x="230954" y="157163"/>
                        <a:pt x="229543" y="157163"/>
                      </a:cubicBezTo>
                      <a:cubicBezTo>
                        <a:pt x="229543" y="157163"/>
                        <a:pt x="229543" y="157163"/>
                        <a:pt x="225310" y="157163"/>
                      </a:cubicBezTo>
                      <a:cubicBezTo>
                        <a:pt x="225310" y="157163"/>
                        <a:pt x="225310" y="155792"/>
                        <a:pt x="225310" y="155792"/>
                      </a:cubicBezTo>
                      <a:cubicBezTo>
                        <a:pt x="225310" y="155792"/>
                        <a:pt x="225310" y="155792"/>
                        <a:pt x="225310" y="132484"/>
                      </a:cubicBezTo>
                      <a:cubicBezTo>
                        <a:pt x="225310" y="132484"/>
                        <a:pt x="225310" y="132484"/>
                        <a:pt x="221076" y="133855"/>
                      </a:cubicBezTo>
                      <a:cubicBezTo>
                        <a:pt x="221076" y="135227"/>
                        <a:pt x="221076" y="135227"/>
                        <a:pt x="221076" y="135227"/>
                      </a:cubicBezTo>
                      <a:cubicBezTo>
                        <a:pt x="219665" y="133855"/>
                        <a:pt x="219665" y="133855"/>
                        <a:pt x="219665" y="133855"/>
                      </a:cubicBezTo>
                      <a:cubicBezTo>
                        <a:pt x="219665" y="133855"/>
                        <a:pt x="219665" y="133855"/>
                        <a:pt x="219665" y="131113"/>
                      </a:cubicBezTo>
                      <a:cubicBezTo>
                        <a:pt x="218254" y="131113"/>
                        <a:pt x="219665" y="129742"/>
                        <a:pt x="219665" y="129742"/>
                      </a:cubicBezTo>
                      <a:cubicBezTo>
                        <a:pt x="219665" y="129742"/>
                        <a:pt x="219665" y="129742"/>
                        <a:pt x="225310" y="127000"/>
                      </a:cubicBezTo>
                      <a:close/>
                      <a:moveTo>
                        <a:pt x="203791" y="127000"/>
                      </a:moveTo>
                      <a:cubicBezTo>
                        <a:pt x="203791" y="127000"/>
                        <a:pt x="203791" y="127000"/>
                        <a:pt x="207495" y="127000"/>
                      </a:cubicBezTo>
                      <a:cubicBezTo>
                        <a:pt x="207495" y="127000"/>
                        <a:pt x="208730" y="127000"/>
                        <a:pt x="208730" y="127000"/>
                      </a:cubicBezTo>
                      <a:cubicBezTo>
                        <a:pt x="208730" y="127000"/>
                        <a:pt x="208730" y="127000"/>
                        <a:pt x="208730" y="155792"/>
                      </a:cubicBezTo>
                      <a:cubicBezTo>
                        <a:pt x="208730" y="155792"/>
                        <a:pt x="207495" y="157163"/>
                        <a:pt x="207495" y="157163"/>
                      </a:cubicBezTo>
                      <a:cubicBezTo>
                        <a:pt x="207495" y="157163"/>
                        <a:pt x="207495" y="157163"/>
                        <a:pt x="203791" y="157163"/>
                      </a:cubicBezTo>
                      <a:cubicBezTo>
                        <a:pt x="203791" y="157163"/>
                        <a:pt x="202556" y="155792"/>
                        <a:pt x="202556" y="155792"/>
                      </a:cubicBezTo>
                      <a:cubicBezTo>
                        <a:pt x="202556" y="155792"/>
                        <a:pt x="202556" y="155792"/>
                        <a:pt x="202556" y="132484"/>
                      </a:cubicBezTo>
                      <a:cubicBezTo>
                        <a:pt x="202556" y="132484"/>
                        <a:pt x="202556" y="132484"/>
                        <a:pt x="200086" y="133855"/>
                      </a:cubicBezTo>
                      <a:cubicBezTo>
                        <a:pt x="200086" y="135227"/>
                        <a:pt x="198852" y="135227"/>
                        <a:pt x="198852" y="135227"/>
                      </a:cubicBezTo>
                      <a:cubicBezTo>
                        <a:pt x="198852" y="133855"/>
                        <a:pt x="198852" y="133855"/>
                        <a:pt x="198852" y="133855"/>
                      </a:cubicBezTo>
                      <a:cubicBezTo>
                        <a:pt x="198852" y="133855"/>
                        <a:pt x="198852" y="133855"/>
                        <a:pt x="197617" y="131113"/>
                      </a:cubicBezTo>
                      <a:cubicBezTo>
                        <a:pt x="197617" y="131113"/>
                        <a:pt x="197617" y="129742"/>
                        <a:pt x="198852" y="129742"/>
                      </a:cubicBezTo>
                      <a:cubicBezTo>
                        <a:pt x="198852" y="129742"/>
                        <a:pt x="198852" y="129742"/>
                        <a:pt x="203791" y="127000"/>
                      </a:cubicBezTo>
                      <a:close/>
                      <a:moveTo>
                        <a:pt x="183964" y="127000"/>
                      </a:moveTo>
                      <a:cubicBezTo>
                        <a:pt x="189044" y="127000"/>
                        <a:pt x="192854" y="132246"/>
                        <a:pt x="192854" y="141426"/>
                      </a:cubicBezTo>
                      <a:cubicBezTo>
                        <a:pt x="192854" y="151918"/>
                        <a:pt x="189044" y="157163"/>
                        <a:pt x="182694" y="157163"/>
                      </a:cubicBezTo>
                      <a:cubicBezTo>
                        <a:pt x="177614" y="157163"/>
                        <a:pt x="173804" y="151918"/>
                        <a:pt x="173804" y="142737"/>
                      </a:cubicBezTo>
                      <a:cubicBezTo>
                        <a:pt x="173804" y="133557"/>
                        <a:pt x="177614" y="127000"/>
                        <a:pt x="183964" y="127000"/>
                      </a:cubicBezTo>
                      <a:close/>
                      <a:moveTo>
                        <a:pt x="161699" y="127000"/>
                      </a:moveTo>
                      <a:cubicBezTo>
                        <a:pt x="161699" y="127000"/>
                        <a:pt x="161699" y="127000"/>
                        <a:pt x="164478" y="127000"/>
                      </a:cubicBezTo>
                      <a:cubicBezTo>
                        <a:pt x="165867" y="127000"/>
                        <a:pt x="165867" y="127000"/>
                        <a:pt x="165867" y="127000"/>
                      </a:cubicBezTo>
                      <a:cubicBezTo>
                        <a:pt x="165867" y="127000"/>
                        <a:pt x="165867" y="127000"/>
                        <a:pt x="165867" y="155792"/>
                      </a:cubicBezTo>
                      <a:cubicBezTo>
                        <a:pt x="165867" y="155792"/>
                        <a:pt x="165867" y="157163"/>
                        <a:pt x="164478" y="157163"/>
                      </a:cubicBezTo>
                      <a:cubicBezTo>
                        <a:pt x="164478" y="157163"/>
                        <a:pt x="164478" y="157163"/>
                        <a:pt x="161699" y="157163"/>
                      </a:cubicBezTo>
                      <a:cubicBezTo>
                        <a:pt x="160310" y="157163"/>
                        <a:pt x="160310" y="155792"/>
                        <a:pt x="160310" y="155792"/>
                      </a:cubicBezTo>
                      <a:cubicBezTo>
                        <a:pt x="160310" y="155792"/>
                        <a:pt x="160310" y="155792"/>
                        <a:pt x="160310" y="132484"/>
                      </a:cubicBezTo>
                      <a:cubicBezTo>
                        <a:pt x="160310" y="132484"/>
                        <a:pt x="160310" y="132484"/>
                        <a:pt x="156143" y="133855"/>
                      </a:cubicBezTo>
                      <a:cubicBezTo>
                        <a:pt x="156143" y="135227"/>
                        <a:pt x="156143" y="135227"/>
                        <a:pt x="156143" y="135227"/>
                      </a:cubicBezTo>
                      <a:cubicBezTo>
                        <a:pt x="154754" y="133855"/>
                        <a:pt x="154754" y="133855"/>
                        <a:pt x="154754" y="133855"/>
                      </a:cubicBezTo>
                      <a:cubicBezTo>
                        <a:pt x="154754" y="133855"/>
                        <a:pt x="154754" y="133855"/>
                        <a:pt x="154754" y="131113"/>
                      </a:cubicBezTo>
                      <a:cubicBezTo>
                        <a:pt x="154754" y="131113"/>
                        <a:pt x="154754" y="129742"/>
                        <a:pt x="154754" y="129742"/>
                      </a:cubicBezTo>
                      <a:cubicBezTo>
                        <a:pt x="154754" y="129742"/>
                        <a:pt x="154754" y="129742"/>
                        <a:pt x="161699" y="127000"/>
                      </a:cubicBezTo>
                      <a:close/>
                      <a:moveTo>
                        <a:pt x="141261" y="127000"/>
                      </a:moveTo>
                      <a:cubicBezTo>
                        <a:pt x="147710" y="127000"/>
                        <a:pt x="151580" y="132246"/>
                        <a:pt x="151580" y="141426"/>
                      </a:cubicBezTo>
                      <a:cubicBezTo>
                        <a:pt x="151580" y="151918"/>
                        <a:pt x="147710" y="157163"/>
                        <a:pt x="141261" y="157163"/>
                      </a:cubicBezTo>
                      <a:cubicBezTo>
                        <a:pt x="134811" y="157163"/>
                        <a:pt x="130942" y="151918"/>
                        <a:pt x="130942" y="142737"/>
                      </a:cubicBezTo>
                      <a:cubicBezTo>
                        <a:pt x="130942" y="133557"/>
                        <a:pt x="134811" y="127000"/>
                        <a:pt x="141261" y="127000"/>
                      </a:cubicBezTo>
                      <a:close/>
                      <a:moveTo>
                        <a:pt x="247736" y="80963"/>
                      </a:moveTo>
                      <a:cubicBezTo>
                        <a:pt x="245015" y="80963"/>
                        <a:pt x="243654" y="85091"/>
                        <a:pt x="243654" y="91970"/>
                      </a:cubicBezTo>
                      <a:cubicBezTo>
                        <a:pt x="243654" y="97474"/>
                        <a:pt x="245015" y="101601"/>
                        <a:pt x="247736" y="101601"/>
                      </a:cubicBezTo>
                      <a:cubicBezTo>
                        <a:pt x="251818" y="101601"/>
                        <a:pt x="253179" y="94722"/>
                        <a:pt x="253179" y="90594"/>
                      </a:cubicBezTo>
                      <a:cubicBezTo>
                        <a:pt x="253179" y="87843"/>
                        <a:pt x="251818" y="80963"/>
                        <a:pt x="247736" y="80963"/>
                      </a:cubicBezTo>
                      <a:close/>
                      <a:moveTo>
                        <a:pt x="205328" y="80963"/>
                      </a:moveTo>
                      <a:cubicBezTo>
                        <a:pt x="203060" y="80963"/>
                        <a:pt x="200792" y="85091"/>
                        <a:pt x="200792" y="91970"/>
                      </a:cubicBezTo>
                      <a:cubicBezTo>
                        <a:pt x="200792" y="97474"/>
                        <a:pt x="203060" y="101601"/>
                        <a:pt x="205328" y="101601"/>
                      </a:cubicBezTo>
                      <a:cubicBezTo>
                        <a:pt x="208730" y="101601"/>
                        <a:pt x="208730" y="94722"/>
                        <a:pt x="208730" y="90594"/>
                      </a:cubicBezTo>
                      <a:cubicBezTo>
                        <a:pt x="208730" y="87843"/>
                        <a:pt x="208730" y="80963"/>
                        <a:pt x="205328" y="80963"/>
                      </a:cubicBezTo>
                      <a:close/>
                      <a:moveTo>
                        <a:pt x="184010" y="80963"/>
                      </a:moveTo>
                      <a:cubicBezTo>
                        <a:pt x="179928" y="80963"/>
                        <a:pt x="178567" y="85091"/>
                        <a:pt x="178567" y="91970"/>
                      </a:cubicBezTo>
                      <a:cubicBezTo>
                        <a:pt x="178567" y="97474"/>
                        <a:pt x="179928" y="101601"/>
                        <a:pt x="184010" y="101601"/>
                      </a:cubicBezTo>
                      <a:cubicBezTo>
                        <a:pt x="188092" y="101601"/>
                        <a:pt x="188092" y="94722"/>
                        <a:pt x="188092" y="90594"/>
                      </a:cubicBezTo>
                      <a:cubicBezTo>
                        <a:pt x="188092" y="87843"/>
                        <a:pt x="188092" y="80963"/>
                        <a:pt x="184010" y="80963"/>
                      </a:cubicBezTo>
                      <a:close/>
                      <a:moveTo>
                        <a:pt x="162011" y="80963"/>
                      </a:moveTo>
                      <a:cubicBezTo>
                        <a:pt x="159290" y="80963"/>
                        <a:pt x="157929" y="85091"/>
                        <a:pt x="157929" y="91970"/>
                      </a:cubicBezTo>
                      <a:cubicBezTo>
                        <a:pt x="157929" y="97474"/>
                        <a:pt x="159290" y="101601"/>
                        <a:pt x="162011" y="101601"/>
                      </a:cubicBezTo>
                      <a:cubicBezTo>
                        <a:pt x="166093" y="101601"/>
                        <a:pt x="167454" y="94722"/>
                        <a:pt x="167454" y="90594"/>
                      </a:cubicBezTo>
                      <a:cubicBezTo>
                        <a:pt x="167454" y="87843"/>
                        <a:pt x="166093" y="80963"/>
                        <a:pt x="162011" y="80963"/>
                      </a:cubicBezTo>
                      <a:close/>
                      <a:moveTo>
                        <a:pt x="76173" y="80963"/>
                      </a:moveTo>
                      <a:cubicBezTo>
                        <a:pt x="73527" y="80963"/>
                        <a:pt x="72204" y="85091"/>
                        <a:pt x="72204" y="91970"/>
                      </a:cubicBezTo>
                      <a:cubicBezTo>
                        <a:pt x="72204" y="97474"/>
                        <a:pt x="73527" y="101601"/>
                        <a:pt x="76173" y="101601"/>
                      </a:cubicBezTo>
                      <a:cubicBezTo>
                        <a:pt x="80142" y="101601"/>
                        <a:pt x="80142" y="94722"/>
                        <a:pt x="80142" y="90594"/>
                      </a:cubicBezTo>
                      <a:cubicBezTo>
                        <a:pt x="80142" y="87843"/>
                        <a:pt x="80142" y="80963"/>
                        <a:pt x="76173" y="80963"/>
                      </a:cubicBezTo>
                      <a:close/>
                      <a:moveTo>
                        <a:pt x="225310" y="76200"/>
                      </a:moveTo>
                      <a:cubicBezTo>
                        <a:pt x="226721" y="76200"/>
                        <a:pt x="226721" y="76200"/>
                        <a:pt x="226721" y="76200"/>
                      </a:cubicBezTo>
                      <a:cubicBezTo>
                        <a:pt x="226721" y="76200"/>
                        <a:pt x="226721" y="76200"/>
                        <a:pt x="229543" y="76200"/>
                      </a:cubicBezTo>
                      <a:cubicBezTo>
                        <a:pt x="230954" y="76200"/>
                        <a:pt x="230954" y="77511"/>
                        <a:pt x="230954" y="77511"/>
                      </a:cubicBezTo>
                      <a:cubicBezTo>
                        <a:pt x="230954" y="77511"/>
                        <a:pt x="230954" y="77511"/>
                        <a:pt x="230954" y="105052"/>
                      </a:cubicBezTo>
                      <a:cubicBezTo>
                        <a:pt x="230954" y="105052"/>
                        <a:pt x="230954" y="106363"/>
                        <a:pt x="229543" y="106363"/>
                      </a:cubicBezTo>
                      <a:cubicBezTo>
                        <a:pt x="229543" y="106363"/>
                        <a:pt x="229543" y="106363"/>
                        <a:pt x="225310" y="106363"/>
                      </a:cubicBezTo>
                      <a:cubicBezTo>
                        <a:pt x="225310" y="106363"/>
                        <a:pt x="225310" y="105052"/>
                        <a:pt x="225310" y="105052"/>
                      </a:cubicBezTo>
                      <a:cubicBezTo>
                        <a:pt x="225310" y="105052"/>
                        <a:pt x="225310" y="105052"/>
                        <a:pt x="225310" y="82757"/>
                      </a:cubicBezTo>
                      <a:cubicBezTo>
                        <a:pt x="225310" y="82757"/>
                        <a:pt x="225310" y="82757"/>
                        <a:pt x="221076" y="84069"/>
                      </a:cubicBezTo>
                      <a:cubicBezTo>
                        <a:pt x="219665" y="84069"/>
                        <a:pt x="219665" y="84069"/>
                        <a:pt x="219665" y="84069"/>
                      </a:cubicBezTo>
                      <a:cubicBezTo>
                        <a:pt x="219665" y="84069"/>
                        <a:pt x="219665" y="84069"/>
                        <a:pt x="219665" y="81446"/>
                      </a:cubicBezTo>
                      <a:cubicBezTo>
                        <a:pt x="218254" y="80134"/>
                        <a:pt x="219665" y="80134"/>
                        <a:pt x="219665" y="80134"/>
                      </a:cubicBezTo>
                      <a:cubicBezTo>
                        <a:pt x="219665" y="80134"/>
                        <a:pt x="219665" y="80134"/>
                        <a:pt x="225310" y="76200"/>
                      </a:cubicBezTo>
                      <a:close/>
                      <a:moveTo>
                        <a:pt x="205555" y="76200"/>
                      </a:moveTo>
                      <a:cubicBezTo>
                        <a:pt x="212500" y="76200"/>
                        <a:pt x="216667" y="81446"/>
                        <a:pt x="216667" y="90626"/>
                      </a:cubicBezTo>
                      <a:cubicBezTo>
                        <a:pt x="216667" y="101118"/>
                        <a:pt x="212500" y="106363"/>
                        <a:pt x="205555" y="106363"/>
                      </a:cubicBezTo>
                      <a:cubicBezTo>
                        <a:pt x="198609" y="106363"/>
                        <a:pt x="194442" y="101118"/>
                        <a:pt x="194442" y="91937"/>
                      </a:cubicBezTo>
                      <a:cubicBezTo>
                        <a:pt x="194442" y="81446"/>
                        <a:pt x="198609" y="76200"/>
                        <a:pt x="205555" y="76200"/>
                      </a:cubicBezTo>
                      <a:close/>
                      <a:moveTo>
                        <a:pt x="183964" y="76200"/>
                      </a:moveTo>
                      <a:cubicBezTo>
                        <a:pt x="189044" y="76200"/>
                        <a:pt x="192854" y="81446"/>
                        <a:pt x="192854" y="90626"/>
                      </a:cubicBezTo>
                      <a:cubicBezTo>
                        <a:pt x="192854" y="101118"/>
                        <a:pt x="189044" y="106363"/>
                        <a:pt x="182694" y="106363"/>
                      </a:cubicBezTo>
                      <a:cubicBezTo>
                        <a:pt x="177614" y="106363"/>
                        <a:pt x="173804" y="101118"/>
                        <a:pt x="173804" y="91937"/>
                      </a:cubicBezTo>
                      <a:cubicBezTo>
                        <a:pt x="173804" y="81446"/>
                        <a:pt x="177614" y="76200"/>
                        <a:pt x="183964" y="76200"/>
                      </a:cubicBezTo>
                      <a:close/>
                      <a:moveTo>
                        <a:pt x="161898" y="76200"/>
                      </a:moveTo>
                      <a:cubicBezTo>
                        <a:pt x="168347" y="76200"/>
                        <a:pt x="172217" y="81446"/>
                        <a:pt x="172217" y="90626"/>
                      </a:cubicBezTo>
                      <a:cubicBezTo>
                        <a:pt x="172217" y="101118"/>
                        <a:pt x="168347" y="106363"/>
                        <a:pt x="161898" y="106363"/>
                      </a:cubicBezTo>
                      <a:cubicBezTo>
                        <a:pt x="155448" y="106363"/>
                        <a:pt x="152869" y="101118"/>
                        <a:pt x="151579" y="91937"/>
                      </a:cubicBezTo>
                      <a:cubicBezTo>
                        <a:pt x="151579" y="81446"/>
                        <a:pt x="156738" y="76200"/>
                        <a:pt x="161898" y="76200"/>
                      </a:cubicBezTo>
                      <a:close/>
                      <a:moveTo>
                        <a:pt x="139584" y="76200"/>
                      </a:moveTo>
                      <a:cubicBezTo>
                        <a:pt x="139584" y="76200"/>
                        <a:pt x="139584" y="76200"/>
                        <a:pt x="140996" y="76200"/>
                      </a:cubicBezTo>
                      <a:cubicBezTo>
                        <a:pt x="140996" y="76200"/>
                        <a:pt x="140996" y="76200"/>
                        <a:pt x="143818" y="76200"/>
                      </a:cubicBezTo>
                      <a:cubicBezTo>
                        <a:pt x="143818" y="76200"/>
                        <a:pt x="145229" y="77511"/>
                        <a:pt x="145229" y="77511"/>
                      </a:cubicBezTo>
                      <a:cubicBezTo>
                        <a:pt x="145229" y="77511"/>
                        <a:pt x="145229" y="77511"/>
                        <a:pt x="145229" y="105052"/>
                      </a:cubicBezTo>
                      <a:cubicBezTo>
                        <a:pt x="145229" y="105052"/>
                        <a:pt x="143818" y="106363"/>
                        <a:pt x="143818" y="106363"/>
                      </a:cubicBezTo>
                      <a:cubicBezTo>
                        <a:pt x="143818" y="106363"/>
                        <a:pt x="143818" y="106363"/>
                        <a:pt x="139584" y="106363"/>
                      </a:cubicBezTo>
                      <a:cubicBezTo>
                        <a:pt x="139584" y="106363"/>
                        <a:pt x="139584" y="105052"/>
                        <a:pt x="139584" y="105052"/>
                      </a:cubicBezTo>
                      <a:cubicBezTo>
                        <a:pt x="139584" y="105052"/>
                        <a:pt x="139584" y="105052"/>
                        <a:pt x="139584" y="82757"/>
                      </a:cubicBezTo>
                      <a:cubicBezTo>
                        <a:pt x="139584" y="82757"/>
                        <a:pt x="139584" y="82757"/>
                        <a:pt x="135351" y="84069"/>
                      </a:cubicBezTo>
                      <a:cubicBezTo>
                        <a:pt x="135351" y="84069"/>
                        <a:pt x="135351" y="84069"/>
                        <a:pt x="133940" y="84069"/>
                      </a:cubicBezTo>
                      <a:lnTo>
                        <a:pt x="132529" y="81446"/>
                      </a:lnTo>
                      <a:cubicBezTo>
                        <a:pt x="132529" y="80134"/>
                        <a:pt x="132529" y="80134"/>
                        <a:pt x="133940" y="80134"/>
                      </a:cubicBezTo>
                      <a:cubicBezTo>
                        <a:pt x="133940" y="80134"/>
                        <a:pt x="133940" y="80134"/>
                        <a:pt x="139584" y="76200"/>
                      </a:cubicBezTo>
                      <a:close/>
                      <a:moveTo>
                        <a:pt x="118837" y="76200"/>
                      </a:moveTo>
                      <a:cubicBezTo>
                        <a:pt x="118837" y="76200"/>
                        <a:pt x="118837" y="76200"/>
                        <a:pt x="123005" y="76200"/>
                      </a:cubicBezTo>
                      <a:cubicBezTo>
                        <a:pt x="123005" y="76200"/>
                        <a:pt x="123005" y="77511"/>
                        <a:pt x="123005" y="77511"/>
                      </a:cubicBezTo>
                      <a:cubicBezTo>
                        <a:pt x="123005" y="77511"/>
                        <a:pt x="123005" y="77511"/>
                        <a:pt x="123005" y="105052"/>
                      </a:cubicBezTo>
                      <a:cubicBezTo>
                        <a:pt x="123005" y="105052"/>
                        <a:pt x="123005" y="106363"/>
                        <a:pt x="123005" y="106363"/>
                      </a:cubicBezTo>
                      <a:cubicBezTo>
                        <a:pt x="123005" y="106363"/>
                        <a:pt x="123005" y="106363"/>
                        <a:pt x="118837" y="106363"/>
                      </a:cubicBezTo>
                      <a:cubicBezTo>
                        <a:pt x="118837" y="106363"/>
                        <a:pt x="117448" y="105052"/>
                        <a:pt x="117448" y="105052"/>
                      </a:cubicBezTo>
                      <a:cubicBezTo>
                        <a:pt x="117448" y="105052"/>
                        <a:pt x="117448" y="105052"/>
                        <a:pt x="117448" y="82757"/>
                      </a:cubicBezTo>
                      <a:cubicBezTo>
                        <a:pt x="117448" y="82757"/>
                        <a:pt x="117448" y="82757"/>
                        <a:pt x="114670" y="84069"/>
                      </a:cubicBezTo>
                      <a:cubicBezTo>
                        <a:pt x="113281" y="84069"/>
                        <a:pt x="113281" y="84069"/>
                        <a:pt x="113281" y="84069"/>
                      </a:cubicBezTo>
                      <a:cubicBezTo>
                        <a:pt x="113281" y="84069"/>
                        <a:pt x="113281" y="84069"/>
                        <a:pt x="111892" y="81446"/>
                      </a:cubicBezTo>
                      <a:cubicBezTo>
                        <a:pt x="111892" y="80134"/>
                        <a:pt x="111892" y="80134"/>
                        <a:pt x="111892" y="80134"/>
                      </a:cubicBezTo>
                      <a:cubicBezTo>
                        <a:pt x="111892" y="80134"/>
                        <a:pt x="111892" y="80134"/>
                        <a:pt x="118837" y="76200"/>
                      </a:cubicBezTo>
                      <a:close/>
                      <a:moveTo>
                        <a:pt x="97207" y="76200"/>
                      </a:moveTo>
                      <a:cubicBezTo>
                        <a:pt x="97207" y="76200"/>
                        <a:pt x="97207" y="76200"/>
                        <a:pt x="99588" y="76200"/>
                      </a:cubicBezTo>
                      <a:cubicBezTo>
                        <a:pt x="100779" y="76200"/>
                        <a:pt x="100779" y="77511"/>
                        <a:pt x="100779" y="77511"/>
                      </a:cubicBezTo>
                      <a:cubicBezTo>
                        <a:pt x="100779" y="77511"/>
                        <a:pt x="100779" y="77511"/>
                        <a:pt x="100779" y="105052"/>
                      </a:cubicBezTo>
                      <a:cubicBezTo>
                        <a:pt x="100779" y="105052"/>
                        <a:pt x="100779" y="106363"/>
                        <a:pt x="99588" y="106363"/>
                      </a:cubicBezTo>
                      <a:cubicBezTo>
                        <a:pt x="99588" y="106363"/>
                        <a:pt x="99588" y="106363"/>
                        <a:pt x="97207" y="106363"/>
                      </a:cubicBezTo>
                      <a:cubicBezTo>
                        <a:pt x="96016" y="106363"/>
                        <a:pt x="96016" y="105052"/>
                        <a:pt x="96016" y="105052"/>
                      </a:cubicBezTo>
                      <a:cubicBezTo>
                        <a:pt x="96016" y="105052"/>
                        <a:pt x="96016" y="105052"/>
                        <a:pt x="96016" y="82757"/>
                      </a:cubicBezTo>
                      <a:cubicBezTo>
                        <a:pt x="96016" y="82757"/>
                        <a:pt x="96016" y="82757"/>
                        <a:pt x="92444" y="84069"/>
                      </a:cubicBezTo>
                      <a:cubicBezTo>
                        <a:pt x="91254" y="84069"/>
                        <a:pt x="91254" y="84069"/>
                        <a:pt x="91254" y="84069"/>
                      </a:cubicBezTo>
                      <a:cubicBezTo>
                        <a:pt x="91254" y="84069"/>
                        <a:pt x="91254" y="84069"/>
                        <a:pt x="91254" y="81446"/>
                      </a:cubicBezTo>
                      <a:cubicBezTo>
                        <a:pt x="91254" y="80134"/>
                        <a:pt x="91254" y="80134"/>
                        <a:pt x="91254" y="80134"/>
                      </a:cubicBezTo>
                      <a:cubicBezTo>
                        <a:pt x="91254" y="80134"/>
                        <a:pt x="91254" y="80134"/>
                        <a:pt x="97207" y="76200"/>
                      </a:cubicBezTo>
                      <a:close/>
                      <a:moveTo>
                        <a:pt x="201926" y="36513"/>
                      </a:moveTo>
                      <a:cubicBezTo>
                        <a:pt x="200792" y="37812"/>
                        <a:pt x="200792" y="39111"/>
                        <a:pt x="200792" y="40409"/>
                      </a:cubicBezTo>
                      <a:cubicBezTo>
                        <a:pt x="200792" y="46904"/>
                        <a:pt x="203060" y="50801"/>
                        <a:pt x="205328" y="50801"/>
                      </a:cubicBezTo>
                      <a:cubicBezTo>
                        <a:pt x="208730" y="50801"/>
                        <a:pt x="208730" y="44306"/>
                        <a:pt x="208730" y="40409"/>
                      </a:cubicBezTo>
                      <a:cubicBezTo>
                        <a:pt x="208730" y="40409"/>
                        <a:pt x="208730" y="40409"/>
                        <a:pt x="208730" y="39111"/>
                      </a:cubicBezTo>
                      <a:cubicBezTo>
                        <a:pt x="206462" y="37812"/>
                        <a:pt x="204194" y="36513"/>
                        <a:pt x="201926" y="36513"/>
                      </a:cubicBezTo>
                      <a:close/>
                      <a:moveTo>
                        <a:pt x="123005" y="34925"/>
                      </a:moveTo>
                      <a:cubicBezTo>
                        <a:pt x="120737" y="34925"/>
                        <a:pt x="118469" y="36248"/>
                        <a:pt x="116201" y="37571"/>
                      </a:cubicBezTo>
                      <a:cubicBezTo>
                        <a:pt x="116201" y="38894"/>
                        <a:pt x="115067" y="38894"/>
                        <a:pt x="115067" y="38894"/>
                      </a:cubicBezTo>
                      <a:cubicBezTo>
                        <a:pt x="115067" y="38894"/>
                        <a:pt x="115067" y="40216"/>
                        <a:pt x="115067" y="40216"/>
                      </a:cubicBezTo>
                      <a:cubicBezTo>
                        <a:pt x="115067" y="46831"/>
                        <a:pt x="116201" y="50800"/>
                        <a:pt x="119603" y="50800"/>
                      </a:cubicBezTo>
                      <a:cubicBezTo>
                        <a:pt x="123005" y="50800"/>
                        <a:pt x="123005" y="44185"/>
                        <a:pt x="123005" y="40216"/>
                      </a:cubicBezTo>
                      <a:cubicBezTo>
                        <a:pt x="123005" y="38894"/>
                        <a:pt x="123005" y="36248"/>
                        <a:pt x="123005" y="34925"/>
                      </a:cubicBezTo>
                      <a:close/>
                      <a:moveTo>
                        <a:pt x="162011" y="31750"/>
                      </a:moveTo>
                      <a:cubicBezTo>
                        <a:pt x="159290" y="31750"/>
                        <a:pt x="157929" y="35560"/>
                        <a:pt x="157929" y="40640"/>
                      </a:cubicBezTo>
                      <a:cubicBezTo>
                        <a:pt x="157929" y="46990"/>
                        <a:pt x="159290" y="50800"/>
                        <a:pt x="162011" y="50800"/>
                      </a:cubicBezTo>
                      <a:cubicBezTo>
                        <a:pt x="166093" y="50800"/>
                        <a:pt x="167454" y="44450"/>
                        <a:pt x="167454" y="40640"/>
                      </a:cubicBezTo>
                      <a:cubicBezTo>
                        <a:pt x="167454" y="36830"/>
                        <a:pt x="166093" y="31750"/>
                        <a:pt x="162011" y="31750"/>
                      </a:cubicBezTo>
                      <a:close/>
                      <a:moveTo>
                        <a:pt x="144703" y="28575"/>
                      </a:moveTo>
                      <a:cubicBezTo>
                        <a:pt x="144703" y="28575"/>
                        <a:pt x="144703" y="28575"/>
                        <a:pt x="144703" y="55075"/>
                      </a:cubicBezTo>
                      <a:cubicBezTo>
                        <a:pt x="144703" y="55075"/>
                        <a:pt x="143389" y="55075"/>
                        <a:pt x="143389" y="55075"/>
                      </a:cubicBezTo>
                      <a:cubicBezTo>
                        <a:pt x="143389" y="55075"/>
                        <a:pt x="143389" y="55075"/>
                        <a:pt x="139447" y="55075"/>
                      </a:cubicBezTo>
                      <a:cubicBezTo>
                        <a:pt x="139447" y="55075"/>
                        <a:pt x="139447" y="55075"/>
                        <a:pt x="139447" y="32550"/>
                      </a:cubicBezTo>
                      <a:cubicBezTo>
                        <a:pt x="139447" y="32550"/>
                        <a:pt x="139447" y="32550"/>
                        <a:pt x="135504" y="33875"/>
                      </a:cubicBezTo>
                      <a:cubicBezTo>
                        <a:pt x="135504" y="33875"/>
                        <a:pt x="135504" y="33875"/>
                        <a:pt x="134190" y="33875"/>
                      </a:cubicBezTo>
                      <a:cubicBezTo>
                        <a:pt x="134190" y="33875"/>
                        <a:pt x="134190" y="33875"/>
                        <a:pt x="132876" y="31225"/>
                      </a:cubicBezTo>
                      <a:cubicBezTo>
                        <a:pt x="131562" y="31225"/>
                        <a:pt x="130248" y="32550"/>
                        <a:pt x="127619" y="32550"/>
                      </a:cubicBezTo>
                      <a:cubicBezTo>
                        <a:pt x="128934" y="35200"/>
                        <a:pt x="128934" y="37850"/>
                        <a:pt x="128934" y="40500"/>
                      </a:cubicBezTo>
                      <a:cubicBezTo>
                        <a:pt x="128934" y="51100"/>
                        <a:pt x="124991" y="56400"/>
                        <a:pt x="118420" y="56400"/>
                      </a:cubicBezTo>
                      <a:cubicBezTo>
                        <a:pt x="113164" y="56400"/>
                        <a:pt x="109221" y="51100"/>
                        <a:pt x="109221" y="41825"/>
                      </a:cubicBezTo>
                      <a:cubicBezTo>
                        <a:pt x="106593" y="43150"/>
                        <a:pt x="103964" y="44475"/>
                        <a:pt x="101336" y="47125"/>
                      </a:cubicBezTo>
                      <a:cubicBezTo>
                        <a:pt x="101336" y="47125"/>
                        <a:pt x="101336" y="47125"/>
                        <a:pt x="101336" y="55075"/>
                      </a:cubicBezTo>
                      <a:cubicBezTo>
                        <a:pt x="101336" y="55075"/>
                        <a:pt x="101336" y="55075"/>
                        <a:pt x="100022" y="55075"/>
                      </a:cubicBezTo>
                      <a:cubicBezTo>
                        <a:pt x="100022" y="55075"/>
                        <a:pt x="100022" y="55075"/>
                        <a:pt x="97394" y="55075"/>
                      </a:cubicBezTo>
                      <a:cubicBezTo>
                        <a:pt x="96080" y="55075"/>
                        <a:pt x="96080" y="55075"/>
                        <a:pt x="96080" y="55075"/>
                      </a:cubicBezTo>
                      <a:cubicBezTo>
                        <a:pt x="96080" y="55075"/>
                        <a:pt x="96080" y="55075"/>
                        <a:pt x="96080" y="49775"/>
                      </a:cubicBezTo>
                      <a:cubicBezTo>
                        <a:pt x="85566" y="57725"/>
                        <a:pt x="77681" y="65675"/>
                        <a:pt x="72425" y="77600"/>
                      </a:cubicBezTo>
                      <a:cubicBezTo>
                        <a:pt x="73739" y="76275"/>
                        <a:pt x="75053" y="76275"/>
                        <a:pt x="76367" y="76275"/>
                      </a:cubicBezTo>
                      <a:cubicBezTo>
                        <a:pt x="82938" y="76275"/>
                        <a:pt x="86880" y="81575"/>
                        <a:pt x="86880" y="90850"/>
                      </a:cubicBezTo>
                      <a:cubicBezTo>
                        <a:pt x="86880" y="101450"/>
                        <a:pt x="82938" y="106750"/>
                        <a:pt x="76367" y="106750"/>
                      </a:cubicBezTo>
                      <a:cubicBezTo>
                        <a:pt x="71111" y="106750"/>
                        <a:pt x="68482" y="102775"/>
                        <a:pt x="67168" y="97475"/>
                      </a:cubicBezTo>
                      <a:cubicBezTo>
                        <a:pt x="65854" y="106750"/>
                        <a:pt x="69796" y="120000"/>
                        <a:pt x="75053" y="127950"/>
                      </a:cubicBezTo>
                      <a:cubicBezTo>
                        <a:pt x="75053" y="127950"/>
                        <a:pt x="76367" y="127950"/>
                        <a:pt x="76367" y="127950"/>
                      </a:cubicBezTo>
                      <a:cubicBezTo>
                        <a:pt x="76367" y="127950"/>
                        <a:pt x="76367" y="127950"/>
                        <a:pt x="78995" y="127950"/>
                      </a:cubicBezTo>
                      <a:cubicBezTo>
                        <a:pt x="78995" y="127950"/>
                        <a:pt x="80310" y="127950"/>
                        <a:pt x="80310" y="127950"/>
                      </a:cubicBezTo>
                      <a:cubicBezTo>
                        <a:pt x="80310" y="127950"/>
                        <a:pt x="80310" y="127950"/>
                        <a:pt x="80310" y="133250"/>
                      </a:cubicBezTo>
                      <a:cubicBezTo>
                        <a:pt x="82938" y="134575"/>
                        <a:pt x="85566" y="135900"/>
                        <a:pt x="88195" y="135900"/>
                      </a:cubicBezTo>
                      <a:cubicBezTo>
                        <a:pt x="89509" y="130600"/>
                        <a:pt x="93451" y="126625"/>
                        <a:pt x="97394" y="126625"/>
                      </a:cubicBezTo>
                      <a:cubicBezTo>
                        <a:pt x="102650" y="126625"/>
                        <a:pt x="106593" y="130600"/>
                        <a:pt x="107907" y="135900"/>
                      </a:cubicBezTo>
                      <a:cubicBezTo>
                        <a:pt x="110535" y="137225"/>
                        <a:pt x="113164" y="138550"/>
                        <a:pt x="114478" y="145175"/>
                      </a:cubicBezTo>
                      <a:cubicBezTo>
                        <a:pt x="115792" y="147825"/>
                        <a:pt x="115792" y="150475"/>
                        <a:pt x="117106" y="151800"/>
                      </a:cubicBezTo>
                      <a:cubicBezTo>
                        <a:pt x="117106" y="151800"/>
                        <a:pt x="117106" y="151800"/>
                        <a:pt x="117106" y="133250"/>
                      </a:cubicBezTo>
                      <a:cubicBezTo>
                        <a:pt x="117106" y="133250"/>
                        <a:pt x="117106" y="133250"/>
                        <a:pt x="114478" y="134575"/>
                      </a:cubicBezTo>
                      <a:cubicBezTo>
                        <a:pt x="113164" y="135900"/>
                        <a:pt x="113164" y="135900"/>
                        <a:pt x="113164" y="135900"/>
                      </a:cubicBezTo>
                      <a:cubicBezTo>
                        <a:pt x="113164" y="134575"/>
                        <a:pt x="113164" y="134575"/>
                        <a:pt x="113164" y="134575"/>
                      </a:cubicBezTo>
                      <a:cubicBezTo>
                        <a:pt x="113164" y="134575"/>
                        <a:pt x="113164" y="134575"/>
                        <a:pt x="111849" y="131925"/>
                      </a:cubicBezTo>
                      <a:cubicBezTo>
                        <a:pt x="111849" y="131925"/>
                        <a:pt x="111849" y="130600"/>
                        <a:pt x="111849" y="130600"/>
                      </a:cubicBezTo>
                      <a:cubicBezTo>
                        <a:pt x="111849" y="130600"/>
                        <a:pt x="111849" y="130600"/>
                        <a:pt x="118420" y="127950"/>
                      </a:cubicBezTo>
                      <a:cubicBezTo>
                        <a:pt x="118420" y="127950"/>
                        <a:pt x="118420" y="127950"/>
                        <a:pt x="122363" y="127950"/>
                      </a:cubicBezTo>
                      <a:cubicBezTo>
                        <a:pt x="122363" y="127950"/>
                        <a:pt x="122363" y="127950"/>
                        <a:pt x="122363" y="155775"/>
                      </a:cubicBezTo>
                      <a:cubicBezTo>
                        <a:pt x="122363" y="155775"/>
                        <a:pt x="122363" y="157100"/>
                        <a:pt x="122363" y="157100"/>
                      </a:cubicBezTo>
                      <a:cubicBezTo>
                        <a:pt x="122363" y="157100"/>
                        <a:pt x="122363" y="157100"/>
                        <a:pt x="121049" y="157100"/>
                      </a:cubicBezTo>
                      <a:cubicBezTo>
                        <a:pt x="123677" y="159750"/>
                        <a:pt x="128934" y="161075"/>
                        <a:pt x="135504" y="162400"/>
                      </a:cubicBezTo>
                      <a:cubicBezTo>
                        <a:pt x="144703" y="165050"/>
                        <a:pt x="159159" y="151800"/>
                        <a:pt x="161787" y="159750"/>
                      </a:cubicBezTo>
                      <a:cubicBezTo>
                        <a:pt x="164416" y="175650"/>
                        <a:pt x="173615" y="186250"/>
                        <a:pt x="181500" y="191550"/>
                      </a:cubicBezTo>
                      <a:cubicBezTo>
                        <a:pt x="181500" y="191550"/>
                        <a:pt x="181500" y="191550"/>
                        <a:pt x="181500" y="183600"/>
                      </a:cubicBezTo>
                      <a:cubicBezTo>
                        <a:pt x="181500" y="183600"/>
                        <a:pt x="181500" y="183600"/>
                        <a:pt x="178872" y="186250"/>
                      </a:cubicBezTo>
                      <a:cubicBezTo>
                        <a:pt x="177557" y="186250"/>
                        <a:pt x="177557" y="186250"/>
                        <a:pt x="177557" y="186250"/>
                      </a:cubicBezTo>
                      <a:cubicBezTo>
                        <a:pt x="177557" y="186250"/>
                        <a:pt x="177557" y="184925"/>
                        <a:pt x="176243" y="184925"/>
                      </a:cubicBezTo>
                      <a:cubicBezTo>
                        <a:pt x="176243" y="184925"/>
                        <a:pt x="176243" y="184925"/>
                        <a:pt x="176243" y="182275"/>
                      </a:cubicBezTo>
                      <a:cubicBezTo>
                        <a:pt x="176243" y="182275"/>
                        <a:pt x="176243" y="180950"/>
                        <a:pt x="176243" y="180950"/>
                      </a:cubicBezTo>
                      <a:cubicBezTo>
                        <a:pt x="176243" y="180950"/>
                        <a:pt x="176243" y="180950"/>
                        <a:pt x="182814" y="178300"/>
                      </a:cubicBezTo>
                      <a:cubicBezTo>
                        <a:pt x="182814" y="178300"/>
                        <a:pt x="182814" y="178300"/>
                        <a:pt x="186756" y="178300"/>
                      </a:cubicBezTo>
                      <a:cubicBezTo>
                        <a:pt x="186756" y="178300"/>
                        <a:pt x="186756" y="178300"/>
                        <a:pt x="186756" y="194200"/>
                      </a:cubicBezTo>
                      <a:cubicBezTo>
                        <a:pt x="194641" y="196850"/>
                        <a:pt x="201213" y="194200"/>
                        <a:pt x="199898" y="186250"/>
                      </a:cubicBezTo>
                      <a:cubicBezTo>
                        <a:pt x="199898" y="186250"/>
                        <a:pt x="198584" y="186250"/>
                        <a:pt x="198584" y="186250"/>
                      </a:cubicBezTo>
                      <a:cubicBezTo>
                        <a:pt x="198584" y="186250"/>
                        <a:pt x="198584" y="184925"/>
                        <a:pt x="198584" y="184925"/>
                      </a:cubicBezTo>
                      <a:cubicBezTo>
                        <a:pt x="198584" y="184925"/>
                        <a:pt x="198584" y="184925"/>
                        <a:pt x="197270" y="182275"/>
                      </a:cubicBezTo>
                      <a:cubicBezTo>
                        <a:pt x="197270" y="182275"/>
                        <a:pt x="197270" y="180950"/>
                        <a:pt x="198584" y="180950"/>
                      </a:cubicBezTo>
                      <a:cubicBezTo>
                        <a:pt x="198584" y="180950"/>
                        <a:pt x="198584" y="180950"/>
                        <a:pt x="199898" y="180950"/>
                      </a:cubicBezTo>
                      <a:cubicBezTo>
                        <a:pt x="198584" y="167700"/>
                        <a:pt x="199898" y="166375"/>
                        <a:pt x="199898" y="166375"/>
                      </a:cubicBezTo>
                      <a:cubicBezTo>
                        <a:pt x="199898" y="166375"/>
                        <a:pt x="226182" y="169025"/>
                        <a:pt x="234066" y="161075"/>
                      </a:cubicBezTo>
                      <a:cubicBezTo>
                        <a:pt x="238009" y="157100"/>
                        <a:pt x="240637" y="151800"/>
                        <a:pt x="241951" y="146500"/>
                      </a:cubicBezTo>
                      <a:cubicBezTo>
                        <a:pt x="243266" y="145175"/>
                        <a:pt x="244580" y="143850"/>
                        <a:pt x="245894" y="143850"/>
                      </a:cubicBezTo>
                      <a:cubicBezTo>
                        <a:pt x="245894" y="143850"/>
                        <a:pt x="245894" y="143850"/>
                        <a:pt x="245894" y="133250"/>
                      </a:cubicBezTo>
                      <a:cubicBezTo>
                        <a:pt x="245894" y="133250"/>
                        <a:pt x="245894" y="133250"/>
                        <a:pt x="241951" y="134575"/>
                      </a:cubicBezTo>
                      <a:cubicBezTo>
                        <a:pt x="241951" y="135900"/>
                        <a:pt x="241951" y="135900"/>
                        <a:pt x="241951" y="135900"/>
                      </a:cubicBezTo>
                      <a:cubicBezTo>
                        <a:pt x="241951" y="134575"/>
                        <a:pt x="240637" y="134575"/>
                        <a:pt x="240637" y="134575"/>
                      </a:cubicBezTo>
                      <a:cubicBezTo>
                        <a:pt x="240637" y="134575"/>
                        <a:pt x="240637" y="134575"/>
                        <a:pt x="240637" y="131925"/>
                      </a:cubicBezTo>
                      <a:cubicBezTo>
                        <a:pt x="240637" y="131925"/>
                        <a:pt x="240637" y="130600"/>
                        <a:pt x="240637" y="130600"/>
                      </a:cubicBezTo>
                      <a:cubicBezTo>
                        <a:pt x="240637" y="130600"/>
                        <a:pt x="240637" y="130600"/>
                        <a:pt x="247208" y="127950"/>
                      </a:cubicBezTo>
                      <a:cubicBezTo>
                        <a:pt x="247208" y="127950"/>
                        <a:pt x="247208" y="127950"/>
                        <a:pt x="249836" y="127950"/>
                      </a:cubicBezTo>
                      <a:cubicBezTo>
                        <a:pt x="251151" y="127950"/>
                        <a:pt x="251151" y="127950"/>
                        <a:pt x="251151" y="127950"/>
                      </a:cubicBezTo>
                      <a:cubicBezTo>
                        <a:pt x="251151" y="127950"/>
                        <a:pt x="251151" y="127950"/>
                        <a:pt x="251151" y="143850"/>
                      </a:cubicBezTo>
                      <a:cubicBezTo>
                        <a:pt x="251151" y="143850"/>
                        <a:pt x="252465" y="143850"/>
                        <a:pt x="252465" y="143850"/>
                      </a:cubicBezTo>
                      <a:cubicBezTo>
                        <a:pt x="264292" y="137225"/>
                        <a:pt x="262978" y="113375"/>
                        <a:pt x="257721" y="94825"/>
                      </a:cubicBezTo>
                      <a:cubicBezTo>
                        <a:pt x="256407" y="102775"/>
                        <a:pt x="253779" y="106750"/>
                        <a:pt x="247208" y="106750"/>
                      </a:cubicBezTo>
                      <a:cubicBezTo>
                        <a:pt x="241951" y="106750"/>
                        <a:pt x="238009" y="101450"/>
                        <a:pt x="238009" y="92175"/>
                      </a:cubicBezTo>
                      <a:cubicBezTo>
                        <a:pt x="238009" y="81575"/>
                        <a:pt x="241951" y="76275"/>
                        <a:pt x="248522" y="76275"/>
                      </a:cubicBezTo>
                      <a:cubicBezTo>
                        <a:pt x="248522" y="76275"/>
                        <a:pt x="249836" y="76275"/>
                        <a:pt x="249836" y="76275"/>
                      </a:cubicBezTo>
                      <a:cubicBezTo>
                        <a:pt x="244580" y="67000"/>
                        <a:pt x="238009" y="59050"/>
                        <a:pt x="230124" y="52425"/>
                      </a:cubicBezTo>
                      <a:cubicBezTo>
                        <a:pt x="230124" y="52425"/>
                        <a:pt x="230124" y="52425"/>
                        <a:pt x="230124" y="55075"/>
                      </a:cubicBezTo>
                      <a:cubicBezTo>
                        <a:pt x="230124" y="55075"/>
                        <a:pt x="230124" y="55075"/>
                        <a:pt x="228810" y="55075"/>
                      </a:cubicBezTo>
                      <a:cubicBezTo>
                        <a:pt x="228810" y="55075"/>
                        <a:pt x="228810" y="55075"/>
                        <a:pt x="224867" y="55075"/>
                      </a:cubicBezTo>
                      <a:cubicBezTo>
                        <a:pt x="224867" y="55075"/>
                        <a:pt x="224867" y="55075"/>
                        <a:pt x="224867" y="48450"/>
                      </a:cubicBezTo>
                      <a:cubicBezTo>
                        <a:pt x="220925" y="47125"/>
                        <a:pt x="218297" y="44475"/>
                        <a:pt x="215668" y="43150"/>
                      </a:cubicBezTo>
                      <a:cubicBezTo>
                        <a:pt x="214354" y="51100"/>
                        <a:pt x="210412" y="56400"/>
                        <a:pt x="205155" y="56400"/>
                      </a:cubicBezTo>
                      <a:cubicBezTo>
                        <a:pt x="198584" y="56400"/>
                        <a:pt x="194641" y="49775"/>
                        <a:pt x="194641" y="40500"/>
                      </a:cubicBezTo>
                      <a:cubicBezTo>
                        <a:pt x="194641" y="37850"/>
                        <a:pt x="194641" y="36525"/>
                        <a:pt x="195956" y="33875"/>
                      </a:cubicBezTo>
                      <a:cubicBezTo>
                        <a:pt x="193327" y="32550"/>
                        <a:pt x="189385" y="32550"/>
                        <a:pt x="186756" y="31225"/>
                      </a:cubicBezTo>
                      <a:cubicBezTo>
                        <a:pt x="186756" y="31225"/>
                        <a:pt x="186756" y="31225"/>
                        <a:pt x="186756" y="55075"/>
                      </a:cubicBezTo>
                      <a:cubicBezTo>
                        <a:pt x="186756" y="55075"/>
                        <a:pt x="186756" y="55075"/>
                        <a:pt x="182814" y="55075"/>
                      </a:cubicBezTo>
                      <a:cubicBezTo>
                        <a:pt x="181500" y="55075"/>
                        <a:pt x="181500" y="55075"/>
                        <a:pt x="181500" y="55075"/>
                      </a:cubicBezTo>
                      <a:cubicBezTo>
                        <a:pt x="181500" y="55075"/>
                        <a:pt x="181500" y="55075"/>
                        <a:pt x="181500" y="32550"/>
                      </a:cubicBezTo>
                      <a:cubicBezTo>
                        <a:pt x="181500" y="32550"/>
                        <a:pt x="181500" y="32550"/>
                        <a:pt x="178872" y="33875"/>
                      </a:cubicBezTo>
                      <a:cubicBezTo>
                        <a:pt x="177557" y="33875"/>
                        <a:pt x="177557" y="33875"/>
                        <a:pt x="177557" y="33875"/>
                      </a:cubicBezTo>
                      <a:cubicBezTo>
                        <a:pt x="177557" y="33875"/>
                        <a:pt x="177557" y="33875"/>
                        <a:pt x="176243" y="33875"/>
                      </a:cubicBezTo>
                      <a:cubicBezTo>
                        <a:pt x="176243" y="33875"/>
                        <a:pt x="176243" y="33875"/>
                        <a:pt x="176243" y="31225"/>
                      </a:cubicBezTo>
                      <a:cubicBezTo>
                        <a:pt x="176243" y="29900"/>
                        <a:pt x="176243" y="29900"/>
                        <a:pt x="176243" y="29900"/>
                      </a:cubicBezTo>
                      <a:cubicBezTo>
                        <a:pt x="176243" y="29900"/>
                        <a:pt x="176243" y="29900"/>
                        <a:pt x="177557" y="29900"/>
                      </a:cubicBezTo>
                      <a:cubicBezTo>
                        <a:pt x="173615" y="28575"/>
                        <a:pt x="170987" y="28575"/>
                        <a:pt x="168358" y="28575"/>
                      </a:cubicBezTo>
                      <a:cubicBezTo>
                        <a:pt x="170987" y="31225"/>
                        <a:pt x="172301" y="35200"/>
                        <a:pt x="172301" y="40500"/>
                      </a:cubicBezTo>
                      <a:cubicBezTo>
                        <a:pt x="172301" y="51100"/>
                        <a:pt x="168358" y="56400"/>
                        <a:pt x="161787" y="56400"/>
                      </a:cubicBezTo>
                      <a:cubicBezTo>
                        <a:pt x="155217" y="56400"/>
                        <a:pt x="152588" y="49775"/>
                        <a:pt x="151274" y="40500"/>
                      </a:cubicBezTo>
                      <a:cubicBezTo>
                        <a:pt x="151274" y="35200"/>
                        <a:pt x="153903" y="29900"/>
                        <a:pt x="156531" y="28575"/>
                      </a:cubicBezTo>
                      <a:cubicBezTo>
                        <a:pt x="152588" y="28575"/>
                        <a:pt x="148646" y="28575"/>
                        <a:pt x="144703" y="28575"/>
                      </a:cubicBezTo>
                      <a:close/>
                      <a:moveTo>
                        <a:pt x="164533" y="0"/>
                      </a:moveTo>
                      <a:cubicBezTo>
                        <a:pt x="205215" y="0"/>
                        <a:pt x="240648" y="17090"/>
                        <a:pt x="266895" y="48642"/>
                      </a:cubicBezTo>
                      <a:cubicBezTo>
                        <a:pt x="285268" y="72305"/>
                        <a:pt x="294454" y="99914"/>
                        <a:pt x="291829" y="130150"/>
                      </a:cubicBezTo>
                      <a:cubicBezTo>
                        <a:pt x="289205" y="155129"/>
                        <a:pt x="278706" y="181422"/>
                        <a:pt x="269520" y="206400"/>
                      </a:cubicBezTo>
                      <a:cubicBezTo>
                        <a:pt x="253772" y="247154"/>
                        <a:pt x="239336" y="286594"/>
                        <a:pt x="257709" y="324718"/>
                      </a:cubicBezTo>
                      <a:cubicBezTo>
                        <a:pt x="257709" y="327348"/>
                        <a:pt x="257709" y="329977"/>
                        <a:pt x="256396" y="332606"/>
                      </a:cubicBezTo>
                      <a:cubicBezTo>
                        <a:pt x="255084" y="335236"/>
                        <a:pt x="252459" y="336550"/>
                        <a:pt x="249835" y="336550"/>
                      </a:cubicBezTo>
                      <a:cubicBezTo>
                        <a:pt x="249835" y="336550"/>
                        <a:pt x="249835" y="336550"/>
                        <a:pt x="105478" y="336550"/>
                      </a:cubicBezTo>
                      <a:cubicBezTo>
                        <a:pt x="101541" y="336550"/>
                        <a:pt x="98916" y="333921"/>
                        <a:pt x="97604" y="331292"/>
                      </a:cubicBezTo>
                      <a:cubicBezTo>
                        <a:pt x="96292" y="328662"/>
                        <a:pt x="96292" y="327348"/>
                        <a:pt x="96292" y="315516"/>
                      </a:cubicBezTo>
                      <a:cubicBezTo>
                        <a:pt x="96292" y="314201"/>
                        <a:pt x="96292" y="312887"/>
                        <a:pt x="96292" y="312887"/>
                      </a:cubicBezTo>
                      <a:cubicBezTo>
                        <a:pt x="94979" y="294481"/>
                        <a:pt x="87105" y="294481"/>
                        <a:pt x="71357" y="294481"/>
                      </a:cubicBezTo>
                      <a:cubicBezTo>
                        <a:pt x="58234" y="294481"/>
                        <a:pt x="42486" y="294481"/>
                        <a:pt x="31987" y="278706"/>
                      </a:cubicBezTo>
                      <a:cubicBezTo>
                        <a:pt x="24113" y="266874"/>
                        <a:pt x="24113" y="251098"/>
                        <a:pt x="25426" y="236637"/>
                      </a:cubicBezTo>
                      <a:cubicBezTo>
                        <a:pt x="25426" y="224805"/>
                        <a:pt x="25426" y="212973"/>
                        <a:pt x="21489" y="209029"/>
                      </a:cubicBezTo>
                      <a:cubicBezTo>
                        <a:pt x="21489" y="207715"/>
                        <a:pt x="17552" y="206400"/>
                        <a:pt x="16239" y="205085"/>
                      </a:cubicBezTo>
                      <a:cubicBezTo>
                        <a:pt x="10990" y="202456"/>
                        <a:pt x="3116" y="199827"/>
                        <a:pt x="491" y="191939"/>
                      </a:cubicBezTo>
                      <a:cubicBezTo>
                        <a:pt x="-821" y="187995"/>
                        <a:pt x="491" y="182736"/>
                        <a:pt x="4428" y="177478"/>
                      </a:cubicBezTo>
                      <a:cubicBezTo>
                        <a:pt x="17552" y="156443"/>
                        <a:pt x="20176" y="144612"/>
                        <a:pt x="24113" y="126206"/>
                      </a:cubicBezTo>
                      <a:cubicBezTo>
                        <a:pt x="25426" y="118319"/>
                        <a:pt x="26738" y="109116"/>
                        <a:pt x="29363" y="97284"/>
                      </a:cubicBezTo>
                      <a:cubicBezTo>
                        <a:pt x="38549" y="68361"/>
                        <a:pt x="55609" y="43383"/>
                        <a:pt x="81856" y="26293"/>
                      </a:cubicBezTo>
                      <a:cubicBezTo>
                        <a:pt x="105478" y="9202"/>
                        <a:pt x="135662" y="0"/>
                        <a:pt x="164533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A983B479-9751-45AC-A928-A2B31F072075}"/>
                </a:ext>
              </a:extLst>
            </p:cNvPr>
            <p:cNvSpPr/>
            <p:nvPr/>
          </p:nvSpPr>
          <p:spPr>
            <a:xfrm>
              <a:off x="7139884" y="4708105"/>
              <a:ext cx="3288944" cy="9325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 defTabSz="914377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 algn="just" defTabSz="914377">
                <a:lnSpc>
                  <a:spcPct val="130000"/>
                </a:lnSpc>
              </a:pP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4D501F79-8D94-46CB-87FB-B7E21EBFD8E8}"/>
                </a:ext>
              </a:extLst>
            </p:cNvPr>
            <p:cNvSpPr/>
            <p:nvPr/>
          </p:nvSpPr>
          <p:spPr>
            <a:xfrm>
              <a:off x="7139886" y="4428476"/>
              <a:ext cx="261411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914377"/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39" name="文本框 38">
            <a:extLst>
              <a:ext uri="{FF2B5EF4-FFF2-40B4-BE49-F238E27FC236}">
                <a16:creationId xmlns:a16="http://schemas.microsoft.com/office/drawing/2014/main" id="{9CB7AEAD-6BE5-494D-A11E-35225D53FF7E}"/>
              </a:ext>
            </a:extLst>
          </p:cNvPr>
          <p:cNvSpPr txBox="1"/>
          <p:nvPr/>
        </p:nvSpPr>
        <p:spPr>
          <a:xfrm>
            <a:off x="1214021" y="329922"/>
            <a:ext cx="24195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gradFill>
                  <a:gsLst>
                    <a:gs pos="59200">
                      <a:srgbClr val="0599D7">
                        <a:alpha val="80000"/>
                      </a:srgbClr>
                    </a:gs>
                    <a:gs pos="42000">
                      <a:srgbClr val="0599D7">
                        <a:alpha val="85000"/>
                      </a:srgbClr>
                    </a:gs>
                    <a:gs pos="0">
                      <a:srgbClr val="0599D7"/>
                    </a:gs>
                    <a:gs pos="100000">
                      <a:srgbClr val="0599D7"/>
                    </a:gs>
                  </a:gsLst>
                  <a:lin ang="2700000" scaled="0"/>
                </a:gradFill>
                <a:cs typeface="+mn-ea"/>
                <a:sym typeface="+mn-lt"/>
              </a:rPr>
              <a:t>Add title text</a:t>
            </a:r>
            <a:endParaRPr lang="zh-CN" altLang="en-US" sz="2800" dirty="0">
              <a:gradFill>
                <a:gsLst>
                  <a:gs pos="59200">
                    <a:srgbClr val="0599D7">
                      <a:alpha val="80000"/>
                    </a:srgbClr>
                  </a:gs>
                  <a:gs pos="42000">
                    <a:srgbClr val="0599D7">
                      <a:alpha val="85000"/>
                    </a:srgbClr>
                  </a:gs>
                  <a:gs pos="0">
                    <a:srgbClr val="0599D7"/>
                  </a:gs>
                  <a:gs pos="100000">
                    <a:srgbClr val="0599D7"/>
                  </a:gs>
                </a:gsLst>
                <a:lin ang="2700000" scaled="0"/>
              </a:gra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737259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D62844E7-5802-4FB8-8C28-0D855A869B72}"/>
              </a:ext>
            </a:extLst>
          </p:cNvPr>
          <p:cNvGrpSpPr/>
          <p:nvPr/>
        </p:nvGrpSpPr>
        <p:grpSpPr>
          <a:xfrm>
            <a:off x="1771650" y="1869895"/>
            <a:ext cx="2153019" cy="1983832"/>
            <a:chOff x="2067317" y="1810431"/>
            <a:chExt cx="2488837" cy="2293259"/>
          </a:xfrm>
          <a:effectLst>
            <a:outerShdw blurRad="139700" dist="635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" name="圆角矩形 4">
              <a:extLst>
                <a:ext uri="{FF2B5EF4-FFF2-40B4-BE49-F238E27FC236}">
                  <a16:creationId xmlns:a16="http://schemas.microsoft.com/office/drawing/2014/main" id="{204D6078-B6F1-43AF-91DF-B588FE30A3A0}"/>
                </a:ext>
              </a:extLst>
            </p:cNvPr>
            <p:cNvSpPr/>
            <p:nvPr/>
          </p:nvSpPr>
          <p:spPr>
            <a:xfrm rot="2700000">
              <a:off x="2262896" y="1810432"/>
              <a:ext cx="2293258" cy="2293258"/>
            </a:xfrm>
            <a:prstGeom prst="roundRect">
              <a:avLst>
                <a:gd name="adj" fmla="val 12083"/>
              </a:avLst>
            </a:prstGeom>
            <a:solidFill>
              <a:schemeClr val="accent1"/>
            </a:solidFill>
            <a:ln w="22225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6" name="圆角矩形 3">
              <a:extLst>
                <a:ext uri="{FF2B5EF4-FFF2-40B4-BE49-F238E27FC236}">
                  <a16:creationId xmlns:a16="http://schemas.microsoft.com/office/drawing/2014/main" id="{1350D2AD-4002-4EEE-AB89-1DA42A072F70}"/>
                </a:ext>
              </a:extLst>
            </p:cNvPr>
            <p:cNvSpPr/>
            <p:nvPr/>
          </p:nvSpPr>
          <p:spPr>
            <a:xfrm rot="2700000">
              <a:off x="2067317" y="1810431"/>
              <a:ext cx="2293258" cy="2293258"/>
            </a:xfrm>
            <a:prstGeom prst="roundRect">
              <a:avLst>
                <a:gd name="adj" fmla="val 12083"/>
              </a:avLst>
            </a:prstGeom>
            <a:gradFill>
              <a:gsLst>
                <a:gs pos="100000">
                  <a:srgbClr val="F5F5F5"/>
                </a:gs>
                <a:gs pos="0">
                  <a:schemeClr val="bg1">
                    <a:lumMod val="85000"/>
                  </a:schemeClr>
                </a:gs>
              </a:gsLst>
              <a:lin ang="0" scaled="0"/>
            </a:gradFill>
            <a:ln w="22225">
              <a:solidFill>
                <a:schemeClr val="accent1"/>
              </a:solidFill>
            </a:ln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8D1CFEA0-BDA8-4C27-ADED-55A54DB75FEF}"/>
              </a:ext>
            </a:extLst>
          </p:cNvPr>
          <p:cNvGrpSpPr/>
          <p:nvPr/>
        </p:nvGrpSpPr>
        <p:grpSpPr>
          <a:xfrm>
            <a:off x="5019491" y="1869895"/>
            <a:ext cx="2153019" cy="1983832"/>
            <a:chOff x="2067317" y="1810431"/>
            <a:chExt cx="2488837" cy="2293259"/>
          </a:xfrm>
          <a:effectLst>
            <a:outerShdw blurRad="139700" dist="635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" name="圆角矩形 7">
              <a:extLst>
                <a:ext uri="{FF2B5EF4-FFF2-40B4-BE49-F238E27FC236}">
                  <a16:creationId xmlns:a16="http://schemas.microsoft.com/office/drawing/2014/main" id="{A61192BE-2C89-4167-968E-D54BACB7A291}"/>
                </a:ext>
              </a:extLst>
            </p:cNvPr>
            <p:cNvSpPr/>
            <p:nvPr/>
          </p:nvSpPr>
          <p:spPr>
            <a:xfrm rot="2700000">
              <a:off x="2262896" y="1810432"/>
              <a:ext cx="2293258" cy="2293258"/>
            </a:xfrm>
            <a:prstGeom prst="roundRect">
              <a:avLst>
                <a:gd name="adj" fmla="val 12083"/>
              </a:avLst>
            </a:prstGeom>
            <a:solidFill>
              <a:schemeClr val="accent1"/>
            </a:solidFill>
            <a:ln w="22225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9" name="圆角矩形 8">
              <a:extLst>
                <a:ext uri="{FF2B5EF4-FFF2-40B4-BE49-F238E27FC236}">
                  <a16:creationId xmlns:a16="http://schemas.microsoft.com/office/drawing/2014/main" id="{008742C9-8FBE-482D-B929-E4AFA71BB176}"/>
                </a:ext>
              </a:extLst>
            </p:cNvPr>
            <p:cNvSpPr/>
            <p:nvPr/>
          </p:nvSpPr>
          <p:spPr>
            <a:xfrm rot="2700000">
              <a:off x="2067317" y="1810431"/>
              <a:ext cx="2293258" cy="2293258"/>
            </a:xfrm>
            <a:prstGeom prst="roundRect">
              <a:avLst>
                <a:gd name="adj" fmla="val 12083"/>
              </a:avLst>
            </a:prstGeom>
            <a:gradFill>
              <a:gsLst>
                <a:gs pos="100000">
                  <a:srgbClr val="F5F5F5"/>
                </a:gs>
                <a:gs pos="0">
                  <a:schemeClr val="bg1">
                    <a:lumMod val="85000"/>
                  </a:schemeClr>
                </a:gs>
              </a:gsLst>
              <a:lin ang="0" scaled="0"/>
            </a:gradFill>
            <a:ln w="22225"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0" scaled="0"/>
              </a:gradFill>
            </a:ln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DAEE6701-329D-402C-BEF1-59A15F8BDA82}"/>
              </a:ext>
            </a:extLst>
          </p:cNvPr>
          <p:cNvGrpSpPr/>
          <p:nvPr/>
        </p:nvGrpSpPr>
        <p:grpSpPr>
          <a:xfrm>
            <a:off x="8267331" y="1869895"/>
            <a:ext cx="2153019" cy="1983832"/>
            <a:chOff x="2067317" y="1810431"/>
            <a:chExt cx="2488837" cy="2293259"/>
          </a:xfrm>
          <a:effectLst>
            <a:outerShdw blurRad="139700" dist="635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" name="圆角矩形 10">
              <a:extLst>
                <a:ext uri="{FF2B5EF4-FFF2-40B4-BE49-F238E27FC236}">
                  <a16:creationId xmlns:a16="http://schemas.microsoft.com/office/drawing/2014/main" id="{284C0046-5558-4553-9481-E9FACFF253A0}"/>
                </a:ext>
              </a:extLst>
            </p:cNvPr>
            <p:cNvSpPr/>
            <p:nvPr/>
          </p:nvSpPr>
          <p:spPr>
            <a:xfrm rot="2700000">
              <a:off x="2262896" y="1810432"/>
              <a:ext cx="2293258" cy="2293258"/>
            </a:xfrm>
            <a:prstGeom prst="roundRect">
              <a:avLst>
                <a:gd name="adj" fmla="val 12083"/>
              </a:avLst>
            </a:prstGeom>
            <a:solidFill>
              <a:schemeClr val="accent1"/>
            </a:solidFill>
            <a:ln w="22225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2" name="圆角矩形 11">
              <a:extLst>
                <a:ext uri="{FF2B5EF4-FFF2-40B4-BE49-F238E27FC236}">
                  <a16:creationId xmlns:a16="http://schemas.microsoft.com/office/drawing/2014/main" id="{014C9050-7B67-4351-B3CE-48A8D08363C2}"/>
                </a:ext>
              </a:extLst>
            </p:cNvPr>
            <p:cNvSpPr/>
            <p:nvPr/>
          </p:nvSpPr>
          <p:spPr>
            <a:xfrm rot="2700000">
              <a:off x="2067317" y="1810431"/>
              <a:ext cx="2293258" cy="2293258"/>
            </a:xfrm>
            <a:prstGeom prst="roundRect">
              <a:avLst>
                <a:gd name="adj" fmla="val 12083"/>
              </a:avLst>
            </a:prstGeom>
            <a:gradFill>
              <a:gsLst>
                <a:gs pos="100000">
                  <a:srgbClr val="F5F5F5"/>
                </a:gs>
                <a:gs pos="0">
                  <a:schemeClr val="bg1">
                    <a:lumMod val="85000"/>
                  </a:schemeClr>
                </a:gs>
              </a:gsLst>
              <a:lin ang="0" scaled="0"/>
            </a:gradFill>
            <a:ln w="22225"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0" scaled="0"/>
              </a:gradFill>
            </a:ln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3" name="文本框 12">
            <a:extLst>
              <a:ext uri="{FF2B5EF4-FFF2-40B4-BE49-F238E27FC236}">
                <a16:creationId xmlns:a16="http://schemas.microsoft.com/office/drawing/2014/main" id="{DA4E5E25-D202-413F-990F-41DA711E886A}"/>
              </a:ext>
            </a:extLst>
          </p:cNvPr>
          <p:cNvSpPr txBox="1"/>
          <p:nvPr/>
        </p:nvSpPr>
        <p:spPr>
          <a:xfrm>
            <a:off x="2118752" y="2125809"/>
            <a:ext cx="1442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accent1"/>
                </a:solidFill>
                <a:cs typeface="+mn-ea"/>
                <a:sym typeface="+mn-lt"/>
              </a:rPr>
              <a:t>95</a:t>
            </a:r>
            <a:r>
              <a:rPr lang="en-US" altLang="zh-CN" sz="2400" dirty="0">
                <a:solidFill>
                  <a:schemeClr val="accent1"/>
                </a:solidFill>
                <a:cs typeface="+mn-ea"/>
                <a:sym typeface="+mn-lt"/>
              </a:rPr>
              <a:t>%</a:t>
            </a:r>
            <a:endParaRPr lang="zh-CN" altLang="en-US" sz="40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5A501769-F3D2-46E3-B692-06AC000E6A31}"/>
              </a:ext>
            </a:extLst>
          </p:cNvPr>
          <p:cNvSpPr txBox="1"/>
          <p:nvPr/>
        </p:nvSpPr>
        <p:spPr>
          <a:xfrm>
            <a:off x="5274411" y="2125809"/>
            <a:ext cx="1442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accent1"/>
                </a:solidFill>
                <a:cs typeface="+mn-ea"/>
                <a:sym typeface="+mn-lt"/>
              </a:rPr>
              <a:t>76</a:t>
            </a:r>
            <a:r>
              <a:rPr lang="en-US" altLang="zh-CN" sz="2400" dirty="0">
                <a:solidFill>
                  <a:schemeClr val="accent1"/>
                </a:solidFill>
                <a:cs typeface="+mn-ea"/>
                <a:sym typeface="+mn-lt"/>
              </a:rPr>
              <a:t>%</a:t>
            </a:r>
            <a:endParaRPr lang="zh-CN" altLang="en-US" sz="36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D19801D3-135B-4B55-965A-FFA583CECE6F}"/>
              </a:ext>
            </a:extLst>
          </p:cNvPr>
          <p:cNvSpPr txBox="1"/>
          <p:nvPr/>
        </p:nvSpPr>
        <p:spPr>
          <a:xfrm>
            <a:off x="8614433" y="2125809"/>
            <a:ext cx="1442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accent1"/>
                </a:solidFill>
                <a:cs typeface="+mn-ea"/>
                <a:sym typeface="+mn-lt"/>
              </a:rPr>
              <a:t>47</a:t>
            </a:r>
            <a:r>
              <a:rPr lang="en-US" altLang="zh-CN" sz="2400" dirty="0">
                <a:solidFill>
                  <a:schemeClr val="accent1"/>
                </a:solidFill>
                <a:cs typeface="+mn-ea"/>
                <a:sym typeface="+mn-lt"/>
              </a:rPr>
              <a:t>%</a:t>
            </a:r>
            <a:endParaRPr lang="zh-CN" altLang="en-US" sz="36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FBC27158-DE85-4856-9382-B77E24B544C2}"/>
              </a:ext>
            </a:extLst>
          </p:cNvPr>
          <p:cNvSpPr txBox="1"/>
          <p:nvPr/>
        </p:nvSpPr>
        <p:spPr>
          <a:xfrm>
            <a:off x="2054184" y="2833696"/>
            <a:ext cx="1521197" cy="630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000" dirty="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000" dirty="0">
              <a:solidFill>
                <a:prstClr val="black">
                  <a:lumMod val="50000"/>
                  <a:lumOff val="50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69F418D4-58E5-4FA4-988D-64E4719C05BC}"/>
              </a:ext>
            </a:extLst>
          </p:cNvPr>
          <p:cNvSpPr txBox="1"/>
          <p:nvPr/>
        </p:nvSpPr>
        <p:spPr>
          <a:xfrm>
            <a:off x="5274411" y="2833696"/>
            <a:ext cx="1521197" cy="630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000" dirty="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000" dirty="0">
              <a:solidFill>
                <a:prstClr val="black">
                  <a:lumMod val="50000"/>
                  <a:lumOff val="50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A45DE326-35EF-4625-92A1-A4429C3292ED}"/>
              </a:ext>
            </a:extLst>
          </p:cNvPr>
          <p:cNvSpPr txBox="1"/>
          <p:nvPr/>
        </p:nvSpPr>
        <p:spPr>
          <a:xfrm>
            <a:off x="8616619" y="2833696"/>
            <a:ext cx="1521197" cy="630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000" dirty="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000" dirty="0">
              <a:solidFill>
                <a:prstClr val="black">
                  <a:lumMod val="50000"/>
                  <a:lumOff val="50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9" name="Text Placeholder 32">
            <a:extLst>
              <a:ext uri="{FF2B5EF4-FFF2-40B4-BE49-F238E27FC236}">
                <a16:creationId xmlns:a16="http://schemas.microsoft.com/office/drawing/2014/main" id="{F306295E-D1D1-4F97-BCFC-21A9C94C9C83}"/>
              </a:ext>
            </a:extLst>
          </p:cNvPr>
          <p:cNvSpPr txBox="1">
            <a:spLocks/>
          </p:cNvSpPr>
          <p:nvPr/>
        </p:nvSpPr>
        <p:spPr>
          <a:xfrm>
            <a:off x="1872836" y="5142762"/>
            <a:ext cx="2020956" cy="5213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20" name="Text Placeholder 33">
            <a:extLst>
              <a:ext uri="{FF2B5EF4-FFF2-40B4-BE49-F238E27FC236}">
                <a16:creationId xmlns:a16="http://schemas.microsoft.com/office/drawing/2014/main" id="{0779CAF0-71B8-4A3D-BF89-DFE0D8EBB86B}"/>
              </a:ext>
            </a:extLst>
          </p:cNvPr>
          <p:cNvSpPr txBox="1">
            <a:spLocks/>
          </p:cNvSpPr>
          <p:nvPr/>
        </p:nvSpPr>
        <p:spPr>
          <a:xfrm>
            <a:off x="2030969" y="4742622"/>
            <a:ext cx="170469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Add title text</a:t>
            </a:r>
            <a:endParaRPr lang="en-AU" sz="16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21" name="Text Placeholder 32">
            <a:extLst>
              <a:ext uri="{FF2B5EF4-FFF2-40B4-BE49-F238E27FC236}">
                <a16:creationId xmlns:a16="http://schemas.microsoft.com/office/drawing/2014/main" id="{319D8D42-F611-4C27-95E0-CB9352ADE5CB}"/>
              </a:ext>
            </a:extLst>
          </p:cNvPr>
          <p:cNvSpPr txBox="1">
            <a:spLocks/>
          </p:cNvSpPr>
          <p:nvPr/>
        </p:nvSpPr>
        <p:spPr>
          <a:xfrm>
            <a:off x="5109159" y="5142762"/>
            <a:ext cx="2020956" cy="5213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22" name="Text Placeholder 33">
            <a:extLst>
              <a:ext uri="{FF2B5EF4-FFF2-40B4-BE49-F238E27FC236}">
                <a16:creationId xmlns:a16="http://schemas.microsoft.com/office/drawing/2014/main" id="{F991718D-453A-49CA-AF45-EFE7C0F45BCD}"/>
              </a:ext>
            </a:extLst>
          </p:cNvPr>
          <p:cNvSpPr txBox="1">
            <a:spLocks/>
          </p:cNvSpPr>
          <p:nvPr/>
        </p:nvSpPr>
        <p:spPr>
          <a:xfrm>
            <a:off x="5267292" y="4742622"/>
            <a:ext cx="170469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Add title text</a:t>
            </a:r>
            <a:endParaRPr lang="en-AU" sz="16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23" name="Text Placeholder 32">
            <a:extLst>
              <a:ext uri="{FF2B5EF4-FFF2-40B4-BE49-F238E27FC236}">
                <a16:creationId xmlns:a16="http://schemas.microsoft.com/office/drawing/2014/main" id="{54358539-A95B-41A5-B784-139138BBA655}"/>
              </a:ext>
            </a:extLst>
          </p:cNvPr>
          <p:cNvSpPr txBox="1">
            <a:spLocks/>
          </p:cNvSpPr>
          <p:nvPr/>
        </p:nvSpPr>
        <p:spPr>
          <a:xfrm>
            <a:off x="8345482" y="5142762"/>
            <a:ext cx="2020956" cy="5213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24" name="Text Placeholder 33">
            <a:extLst>
              <a:ext uri="{FF2B5EF4-FFF2-40B4-BE49-F238E27FC236}">
                <a16:creationId xmlns:a16="http://schemas.microsoft.com/office/drawing/2014/main" id="{8B02670F-D900-4660-87DB-08F542F1BD21}"/>
              </a:ext>
            </a:extLst>
          </p:cNvPr>
          <p:cNvSpPr txBox="1">
            <a:spLocks/>
          </p:cNvSpPr>
          <p:nvPr/>
        </p:nvSpPr>
        <p:spPr>
          <a:xfrm>
            <a:off x="8503615" y="4742622"/>
            <a:ext cx="170469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Add title text</a:t>
            </a:r>
            <a:endParaRPr lang="en-AU" sz="16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D1E356DC-A919-4D34-88F5-317AD57913D2}"/>
              </a:ext>
            </a:extLst>
          </p:cNvPr>
          <p:cNvSpPr txBox="1"/>
          <p:nvPr/>
        </p:nvSpPr>
        <p:spPr>
          <a:xfrm>
            <a:off x="1214021" y="329922"/>
            <a:ext cx="24195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gradFill>
                  <a:gsLst>
                    <a:gs pos="59200">
                      <a:srgbClr val="0599D7">
                        <a:alpha val="80000"/>
                      </a:srgbClr>
                    </a:gs>
                    <a:gs pos="42000">
                      <a:srgbClr val="0599D7">
                        <a:alpha val="85000"/>
                      </a:srgbClr>
                    </a:gs>
                    <a:gs pos="0">
                      <a:srgbClr val="0599D7"/>
                    </a:gs>
                    <a:gs pos="100000">
                      <a:srgbClr val="0599D7"/>
                    </a:gs>
                  </a:gsLst>
                  <a:lin ang="2700000" scaled="0"/>
                </a:gradFill>
                <a:cs typeface="+mn-ea"/>
                <a:sym typeface="+mn-lt"/>
              </a:rPr>
              <a:t>Add title text</a:t>
            </a:r>
            <a:endParaRPr lang="zh-CN" altLang="en-US" sz="2800" dirty="0">
              <a:gradFill>
                <a:gsLst>
                  <a:gs pos="59200">
                    <a:srgbClr val="0599D7">
                      <a:alpha val="80000"/>
                    </a:srgbClr>
                  </a:gs>
                  <a:gs pos="42000">
                    <a:srgbClr val="0599D7">
                      <a:alpha val="85000"/>
                    </a:srgbClr>
                  </a:gs>
                  <a:gs pos="0">
                    <a:srgbClr val="0599D7"/>
                  </a:gs>
                  <a:gs pos="100000">
                    <a:srgbClr val="0599D7"/>
                  </a:gs>
                </a:gsLst>
                <a:lin ang="2700000" scaled="0"/>
              </a:gra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25249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B3B41C6F-64BF-4BA4-BFF8-942D05833291}"/>
              </a:ext>
            </a:extLst>
          </p:cNvPr>
          <p:cNvSpPr txBox="1"/>
          <p:nvPr/>
        </p:nvSpPr>
        <p:spPr>
          <a:xfrm>
            <a:off x="2087880" y="2753082"/>
            <a:ext cx="121058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600" dirty="0">
                <a:solidFill>
                  <a:srgbClr val="0599D7"/>
                </a:solidFill>
                <a:cs typeface="+mn-ea"/>
                <a:sym typeface="+mn-lt"/>
              </a:rPr>
              <a:t>03</a:t>
            </a:r>
            <a:endParaRPr lang="zh-CN" altLang="en-US" sz="6600" dirty="0">
              <a:solidFill>
                <a:srgbClr val="0599D7"/>
              </a:solidFill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CF9AAA2-88E6-4B80-81FC-6791647E1B5D}"/>
              </a:ext>
            </a:extLst>
          </p:cNvPr>
          <p:cNvSpPr txBox="1"/>
          <p:nvPr/>
        </p:nvSpPr>
        <p:spPr>
          <a:xfrm>
            <a:off x="4383941" y="2875002"/>
            <a:ext cx="546431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600" dirty="0">
                <a:gradFill>
                  <a:gsLst>
                    <a:gs pos="59200">
                      <a:srgbClr val="0599D7">
                        <a:alpha val="80000"/>
                      </a:srgbClr>
                    </a:gs>
                    <a:gs pos="42000">
                      <a:srgbClr val="0599D7">
                        <a:alpha val="85000"/>
                      </a:srgbClr>
                    </a:gs>
                    <a:gs pos="0">
                      <a:srgbClr val="0599D7"/>
                    </a:gs>
                    <a:gs pos="100000">
                      <a:srgbClr val="0599D7"/>
                    </a:gs>
                  </a:gsLst>
                  <a:lin ang="2700000" scaled="0"/>
                </a:gradFill>
                <a:cs typeface="+mn-ea"/>
                <a:sym typeface="+mn-lt"/>
              </a:rPr>
              <a:t>Add title text</a:t>
            </a:r>
            <a:endParaRPr lang="zh-CN" altLang="en-US" sz="6600" dirty="0">
              <a:gradFill>
                <a:gsLst>
                  <a:gs pos="59200">
                    <a:srgbClr val="0599D7">
                      <a:alpha val="80000"/>
                    </a:srgbClr>
                  </a:gs>
                  <a:gs pos="42000">
                    <a:srgbClr val="0599D7">
                      <a:alpha val="85000"/>
                    </a:srgbClr>
                  </a:gs>
                  <a:gs pos="0">
                    <a:srgbClr val="0599D7"/>
                  </a:gs>
                  <a:gs pos="100000">
                    <a:srgbClr val="0599D7"/>
                  </a:gs>
                </a:gsLst>
                <a:lin ang="2700000" scaled="0"/>
              </a:gra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42034341"/>
      </p:ext>
    </p:extLst>
  </p:cSld>
  <p:clrMapOvr>
    <a:masterClrMapping/>
  </p:clrMapOvr>
  <p:transition spd="med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AC55B2DF-886C-4CE6-9C2B-8E636DD8195E}"/>
              </a:ext>
            </a:extLst>
          </p:cNvPr>
          <p:cNvGrpSpPr/>
          <p:nvPr/>
        </p:nvGrpSpPr>
        <p:grpSpPr>
          <a:xfrm>
            <a:off x="3360936" y="1178643"/>
            <a:ext cx="5119729" cy="4935556"/>
            <a:chOff x="2659180" y="342900"/>
            <a:chExt cx="6688546" cy="6447938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0A270281-D668-434C-BCB0-14C42D915219}"/>
                </a:ext>
              </a:extLst>
            </p:cNvPr>
            <p:cNvGrpSpPr/>
            <p:nvPr/>
          </p:nvGrpSpPr>
          <p:grpSpPr>
            <a:xfrm>
              <a:off x="3410169" y="924409"/>
              <a:ext cx="5351067" cy="5304331"/>
              <a:chOff x="3101515" y="444795"/>
              <a:chExt cx="6020998" cy="5968411"/>
            </a:xfrm>
          </p:grpSpPr>
          <p:sp>
            <p:nvSpPr>
              <p:cNvPr id="37" name="任意多边形 6">
                <a:extLst>
                  <a:ext uri="{FF2B5EF4-FFF2-40B4-BE49-F238E27FC236}">
                    <a16:creationId xmlns:a16="http://schemas.microsoft.com/office/drawing/2014/main" id="{30559B3D-5FF6-4599-A150-E6B133BD5C2F}"/>
                  </a:ext>
                </a:extLst>
              </p:cNvPr>
              <p:cNvSpPr/>
              <p:nvPr/>
            </p:nvSpPr>
            <p:spPr>
              <a:xfrm>
                <a:off x="6112014" y="444796"/>
                <a:ext cx="3010499" cy="2984205"/>
              </a:xfrm>
              <a:custGeom>
                <a:avLst/>
                <a:gdLst>
                  <a:gd name="connsiteX0" fmla="*/ 0 w 3010499"/>
                  <a:gd name="connsiteY0" fmla="*/ 0 h 2984205"/>
                  <a:gd name="connsiteX1" fmla="*/ 139731 w 3010499"/>
                  <a:gd name="connsiteY1" fmla="*/ 3485 h 2984205"/>
                  <a:gd name="connsiteX2" fmla="*/ 3010499 w 3010499"/>
                  <a:gd name="connsiteY2" fmla="*/ 2984205 h 2984205"/>
                  <a:gd name="connsiteX3" fmla="*/ 1895270 w 3010499"/>
                  <a:gd name="connsiteY3" fmla="*/ 2984205 h 2984205"/>
                  <a:gd name="connsiteX4" fmla="*/ 179404 w 3010499"/>
                  <a:gd name="connsiteY4" fmla="*/ 1124480 h 2984205"/>
                  <a:gd name="connsiteX5" fmla="*/ 0 w 3010499"/>
                  <a:gd name="connsiteY5" fmla="*/ 1115619 h 2984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10499" h="2984205">
                    <a:moveTo>
                      <a:pt x="0" y="0"/>
                    </a:moveTo>
                    <a:lnTo>
                      <a:pt x="139731" y="3485"/>
                    </a:lnTo>
                    <a:cubicBezTo>
                      <a:pt x="1738848" y="83422"/>
                      <a:pt x="3010499" y="1387365"/>
                      <a:pt x="3010499" y="2984205"/>
                    </a:cubicBezTo>
                    <a:lnTo>
                      <a:pt x="1895270" y="2984205"/>
                    </a:lnTo>
                    <a:cubicBezTo>
                      <a:pt x="1895270" y="2016304"/>
                      <a:pt x="1143181" y="1220210"/>
                      <a:pt x="179404" y="1124480"/>
                    </a:cubicBezTo>
                    <a:lnTo>
                      <a:pt x="0" y="1115619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gradFill>
                    <a:gsLst>
                      <a:gs pos="0">
                        <a:schemeClr val="accent1">
                          <a:lumMod val="50000"/>
                        </a:schemeClr>
                      </a:gs>
                      <a:gs pos="100000">
                        <a:srgbClr val="4A639A"/>
                      </a:gs>
                    </a:gsLst>
                    <a:lin ang="2700000" scaled="1"/>
                  </a:gradFill>
                  <a:cs typeface="+mn-ea"/>
                  <a:sym typeface="+mn-lt"/>
                </a:endParaRPr>
              </a:p>
            </p:txBody>
          </p:sp>
          <p:sp>
            <p:nvSpPr>
              <p:cNvPr id="38" name="任意多边形 7">
                <a:extLst>
                  <a:ext uri="{FF2B5EF4-FFF2-40B4-BE49-F238E27FC236}">
                    <a16:creationId xmlns:a16="http://schemas.microsoft.com/office/drawing/2014/main" id="{DD921994-65F4-481B-9069-594E5EA640F6}"/>
                  </a:ext>
                </a:extLst>
              </p:cNvPr>
              <p:cNvSpPr/>
              <p:nvPr/>
            </p:nvSpPr>
            <p:spPr>
              <a:xfrm flipH="1">
                <a:off x="3101515" y="444795"/>
                <a:ext cx="3010500" cy="2984205"/>
              </a:xfrm>
              <a:custGeom>
                <a:avLst/>
                <a:gdLst>
                  <a:gd name="connsiteX0" fmla="*/ 0 w 3010499"/>
                  <a:gd name="connsiteY0" fmla="*/ 0 h 2984205"/>
                  <a:gd name="connsiteX1" fmla="*/ 139731 w 3010499"/>
                  <a:gd name="connsiteY1" fmla="*/ 3485 h 2984205"/>
                  <a:gd name="connsiteX2" fmla="*/ 3010499 w 3010499"/>
                  <a:gd name="connsiteY2" fmla="*/ 2984205 h 2984205"/>
                  <a:gd name="connsiteX3" fmla="*/ 1895270 w 3010499"/>
                  <a:gd name="connsiteY3" fmla="*/ 2984205 h 2984205"/>
                  <a:gd name="connsiteX4" fmla="*/ 179404 w 3010499"/>
                  <a:gd name="connsiteY4" fmla="*/ 1124480 h 2984205"/>
                  <a:gd name="connsiteX5" fmla="*/ 0 w 3010499"/>
                  <a:gd name="connsiteY5" fmla="*/ 1115619 h 2984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10499" h="2984205">
                    <a:moveTo>
                      <a:pt x="0" y="0"/>
                    </a:moveTo>
                    <a:lnTo>
                      <a:pt x="139731" y="3485"/>
                    </a:lnTo>
                    <a:cubicBezTo>
                      <a:pt x="1738848" y="83422"/>
                      <a:pt x="3010499" y="1387365"/>
                      <a:pt x="3010499" y="2984205"/>
                    </a:cubicBezTo>
                    <a:lnTo>
                      <a:pt x="1895270" y="2984205"/>
                    </a:lnTo>
                    <a:cubicBezTo>
                      <a:pt x="1895270" y="2016304"/>
                      <a:pt x="1143181" y="1220210"/>
                      <a:pt x="179404" y="1124480"/>
                    </a:cubicBezTo>
                    <a:lnTo>
                      <a:pt x="0" y="1115619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accen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9" name="任意多边形 8">
                <a:extLst>
                  <a:ext uri="{FF2B5EF4-FFF2-40B4-BE49-F238E27FC236}">
                    <a16:creationId xmlns:a16="http://schemas.microsoft.com/office/drawing/2014/main" id="{284BE162-9AFE-4E06-93FB-2A8E278CAB57}"/>
                  </a:ext>
                </a:extLst>
              </p:cNvPr>
              <p:cNvSpPr/>
              <p:nvPr/>
            </p:nvSpPr>
            <p:spPr>
              <a:xfrm flipV="1">
                <a:off x="6112014" y="3429001"/>
                <a:ext cx="3010499" cy="2984205"/>
              </a:xfrm>
              <a:custGeom>
                <a:avLst/>
                <a:gdLst>
                  <a:gd name="connsiteX0" fmla="*/ 0 w 3010499"/>
                  <a:gd name="connsiteY0" fmla="*/ 0 h 2984205"/>
                  <a:gd name="connsiteX1" fmla="*/ 139731 w 3010499"/>
                  <a:gd name="connsiteY1" fmla="*/ 3485 h 2984205"/>
                  <a:gd name="connsiteX2" fmla="*/ 3010499 w 3010499"/>
                  <a:gd name="connsiteY2" fmla="*/ 2984205 h 2984205"/>
                  <a:gd name="connsiteX3" fmla="*/ 1895270 w 3010499"/>
                  <a:gd name="connsiteY3" fmla="*/ 2984205 h 2984205"/>
                  <a:gd name="connsiteX4" fmla="*/ 179404 w 3010499"/>
                  <a:gd name="connsiteY4" fmla="*/ 1124480 h 2984205"/>
                  <a:gd name="connsiteX5" fmla="*/ 0 w 3010499"/>
                  <a:gd name="connsiteY5" fmla="*/ 1115619 h 2984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10499" h="2984205">
                    <a:moveTo>
                      <a:pt x="0" y="0"/>
                    </a:moveTo>
                    <a:lnTo>
                      <a:pt x="139731" y="3485"/>
                    </a:lnTo>
                    <a:cubicBezTo>
                      <a:pt x="1738848" y="83422"/>
                      <a:pt x="3010499" y="1387365"/>
                      <a:pt x="3010499" y="2984205"/>
                    </a:cubicBezTo>
                    <a:lnTo>
                      <a:pt x="1895270" y="2984205"/>
                    </a:lnTo>
                    <a:cubicBezTo>
                      <a:pt x="1895270" y="2016304"/>
                      <a:pt x="1143181" y="1220210"/>
                      <a:pt x="179404" y="1124480"/>
                    </a:cubicBezTo>
                    <a:lnTo>
                      <a:pt x="0" y="1115619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gradFill>
                    <a:gsLst>
                      <a:gs pos="0">
                        <a:schemeClr val="accent1">
                          <a:lumMod val="50000"/>
                        </a:schemeClr>
                      </a:gs>
                      <a:gs pos="100000">
                        <a:srgbClr val="4A639A"/>
                      </a:gs>
                    </a:gsLst>
                    <a:lin ang="2700000" scaled="1"/>
                  </a:gradFill>
                  <a:cs typeface="+mn-ea"/>
                  <a:sym typeface="+mn-lt"/>
                </a:endParaRPr>
              </a:p>
            </p:txBody>
          </p:sp>
          <p:sp>
            <p:nvSpPr>
              <p:cNvPr id="40" name="任意多边形 9">
                <a:extLst>
                  <a:ext uri="{FF2B5EF4-FFF2-40B4-BE49-F238E27FC236}">
                    <a16:creationId xmlns:a16="http://schemas.microsoft.com/office/drawing/2014/main" id="{1D8A7044-FD54-4192-BB31-6E8AB5599066}"/>
                  </a:ext>
                </a:extLst>
              </p:cNvPr>
              <p:cNvSpPr/>
              <p:nvPr/>
            </p:nvSpPr>
            <p:spPr>
              <a:xfrm flipH="1" flipV="1">
                <a:off x="3101515" y="3429000"/>
                <a:ext cx="3010499" cy="2984205"/>
              </a:xfrm>
              <a:custGeom>
                <a:avLst/>
                <a:gdLst>
                  <a:gd name="connsiteX0" fmla="*/ 0 w 3010499"/>
                  <a:gd name="connsiteY0" fmla="*/ 0 h 2984205"/>
                  <a:gd name="connsiteX1" fmla="*/ 139731 w 3010499"/>
                  <a:gd name="connsiteY1" fmla="*/ 3485 h 2984205"/>
                  <a:gd name="connsiteX2" fmla="*/ 3010499 w 3010499"/>
                  <a:gd name="connsiteY2" fmla="*/ 2984205 h 2984205"/>
                  <a:gd name="connsiteX3" fmla="*/ 1895270 w 3010499"/>
                  <a:gd name="connsiteY3" fmla="*/ 2984205 h 2984205"/>
                  <a:gd name="connsiteX4" fmla="*/ 179404 w 3010499"/>
                  <a:gd name="connsiteY4" fmla="*/ 1124480 h 2984205"/>
                  <a:gd name="connsiteX5" fmla="*/ 0 w 3010499"/>
                  <a:gd name="connsiteY5" fmla="*/ 1115619 h 2984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10499" h="2984205">
                    <a:moveTo>
                      <a:pt x="0" y="0"/>
                    </a:moveTo>
                    <a:lnTo>
                      <a:pt x="139731" y="3485"/>
                    </a:lnTo>
                    <a:cubicBezTo>
                      <a:pt x="1738848" y="83422"/>
                      <a:pt x="3010499" y="1387365"/>
                      <a:pt x="3010499" y="2984205"/>
                    </a:cubicBezTo>
                    <a:lnTo>
                      <a:pt x="1895270" y="2984205"/>
                    </a:lnTo>
                    <a:cubicBezTo>
                      <a:pt x="1895270" y="2016304"/>
                      <a:pt x="1143181" y="1220210"/>
                      <a:pt x="179404" y="1124480"/>
                    </a:cubicBezTo>
                    <a:lnTo>
                      <a:pt x="0" y="1115619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gradFill>
                    <a:gsLst>
                      <a:gs pos="0">
                        <a:schemeClr val="accent1">
                          <a:lumMod val="50000"/>
                        </a:schemeClr>
                      </a:gs>
                      <a:gs pos="100000">
                        <a:srgbClr val="4A639A"/>
                      </a:gs>
                    </a:gsLst>
                    <a:lin ang="2700000" scaled="1"/>
                  </a:gradFill>
                  <a:cs typeface="+mn-ea"/>
                  <a:sym typeface="+mn-lt"/>
                </a:endParaRPr>
              </a:p>
            </p:txBody>
          </p:sp>
        </p:grpSp>
        <p:sp>
          <p:nvSpPr>
            <p:cNvPr id="8" name="同心圆 18">
              <a:extLst>
                <a:ext uri="{FF2B5EF4-FFF2-40B4-BE49-F238E27FC236}">
                  <a16:creationId xmlns:a16="http://schemas.microsoft.com/office/drawing/2014/main" id="{3C690856-0F5A-470C-AF07-EEFA8314EF9C}"/>
                </a:ext>
              </a:extLst>
            </p:cNvPr>
            <p:cNvSpPr/>
            <p:nvPr/>
          </p:nvSpPr>
          <p:spPr>
            <a:xfrm>
              <a:off x="3405189" y="896060"/>
              <a:ext cx="5361028" cy="5361027"/>
            </a:xfrm>
            <a:prstGeom prst="donut">
              <a:avLst>
                <a:gd name="adj" fmla="val 3568"/>
              </a:avLst>
            </a:pr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9" name="同心圆 19">
              <a:extLst>
                <a:ext uri="{FF2B5EF4-FFF2-40B4-BE49-F238E27FC236}">
                  <a16:creationId xmlns:a16="http://schemas.microsoft.com/office/drawing/2014/main" id="{499A7F9D-2028-4F1C-BAF6-C6E1B2374508}"/>
                </a:ext>
              </a:extLst>
            </p:cNvPr>
            <p:cNvSpPr/>
            <p:nvPr/>
          </p:nvSpPr>
          <p:spPr>
            <a:xfrm>
              <a:off x="3173646" y="664517"/>
              <a:ext cx="5824114" cy="5824113"/>
            </a:xfrm>
            <a:prstGeom prst="donut">
              <a:avLst>
                <a:gd name="adj" fmla="val 4163"/>
              </a:avLst>
            </a:prstGeom>
            <a:solidFill>
              <a:schemeClr val="bg2">
                <a:lumMod val="90000"/>
              </a:schemeClr>
            </a:solidFill>
            <a:ln>
              <a:noFill/>
            </a:ln>
            <a:effectLst>
              <a:outerShdw blurRad="114300" sx="97000" sy="97000" algn="c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0" name="Freeform 75">
              <a:extLst>
                <a:ext uri="{FF2B5EF4-FFF2-40B4-BE49-F238E27FC236}">
                  <a16:creationId xmlns:a16="http://schemas.microsoft.com/office/drawing/2014/main" id="{7374790B-B3EE-4346-9DC8-B2271CCA72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13238" y="1927577"/>
              <a:ext cx="320575" cy="461235"/>
            </a:xfrm>
            <a:custGeom>
              <a:avLst/>
              <a:gdLst>
                <a:gd name="T0" fmla="*/ 45 w 83"/>
                <a:gd name="T1" fmla="*/ 17 h 119"/>
                <a:gd name="T2" fmla="*/ 70 w 83"/>
                <a:gd name="T3" fmla="*/ 31 h 119"/>
                <a:gd name="T4" fmla="*/ 73 w 83"/>
                <a:gd name="T5" fmla="*/ 27 h 119"/>
                <a:gd name="T6" fmla="*/ 73 w 83"/>
                <a:gd name="T7" fmla="*/ 24 h 119"/>
                <a:gd name="T8" fmla="*/ 72 w 83"/>
                <a:gd name="T9" fmla="*/ 21 h 119"/>
                <a:gd name="T10" fmla="*/ 53 w 83"/>
                <a:gd name="T11" fmla="*/ 11 h 119"/>
                <a:gd name="T12" fmla="*/ 50 w 83"/>
                <a:gd name="T13" fmla="*/ 10 h 119"/>
                <a:gd name="T14" fmla="*/ 48 w 83"/>
                <a:gd name="T15" fmla="*/ 12 h 119"/>
                <a:gd name="T16" fmla="*/ 45 w 83"/>
                <a:gd name="T17" fmla="*/ 17 h 119"/>
                <a:gd name="T18" fmla="*/ 40 w 83"/>
                <a:gd name="T19" fmla="*/ 26 h 119"/>
                <a:gd name="T20" fmla="*/ 45 w 83"/>
                <a:gd name="T21" fmla="*/ 29 h 119"/>
                <a:gd name="T22" fmla="*/ 24 w 83"/>
                <a:gd name="T23" fmla="*/ 66 h 119"/>
                <a:gd name="T24" fmla="*/ 18 w 83"/>
                <a:gd name="T25" fmla="*/ 63 h 119"/>
                <a:gd name="T26" fmla="*/ 40 w 83"/>
                <a:gd name="T27" fmla="*/ 26 h 119"/>
                <a:gd name="T28" fmla="*/ 13 w 83"/>
                <a:gd name="T29" fmla="*/ 72 h 119"/>
                <a:gd name="T30" fmla="*/ 11 w 83"/>
                <a:gd name="T31" fmla="*/ 93 h 119"/>
                <a:gd name="T32" fmla="*/ 22 w 83"/>
                <a:gd name="T33" fmla="*/ 98 h 119"/>
                <a:gd name="T34" fmla="*/ 39 w 83"/>
                <a:gd name="T35" fmla="*/ 87 h 119"/>
                <a:gd name="T36" fmla="*/ 24 w 83"/>
                <a:gd name="T37" fmla="*/ 82 h 119"/>
                <a:gd name="T38" fmla="*/ 13 w 83"/>
                <a:gd name="T39" fmla="*/ 72 h 119"/>
                <a:gd name="T40" fmla="*/ 45 w 83"/>
                <a:gd name="T41" fmla="*/ 94 h 119"/>
                <a:gd name="T42" fmla="*/ 8 w 83"/>
                <a:gd name="T43" fmla="*/ 119 h 119"/>
                <a:gd name="T44" fmla="*/ 0 w 83"/>
                <a:gd name="T45" fmla="*/ 115 h 119"/>
                <a:gd name="T46" fmla="*/ 3 w 83"/>
                <a:gd name="T47" fmla="*/ 70 h 119"/>
                <a:gd name="T48" fmla="*/ 6 w 83"/>
                <a:gd name="T49" fmla="*/ 66 h 119"/>
                <a:gd name="T50" fmla="*/ 28 w 83"/>
                <a:gd name="T51" fmla="*/ 27 h 119"/>
                <a:gd name="T52" fmla="*/ 37 w 83"/>
                <a:gd name="T53" fmla="*/ 12 h 119"/>
                <a:gd name="T54" fmla="*/ 40 w 83"/>
                <a:gd name="T55" fmla="*/ 7 h 119"/>
                <a:gd name="T56" fmla="*/ 48 w 83"/>
                <a:gd name="T57" fmla="*/ 1 h 119"/>
                <a:gd name="T58" fmla="*/ 58 w 83"/>
                <a:gd name="T59" fmla="*/ 2 h 119"/>
                <a:gd name="T60" fmla="*/ 76 w 83"/>
                <a:gd name="T61" fmla="*/ 13 h 119"/>
                <a:gd name="T62" fmla="*/ 83 w 83"/>
                <a:gd name="T63" fmla="*/ 21 h 119"/>
                <a:gd name="T64" fmla="*/ 81 w 83"/>
                <a:gd name="T65" fmla="*/ 31 h 119"/>
                <a:gd name="T66" fmla="*/ 45 w 83"/>
                <a:gd name="T67" fmla="*/ 94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3" h="119">
                  <a:moveTo>
                    <a:pt x="45" y="17"/>
                  </a:moveTo>
                  <a:cubicBezTo>
                    <a:pt x="70" y="31"/>
                    <a:pt x="70" y="31"/>
                    <a:pt x="70" y="31"/>
                  </a:cubicBezTo>
                  <a:cubicBezTo>
                    <a:pt x="73" y="27"/>
                    <a:pt x="73" y="27"/>
                    <a:pt x="73" y="27"/>
                  </a:cubicBezTo>
                  <a:cubicBezTo>
                    <a:pt x="74" y="26"/>
                    <a:pt x="74" y="25"/>
                    <a:pt x="73" y="24"/>
                  </a:cubicBezTo>
                  <a:cubicBezTo>
                    <a:pt x="73" y="23"/>
                    <a:pt x="73" y="22"/>
                    <a:pt x="72" y="21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2" y="10"/>
                    <a:pt x="51" y="10"/>
                    <a:pt x="50" y="10"/>
                  </a:cubicBezTo>
                  <a:cubicBezTo>
                    <a:pt x="49" y="10"/>
                    <a:pt x="48" y="11"/>
                    <a:pt x="48" y="12"/>
                  </a:cubicBezTo>
                  <a:cubicBezTo>
                    <a:pt x="45" y="17"/>
                    <a:pt x="45" y="17"/>
                    <a:pt x="45" y="17"/>
                  </a:cubicBezTo>
                  <a:close/>
                  <a:moveTo>
                    <a:pt x="40" y="26"/>
                  </a:moveTo>
                  <a:cubicBezTo>
                    <a:pt x="45" y="29"/>
                    <a:pt x="45" y="29"/>
                    <a:pt x="45" y="29"/>
                  </a:cubicBezTo>
                  <a:cubicBezTo>
                    <a:pt x="24" y="66"/>
                    <a:pt x="24" y="66"/>
                    <a:pt x="24" y="66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40" y="26"/>
                    <a:pt x="40" y="26"/>
                    <a:pt x="40" y="26"/>
                  </a:cubicBezTo>
                  <a:close/>
                  <a:moveTo>
                    <a:pt x="13" y="72"/>
                  </a:moveTo>
                  <a:cubicBezTo>
                    <a:pt x="11" y="93"/>
                    <a:pt x="11" y="93"/>
                    <a:pt x="11" y="93"/>
                  </a:cubicBezTo>
                  <a:cubicBezTo>
                    <a:pt x="22" y="98"/>
                    <a:pt x="22" y="98"/>
                    <a:pt x="22" y="98"/>
                  </a:cubicBezTo>
                  <a:cubicBezTo>
                    <a:pt x="39" y="87"/>
                    <a:pt x="39" y="87"/>
                    <a:pt x="39" y="87"/>
                  </a:cubicBezTo>
                  <a:cubicBezTo>
                    <a:pt x="35" y="83"/>
                    <a:pt x="30" y="82"/>
                    <a:pt x="24" y="82"/>
                  </a:cubicBezTo>
                  <a:cubicBezTo>
                    <a:pt x="20" y="77"/>
                    <a:pt x="17" y="74"/>
                    <a:pt x="13" y="72"/>
                  </a:cubicBezTo>
                  <a:close/>
                  <a:moveTo>
                    <a:pt x="45" y="94"/>
                  </a:moveTo>
                  <a:cubicBezTo>
                    <a:pt x="8" y="119"/>
                    <a:pt x="8" y="119"/>
                    <a:pt x="8" y="119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6" y="66"/>
                    <a:pt x="6" y="66"/>
                    <a:pt x="6" y="66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2" y="4"/>
                    <a:pt x="44" y="2"/>
                    <a:pt x="48" y="1"/>
                  </a:cubicBezTo>
                  <a:cubicBezTo>
                    <a:pt x="51" y="0"/>
                    <a:pt x="55" y="0"/>
                    <a:pt x="58" y="2"/>
                  </a:cubicBezTo>
                  <a:cubicBezTo>
                    <a:pt x="76" y="13"/>
                    <a:pt x="76" y="13"/>
                    <a:pt x="76" y="13"/>
                  </a:cubicBezTo>
                  <a:cubicBezTo>
                    <a:pt x="80" y="15"/>
                    <a:pt x="82" y="18"/>
                    <a:pt x="83" y="21"/>
                  </a:cubicBezTo>
                  <a:cubicBezTo>
                    <a:pt x="83" y="24"/>
                    <a:pt x="83" y="28"/>
                    <a:pt x="81" y="31"/>
                  </a:cubicBezTo>
                  <a:cubicBezTo>
                    <a:pt x="69" y="52"/>
                    <a:pt x="57" y="73"/>
                    <a:pt x="45" y="9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" name="Freeform 57">
              <a:extLst>
                <a:ext uri="{FF2B5EF4-FFF2-40B4-BE49-F238E27FC236}">
                  <a16:creationId xmlns:a16="http://schemas.microsoft.com/office/drawing/2014/main" id="{4F1E0CE2-1001-4EE3-84E7-D582E06CBD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67221" y="1856160"/>
              <a:ext cx="452285" cy="498670"/>
            </a:xfrm>
            <a:custGeom>
              <a:avLst/>
              <a:gdLst>
                <a:gd name="T0" fmla="*/ 25 w 99"/>
                <a:gd name="T1" fmla="*/ 58 h 109"/>
                <a:gd name="T2" fmla="*/ 15 w 99"/>
                <a:gd name="T3" fmla="*/ 61 h 109"/>
                <a:gd name="T4" fmla="*/ 51 w 99"/>
                <a:gd name="T5" fmla="*/ 55 h 109"/>
                <a:gd name="T6" fmla="*/ 63 w 99"/>
                <a:gd name="T7" fmla="*/ 46 h 109"/>
                <a:gd name="T8" fmla="*/ 56 w 99"/>
                <a:gd name="T9" fmla="*/ 59 h 109"/>
                <a:gd name="T10" fmla="*/ 51 w 99"/>
                <a:gd name="T11" fmla="*/ 67 h 109"/>
                <a:gd name="T12" fmla="*/ 46 w 99"/>
                <a:gd name="T13" fmla="*/ 57 h 109"/>
                <a:gd name="T14" fmla="*/ 38 w 99"/>
                <a:gd name="T15" fmla="*/ 37 h 109"/>
                <a:gd name="T16" fmla="*/ 51 w 99"/>
                <a:gd name="T17" fmla="*/ 55 h 109"/>
                <a:gd name="T18" fmla="*/ 42 w 99"/>
                <a:gd name="T19" fmla="*/ 33 h 109"/>
                <a:gd name="T20" fmla="*/ 42 w 99"/>
                <a:gd name="T21" fmla="*/ 0 h 109"/>
                <a:gd name="T22" fmla="*/ 15 w 99"/>
                <a:gd name="T23" fmla="*/ 25 h 109"/>
                <a:gd name="T24" fmla="*/ 15 w 99"/>
                <a:gd name="T25" fmla="*/ 94 h 109"/>
                <a:gd name="T26" fmla="*/ 84 w 99"/>
                <a:gd name="T27" fmla="*/ 94 h 109"/>
                <a:gd name="T28" fmla="*/ 97 w 99"/>
                <a:gd name="T29" fmla="*/ 73 h 109"/>
                <a:gd name="T30" fmla="*/ 85 w 99"/>
                <a:gd name="T31" fmla="*/ 71 h 109"/>
                <a:gd name="T32" fmla="*/ 49 w 99"/>
                <a:gd name="T33" fmla="*/ 97 h 109"/>
                <a:gd name="T34" fmla="*/ 12 w 99"/>
                <a:gd name="T35" fmla="*/ 60 h 109"/>
                <a:gd name="T36" fmla="*/ 42 w 99"/>
                <a:gd name="T37" fmla="*/ 22 h 109"/>
                <a:gd name="T38" fmla="*/ 85 w 99"/>
                <a:gd name="T39" fmla="*/ 47 h 109"/>
                <a:gd name="T40" fmla="*/ 95 w 99"/>
                <a:gd name="T41" fmla="*/ 41 h 109"/>
                <a:gd name="T42" fmla="*/ 98 w 99"/>
                <a:gd name="T43" fmla="*/ 53 h 109"/>
                <a:gd name="T44" fmla="*/ 87 w 99"/>
                <a:gd name="T45" fmla="*/ 56 h 109"/>
                <a:gd name="T46" fmla="*/ 87 w 99"/>
                <a:gd name="T47" fmla="*/ 67 h 109"/>
                <a:gd name="T48" fmla="*/ 87 w 99"/>
                <a:gd name="T49" fmla="*/ 59 h 109"/>
                <a:gd name="T50" fmla="*/ 99 w 99"/>
                <a:gd name="T51" fmla="*/ 57 h 109"/>
                <a:gd name="T52" fmla="*/ 99 w 99"/>
                <a:gd name="T53" fmla="*/ 60 h 109"/>
                <a:gd name="T54" fmla="*/ 97 w 99"/>
                <a:gd name="T55" fmla="*/ 71 h 109"/>
                <a:gd name="T56" fmla="*/ 87 w 99"/>
                <a:gd name="T57" fmla="*/ 67 h 109"/>
                <a:gd name="T58" fmla="*/ 80 w 99"/>
                <a:gd name="T59" fmla="*/ 37 h 109"/>
                <a:gd name="T60" fmla="*/ 88 w 99"/>
                <a:gd name="T61" fmla="*/ 28 h 109"/>
                <a:gd name="T62" fmla="*/ 94 w 99"/>
                <a:gd name="T63" fmla="*/ 38 h 109"/>
                <a:gd name="T64" fmla="*/ 84 w 99"/>
                <a:gd name="T65" fmla="*/ 44 h 109"/>
                <a:gd name="T66" fmla="*/ 77 w 99"/>
                <a:gd name="T67" fmla="*/ 34 h 109"/>
                <a:gd name="T68" fmla="*/ 71 w 99"/>
                <a:gd name="T69" fmla="*/ 28 h 109"/>
                <a:gd name="T70" fmla="*/ 76 w 99"/>
                <a:gd name="T71" fmla="*/ 18 h 109"/>
                <a:gd name="T72" fmla="*/ 84 w 99"/>
                <a:gd name="T73" fmla="*/ 25 h 109"/>
                <a:gd name="T74" fmla="*/ 86 w 99"/>
                <a:gd name="T75" fmla="*/ 27 h 109"/>
                <a:gd name="T76" fmla="*/ 50 w 99"/>
                <a:gd name="T77" fmla="*/ 93 h 109"/>
                <a:gd name="T78" fmla="*/ 53 w 99"/>
                <a:gd name="T79" fmla="*/ 83 h 109"/>
                <a:gd name="T80" fmla="*/ 50 w 99"/>
                <a:gd name="T81" fmla="*/ 93 h 109"/>
                <a:gd name="T82" fmla="*/ 67 w 99"/>
                <a:gd name="T83" fmla="*/ 76 h 109"/>
                <a:gd name="T84" fmla="*/ 77 w 99"/>
                <a:gd name="T85" fmla="*/ 81 h 109"/>
                <a:gd name="T86" fmla="*/ 25 w 99"/>
                <a:gd name="T87" fmla="*/ 83 h 109"/>
                <a:gd name="T88" fmla="*/ 34 w 99"/>
                <a:gd name="T89" fmla="*/ 78 h 109"/>
                <a:gd name="T90" fmla="*/ 25 w 99"/>
                <a:gd name="T91" fmla="*/ 83 h 109"/>
                <a:gd name="T92" fmla="*/ 33 w 99"/>
                <a:gd name="T93" fmla="*/ 40 h 109"/>
                <a:gd name="T94" fmla="*/ 23 w 99"/>
                <a:gd name="T95" fmla="*/ 36 h 109"/>
                <a:gd name="T96" fmla="*/ 75 w 99"/>
                <a:gd name="T97" fmla="*/ 34 h 109"/>
                <a:gd name="T98" fmla="*/ 66 w 99"/>
                <a:gd name="T99" fmla="*/ 39 h 109"/>
                <a:gd name="T100" fmla="*/ 75 w 99"/>
                <a:gd name="T101" fmla="*/ 34 h 109"/>
                <a:gd name="T102" fmla="*/ 75 w 99"/>
                <a:gd name="T103" fmla="*/ 59 h 109"/>
                <a:gd name="T104" fmla="*/ 85 w 99"/>
                <a:gd name="T105" fmla="*/ 5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9" h="109">
                  <a:moveTo>
                    <a:pt x="15" y="58"/>
                  </a:moveTo>
                  <a:cubicBezTo>
                    <a:pt x="25" y="58"/>
                    <a:pt x="25" y="58"/>
                    <a:pt x="25" y="58"/>
                  </a:cubicBezTo>
                  <a:cubicBezTo>
                    <a:pt x="25" y="61"/>
                    <a:pt x="25" y="61"/>
                    <a:pt x="25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58"/>
                    <a:pt x="15" y="58"/>
                    <a:pt x="15" y="58"/>
                  </a:cubicBezTo>
                  <a:close/>
                  <a:moveTo>
                    <a:pt x="51" y="55"/>
                  </a:moveTo>
                  <a:cubicBezTo>
                    <a:pt x="52" y="55"/>
                    <a:pt x="52" y="55"/>
                    <a:pt x="53" y="55"/>
                  </a:cubicBezTo>
                  <a:cubicBezTo>
                    <a:pt x="56" y="52"/>
                    <a:pt x="60" y="48"/>
                    <a:pt x="63" y="46"/>
                  </a:cubicBezTo>
                  <a:cubicBezTo>
                    <a:pt x="64" y="46"/>
                    <a:pt x="65" y="47"/>
                    <a:pt x="66" y="48"/>
                  </a:cubicBezTo>
                  <a:cubicBezTo>
                    <a:pt x="63" y="53"/>
                    <a:pt x="60" y="56"/>
                    <a:pt x="56" y="59"/>
                  </a:cubicBezTo>
                  <a:cubicBezTo>
                    <a:pt x="57" y="60"/>
                    <a:pt x="57" y="60"/>
                    <a:pt x="57" y="61"/>
                  </a:cubicBezTo>
                  <a:cubicBezTo>
                    <a:pt x="57" y="64"/>
                    <a:pt x="54" y="67"/>
                    <a:pt x="51" y="67"/>
                  </a:cubicBezTo>
                  <a:cubicBezTo>
                    <a:pt x="47" y="67"/>
                    <a:pt x="45" y="64"/>
                    <a:pt x="45" y="61"/>
                  </a:cubicBezTo>
                  <a:cubicBezTo>
                    <a:pt x="45" y="59"/>
                    <a:pt x="45" y="58"/>
                    <a:pt x="46" y="57"/>
                  </a:cubicBezTo>
                  <a:cubicBezTo>
                    <a:pt x="41" y="51"/>
                    <a:pt x="38" y="45"/>
                    <a:pt x="35" y="38"/>
                  </a:cubicBezTo>
                  <a:cubicBezTo>
                    <a:pt x="36" y="38"/>
                    <a:pt x="37" y="37"/>
                    <a:pt x="38" y="37"/>
                  </a:cubicBezTo>
                  <a:cubicBezTo>
                    <a:pt x="42" y="42"/>
                    <a:pt x="46" y="49"/>
                    <a:pt x="49" y="55"/>
                  </a:cubicBezTo>
                  <a:cubicBezTo>
                    <a:pt x="49" y="55"/>
                    <a:pt x="50" y="55"/>
                    <a:pt x="51" y="55"/>
                  </a:cubicBezTo>
                  <a:close/>
                  <a:moveTo>
                    <a:pt x="42" y="22"/>
                  </a:moveTo>
                  <a:cubicBezTo>
                    <a:pt x="42" y="33"/>
                    <a:pt x="42" y="33"/>
                    <a:pt x="42" y="33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32" y="12"/>
                    <a:pt x="22" y="17"/>
                    <a:pt x="15" y="25"/>
                  </a:cubicBezTo>
                  <a:cubicBezTo>
                    <a:pt x="5" y="34"/>
                    <a:pt x="0" y="46"/>
                    <a:pt x="0" y="60"/>
                  </a:cubicBezTo>
                  <a:cubicBezTo>
                    <a:pt x="0" y="73"/>
                    <a:pt x="5" y="85"/>
                    <a:pt x="15" y="94"/>
                  </a:cubicBezTo>
                  <a:cubicBezTo>
                    <a:pt x="24" y="104"/>
                    <a:pt x="36" y="109"/>
                    <a:pt x="49" y="109"/>
                  </a:cubicBezTo>
                  <a:cubicBezTo>
                    <a:pt x="63" y="109"/>
                    <a:pt x="75" y="104"/>
                    <a:pt x="84" y="94"/>
                  </a:cubicBezTo>
                  <a:cubicBezTo>
                    <a:pt x="90" y="89"/>
                    <a:pt x="94" y="82"/>
                    <a:pt x="96" y="75"/>
                  </a:cubicBezTo>
                  <a:cubicBezTo>
                    <a:pt x="97" y="73"/>
                    <a:pt x="97" y="73"/>
                    <a:pt x="97" y="73"/>
                  </a:cubicBezTo>
                  <a:cubicBezTo>
                    <a:pt x="86" y="70"/>
                    <a:pt x="86" y="70"/>
                    <a:pt x="86" y="70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4" y="77"/>
                    <a:pt x="80" y="82"/>
                    <a:pt x="76" y="86"/>
                  </a:cubicBezTo>
                  <a:cubicBezTo>
                    <a:pt x="69" y="93"/>
                    <a:pt x="60" y="97"/>
                    <a:pt x="49" y="97"/>
                  </a:cubicBezTo>
                  <a:cubicBezTo>
                    <a:pt x="39" y="97"/>
                    <a:pt x="30" y="93"/>
                    <a:pt x="23" y="86"/>
                  </a:cubicBezTo>
                  <a:cubicBezTo>
                    <a:pt x="16" y="79"/>
                    <a:pt x="12" y="70"/>
                    <a:pt x="12" y="60"/>
                  </a:cubicBezTo>
                  <a:cubicBezTo>
                    <a:pt x="12" y="50"/>
                    <a:pt x="16" y="40"/>
                    <a:pt x="23" y="33"/>
                  </a:cubicBezTo>
                  <a:cubicBezTo>
                    <a:pt x="28" y="28"/>
                    <a:pt x="35" y="24"/>
                    <a:pt x="42" y="22"/>
                  </a:cubicBezTo>
                  <a:close/>
                  <a:moveTo>
                    <a:pt x="87" y="54"/>
                  </a:moveTo>
                  <a:cubicBezTo>
                    <a:pt x="87" y="52"/>
                    <a:pt x="86" y="49"/>
                    <a:pt x="85" y="47"/>
                  </a:cubicBezTo>
                  <a:cubicBezTo>
                    <a:pt x="84" y="45"/>
                    <a:pt x="84" y="45"/>
                    <a:pt x="84" y="45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6" y="43"/>
                    <a:pt x="96" y="43"/>
                    <a:pt x="96" y="43"/>
                  </a:cubicBezTo>
                  <a:cubicBezTo>
                    <a:pt x="97" y="46"/>
                    <a:pt x="98" y="50"/>
                    <a:pt x="98" y="53"/>
                  </a:cubicBezTo>
                  <a:cubicBezTo>
                    <a:pt x="99" y="55"/>
                    <a:pt x="99" y="55"/>
                    <a:pt x="99" y="55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7" y="54"/>
                    <a:pt x="87" y="54"/>
                    <a:pt x="87" y="54"/>
                  </a:cubicBezTo>
                  <a:close/>
                  <a:moveTo>
                    <a:pt x="87" y="67"/>
                  </a:moveTo>
                  <a:cubicBezTo>
                    <a:pt x="87" y="64"/>
                    <a:pt x="87" y="62"/>
                    <a:pt x="87" y="60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99" y="57"/>
                    <a:pt x="99" y="57"/>
                    <a:pt x="99" y="57"/>
                  </a:cubicBezTo>
                  <a:cubicBezTo>
                    <a:pt x="99" y="59"/>
                    <a:pt x="99" y="59"/>
                    <a:pt x="99" y="59"/>
                  </a:cubicBezTo>
                  <a:cubicBezTo>
                    <a:pt x="99" y="59"/>
                    <a:pt x="99" y="59"/>
                    <a:pt x="99" y="60"/>
                  </a:cubicBezTo>
                  <a:cubicBezTo>
                    <a:pt x="99" y="63"/>
                    <a:pt x="99" y="66"/>
                    <a:pt x="98" y="69"/>
                  </a:cubicBezTo>
                  <a:cubicBezTo>
                    <a:pt x="97" y="71"/>
                    <a:pt x="97" y="71"/>
                    <a:pt x="97" y="71"/>
                  </a:cubicBezTo>
                  <a:cubicBezTo>
                    <a:pt x="86" y="68"/>
                    <a:pt x="86" y="68"/>
                    <a:pt x="86" y="68"/>
                  </a:cubicBezTo>
                  <a:cubicBezTo>
                    <a:pt x="87" y="67"/>
                    <a:pt x="87" y="67"/>
                    <a:pt x="87" y="67"/>
                  </a:cubicBezTo>
                  <a:close/>
                  <a:moveTo>
                    <a:pt x="83" y="42"/>
                  </a:moveTo>
                  <a:cubicBezTo>
                    <a:pt x="82" y="40"/>
                    <a:pt x="81" y="38"/>
                    <a:pt x="80" y="37"/>
                  </a:cubicBezTo>
                  <a:cubicBezTo>
                    <a:pt x="78" y="35"/>
                    <a:pt x="78" y="35"/>
                    <a:pt x="78" y="35"/>
                  </a:cubicBezTo>
                  <a:cubicBezTo>
                    <a:pt x="88" y="28"/>
                    <a:pt x="88" y="28"/>
                    <a:pt x="88" y="28"/>
                  </a:cubicBezTo>
                  <a:cubicBezTo>
                    <a:pt x="89" y="30"/>
                    <a:pt x="89" y="30"/>
                    <a:pt x="89" y="30"/>
                  </a:cubicBezTo>
                  <a:cubicBezTo>
                    <a:pt x="91" y="32"/>
                    <a:pt x="92" y="35"/>
                    <a:pt x="94" y="38"/>
                  </a:cubicBezTo>
                  <a:cubicBezTo>
                    <a:pt x="95" y="40"/>
                    <a:pt x="95" y="40"/>
                    <a:pt x="95" y="40"/>
                  </a:cubicBezTo>
                  <a:cubicBezTo>
                    <a:pt x="84" y="44"/>
                    <a:pt x="84" y="44"/>
                    <a:pt x="84" y="44"/>
                  </a:cubicBezTo>
                  <a:cubicBezTo>
                    <a:pt x="83" y="42"/>
                    <a:pt x="83" y="42"/>
                    <a:pt x="83" y="42"/>
                  </a:cubicBezTo>
                  <a:close/>
                  <a:moveTo>
                    <a:pt x="77" y="34"/>
                  </a:moveTo>
                  <a:cubicBezTo>
                    <a:pt x="76" y="33"/>
                    <a:pt x="76" y="33"/>
                    <a:pt x="76" y="33"/>
                  </a:cubicBezTo>
                  <a:cubicBezTo>
                    <a:pt x="75" y="31"/>
                    <a:pt x="73" y="30"/>
                    <a:pt x="71" y="28"/>
                  </a:cubicBezTo>
                  <a:cubicBezTo>
                    <a:pt x="69" y="27"/>
                    <a:pt x="69" y="27"/>
                    <a:pt x="69" y="27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80" y="21"/>
                    <a:pt x="82" y="23"/>
                    <a:pt x="84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6" y="27"/>
                    <a:pt x="86" y="27"/>
                    <a:pt x="86" y="27"/>
                  </a:cubicBezTo>
                  <a:cubicBezTo>
                    <a:pt x="77" y="34"/>
                    <a:pt x="77" y="34"/>
                    <a:pt x="77" y="34"/>
                  </a:cubicBezTo>
                  <a:close/>
                  <a:moveTo>
                    <a:pt x="50" y="93"/>
                  </a:moveTo>
                  <a:cubicBezTo>
                    <a:pt x="50" y="83"/>
                    <a:pt x="50" y="83"/>
                    <a:pt x="50" y="83"/>
                  </a:cubicBezTo>
                  <a:cubicBezTo>
                    <a:pt x="53" y="83"/>
                    <a:pt x="53" y="83"/>
                    <a:pt x="53" y="83"/>
                  </a:cubicBezTo>
                  <a:cubicBezTo>
                    <a:pt x="53" y="93"/>
                    <a:pt x="53" y="93"/>
                    <a:pt x="53" y="93"/>
                  </a:cubicBezTo>
                  <a:cubicBezTo>
                    <a:pt x="50" y="93"/>
                    <a:pt x="50" y="93"/>
                    <a:pt x="50" y="93"/>
                  </a:cubicBezTo>
                  <a:close/>
                  <a:moveTo>
                    <a:pt x="74" y="83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7" y="81"/>
                    <a:pt x="77" y="81"/>
                    <a:pt x="77" y="81"/>
                  </a:cubicBezTo>
                  <a:cubicBezTo>
                    <a:pt x="74" y="83"/>
                    <a:pt x="74" y="83"/>
                    <a:pt x="74" y="83"/>
                  </a:cubicBezTo>
                  <a:close/>
                  <a:moveTo>
                    <a:pt x="25" y="83"/>
                  </a:moveTo>
                  <a:cubicBezTo>
                    <a:pt x="32" y="76"/>
                    <a:pt x="32" y="76"/>
                    <a:pt x="32" y="76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27" y="85"/>
                    <a:pt x="27" y="85"/>
                    <a:pt x="27" y="85"/>
                  </a:cubicBezTo>
                  <a:cubicBezTo>
                    <a:pt x="25" y="83"/>
                    <a:pt x="25" y="83"/>
                    <a:pt x="25" y="83"/>
                  </a:cubicBezTo>
                  <a:close/>
                  <a:moveTo>
                    <a:pt x="26" y="33"/>
                  </a:moveTo>
                  <a:cubicBezTo>
                    <a:pt x="33" y="40"/>
                    <a:pt x="33" y="40"/>
                    <a:pt x="33" y="40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6" y="33"/>
                    <a:pt x="26" y="33"/>
                    <a:pt x="26" y="33"/>
                  </a:cubicBezTo>
                  <a:close/>
                  <a:moveTo>
                    <a:pt x="75" y="34"/>
                  </a:moveTo>
                  <a:cubicBezTo>
                    <a:pt x="73" y="32"/>
                    <a:pt x="73" y="32"/>
                    <a:pt x="73" y="32"/>
                  </a:cubicBezTo>
                  <a:cubicBezTo>
                    <a:pt x="66" y="39"/>
                    <a:pt x="66" y="39"/>
                    <a:pt x="66" y="39"/>
                  </a:cubicBezTo>
                  <a:cubicBezTo>
                    <a:pt x="68" y="41"/>
                    <a:pt x="68" y="41"/>
                    <a:pt x="68" y="41"/>
                  </a:cubicBezTo>
                  <a:cubicBezTo>
                    <a:pt x="75" y="34"/>
                    <a:pt x="75" y="34"/>
                    <a:pt x="75" y="34"/>
                  </a:cubicBezTo>
                  <a:close/>
                  <a:moveTo>
                    <a:pt x="85" y="59"/>
                  </a:moveTo>
                  <a:cubicBezTo>
                    <a:pt x="75" y="59"/>
                    <a:pt x="75" y="59"/>
                    <a:pt x="75" y="59"/>
                  </a:cubicBezTo>
                  <a:cubicBezTo>
                    <a:pt x="75" y="56"/>
                    <a:pt x="75" y="56"/>
                    <a:pt x="75" y="56"/>
                  </a:cubicBezTo>
                  <a:cubicBezTo>
                    <a:pt x="85" y="56"/>
                    <a:pt x="85" y="56"/>
                    <a:pt x="85" y="56"/>
                  </a:cubicBezTo>
                  <a:lnTo>
                    <a:pt x="85" y="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" name="Freeform 72">
              <a:extLst>
                <a:ext uri="{FF2B5EF4-FFF2-40B4-BE49-F238E27FC236}">
                  <a16:creationId xmlns:a16="http://schemas.microsoft.com/office/drawing/2014/main" id="{34C0D2A6-D974-4F46-9B5D-2D4D1E38AE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46078" y="4820949"/>
              <a:ext cx="433307" cy="461841"/>
            </a:xfrm>
            <a:custGeom>
              <a:avLst/>
              <a:gdLst>
                <a:gd name="T0" fmla="*/ 127 w 358"/>
                <a:gd name="T1" fmla="*/ 292 h 382"/>
                <a:gd name="T2" fmla="*/ 322 w 358"/>
                <a:gd name="T3" fmla="*/ 63 h 382"/>
                <a:gd name="T4" fmla="*/ 333 w 358"/>
                <a:gd name="T5" fmla="*/ 113 h 382"/>
                <a:gd name="T6" fmla="*/ 336 w 358"/>
                <a:gd name="T7" fmla="*/ 178 h 382"/>
                <a:gd name="T8" fmla="*/ 338 w 358"/>
                <a:gd name="T9" fmla="*/ 245 h 382"/>
                <a:gd name="T10" fmla="*/ 321 w 358"/>
                <a:gd name="T11" fmla="*/ 314 h 382"/>
                <a:gd name="T12" fmla="*/ 271 w 358"/>
                <a:gd name="T13" fmla="*/ 382 h 382"/>
                <a:gd name="T14" fmla="*/ 172 w 358"/>
                <a:gd name="T15" fmla="*/ 226 h 382"/>
                <a:gd name="T16" fmla="*/ 123 w 358"/>
                <a:gd name="T17" fmla="*/ 197 h 382"/>
                <a:gd name="T18" fmla="*/ 125 w 358"/>
                <a:gd name="T19" fmla="*/ 208 h 382"/>
                <a:gd name="T20" fmla="*/ 174 w 358"/>
                <a:gd name="T21" fmla="*/ 236 h 382"/>
                <a:gd name="T22" fmla="*/ 172 w 358"/>
                <a:gd name="T23" fmla="*/ 226 h 382"/>
                <a:gd name="T24" fmla="*/ 288 w 358"/>
                <a:gd name="T25" fmla="*/ 136 h 382"/>
                <a:gd name="T26" fmla="*/ 263 w 358"/>
                <a:gd name="T27" fmla="*/ 125 h 382"/>
                <a:gd name="T28" fmla="*/ 171 w 358"/>
                <a:gd name="T29" fmla="*/ 70 h 382"/>
                <a:gd name="T30" fmla="*/ 148 w 358"/>
                <a:gd name="T31" fmla="*/ 54 h 382"/>
                <a:gd name="T32" fmla="*/ 171 w 358"/>
                <a:gd name="T33" fmla="*/ 70 h 382"/>
                <a:gd name="T34" fmla="*/ 204 w 358"/>
                <a:gd name="T35" fmla="*/ 39 h 382"/>
                <a:gd name="T36" fmla="*/ 193 w 358"/>
                <a:gd name="T37" fmla="*/ 64 h 382"/>
                <a:gd name="T38" fmla="*/ 258 w 358"/>
                <a:gd name="T39" fmla="*/ 103 h 382"/>
                <a:gd name="T40" fmla="*/ 274 w 358"/>
                <a:gd name="T41" fmla="*/ 80 h 382"/>
                <a:gd name="T42" fmla="*/ 258 w 358"/>
                <a:gd name="T43" fmla="*/ 103 h 382"/>
                <a:gd name="T44" fmla="*/ 249 w 358"/>
                <a:gd name="T45" fmla="*/ 55 h 382"/>
                <a:gd name="T46" fmla="*/ 226 w 358"/>
                <a:gd name="T47" fmla="*/ 71 h 382"/>
                <a:gd name="T48" fmla="*/ 182 w 358"/>
                <a:gd name="T49" fmla="*/ 209 h 382"/>
                <a:gd name="T50" fmla="*/ 133 w 358"/>
                <a:gd name="T51" fmla="*/ 180 h 382"/>
                <a:gd name="T52" fmla="*/ 135 w 358"/>
                <a:gd name="T53" fmla="*/ 190 h 382"/>
                <a:gd name="T54" fmla="*/ 184 w 358"/>
                <a:gd name="T55" fmla="*/ 219 h 382"/>
                <a:gd name="T56" fmla="*/ 182 w 358"/>
                <a:gd name="T57" fmla="*/ 209 h 382"/>
                <a:gd name="T58" fmla="*/ 157 w 358"/>
                <a:gd name="T59" fmla="*/ 104 h 382"/>
                <a:gd name="T60" fmla="*/ 186 w 358"/>
                <a:gd name="T61" fmla="*/ 195 h 382"/>
                <a:gd name="T62" fmla="*/ 222 w 358"/>
                <a:gd name="T63" fmla="*/ 90 h 382"/>
                <a:gd name="T64" fmla="*/ 136 w 358"/>
                <a:gd name="T65" fmla="*/ 238 h 382"/>
                <a:gd name="T66" fmla="*/ 129 w 358"/>
                <a:gd name="T67" fmla="*/ 216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58" h="382">
                  <a:moveTo>
                    <a:pt x="131" y="382"/>
                  </a:moveTo>
                  <a:cubicBezTo>
                    <a:pt x="135" y="352"/>
                    <a:pt x="135" y="320"/>
                    <a:pt x="127" y="292"/>
                  </a:cubicBezTo>
                  <a:cubicBezTo>
                    <a:pt x="0" y="220"/>
                    <a:pt x="34" y="56"/>
                    <a:pt x="140" y="23"/>
                  </a:cubicBezTo>
                  <a:cubicBezTo>
                    <a:pt x="196" y="0"/>
                    <a:pt x="272" y="14"/>
                    <a:pt x="322" y="63"/>
                  </a:cubicBezTo>
                  <a:cubicBezTo>
                    <a:pt x="358" y="99"/>
                    <a:pt x="340" y="109"/>
                    <a:pt x="340" y="109"/>
                  </a:cubicBezTo>
                  <a:cubicBezTo>
                    <a:pt x="333" y="113"/>
                    <a:pt x="333" y="113"/>
                    <a:pt x="333" y="113"/>
                  </a:cubicBezTo>
                  <a:cubicBezTo>
                    <a:pt x="337" y="130"/>
                    <a:pt x="345" y="162"/>
                    <a:pt x="344" y="166"/>
                  </a:cubicBezTo>
                  <a:cubicBezTo>
                    <a:pt x="342" y="172"/>
                    <a:pt x="336" y="178"/>
                    <a:pt x="336" y="178"/>
                  </a:cubicBezTo>
                  <a:cubicBezTo>
                    <a:pt x="354" y="239"/>
                    <a:pt x="354" y="239"/>
                    <a:pt x="354" y="239"/>
                  </a:cubicBezTo>
                  <a:cubicBezTo>
                    <a:pt x="338" y="245"/>
                    <a:pt x="338" y="245"/>
                    <a:pt x="338" y="245"/>
                  </a:cubicBezTo>
                  <a:cubicBezTo>
                    <a:pt x="341" y="265"/>
                    <a:pt x="343" y="281"/>
                    <a:pt x="341" y="300"/>
                  </a:cubicBezTo>
                  <a:cubicBezTo>
                    <a:pt x="341" y="304"/>
                    <a:pt x="330" y="313"/>
                    <a:pt x="321" y="314"/>
                  </a:cubicBezTo>
                  <a:cubicBezTo>
                    <a:pt x="267" y="317"/>
                    <a:pt x="267" y="317"/>
                    <a:pt x="267" y="317"/>
                  </a:cubicBezTo>
                  <a:cubicBezTo>
                    <a:pt x="271" y="382"/>
                    <a:pt x="271" y="382"/>
                    <a:pt x="271" y="382"/>
                  </a:cubicBezTo>
                  <a:cubicBezTo>
                    <a:pt x="131" y="382"/>
                    <a:pt x="131" y="382"/>
                    <a:pt x="131" y="382"/>
                  </a:cubicBezTo>
                  <a:close/>
                  <a:moveTo>
                    <a:pt x="172" y="226"/>
                  </a:moveTo>
                  <a:cubicBezTo>
                    <a:pt x="132" y="196"/>
                    <a:pt x="132" y="196"/>
                    <a:pt x="132" y="196"/>
                  </a:cubicBezTo>
                  <a:cubicBezTo>
                    <a:pt x="129" y="193"/>
                    <a:pt x="125" y="194"/>
                    <a:pt x="123" y="197"/>
                  </a:cubicBezTo>
                  <a:cubicBezTo>
                    <a:pt x="123" y="197"/>
                    <a:pt x="123" y="197"/>
                    <a:pt x="123" y="197"/>
                  </a:cubicBezTo>
                  <a:cubicBezTo>
                    <a:pt x="121" y="201"/>
                    <a:pt x="122" y="205"/>
                    <a:pt x="125" y="208"/>
                  </a:cubicBezTo>
                  <a:cubicBezTo>
                    <a:pt x="165" y="238"/>
                    <a:pt x="165" y="238"/>
                    <a:pt x="165" y="238"/>
                  </a:cubicBezTo>
                  <a:cubicBezTo>
                    <a:pt x="168" y="240"/>
                    <a:pt x="172" y="239"/>
                    <a:pt x="174" y="236"/>
                  </a:cubicBezTo>
                  <a:cubicBezTo>
                    <a:pt x="174" y="236"/>
                    <a:pt x="174" y="236"/>
                    <a:pt x="174" y="236"/>
                  </a:cubicBezTo>
                  <a:cubicBezTo>
                    <a:pt x="176" y="233"/>
                    <a:pt x="175" y="228"/>
                    <a:pt x="172" y="226"/>
                  </a:cubicBezTo>
                  <a:close/>
                  <a:moveTo>
                    <a:pt x="263" y="136"/>
                  </a:moveTo>
                  <a:cubicBezTo>
                    <a:pt x="288" y="136"/>
                    <a:pt x="288" y="136"/>
                    <a:pt x="288" y="136"/>
                  </a:cubicBezTo>
                  <a:cubicBezTo>
                    <a:pt x="288" y="125"/>
                    <a:pt x="288" y="125"/>
                    <a:pt x="288" y="125"/>
                  </a:cubicBezTo>
                  <a:cubicBezTo>
                    <a:pt x="263" y="125"/>
                    <a:pt x="263" y="125"/>
                    <a:pt x="263" y="125"/>
                  </a:cubicBezTo>
                  <a:cubicBezTo>
                    <a:pt x="263" y="136"/>
                    <a:pt x="263" y="136"/>
                    <a:pt x="263" y="136"/>
                  </a:cubicBezTo>
                  <a:close/>
                  <a:moveTo>
                    <a:pt x="171" y="70"/>
                  </a:moveTo>
                  <a:cubicBezTo>
                    <a:pt x="158" y="48"/>
                    <a:pt x="158" y="48"/>
                    <a:pt x="158" y="48"/>
                  </a:cubicBezTo>
                  <a:cubicBezTo>
                    <a:pt x="148" y="54"/>
                    <a:pt x="148" y="54"/>
                    <a:pt x="148" y="54"/>
                  </a:cubicBezTo>
                  <a:cubicBezTo>
                    <a:pt x="161" y="76"/>
                    <a:pt x="161" y="76"/>
                    <a:pt x="161" y="76"/>
                  </a:cubicBezTo>
                  <a:cubicBezTo>
                    <a:pt x="171" y="70"/>
                    <a:pt x="171" y="70"/>
                    <a:pt x="171" y="70"/>
                  </a:cubicBezTo>
                  <a:close/>
                  <a:moveTo>
                    <a:pt x="204" y="64"/>
                  </a:moveTo>
                  <a:cubicBezTo>
                    <a:pt x="204" y="39"/>
                    <a:pt x="204" y="39"/>
                    <a:pt x="204" y="39"/>
                  </a:cubicBezTo>
                  <a:cubicBezTo>
                    <a:pt x="193" y="39"/>
                    <a:pt x="193" y="39"/>
                    <a:pt x="193" y="39"/>
                  </a:cubicBezTo>
                  <a:cubicBezTo>
                    <a:pt x="193" y="64"/>
                    <a:pt x="193" y="64"/>
                    <a:pt x="193" y="64"/>
                  </a:cubicBezTo>
                  <a:cubicBezTo>
                    <a:pt x="204" y="64"/>
                    <a:pt x="204" y="64"/>
                    <a:pt x="204" y="64"/>
                  </a:cubicBezTo>
                  <a:close/>
                  <a:moveTo>
                    <a:pt x="258" y="103"/>
                  </a:moveTo>
                  <a:cubicBezTo>
                    <a:pt x="279" y="90"/>
                    <a:pt x="279" y="90"/>
                    <a:pt x="279" y="90"/>
                  </a:cubicBezTo>
                  <a:cubicBezTo>
                    <a:pt x="274" y="80"/>
                    <a:pt x="274" y="80"/>
                    <a:pt x="274" y="80"/>
                  </a:cubicBezTo>
                  <a:cubicBezTo>
                    <a:pt x="252" y="93"/>
                    <a:pt x="252" y="93"/>
                    <a:pt x="252" y="93"/>
                  </a:cubicBezTo>
                  <a:cubicBezTo>
                    <a:pt x="258" y="103"/>
                    <a:pt x="258" y="103"/>
                    <a:pt x="258" y="103"/>
                  </a:cubicBezTo>
                  <a:close/>
                  <a:moveTo>
                    <a:pt x="236" y="76"/>
                  </a:moveTo>
                  <a:cubicBezTo>
                    <a:pt x="249" y="55"/>
                    <a:pt x="249" y="55"/>
                    <a:pt x="249" y="55"/>
                  </a:cubicBezTo>
                  <a:cubicBezTo>
                    <a:pt x="239" y="49"/>
                    <a:pt x="239" y="49"/>
                    <a:pt x="239" y="49"/>
                  </a:cubicBezTo>
                  <a:cubicBezTo>
                    <a:pt x="226" y="71"/>
                    <a:pt x="226" y="71"/>
                    <a:pt x="226" y="71"/>
                  </a:cubicBezTo>
                  <a:cubicBezTo>
                    <a:pt x="236" y="76"/>
                    <a:pt x="236" y="76"/>
                    <a:pt x="236" y="76"/>
                  </a:cubicBezTo>
                  <a:close/>
                  <a:moveTo>
                    <a:pt x="182" y="209"/>
                  </a:moveTo>
                  <a:cubicBezTo>
                    <a:pt x="142" y="178"/>
                    <a:pt x="142" y="178"/>
                    <a:pt x="142" y="178"/>
                  </a:cubicBezTo>
                  <a:cubicBezTo>
                    <a:pt x="139" y="176"/>
                    <a:pt x="135" y="177"/>
                    <a:pt x="133" y="180"/>
                  </a:cubicBezTo>
                  <a:cubicBezTo>
                    <a:pt x="133" y="180"/>
                    <a:pt x="133" y="180"/>
                    <a:pt x="133" y="180"/>
                  </a:cubicBezTo>
                  <a:cubicBezTo>
                    <a:pt x="131" y="183"/>
                    <a:pt x="132" y="188"/>
                    <a:pt x="135" y="190"/>
                  </a:cubicBezTo>
                  <a:cubicBezTo>
                    <a:pt x="175" y="221"/>
                    <a:pt x="175" y="221"/>
                    <a:pt x="175" y="221"/>
                  </a:cubicBezTo>
                  <a:cubicBezTo>
                    <a:pt x="178" y="223"/>
                    <a:pt x="182" y="222"/>
                    <a:pt x="184" y="219"/>
                  </a:cubicBezTo>
                  <a:cubicBezTo>
                    <a:pt x="184" y="219"/>
                    <a:pt x="184" y="219"/>
                    <a:pt x="184" y="219"/>
                  </a:cubicBezTo>
                  <a:cubicBezTo>
                    <a:pt x="186" y="216"/>
                    <a:pt x="185" y="211"/>
                    <a:pt x="182" y="209"/>
                  </a:cubicBezTo>
                  <a:close/>
                  <a:moveTo>
                    <a:pt x="222" y="90"/>
                  </a:moveTo>
                  <a:cubicBezTo>
                    <a:pt x="198" y="76"/>
                    <a:pt x="169" y="83"/>
                    <a:pt x="157" y="104"/>
                  </a:cubicBezTo>
                  <a:cubicBezTo>
                    <a:pt x="144" y="126"/>
                    <a:pt x="160" y="151"/>
                    <a:pt x="149" y="174"/>
                  </a:cubicBezTo>
                  <a:cubicBezTo>
                    <a:pt x="186" y="195"/>
                    <a:pt x="186" y="195"/>
                    <a:pt x="186" y="195"/>
                  </a:cubicBezTo>
                  <a:cubicBezTo>
                    <a:pt x="200" y="174"/>
                    <a:pt x="229" y="176"/>
                    <a:pt x="242" y="154"/>
                  </a:cubicBezTo>
                  <a:cubicBezTo>
                    <a:pt x="255" y="132"/>
                    <a:pt x="245" y="104"/>
                    <a:pt x="222" y="90"/>
                  </a:cubicBezTo>
                  <a:close/>
                  <a:moveTo>
                    <a:pt x="129" y="216"/>
                  </a:moveTo>
                  <a:cubicBezTo>
                    <a:pt x="125" y="224"/>
                    <a:pt x="128" y="233"/>
                    <a:pt x="136" y="238"/>
                  </a:cubicBezTo>
                  <a:cubicBezTo>
                    <a:pt x="142" y="241"/>
                    <a:pt x="150" y="240"/>
                    <a:pt x="155" y="236"/>
                  </a:cubicBezTo>
                  <a:lnTo>
                    <a:pt x="129" y="2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" name="Freeform 27">
              <a:extLst>
                <a:ext uri="{FF2B5EF4-FFF2-40B4-BE49-F238E27FC236}">
                  <a16:creationId xmlns:a16="http://schemas.microsoft.com/office/drawing/2014/main" id="{5F642B42-148E-4F3C-8B8E-3793E35FB7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26323" y="4868117"/>
              <a:ext cx="352802" cy="367104"/>
            </a:xfrm>
            <a:custGeom>
              <a:avLst/>
              <a:gdLst>
                <a:gd name="T0" fmla="*/ 81 w 94"/>
                <a:gd name="T1" fmla="*/ 57 h 98"/>
                <a:gd name="T2" fmla="*/ 81 w 94"/>
                <a:gd name="T3" fmla="*/ 95 h 98"/>
                <a:gd name="T4" fmla="*/ 81 w 94"/>
                <a:gd name="T5" fmla="*/ 98 h 98"/>
                <a:gd name="T6" fmla="*/ 78 w 94"/>
                <a:gd name="T7" fmla="*/ 98 h 98"/>
                <a:gd name="T8" fmla="*/ 67 w 94"/>
                <a:gd name="T9" fmla="*/ 98 h 98"/>
                <a:gd name="T10" fmla="*/ 67 w 94"/>
                <a:gd name="T11" fmla="*/ 68 h 98"/>
                <a:gd name="T12" fmla="*/ 62 w 94"/>
                <a:gd name="T13" fmla="*/ 64 h 98"/>
                <a:gd name="T14" fmla="*/ 49 w 94"/>
                <a:gd name="T15" fmla="*/ 64 h 98"/>
                <a:gd name="T16" fmla="*/ 45 w 94"/>
                <a:gd name="T17" fmla="*/ 68 h 98"/>
                <a:gd name="T18" fmla="*/ 45 w 94"/>
                <a:gd name="T19" fmla="*/ 98 h 98"/>
                <a:gd name="T20" fmla="*/ 15 w 94"/>
                <a:gd name="T21" fmla="*/ 98 h 98"/>
                <a:gd name="T22" fmla="*/ 12 w 94"/>
                <a:gd name="T23" fmla="*/ 98 h 98"/>
                <a:gd name="T24" fmla="*/ 12 w 94"/>
                <a:gd name="T25" fmla="*/ 95 h 98"/>
                <a:gd name="T26" fmla="*/ 12 w 94"/>
                <a:gd name="T27" fmla="*/ 57 h 98"/>
                <a:gd name="T28" fmla="*/ 3 w 94"/>
                <a:gd name="T29" fmla="*/ 57 h 98"/>
                <a:gd name="T30" fmla="*/ 0 w 94"/>
                <a:gd name="T31" fmla="*/ 50 h 98"/>
                <a:gd name="T32" fmla="*/ 44 w 94"/>
                <a:gd name="T33" fmla="*/ 3 h 98"/>
                <a:gd name="T34" fmla="*/ 47 w 94"/>
                <a:gd name="T35" fmla="*/ 0 h 98"/>
                <a:gd name="T36" fmla="*/ 50 w 94"/>
                <a:gd name="T37" fmla="*/ 3 h 98"/>
                <a:gd name="T38" fmla="*/ 94 w 94"/>
                <a:gd name="T39" fmla="*/ 50 h 98"/>
                <a:gd name="T40" fmla="*/ 90 w 94"/>
                <a:gd name="T41" fmla="*/ 57 h 98"/>
                <a:gd name="T42" fmla="*/ 81 w 94"/>
                <a:gd name="T43" fmla="*/ 57 h 98"/>
                <a:gd name="T44" fmla="*/ 74 w 94"/>
                <a:gd name="T45" fmla="*/ 8 h 98"/>
                <a:gd name="T46" fmla="*/ 77 w 94"/>
                <a:gd name="T47" fmla="*/ 8 h 98"/>
                <a:gd name="T48" fmla="*/ 77 w 94"/>
                <a:gd name="T49" fmla="*/ 2 h 98"/>
                <a:gd name="T50" fmla="*/ 61 w 94"/>
                <a:gd name="T51" fmla="*/ 2 h 98"/>
                <a:gd name="T52" fmla="*/ 61 w 94"/>
                <a:gd name="T53" fmla="*/ 8 h 98"/>
                <a:gd name="T54" fmla="*/ 64 w 94"/>
                <a:gd name="T55" fmla="*/ 8 h 98"/>
                <a:gd name="T56" fmla="*/ 64 w 94"/>
                <a:gd name="T57" fmla="*/ 13 h 98"/>
                <a:gd name="T58" fmla="*/ 74 w 94"/>
                <a:gd name="T59" fmla="*/ 25 h 98"/>
                <a:gd name="T60" fmla="*/ 74 w 94"/>
                <a:gd name="T61" fmla="*/ 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4" h="98">
                  <a:moveTo>
                    <a:pt x="81" y="57"/>
                  </a:moveTo>
                  <a:cubicBezTo>
                    <a:pt x="81" y="95"/>
                    <a:pt x="81" y="95"/>
                    <a:pt x="81" y="95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78" y="98"/>
                    <a:pt x="78" y="98"/>
                    <a:pt x="78" y="98"/>
                  </a:cubicBezTo>
                  <a:cubicBezTo>
                    <a:pt x="67" y="98"/>
                    <a:pt x="67" y="98"/>
                    <a:pt x="67" y="98"/>
                  </a:cubicBezTo>
                  <a:cubicBezTo>
                    <a:pt x="67" y="68"/>
                    <a:pt x="67" y="68"/>
                    <a:pt x="67" y="68"/>
                  </a:cubicBezTo>
                  <a:cubicBezTo>
                    <a:pt x="67" y="66"/>
                    <a:pt x="65" y="64"/>
                    <a:pt x="62" y="64"/>
                  </a:cubicBezTo>
                  <a:cubicBezTo>
                    <a:pt x="49" y="64"/>
                    <a:pt x="49" y="64"/>
                    <a:pt x="49" y="64"/>
                  </a:cubicBezTo>
                  <a:cubicBezTo>
                    <a:pt x="47" y="64"/>
                    <a:pt x="45" y="66"/>
                    <a:pt x="45" y="68"/>
                  </a:cubicBezTo>
                  <a:cubicBezTo>
                    <a:pt x="45" y="98"/>
                    <a:pt x="45" y="98"/>
                    <a:pt x="45" y="98"/>
                  </a:cubicBezTo>
                  <a:cubicBezTo>
                    <a:pt x="15" y="98"/>
                    <a:pt x="15" y="98"/>
                    <a:pt x="15" y="98"/>
                  </a:cubicBezTo>
                  <a:cubicBezTo>
                    <a:pt x="12" y="98"/>
                    <a:pt x="12" y="98"/>
                    <a:pt x="12" y="98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0" y="3"/>
                    <a:pt x="50" y="3"/>
                    <a:pt x="50" y="3"/>
                  </a:cubicBezTo>
                  <a:cubicBezTo>
                    <a:pt x="94" y="50"/>
                    <a:pt x="94" y="50"/>
                    <a:pt x="94" y="50"/>
                  </a:cubicBezTo>
                  <a:cubicBezTo>
                    <a:pt x="90" y="57"/>
                    <a:pt x="90" y="57"/>
                    <a:pt x="90" y="57"/>
                  </a:cubicBezTo>
                  <a:cubicBezTo>
                    <a:pt x="81" y="57"/>
                    <a:pt x="81" y="57"/>
                    <a:pt x="81" y="57"/>
                  </a:cubicBezTo>
                  <a:close/>
                  <a:moveTo>
                    <a:pt x="74" y="8"/>
                  </a:moveTo>
                  <a:cubicBezTo>
                    <a:pt x="77" y="8"/>
                    <a:pt x="77" y="8"/>
                    <a:pt x="77" y="8"/>
                  </a:cubicBezTo>
                  <a:cubicBezTo>
                    <a:pt x="77" y="2"/>
                    <a:pt x="77" y="2"/>
                    <a:pt x="77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64" y="13"/>
                    <a:pt x="64" y="13"/>
                    <a:pt x="64" y="13"/>
                  </a:cubicBezTo>
                  <a:cubicBezTo>
                    <a:pt x="74" y="25"/>
                    <a:pt x="74" y="25"/>
                    <a:pt x="74" y="25"/>
                  </a:cubicBezTo>
                  <a:lnTo>
                    <a:pt x="74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 useBgFill="1">
          <p:nvSpPr>
            <p:cNvPr id="14" name="椭圆 13">
              <a:extLst>
                <a:ext uri="{FF2B5EF4-FFF2-40B4-BE49-F238E27FC236}">
                  <a16:creationId xmlns:a16="http://schemas.microsoft.com/office/drawing/2014/main" id="{0AFDAE21-3877-465F-89C8-CCF0A2B0D1D6}"/>
                </a:ext>
              </a:extLst>
            </p:cNvPr>
            <p:cNvSpPr/>
            <p:nvPr/>
          </p:nvSpPr>
          <p:spPr>
            <a:xfrm>
              <a:off x="4406902" y="1888452"/>
              <a:ext cx="3348576" cy="3348576"/>
            </a:xfrm>
            <a:prstGeom prst="ellipse">
              <a:avLst/>
            </a:prstGeom>
            <a:ln>
              <a:solidFill>
                <a:schemeClr val="bg1"/>
              </a:solidFill>
            </a:ln>
            <a:effectLst>
              <a:outerShdw blurRad="139700" sx="105000" sy="105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256536D9-A3DD-43E3-99F8-5A7513E5EEB9}"/>
                </a:ext>
              </a:extLst>
            </p:cNvPr>
            <p:cNvGrpSpPr/>
            <p:nvPr/>
          </p:nvGrpSpPr>
          <p:grpSpPr>
            <a:xfrm>
              <a:off x="5019005" y="342900"/>
              <a:ext cx="2037263" cy="2037263"/>
              <a:chOff x="4820296" y="-171450"/>
              <a:chExt cx="2470170" cy="2470170"/>
            </a:xfrm>
          </p:grpSpPr>
          <p:sp>
            <p:nvSpPr>
              <p:cNvPr id="34" name="椭圆 33">
                <a:extLst>
                  <a:ext uri="{FF2B5EF4-FFF2-40B4-BE49-F238E27FC236}">
                    <a16:creationId xmlns:a16="http://schemas.microsoft.com/office/drawing/2014/main" id="{BB87AE87-76FE-4FAE-92E5-29C2B96030A5}"/>
                  </a:ext>
                </a:extLst>
              </p:cNvPr>
              <p:cNvSpPr/>
              <p:nvPr/>
            </p:nvSpPr>
            <p:spPr>
              <a:xfrm>
                <a:off x="4820296" y="-171450"/>
                <a:ext cx="2470170" cy="2470170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>
                      <a:alpha val="73000"/>
                    </a:schemeClr>
                  </a:gs>
                  <a:gs pos="90000">
                    <a:schemeClr val="bg1">
                      <a:alpha val="53000"/>
                    </a:schemeClr>
                  </a:gs>
                  <a:gs pos="0">
                    <a:schemeClr val="bg1">
                      <a:alpha val="22000"/>
                    </a:schemeClr>
                  </a:gs>
                </a:gsLst>
                <a:lin ang="16200000" scaled="1"/>
                <a:tileRect/>
              </a:gra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35" name="椭圆 34">
                <a:extLst>
                  <a:ext uri="{FF2B5EF4-FFF2-40B4-BE49-F238E27FC236}">
                    <a16:creationId xmlns:a16="http://schemas.microsoft.com/office/drawing/2014/main" id="{9F9B2385-469B-4F98-88DC-C3DB4CC792CD}"/>
                  </a:ext>
                </a:extLst>
              </p:cNvPr>
              <p:cNvSpPr/>
              <p:nvPr/>
            </p:nvSpPr>
            <p:spPr>
              <a:xfrm>
                <a:off x="5220799" y="185632"/>
                <a:ext cx="1756006" cy="1756006"/>
              </a:xfrm>
              <a:prstGeom prst="ellipse">
                <a:avLst/>
              </a:prstGeom>
              <a:gradFill flip="none" rotWithShape="1">
                <a:gsLst>
                  <a:gs pos="65000">
                    <a:srgbClr val="DCDADA"/>
                  </a:gs>
                  <a:gs pos="100000">
                    <a:schemeClr val="bg2">
                      <a:lumMod val="50000"/>
                    </a:schemeClr>
                  </a:gs>
                  <a:gs pos="72000">
                    <a:schemeClr val="bg2">
                      <a:lumMod val="90000"/>
                    </a:schemeClr>
                  </a:gs>
                  <a:gs pos="2000">
                    <a:schemeClr val="bg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355600" dist="203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36" name="椭圆 35">
                <a:extLst>
                  <a:ext uri="{FF2B5EF4-FFF2-40B4-BE49-F238E27FC236}">
                    <a16:creationId xmlns:a16="http://schemas.microsoft.com/office/drawing/2014/main" id="{DEDA4756-FC2E-48AF-8BB3-22F36AA1CB80}"/>
                  </a:ext>
                </a:extLst>
              </p:cNvPr>
              <p:cNvSpPr/>
              <p:nvPr/>
            </p:nvSpPr>
            <p:spPr>
              <a:xfrm>
                <a:off x="5211850" y="107370"/>
                <a:ext cx="1360044" cy="1360044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>
                      <a:alpha val="0"/>
                    </a:schemeClr>
                  </a:gs>
                  <a:gs pos="3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39BBA779-DCEC-4457-A56E-0CE068A38C2A}"/>
                </a:ext>
              </a:extLst>
            </p:cNvPr>
            <p:cNvGrpSpPr/>
            <p:nvPr/>
          </p:nvGrpSpPr>
          <p:grpSpPr>
            <a:xfrm>
              <a:off x="7310463" y="2571543"/>
              <a:ext cx="2037263" cy="2037263"/>
              <a:chOff x="4820296" y="-171450"/>
              <a:chExt cx="2470170" cy="2470170"/>
            </a:xfrm>
          </p:grpSpPr>
          <p:sp>
            <p:nvSpPr>
              <p:cNvPr id="31" name="椭圆 30">
                <a:extLst>
                  <a:ext uri="{FF2B5EF4-FFF2-40B4-BE49-F238E27FC236}">
                    <a16:creationId xmlns:a16="http://schemas.microsoft.com/office/drawing/2014/main" id="{B3D32C0B-8D96-4CE1-B5CF-00751E463F98}"/>
                  </a:ext>
                </a:extLst>
              </p:cNvPr>
              <p:cNvSpPr/>
              <p:nvPr/>
            </p:nvSpPr>
            <p:spPr>
              <a:xfrm>
                <a:off x="4820296" y="-171450"/>
                <a:ext cx="2470170" cy="2470170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>
                      <a:alpha val="73000"/>
                    </a:schemeClr>
                  </a:gs>
                  <a:gs pos="90000">
                    <a:schemeClr val="bg1">
                      <a:alpha val="53000"/>
                    </a:schemeClr>
                  </a:gs>
                  <a:gs pos="0">
                    <a:schemeClr val="bg1">
                      <a:alpha val="22000"/>
                    </a:schemeClr>
                  </a:gs>
                </a:gsLst>
                <a:lin ang="16200000" scaled="1"/>
                <a:tileRect/>
              </a:gra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32" name="椭圆 31">
                <a:extLst>
                  <a:ext uri="{FF2B5EF4-FFF2-40B4-BE49-F238E27FC236}">
                    <a16:creationId xmlns:a16="http://schemas.microsoft.com/office/drawing/2014/main" id="{AE78E37C-E254-4057-B6F1-BF92510F3029}"/>
                  </a:ext>
                </a:extLst>
              </p:cNvPr>
              <p:cNvSpPr/>
              <p:nvPr/>
            </p:nvSpPr>
            <p:spPr>
              <a:xfrm>
                <a:off x="5220799" y="185632"/>
                <a:ext cx="1756006" cy="1756006"/>
              </a:xfrm>
              <a:prstGeom prst="ellipse">
                <a:avLst/>
              </a:prstGeom>
              <a:gradFill flip="none" rotWithShape="1">
                <a:gsLst>
                  <a:gs pos="65000">
                    <a:srgbClr val="DCDADA"/>
                  </a:gs>
                  <a:gs pos="100000">
                    <a:schemeClr val="bg2">
                      <a:lumMod val="50000"/>
                    </a:schemeClr>
                  </a:gs>
                  <a:gs pos="72000">
                    <a:schemeClr val="bg2">
                      <a:lumMod val="90000"/>
                    </a:schemeClr>
                  </a:gs>
                  <a:gs pos="2000">
                    <a:schemeClr val="bg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355600" dist="203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33" name="椭圆 32">
                <a:extLst>
                  <a:ext uri="{FF2B5EF4-FFF2-40B4-BE49-F238E27FC236}">
                    <a16:creationId xmlns:a16="http://schemas.microsoft.com/office/drawing/2014/main" id="{2BB30B31-B373-48A7-99B0-2384834CE95A}"/>
                  </a:ext>
                </a:extLst>
              </p:cNvPr>
              <p:cNvSpPr/>
              <p:nvPr/>
            </p:nvSpPr>
            <p:spPr>
              <a:xfrm>
                <a:off x="5211850" y="107370"/>
                <a:ext cx="1360044" cy="1360044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>
                      <a:alpha val="0"/>
                    </a:schemeClr>
                  </a:gs>
                  <a:gs pos="3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C84BAC5A-186F-44CA-A021-87860CCE528F}"/>
                </a:ext>
              </a:extLst>
            </p:cNvPr>
            <p:cNvGrpSpPr/>
            <p:nvPr/>
          </p:nvGrpSpPr>
          <p:grpSpPr>
            <a:xfrm>
              <a:off x="5019005" y="4753575"/>
              <a:ext cx="2037263" cy="2037263"/>
              <a:chOff x="4820296" y="-171450"/>
              <a:chExt cx="2470170" cy="2470170"/>
            </a:xfrm>
          </p:grpSpPr>
          <p:sp>
            <p:nvSpPr>
              <p:cNvPr id="28" name="椭圆 27">
                <a:extLst>
                  <a:ext uri="{FF2B5EF4-FFF2-40B4-BE49-F238E27FC236}">
                    <a16:creationId xmlns:a16="http://schemas.microsoft.com/office/drawing/2014/main" id="{FE393AB7-2028-473D-85C6-6869EBD3F9EA}"/>
                  </a:ext>
                </a:extLst>
              </p:cNvPr>
              <p:cNvSpPr/>
              <p:nvPr/>
            </p:nvSpPr>
            <p:spPr>
              <a:xfrm>
                <a:off x="4820296" y="-171450"/>
                <a:ext cx="2470170" cy="2470170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>
                      <a:alpha val="73000"/>
                    </a:schemeClr>
                  </a:gs>
                  <a:gs pos="90000">
                    <a:schemeClr val="bg1">
                      <a:alpha val="53000"/>
                    </a:schemeClr>
                  </a:gs>
                  <a:gs pos="0">
                    <a:schemeClr val="bg1">
                      <a:alpha val="22000"/>
                    </a:schemeClr>
                  </a:gs>
                </a:gsLst>
                <a:lin ang="16200000" scaled="1"/>
                <a:tileRect/>
              </a:gra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29" name="椭圆 28">
                <a:extLst>
                  <a:ext uri="{FF2B5EF4-FFF2-40B4-BE49-F238E27FC236}">
                    <a16:creationId xmlns:a16="http://schemas.microsoft.com/office/drawing/2014/main" id="{3A824A84-FB4D-4E26-8C73-13BE9B9BAE1F}"/>
                  </a:ext>
                </a:extLst>
              </p:cNvPr>
              <p:cNvSpPr/>
              <p:nvPr/>
            </p:nvSpPr>
            <p:spPr>
              <a:xfrm>
                <a:off x="5220799" y="185632"/>
                <a:ext cx="1756006" cy="1756006"/>
              </a:xfrm>
              <a:prstGeom prst="ellipse">
                <a:avLst/>
              </a:prstGeom>
              <a:gradFill flip="none" rotWithShape="1">
                <a:gsLst>
                  <a:gs pos="65000">
                    <a:srgbClr val="DCDADA"/>
                  </a:gs>
                  <a:gs pos="100000">
                    <a:schemeClr val="bg2">
                      <a:lumMod val="50000"/>
                    </a:schemeClr>
                  </a:gs>
                  <a:gs pos="72000">
                    <a:schemeClr val="bg2">
                      <a:lumMod val="90000"/>
                    </a:schemeClr>
                  </a:gs>
                  <a:gs pos="2000">
                    <a:schemeClr val="bg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355600" dist="203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30" name="椭圆 29">
                <a:extLst>
                  <a:ext uri="{FF2B5EF4-FFF2-40B4-BE49-F238E27FC236}">
                    <a16:creationId xmlns:a16="http://schemas.microsoft.com/office/drawing/2014/main" id="{CFEF2BC6-1AD2-4E07-9672-FE51E79602A0}"/>
                  </a:ext>
                </a:extLst>
              </p:cNvPr>
              <p:cNvSpPr/>
              <p:nvPr/>
            </p:nvSpPr>
            <p:spPr>
              <a:xfrm>
                <a:off x="5211850" y="107370"/>
                <a:ext cx="1360044" cy="1360044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>
                      <a:alpha val="0"/>
                    </a:schemeClr>
                  </a:gs>
                  <a:gs pos="3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DFD67984-345A-4357-A4DE-07F5A7D295AF}"/>
                </a:ext>
              </a:extLst>
            </p:cNvPr>
            <p:cNvGrpSpPr/>
            <p:nvPr/>
          </p:nvGrpSpPr>
          <p:grpSpPr>
            <a:xfrm>
              <a:off x="2659180" y="2571543"/>
              <a:ext cx="2037263" cy="2037263"/>
              <a:chOff x="4820296" y="-171450"/>
              <a:chExt cx="2470170" cy="2470170"/>
            </a:xfrm>
          </p:grpSpPr>
          <p:sp>
            <p:nvSpPr>
              <p:cNvPr id="25" name="椭圆 24">
                <a:extLst>
                  <a:ext uri="{FF2B5EF4-FFF2-40B4-BE49-F238E27FC236}">
                    <a16:creationId xmlns:a16="http://schemas.microsoft.com/office/drawing/2014/main" id="{80F61A2B-DC80-4BAC-8F71-F0F196C30464}"/>
                  </a:ext>
                </a:extLst>
              </p:cNvPr>
              <p:cNvSpPr/>
              <p:nvPr/>
            </p:nvSpPr>
            <p:spPr>
              <a:xfrm>
                <a:off x="4820296" y="-171450"/>
                <a:ext cx="2470170" cy="2470170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>
                      <a:alpha val="73000"/>
                    </a:schemeClr>
                  </a:gs>
                  <a:gs pos="90000">
                    <a:schemeClr val="bg1">
                      <a:alpha val="53000"/>
                    </a:schemeClr>
                  </a:gs>
                  <a:gs pos="0">
                    <a:schemeClr val="bg1">
                      <a:alpha val="22000"/>
                    </a:schemeClr>
                  </a:gs>
                </a:gsLst>
                <a:lin ang="16200000" scaled="1"/>
                <a:tileRect/>
              </a:gra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26" name="椭圆 25">
                <a:extLst>
                  <a:ext uri="{FF2B5EF4-FFF2-40B4-BE49-F238E27FC236}">
                    <a16:creationId xmlns:a16="http://schemas.microsoft.com/office/drawing/2014/main" id="{091D3B13-FEC6-4D1C-BC8A-DE761CCB95A2}"/>
                  </a:ext>
                </a:extLst>
              </p:cNvPr>
              <p:cNvSpPr/>
              <p:nvPr/>
            </p:nvSpPr>
            <p:spPr>
              <a:xfrm>
                <a:off x="5220799" y="185632"/>
                <a:ext cx="1756006" cy="1756006"/>
              </a:xfrm>
              <a:prstGeom prst="ellipse">
                <a:avLst/>
              </a:prstGeom>
              <a:gradFill flip="none" rotWithShape="1">
                <a:gsLst>
                  <a:gs pos="65000">
                    <a:srgbClr val="DCDADA"/>
                  </a:gs>
                  <a:gs pos="100000">
                    <a:schemeClr val="bg2">
                      <a:lumMod val="50000"/>
                    </a:schemeClr>
                  </a:gs>
                  <a:gs pos="72000">
                    <a:schemeClr val="bg2">
                      <a:lumMod val="90000"/>
                    </a:schemeClr>
                  </a:gs>
                  <a:gs pos="2000">
                    <a:schemeClr val="bg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355600" dist="203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27" name="椭圆 26">
                <a:extLst>
                  <a:ext uri="{FF2B5EF4-FFF2-40B4-BE49-F238E27FC236}">
                    <a16:creationId xmlns:a16="http://schemas.microsoft.com/office/drawing/2014/main" id="{59205CFD-FD9F-4D90-A4CF-4122892BC6EB}"/>
                  </a:ext>
                </a:extLst>
              </p:cNvPr>
              <p:cNvSpPr/>
              <p:nvPr/>
            </p:nvSpPr>
            <p:spPr>
              <a:xfrm>
                <a:off x="5211850" y="107370"/>
                <a:ext cx="1360044" cy="1360044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>
                      <a:alpha val="0"/>
                    </a:schemeClr>
                  </a:gs>
                  <a:gs pos="38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7E59ACC3-0F51-455E-BCD5-A20E631877C9}"/>
                </a:ext>
              </a:extLst>
            </p:cNvPr>
            <p:cNvSpPr txBox="1"/>
            <p:nvPr/>
          </p:nvSpPr>
          <p:spPr>
            <a:xfrm>
              <a:off x="5676075" y="981830"/>
              <a:ext cx="819254" cy="683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accent1"/>
                  </a:solidFill>
                  <a:cs typeface="+mn-ea"/>
                  <a:sym typeface="+mn-lt"/>
                </a:rPr>
                <a:t>01</a:t>
              </a:r>
              <a:endParaRPr lang="zh-CN" altLang="en-US" sz="2800" b="1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486A8178-8AD9-494F-B490-A90A656BB91A}"/>
                </a:ext>
              </a:extLst>
            </p:cNvPr>
            <p:cNvSpPr txBox="1"/>
            <p:nvPr/>
          </p:nvSpPr>
          <p:spPr>
            <a:xfrm>
              <a:off x="5653948" y="5424437"/>
              <a:ext cx="819253" cy="683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accent1"/>
                  </a:solidFill>
                  <a:cs typeface="+mn-ea"/>
                  <a:sym typeface="+mn-lt"/>
                </a:rPr>
                <a:t>03</a:t>
              </a:r>
              <a:endParaRPr lang="zh-CN" altLang="en-US" sz="2800" b="1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8750A284-2ED1-4297-BE32-79A767777A87}"/>
                </a:ext>
              </a:extLst>
            </p:cNvPr>
            <p:cNvSpPr txBox="1"/>
            <p:nvPr/>
          </p:nvSpPr>
          <p:spPr>
            <a:xfrm>
              <a:off x="7957493" y="3249845"/>
              <a:ext cx="819254" cy="683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accent1"/>
                  </a:solidFill>
                  <a:cs typeface="+mn-ea"/>
                  <a:sym typeface="+mn-lt"/>
                </a:rPr>
                <a:t>04</a:t>
              </a:r>
              <a:endParaRPr lang="zh-CN" altLang="en-US" sz="2800" b="1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404C2433-059C-4330-B826-C20A6D688AB7}"/>
                </a:ext>
              </a:extLst>
            </p:cNvPr>
            <p:cNvSpPr txBox="1"/>
            <p:nvPr/>
          </p:nvSpPr>
          <p:spPr>
            <a:xfrm>
              <a:off x="3268182" y="3249845"/>
              <a:ext cx="819253" cy="683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accent1"/>
                  </a:solidFill>
                  <a:cs typeface="+mn-ea"/>
                  <a:sym typeface="+mn-lt"/>
                </a:rPr>
                <a:t>02</a:t>
              </a:r>
              <a:endParaRPr lang="zh-CN" altLang="en-US" sz="2800" b="1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1" name="Text Placeholder 32">
            <a:extLst>
              <a:ext uri="{FF2B5EF4-FFF2-40B4-BE49-F238E27FC236}">
                <a16:creationId xmlns:a16="http://schemas.microsoft.com/office/drawing/2014/main" id="{D7B34D75-82E0-4394-8F26-A84E506D5794}"/>
              </a:ext>
            </a:extLst>
          </p:cNvPr>
          <p:cNvSpPr txBox="1">
            <a:spLocks/>
          </p:cNvSpPr>
          <p:nvPr/>
        </p:nvSpPr>
        <p:spPr>
          <a:xfrm>
            <a:off x="1157021" y="2517721"/>
            <a:ext cx="1955558" cy="5213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42" name="Text Placeholder 33">
            <a:extLst>
              <a:ext uri="{FF2B5EF4-FFF2-40B4-BE49-F238E27FC236}">
                <a16:creationId xmlns:a16="http://schemas.microsoft.com/office/drawing/2014/main" id="{FE98427C-2E9E-44C0-A11F-9A2CAC39ED70}"/>
              </a:ext>
            </a:extLst>
          </p:cNvPr>
          <p:cNvSpPr txBox="1">
            <a:spLocks/>
          </p:cNvSpPr>
          <p:nvPr/>
        </p:nvSpPr>
        <p:spPr>
          <a:xfrm>
            <a:off x="1157019" y="2216972"/>
            <a:ext cx="2203917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en-US" altLang="zh-CN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ea"/>
                <a:sym typeface="+mn-lt"/>
              </a:rPr>
              <a:t>Add title text</a:t>
            </a:r>
            <a:endParaRPr lang="en-AU" sz="14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43" name="Text Placeholder 32">
            <a:extLst>
              <a:ext uri="{FF2B5EF4-FFF2-40B4-BE49-F238E27FC236}">
                <a16:creationId xmlns:a16="http://schemas.microsoft.com/office/drawing/2014/main" id="{CB523B04-82C5-42B4-A454-486C2DAA0B76}"/>
              </a:ext>
            </a:extLst>
          </p:cNvPr>
          <p:cNvSpPr txBox="1">
            <a:spLocks/>
          </p:cNvSpPr>
          <p:nvPr/>
        </p:nvSpPr>
        <p:spPr>
          <a:xfrm>
            <a:off x="8791296" y="2517721"/>
            <a:ext cx="1961835" cy="5213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buNone/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44" name="Text Placeholder 33">
            <a:extLst>
              <a:ext uri="{FF2B5EF4-FFF2-40B4-BE49-F238E27FC236}">
                <a16:creationId xmlns:a16="http://schemas.microsoft.com/office/drawing/2014/main" id="{6153F768-A328-4B2F-BE07-A739BE04F2E3}"/>
              </a:ext>
            </a:extLst>
          </p:cNvPr>
          <p:cNvSpPr txBox="1">
            <a:spLocks/>
          </p:cNvSpPr>
          <p:nvPr/>
        </p:nvSpPr>
        <p:spPr>
          <a:xfrm>
            <a:off x="8549215" y="2216972"/>
            <a:ext cx="2203917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buNone/>
            </a:pPr>
            <a:r>
              <a:rPr lang="en-US" altLang="zh-CN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ea"/>
                <a:sym typeface="+mn-lt"/>
              </a:rPr>
              <a:t>Add title text</a:t>
            </a:r>
            <a:endParaRPr lang="en-AU" sz="14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45" name="Text Placeholder 32">
            <a:extLst>
              <a:ext uri="{FF2B5EF4-FFF2-40B4-BE49-F238E27FC236}">
                <a16:creationId xmlns:a16="http://schemas.microsoft.com/office/drawing/2014/main" id="{E7F977D5-85C2-4FA4-8A9F-E52A6EA28BC3}"/>
              </a:ext>
            </a:extLst>
          </p:cNvPr>
          <p:cNvSpPr txBox="1">
            <a:spLocks/>
          </p:cNvSpPr>
          <p:nvPr/>
        </p:nvSpPr>
        <p:spPr>
          <a:xfrm>
            <a:off x="1157021" y="4559806"/>
            <a:ext cx="1955558" cy="5213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46" name="Text Placeholder 33">
            <a:extLst>
              <a:ext uri="{FF2B5EF4-FFF2-40B4-BE49-F238E27FC236}">
                <a16:creationId xmlns:a16="http://schemas.microsoft.com/office/drawing/2014/main" id="{2DC0C15B-9999-4D6B-8FB1-253087B7D875}"/>
              </a:ext>
            </a:extLst>
          </p:cNvPr>
          <p:cNvSpPr txBox="1">
            <a:spLocks/>
          </p:cNvSpPr>
          <p:nvPr/>
        </p:nvSpPr>
        <p:spPr>
          <a:xfrm>
            <a:off x="1157019" y="4247392"/>
            <a:ext cx="2203917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en-US" altLang="zh-CN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ea"/>
                <a:sym typeface="+mn-lt"/>
              </a:rPr>
              <a:t>Add title text</a:t>
            </a:r>
            <a:endParaRPr lang="en-AU" sz="14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47" name="Text Placeholder 32">
            <a:extLst>
              <a:ext uri="{FF2B5EF4-FFF2-40B4-BE49-F238E27FC236}">
                <a16:creationId xmlns:a16="http://schemas.microsoft.com/office/drawing/2014/main" id="{5C6A6DAB-2A9F-4D02-80D4-9237F799134A}"/>
              </a:ext>
            </a:extLst>
          </p:cNvPr>
          <p:cNvSpPr txBox="1">
            <a:spLocks/>
          </p:cNvSpPr>
          <p:nvPr/>
        </p:nvSpPr>
        <p:spPr>
          <a:xfrm>
            <a:off x="8791296" y="4559806"/>
            <a:ext cx="1961835" cy="5213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buNone/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48" name="Text Placeholder 33">
            <a:extLst>
              <a:ext uri="{FF2B5EF4-FFF2-40B4-BE49-F238E27FC236}">
                <a16:creationId xmlns:a16="http://schemas.microsoft.com/office/drawing/2014/main" id="{A8342B89-A2D1-4DDD-8DB3-ECE13E0EF74A}"/>
              </a:ext>
            </a:extLst>
          </p:cNvPr>
          <p:cNvSpPr txBox="1">
            <a:spLocks/>
          </p:cNvSpPr>
          <p:nvPr/>
        </p:nvSpPr>
        <p:spPr>
          <a:xfrm>
            <a:off x="8532942" y="4139670"/>
            <a:ext cx="2203917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buNone/>
            </a:pPr>
            <a:r>
              <a:rPr lang="en-US" altLang="zh-CN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ea"/>
                <a:sym typeface="+mn-lt"/>
              </a:rPr>
              <a:t>Add title text</a:t>
            </a:r>
            <a:endParaRPr lang="en-AU" sz="14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4938EB30-E3D6-41DA-A2A6-6B280FDA1D9F}"/>
              </a:ext>
            </a:extLst>
          </p:cNvPr>
          <p:cNvSpPr txBox="1"/>
          <p:nvPr/>
        </p:nvSpPr>
        <p:spPr>
          <a:xfrm>
            <a:off x="1214021" y="329922"/>
            <a:ext cx="24195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gradFill>
                  <a:gsLst>
                    <a:gs pos="59200">
                      <a:srgbClr val="0599D7">
                        <a:alpha val="80000"/>
                      </a:srgbClr>
                    </a:gs>
                    <a:gs pos="42000">
                      <a:srgbClr val="0599D7">
                        <a:alpha val="85000"/>
                      </a:srgbClr>
                    </a:gs>
                    <a:gs pos="0">
                      <a:srgbClr val="0599D7"/>
                    </a:gs>
                    <a:gs pos="100000">
                      <a:srgbClr val="0599D7"/>
                    </a:gs>
                  </a:gsLst>
                  <a:lin ang="2700000" scaled="0"/>
                </a:gradFill>
                <a:cs typeface="+mn-ea"/>
                <a:sym typeface="+mn-lt"/>
              </a:rPr>
              <a:t>Add title text</a:t>
            </a:r>
            <a:endParaRPr lang="zh-CN" altLang="en-US" sz="2800" dirty="0">
              <a:gradFill>
                <a:gsLst>
                  <a:gs pos="59200">
                    <a:srgbClr val="0599D7">
                      <a:alpha val="80000"/>
                    </a:srgbClr>
                  </a:gs>
                  <a:gs pos="42000">
                    <a:srgbClr val="0599D7">
                      <a:alpha val="85000"/>
                    </a:srgbClr>
                  </a:gs>
                  <a:gs pos="0">
                    <a:srgbClr val="0599D7"/>
                  </a:gs>
                  <a:gs pos="100000">
                    <a:srgbClr val="0599D7"/>
                  </a:gs>
                </a:gsLst>
                <a:lin ang="2700000" scaled="0"/>
              </a:gradFill>
              <a:cs typeface="+mn-ea"/>
              <a:sym typeface="+mn-lt"/>
            </a:endParaRPr>
          </a:p>
        </p:txBody>
      </p:sp>
      <p:sp>
        <p:nvSpPr>
          <p:cNvPr id="50" name="Text Placeholder 32">
            <a:extLst>
              <a:ext uri="{FF2B5EF4-FFF2-40B4-BE49-F238E27FC236}">
                <a16:creationId xmlns:a16="http://schemas.microsoft.com/office/drawing/2014/main" id="{62EC8B3E-FF6F-41EF-9C62-76896F950C44}"/>
              </a:ext>
            </a:extLst>
          </p:cNvPr>
          <p:cNvSpPr txBox="1">
            <a:spLocks/>
          </p:cNvSpPr>
          <p:nvPr/>
        </p:nvSpPr>
        <p:spPr>
          <a:xfrm>
            <a:off x="5037542" y="3585793"/>
            <a:ext cx="1961835" cy="5213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51" name="Text Placeholder 33">
            <a:extLst>
              <a:ext uri="{FF2B5EF4-FFF2-40B4-BE49-F238E27FC236}">
                <a16:creationId xmlns:a16="http://schemas.microsoft.com/office/drawing/2014/main" id="{C75A2F00-E0EE-43B7-BB7B-50E5DA1416CE}"/>
              </a:ext>
            </a:extLst>
          </p:cNvPr>
          <p:cNvSpPr txBox="1">
            <a:spLocks/>
          </p:cNvSpPr>
          <p:nvPr/>
        </p:nvSpPr>
        <p:spPr>
          <a:xfrm>
            <a:off x="4916501" y="3285044"/>
            <a:ext cx="2203917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altLang="zh-CN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ea"/>
                <a:sym typeface="+mn-lt"/>
              </a:rPr>
              <a:t>Add title text</a:t>
            </a:r>
            <a:endParaRPr lang="en-AU" sz="12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05148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50" grpId="0"/>
      <p:bldP spid="5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 43">
            <a:extLst>
              <a:ext uri="{FF2B5EF4-FFF2-40B4-BE49-F238E27FC236}">
                <a16:creationId xmlns:a16="http://schemas.microsoft.com/office/drawing/2014/main" id="{2766EBF5-8F41-46B2-97B8-54E089F1EFF8}"/>
              </a:ext>
            </a:extLst>
          </p:cNvPr>
          <p:cNvSpPr>
            <a:spLocks/>
          </p:cNvSpPr>
          <p:nvPr/>
        </p:nvSpPr>
        <p:spPr bwMode="auto">
          <a:xfrm>
            <a:off x="4935392" y="2205382"/>
            <a:ext cx="2593446" cy="1543658"/>
          </a:xfrm>
          <a:custGeom>
            <a:avLst/>
            <a:gdLst>
              <a:gd name="connsiteX0" fmla="*/ 2389719 w 3268922"/>
              <a:gd name="connsiteY0" fmla="*/ 97 h 1945710"/>
              <a:gd name="connsiteX1" fmla="*/ 2489590 w 3268922"/>
              <a:gd name="connsiteY1" fmla="*/ 73289 h 1945710"/>
              <a:gd name="connsiteX2" fmla="*/ 3193503 w 3268922"/>
              <a:gd name="connsiteY2" fmla="*/ 771568 h 1945710"/>
              <a:gd name="connsiteX3" fmla="*/ 3193503 w 3268922"/>
              <a:gd name="connsiteY3" fmla="*/ 1159501 h 1945710"/>
              <a:gd name="connsiteX4" fmla="*/ 2489590 w 3268922"/>
              <a:gd name="connsiteY4" fmla="*/ 1883641 h 1945710"/>
              <a:gd name="connsiteX5" fmla="*/ 2313612 w 3268922"/>
              <a:gd name="connsiteY5" fmla="*/ 1806055 h 1945710"/>
              <a:gd name="connsiteX6" fmla="*/ 2037075 w 3268922"/>
              <a:gd name="connsiteY6" fmla="*/ 1521571 h 1945710"/>
              <a:gd name="connsiteX7" fmla="*/ 1374210 w 3268922"/>
              <a:gd name="connsiteY7" fmla="*/ 1521571 h 1945710"/>
              <a:gd name="connsiteX8" fmla="*/ 1283452 w 3268922"/>
              <a:gd name="connsiteY8" fmla="*/ 1521571 h 1945710"/>
              <a:gd name="connsiteX9" fmla="*/ 1283452 w 3268922"/>
              <a:gd name="connsiteY9" fmla="*/ 1521571 h 1945710"/>
              <a:gd name="connsiteX10" fmla="*/ 1275261 w 3268922"/>
              <a:gd name="connsiteY10" fmla="*/ 1521571 h 1945710"/>
              <a:gd name="connsiteX11" fmla="*/ 1108752 w 3268922"/>
              <a:gd name="connsiteY11" fmla="*/ 1521571 h 1945710"/>
              <a:gd name="connsiteX12" fmla="*/ 956065 w 3268922"/>
              <a:gd name="connsiteY12" fmla="*/ 1521571 h 1945710"/>
              <a:gd name="connsiteX13" fmla="*/ 947874 w 3268922"/>
              <a:gd name="connsiteY13" fmla="*/ 1521571 h 1945710"/>
              <a:gd name="connsiteX14" fmla="*/ 903970 w 3268922"/>
              <a:gd name="connsiteY14" fmla="*/ 1521571 h 1945710"/>
              <a:gd name="connsiteX15" fmla="*/ 781365 w 3268922"/>
              <a:gd name="connsiteY15" fmla="*/ 1521571 h 1945710"/>
              <a:gd name="connsiteX16" fmla="*/ 654774 w 3268922"/>
              <a:gd name="connsiteY16" fmla="*/ 1521571 h 1945710"/>
              <a:gd name="connsiteX17" fmla="*/ 646583 w 3268922"/>
              <a:gd name="connsiteY17" fmla="*/ 1521571 h 1945710"/>
              <a:gd name="connsiteX18" fmla="*/ 576583 w 3268922"/>
              <a:gd name="connsiteY18" fmla="*/ 1521571 h 1945710"/>
              <a:gd name="connsiteX19" fmla="*/ 480074 w 3268922"/>
              <a:gd name="connsiteY19" fmla="*/ 1521571 h 1945710"/>
              <a:gd name="connsiteX20" fmla="*/ 275292 w 3268922"/>
              <a:gd name="connsiteY20" fmla="*/ 1521571 h 1945710"/>
              <a:gd name="connsiteX21" fmla="*/ 0 w 3268922"/>
              <a:gd name="connsiteY21" fmla="*/ 1237087 h 1945710"/>
              <a:gd name="connsiteX22" fmla="*/ 0 w 3268922"/>
              <a:gd name="connsiteY22" fmla="*/ 693981 h 1945710"/>
              <a:gd name="connsiteX23" fmla="*/ 275292 w 3268922"/>
              <a:gd name="connsiteY23" fmla="*/ 409497 h 1945710"/>
              <a:gd name="connsiteX24" fmla="*/ 501631 w 3268922"/>
              <a:gd name="connsiteY24" fmla="*/ 409497 h 1945710"/>
              <a:gd name="connsiteX25" fmla="*/ 576583 w 3268922"/>
              <a:gd name="connsiteY25" fmla="*/ 409497 h 1945710"/>
              <a:gd name="connsiteX26" fmla="*/ 604876 w 3268922"/>
              <a:gd name="connsiteY26" fmla="*/ 409497 h 1945710"/>
              <a:gd name="connsiteX27" fmla="*/ 613150 w 3268922"/>
              <a:gd name="connsiteY27" fmla="*/ 409497 h 1945710"/>
              <a:gd name="connsiteX28" fmla="*/ 631842 w 3268922"/>
              <a:gd name="connsiteY28" fmla="*/ 409497 h 1945710"/>
              <a:gd name="connsiteX29" fmla="*/ 654774 w 3268922"/>
              <a:gd name="connsiteY29" fmla="*/ 409497 h 1945710"/>
              <a:gd name="connsiteX30" fmla="*/ 672070 w 3268922"/>
              <a:gd name="connsiteY30" fmla="*/ 409497 h 1945710"/>
              <a:gd name="connsiteX31" fmla="*/ 802922 w 3268922"/>
              <a:gd name="connsiteY31" fmla="*/ 409497 h 1945710"/>
              <a:gd name="connsiteX32" fmla="*/ 903970 w 3268922"/>
              <a:gd name="connsiteY32" fmla="*/ 409497 h 1945710"/>
              <a:gd name="connsiteX33" fmla="*/ 909249 w 3268922"/>
              <a:gd name="connsiteY33" fmla="*/ 409497 h 1945710"/>
              <a:gd name="connsiteX34" fmla="*/ 914441 w 3268922"/>
              <a:gd name="connsiteY34" fmla="*/ 409497 h 1945710"/>
              <a:gd name="connsiteX35" fmla="*/ 921787 w 3268922"/>
              <a:gd name="connsiteY35" fmla="*/ 409497 h 1945710"/>
              <a:gd name="connsiteX36" fmla="*/ 946202 w 3268922"/>
              <a:gd name="connsiteY36" fmla="*/ 409497 h 1945710"/>
              <a:gd name="connsiteX37" fmla="*/ 956065 w 3268922"/>
              <a:gd name="connsiteY37" fmla="*/ 409497 h 1945710"/>
              <a:gd name="connsiteX38" fmla="*/ 986455 w 3268922"/>
              <a:gd name="connsiteY38" fmla="*/ 409497 h 1945710"/>
              <a:gd name="connsiteX39" fmla="*/ 1241828 w 3268922"/>
              <a:gd name="connsiteY39" fmla="*/ 409497 h 1945710"/>
              <a:gd name="connsiteX40" fmla="*/ 1283452 w 3268922"/>
              <a:gd name="connsiteY40" fmla="*/ 409497 h 1945710"/>
              <a:gd name="connsiteX41" fmla="*/ 1283452 w 3268922"/>
              <a:gd name="connsiteY41" fmla="*/ 409497 h 1945710"/>
              <a:gd name="connsiteX42" fmla="*/ 1333161 w 3268922"/>
              <a:gd name="connsiteY42" fmla="*/ 409497 h 1945710"/>
              <a:gd name="connsiteX43" fmla="*/ 2037075 w 3268922"/>
              <a:gd name="connsiteY43" fmla="*/ 409497 h 1945710"/>
              <a:gd name="connsiteX44" fmla="*/ 2313612 w 3268922"/>
              <a:gd name="connsiteY44" fmla="*/ 150875 h 1945710"/>
              <a:gd name="connsiteX45" fmla="*/ 2389719 w 3268922"/>
              <a:gd name="connsiteY45" fmla="*/ 97 h 1945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3268922" h="1945710">
                <a:moveTo>
                  <a:pt x="2389719" y="97"/>
                </a:moveTo>
                <a:cubicBezTo>
                  <a:pt x="2417706" y="1764"/>
                  <a:pt x="2451881" y="24797"/>
                  <a:pt x="2489590" y="73289"/>
                </a:cubicBezTo>
                <a:cubicBezTo>
                  <a:pt x="2489590" y="73289"/>
                  <a:pt x="2489590" y="73289"/>
                  <a:pt x="3193503" y="771568"/>
                </a:cubicBezTo>
                <a:cubicBezTo>
                  <a:pt x="3294062" y="875016"/>
                  <a:pt x="3294062" y="1056052"/>
                  <a:pt x="3193503" y="1159501"/>
                </a:cubicBezTo>
                <a:lnTo>
                  <a:pt x="2489590" y="1883641"/>
                </a:lnTo>
                <a:cubicBezTo>
                  <a:pt x="2389031" y="1987090"/>
                  <a:pt x="2313612" y="1961228"/>
                  <a:pt x="2313612" y="1806055"/>
                </a:cubicBezTo>
                <a:cubicBezTo>
                  <a:pt x="2313612" y="1650882"/>
                  <a:pt x="2187913" y="1521571"/>
                  <a:pt x="2037075" y="1521571"/>
                </a:cubicBezTo>
                <a:cubicBezTo>
                  <a:pt x="2037075" y="1521571"/>
                  <a:pt x="2037075" y="1521571"/>
                  <a:pt x="1374210" y="1521571"/>
                </a:cubicBezTo>
                <a:lnTo>
                  <a:pt x="1283452" y="1521571"/>
                </a:lnTo>
                <a:lnTo>
                  <a:pt x="1283452" y="1521571"/>
                </a:lnTo>
                <a:lnTo>
                  <a:pt x="1275261" y="1521571"/>
                </a:lnTo>
                <a:cubicBezTo>
                  <a:pt x="1225697" y="1521571"/>
                  <a:pt x="1170414" y="1521571"/>
                  <a:pt x="1108752" y="1521571"/>
                </a:cubicBezTo>
                <a:lnTo>
                  <a:pt x="956065" y="1521571"/>
                </a:lnTo>
                <a:lnTo>
                  <a:pt x="947874" y="1521571"/>
                </a:lnTo>
                <a:lnTo>
                  <a:pt x="903970" y="1521571"/>
                </a:lnTo>
                <a:lnTo>
                  <a:pt x="781365" y="1521571"/>
                </a:lnTo>
                <a:lnTo>
                  <a:pt x="654774" y="1521571"/>
                </a:lnTo>
                <a:lnTo>
                  <a:pt x="646583" y="1521571"/>
                </a:lnTo>
                <a:lnTo>
                  <a:pt x="576583" y="1521571"/>
                </a:lnTo>
                <a:lnTo>
                  <a:pt x="480074" y="1521571"/>
                </a:lnTo>
                <a:cubicBezTo>
                  <a:pt x="418412" y="1521571"/>
                  <a:pt x="350372" y="1521571"/>
                  <a:pt x="275292" y="1521571"/>
                </a:cubicBezTo>
                <a:cubicBezTo>
                  <a:pt x="125133" y="1521571"/>
                  <a:pt x="0" y="1392260"/>
                  <a:pt x="0" y="1237087"/>
                </a:cubicBezTo>
                <a:cubicBezTo>
                  <a:pt x="0" y="1237087"/>
                  <a:pt x="0" y="1237087"/>
                  <a:pt x="0" y="693981"/>
                </a:cubicBezTo>
                <a:cubicBezTo>
                  <a:pt x="0" y="538808"/>
                  <a:pt x="125133" y="409497"/>
                  <a:pt x="275292" y="409497"/>
                </a:cubicBezTo>
                <a:cubicBezTo>
                  <a:pt x="275292" y="409497"/>
                  <a:pt x="275292" y="409497"/>
                  <a:pt x="501631" y="409497"/>
                </a:cubicBezTo>
                <a:lnTo>
                  <a:pt x="576583" y="409497"/>
                </a:lnTo>
                <a:cubicBezTo>
                  <a:pt x="576583" y="409497"/>
                  <a:pt x="576583" y="409497"/>
                  <a:pt x="604876" y="409497"/>
                </a:cubicBezTo>
                <a:lnTo>
                  <a:pt x="613150" y="409497"/>
                </a:lnTo>
                <a:lnTo>
                  <a:pt x="631842" y="409497"/>
                </a:lnTo>
                <a:lnTo>
                  <a:pt x="654774" y="409497"/>
                </a:lnTo>
                <a:lnTo>
                  <a:pt x="672070" y="409497"/>
                </a:lnTo>
                <a:cubicBezTo>
                  <a:pt x="703899" y="409497"/>
                  <a:pt x="746337" y="409497"/>
                  <a:pt x="802922" y="409497"/>
                </a:cubicBezTo>
                <a:lnTo>
                  <a:pt x="903970" y="409497"/>
                </a:lnTo>
                <a:lnTo>
                  <a:pt x="909249" y="409497"/>
                </a:lnTo>
                <a:lnTo>
                  <a:pt x="914441" y="409497"/>
                </a:lnTo>
                <a:lnTo>
                  <a:pt x="921787" y="409497"/>
                </a:lnTo>
                <a:lnTo>
                  <a:pt x="946202" y="409497"/>
                </a:lnTo>
                <a:lnTo>
                  <a:pt x="956065" y="409497"/>
                </a:lnTo>
                <a:lnTo>
                  <a:pt x="986455" y="409497"/>
                </a:lnTo>
                <a:cubicBezTo>
                  <a:pt x="1035946" y="409497"/>
                  <a:pt x="1115131" y="409497"/>
                  <a:pt x="1241828" y="409497"/>
                </a:cubicBezTo>
                <a:lnTo>
                  <a:pt x="1283452" y="409497"/>
                </a:lnTo>
                <a:lnTo>
                  <a:pt x="1283452" y="409497"/>
                </a:lnTo>
                <a:lnTo>
                  <a:pt x="1333161" y="409497"/>
                </a:lnTo>
                <a:cubicBezTo>
                  <a:pt x="1433721" y="409497"/>
                  <a:pt x="1634839" y="409497"/>
                  <a:pt x="2037075" y="409497"/>
                </a:cubicBezTo>
                <a:cubicBezTo>
                  <a:pt x="2187913" y="409497"/>
                  <a:pt x="2313612" y="306048"/>
                  <a:pt x="2313612" y="150875"/>
                </a:cubicBezTo>
                <a:cubicBezTo>
                  <a:pt x="2313612" y="53892"/>
                  <a:pt x="2343073" y="-2681"/>
                  <a:pt x="2389719" y="97"/>
                </a:cubicBezTo>
                <a:close/>
              </a:path>
            </a:pathLst>
          </a:custGeom>
          <a:gradFill>
            <a:gsLst>
              <a:gs pos="53000">
                <a:srgbClr val="F2F2F2"/>
              </a:gs>
              <a:gs pos="100000">
                <a:schemeClr val="bg1"/>
              </a:gs>
              <a:gs pos="0">
                <a:srgbClr val="D7D7D7"/>
              </a:gs>
            </a:gsLst>
            <a:lin ang="3600000" scaled="0"/>
          </a:gradFill>
          <a:ln w="28575">
            <a:gradFill>
              <a:gsLst>
                <a:gs pos="22000">
                  <a:schemeClr val="bg1"/>
                </a:gs>
                <a:gs pos="58000">
                  <a:srgbClr val="EEEEEE"/>
                </a:gs>
                <a:gs pos="100000">
                  <a:srgbClr val="FAFAFA"/>
                </a:gs>
              </a:gsLst>
              <a:lin ang="3600000" scaled="0"/>
            </a:gradFill>
          </a:ln>
          <a:effectLst>
            <a:outerShdw blurRad="317500" dist="1270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任意多边形 45">
            <a:extLst>
              <a:ext uri="{FF2B5EF4-FFF2-40B4-BE49-F238E27FC236}">
                <a16:creationId xmlns:a16="http://schemas.microsoft.com/office/drawing/2014/main" id="{DE178846-5BB9-424D-AF26-A759ED27D55D}"/>
              </a:ext>
            </a:extLst>
          </p:cNvPr>
          <p:cNvSpPr>
            <a:spLocks/>
          </p:cNvSpPr>
          <p:nvPr/>
        </p:nvSpPr>
        <p:spPr bwMode="auto">
          <a:xfrm>
            <a:off x="8362777" y="3585765"/>
            <a:ext cx="2593446" cy="1543658"/>
          </a:xfrm>
          <a:custGeom>
            <a:avLst/>
            <a:gdLst>
              <a:gd name="connsiteX0" fmla="*/ 2389719 w 3268922"/>
              <a:gd name="connsiteY0" fmla="*/ 97 h 1945710"/>
              <a:gd name="connsiteX1" fmla="*/ 2489590 w 3268922"/>
              <a:gd name="connsiteY1" fmla="*/ 73289 h 1945710"/>
              <a:gd name="connsiteX2" fmla="*/ 3193503 w 3268922"/>
              <a:gd name="connsiteY2" fmla="*/ 771568 h 1945710"/>
              <a:gd name="connsiteX3" fmla="*/ 3193503 w 3268922"/>
              <a:gd name="connsiteY3" fmla="*/ 1159501 h 1945710"/>
              <a:gd name="connsiteX4" fmla="*/ 2489590 w 3268922"/>
              <a:gd name="connsiteY4" fmla="*/ 1883641 h 1945710"/>
              <a:gd name="connsiteX5" fmla="*/ 2313612 w 3268922"/>
              <a:gd name="connsiteY5" fmla="*/ 1806055 h 1945710"/>
              <a:gd name="connsiteX6" fmla="*/ 2037075 w 3268922"/>
              <a:gd name="connsiteY6" fmla="*/ 1521571 h 1945710"/>
              <a:gd name="connsiteX7" fmla="*/ 1374210 w 3268922"/>
              <a:gd name="connsiteY7" fmla="*/ 1521571 h 1945710"/>
              <a:gd name="connsiteX8" fmla="*/ 1283452 w 3268922"/>
              <a:gd name="connsiteY8" fmla="*/ 1521571 h 1945710"/>
              <a:gd name="connsiteX9" fmla="*/ 1283452 w 3268922"/>
              <a:gd name="connsiteY9" fmla="*/ 1521571 h 1945710"/>
              <a:gd name="connsiteX10" fmla="*/ 1275261 w 3268922"/>
              <a:gd name="connsiteY10" fmla="*/ 1521571 h 1945710"/>
              <a:gd name="connsiteX11" fmla="*/ 1108752 w 3268922"/>
              <a:gd name="connsiteY11" fmla="*/ 1521571 h 1945710"/>
              <a:gd name="connsiteX12" fmla="*/ 956065 w 3268922"/>
              <a:gd name="connsiteY12" fmla="*/ 1521571 h 1945710"/>
              <a:gd name="connsiteX13" fmla="*/ 947874 w 3268922"/>
              <a:gd name="connsiteY13" fmla="*/ 1521571 h 1945710"/>
              <a:gd name="connsiteX14" fmla="*/ 903970 w 3268922"/>
              <a:gd name="connsiteY14" fmla="*/ 1521571 h 1945710"/>
              <a:gd name="connsiteX15" fmla="*/ 781365 w 3268922"/>
              <a:gd name="connsiteY15" fmla="*/ 1521571 h 1945710"/>
              <a:gd name="connsiteX16" fmla="*/ 654774 w 3268922"/>
              <a:gd name="connsiteY16" fmla="*/ 1521571 h 1945710"/>
              <a:gd name="connsiteX17" fmla="*/ 646583 w 3268922"/>
              <a:gd name="connsiteY17" fmla="*/ 1521571 h 1945710"/>
              <a:gd name="connsiteX18" fmla="*/ 576583 w 3268922"/>
              <a:gd name="connsiteY18" fmla="*/ 1521571 h 1945710"/>
              <a:gd name="connsiteX19" fmla="*/ 480074 w 3268922"/>
              <a:gd name="connsiteY19" fmla="*/ 1521571 h 1945710"/>
              <a:gd name="connsiteX20" fmla="*/ 275292 w 3268922"/>
              <a:gd name="connsiteY20" fmla="*/ 1521571 h 1945710"/>
              <a:gd name="connsiteX21" fmla="*/ 0 w 3268922"/>
              <a:gd name="connsiteY21" fmla="*/ 1237087 h 1945710"/>
              <a:gd name="connsiteX22" fmla="*/ 0 w 3268922"/>
              <a:gd name="connsiteY22" fmla="*/ 693981 h 1945710"/>
              <a:gd name="connsiteX23" fmla="*/ 275292 w 3268922"/>
              <a:gd name="connsiteY23" fmla="*/ 409497 h 1945710"/>
              <a:gd name="connsiteX24" fmla="*/ 501631 w 3268922"/>
              <a:gd name="connsiteY24" fmla="*/ 409497 h 1945710"/>
              <a:gd name="connsiteX25" fmla="*/ 576583 w 3268922"/>
              <a:gd name="connsiteY25" fmla="*/ 409497 h 1945710"/>
              <a:gd name="connsiteX26" fmla="*/ 604876 w 3268922"/>
              <a:gd name="connsiteY26" fmla="*/ 409497 h 1945710"/>
              <a:gd name="connsiteX27" fmla="*/ 613150 w 3268922"/>
              <a:gd name="connsiteY27" fmla="*/ 409497 h 1945710"/>
              <a:gd name="connsiteX28" fmla="*/ 631842 w 3268922"/>
              <a:gd name="connsiteY28" fmla="*/ 409497 h 1945710"/>
              <a:gd name="connsiteX29" fmla="*/ 654774 w 3268922"/>
              <a:gd name="connsiteY29" fmla="*/ 409497 h 1945710"/>
              <a:gd name="connsiteX30" fmla="*/ 672070 w 3268922"/>
              <a:gd name="connsiteY30" fmla="*/ 409497 h 1945710"/>
              <a:gd name="connsiteX31" fmla="*/ 802922 w 3268922"/>
              <a:gd name="connsiteY31" fmla="*/ 409497 h 1945710"/>
              <a:gd name="connsiteX32" fmla="*/ 903970 w 3268922"/>
              <a:gd name="connsiteY32" fmla="*/ 409497 h 1945710"/>
              <a:gd name="connsiteX33" fmla="*/ 909249 w 3268922"/>
              <a:gd name="connsiteY33" fmla="*/ 409497 h 1945710"/>
              <a:gd name="connsiteX34" fmla="*/ 914441 w 3268922"/>
              <a:gd name="connsiteY34" fmla="*/ 409497 h 1945710"/>
              <a:gd name="connsiteX35" fmla="*/ 921787 w 3268922"/>
              <a:gd name="connsiteY35" fmla="*/ 409497 h 1945710"/>
              <a:gd name="connsiteX36" fmla="*/ 946202 w 3268922"/>
              <a:gd name="connsiteY36" fmla="*/ 409497 h 1945710"/>
              <a:gd name="connsiteX37" fmla="*/ 956065 w 3268922"/>
              <a:gd name="connsiteY37" fmla="*/ 409497 h 1945710"/>
              <a:gd name="connsiteX38" fmla="*/ 986455 w 3268922"/>
              <a:gd name="connsiteY38" fmla="*/ 409497 h 1945710"/>
              <a:gd name="connsiteX39" fmla="*/ 1241828 w 3268922"/>
              <a:gd name="connsiteY39" fmla="*/ 409497 h 1945710"/>
              <a:gd name="connsiteX40" fmla="*/ 1283452 w 3268922"/>
              <a:gd name="connsiteY40" fmla="*/ 409497 h 1945710"/>
              <a:gd name="connsiteX41" fmla="*/ 1283452 w 3268922"/>
              <a:gd name="connsiteY41" fmla="*/ 409497 h 1945710"/>
              <a:gd name="connsiteX42" fmla="*/ 1333161 w 3268922"/>
              <a:gd name="connsiteY42" fmla="*/ 409497 h 1945710"/>
              <a:gd name="connsiteX43" fmla="*/ 2037075 w 3268922"/>
              <a:gd name="connsiteY43" fmla="*/ 409497 h 1945710"/>
              <a:gd name="connsiteX44" fmla="*/ 2313612 w 3268922"/>
              <a:gd name="connsiteY44" fmla="*/ 150875 h 1945710"/>
              <a:gd name="connsiteX45" fmla="*/ 2389719 w 3268922"/>
              <a:gd name="connsiteY45" fmla="*/ 97 h 1945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3268922" h="1945710">
                <a:moveTo>
                  <a:pt x="2389719" y="97"/>
                </a:moveTo>
                <a:cubicBezTo>
                  <a:pt x="2417706" y="1764"/>
                  <a:pt x="2451881" y="24797"/>
                  <a:pt x="2489590" y="73289"/>
                </a:cubicBezTo>
                <a:cubicBezTo>
                  <a:pt x="2489590" y="73289"/>
                  <a:pt x="2489590" y="73289"/>
                  <a:pt x="3193503" y="771568"/>
                </a:cubicBezTo>
                <a:cubicBezTo>
                  <a:pt x="3294062" y="875016"/>
                  <a:pt x="3294062" y="1056052"/>
                  <a:pt x="3193503" y="1159501"/>
                </a:cubicBezTo>
                <a:lnTo>
                  <a:pt x="2489590" y="1883641"/>
                </a:lnTo>
                <a:cubicBezTo>
                  <a:pt x="2389031" y="1987090"/>
                  <a:pt x="2313612" y="1961228"/>
                  <a:pt x="2313612" y="1806055"/>
                </a:cubicBezTo>
                <a:cubicBezTo>
                  <a:pt x="2313612" y="1650882"/>
                  <a:pt x="2187913" y="1521571"/>
                  <a:pt x="2037075" y="1521571"/>
                </a:cubicBezTo>
                <a:cubicBezTo>
                  <a:pt x="2037075" y="1521571"/>
                  <a:pt x="2037075" y="1521571"/>
                  <a:pt x="1374210" y="1521571"/>
                </a:cubicBezTo>
                <a:lnTo>
                  <a:pt x="1283452" y="1521571"/>
                </a:lnTo>
                <a:lnTo>
                  <a:pt x="1283452" y="1521571"/>
                </a:lnTo>
                <a:lnTo>
                  <a:pt x="1275261" y="1521571"/>
                </a:lnTo>
                <a:cubicBezTo>
                  <a:pt x="1225697" y="1521571"/>
                  <a:pt x="1170414" y="1521571"/>
                  <a:pt x="1108752" y="1521571"/>
                </a:cubicBezTo>
                <a:lnTo>
                  <a:pt x="956065" y="1521571"/>
                </a:lnTo>
                <a:lnTo>
                  <a:pt x="947874" y="1521571"/>
                </a:lnTo>
                <a:lnTo>
                  <a:pt x="903970" y="1521571"/>
                </a:lnTo>
                <a:lnTo>
                  <a:pt x="781365" y="1521571"/>
                </a:lnTo>
                <a:lnTo>
                  <a:pt x="654774" y="1521571"/>
                </a:lnTo>
                <a:lnTo>
                  <a:pt x="646583" y="1521571"/>
                </a:lnTo>
                <a:lnTo>
                  <a:pt x="576583" y="1521571"/>
                </a:lnTo>
                <a:lnTo>
                  <a:pt x="480074" y="1521571"/>
                </a:lnTo>
                <a:cubicBezTo>
                  <a:pt x="418412" y="1521571"/>
                  <a:pt x="350372" y="1521571"/>
                  <a:pt x="275292" y="1521571"/>
                </a:cubicBezTo>
                <a:cubicBezTo>
                  <a:pt x="125133" y="1521571"/>
                  <a:pt x="0" y="1392260"/>
                  <a:pt x="0" y="1237087"/>
                </a:cubicBezTo>
                <a:cubicBezTo>
                  <a:pt x="0" y="1237087"/>
                  <a:pt x="0" y="1237087"/>
                  <a:pt x="0" y="693981"/>
                </a:cubicBezTo>
                <a:cubicBezTo>
                  <a:pt x="0" y="538808"/>
                  <a:pt x="125133" y="409497"/>
                  <a:pt x="275292" y="409497"/>
                </a:cubicBezTo>
                <a:cubicBezTo>
                  <a:pt x="275292" y="409497"/>
                  <a:pt x="275292" y="409497"/>
                  <a:pt x="501631" y="409497"/>
                </a:cubicBezTo>
                <a:lnTo>
                  <a:pt x="576583" y="409497"/>
                </a:lnTo>
                <a:cubicBezTo>
                  <a:pt x="576583" y="409497"/>
                  <a:pt x="576583" y="409497"/>
                  <a:pt x="604876" y="409497"/>
                </a:cubicBezTo>
                <a:lnTo>
                  <a:pt x="613150" y="409497"/>
                </a:lnTo>
                <a:lnTo>
                  <a:pt x="631842" y="409497"/>
                </a:lnTo>
                <a:lnTo>
                  <a:pt x="654774" y="409497"/>
                </a:lnTo>
                <a:lnTo>
                  <a:pt x="672070" y="409497"/>
                </a:lnTo>
                <a:cubicBezTo>
                  <a:pt x="703899" y="409497"/>
                  <a:pt x="746337" y="409497"/>
                  <a:pt x="802922" y="409497"/>
                </a:cubicBezTo>
                <a:lnTo>
                  <a:pt x="903970" y="409497"/>
                </a:lnTo>
                <a:lnTo>
                  <a:pt x="909249" y="409497"/>
                </a:lnTo>
                <a:lnTo>
                  <a:pt x="914441" y="409497"/>
                </a:lnTo>
                <a:lnTo>
                  <a:pt x="921787" y="409497"/>
                </a:lnTo>
                <a:lnTo>
                  <a:pt x="946202" y="409497"/>
                </a:lnTo>
                <a:lnTo>
                  <a:pt x="956065" y="409497"/>
                </a:lnTo>
                <a:lnTo>
                  <a:pt x="986455" y="409497"/>
                </a:lnTo>
                <a:cubicBezTo>
                  <a:pt x="1035946" y="409497"/>
                  <a:pt x="1115131" y="409497"/>
                  <a:pt x="1241828" y="409497"/>
                </a:cubicBezTo>
                <a:lnTo>
                  <a:pt x="1283452" y="409497"/>
                </a:lnTo>
                <a:lnTo>
                  <a:pt x="1283452" y="409497"/>
                </a:lnTo>
                <a:lnTo>
                  <a:pt x="1333161" y="409497"/>
                </a:lnTo>
                <a:cubicBezTo>
                  <a:pt x="1433721" y="409497"/>
                  <a:pt x="1634839" y="409497"/>
                  <a:pt x="2037075" y="409497"/>
                </a:cubicBezTo>
                <a:cubicBezTo>
                  <a:pt x="2187913" y="409497"/>
                  <a:pt x="2313612" y="306048"/>
                  <a:pt x="2313612" y="150875"/>
                </a:cubicBezTo>
                <a:cubicBezTo>
                  <a:pt x="2313612" y="53892"/>
                  <a:pt x="2343073" y="-2681"/>
                  <a:pt x="2389719" y="97"/>
                </a:cubicBezTo>
                <a:close/>
              </a:path>
            </a:pathLst>
          </a:custGeom>
          <a:gradFill>
            <a:gsLst>
              <a:gs pos="53000">
                <a:srgbClr val="F2F2F2"/>
              </a:gs>
              <a:gs pos="100000">
                <a:schemeClr val="bg1"/>
              </a:gs>
              <a:gs pos="0">
                <a:srgbClr val="D7D7D7"/>
              </a:gs>
            </a:gsLst>
            <a:lin ang="3600000" scaled="0"/>
          </a:gradFill>
          <a:ln w="28575">
            <a:gradFill>
              <a:gsLst>
                <a:gs pos="22000">
                  <a:schemeClr val="bg1"/>
                </a:gs>
                <a:gs pos="58000">
                  <a:srgbClr val="EEEEEE"/>
                </a:gs>
                <a:gs pos="100000">
                  <a:srgbClr val="FAFAFA"/>
                </a:gs>
              </a:gsLst>
              <a:lin ang="3600000" scaled="0"/>
            </a:gradFill>
          </a:ln>
          <a:effectLst>
            <a:outerShdw blurRad="317500" dist="1270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任意多边形 37">
            <a:extLst>
              <a:ext uri="{FF2B5EF4-FFF2-40B4-BE49-F238E27FC236}">
                <a16:creationId xmlns:a16="http://schemas.microsoft.com/office/drawing/2014/main" id="{F06C87B6-FB06-4C13-B28C-99B989CCCE13}"/>
              </a:ext>
            </a:extLst>
          </p:cNvPr>
          <p:cNvSpPr>
            <a:spLocks/>
          </p:cNvSpPr>
          <p:nvPr/>
        </p:nvSpPr>
        <p:spPr bwMode="auto">
          <a:xfrm>
            <a:off x="1508007" y="3585765"/>
            <a:ext cx="2593446" cy="1543658"/>
          </a:xfrm>
          <a:custGeom>
            <a:avLst/>
            <a:gdLst>
              <a:gd name="connsiteX0" fmla="*/ 2389719 w 3268922"/>
              <a:gd name="connsiteY0" fmla="*/ 97 h 1945710"/>
              <a:gd name="connsiteX1" fmla="*/ 2489590 w 3268922"/>
              <a:gd name="connsiteY1" fmla="*/ 73289 h 1945710"/>
              <a:gd name="connsiteX2" fmla="*/ 3193503 w 3268922"/>
              <a:gd name="connsiteY2" fmla="*/ 771568 h 1945710"/>
              <a:gd name="connsiteX3" fmla="*/ 3193503 w 3268922"/>
              <a:gd name="connsiteY3" fmla="*/ 1159501 h 1945710"/>
              <a:gd name="connsiteX4" fmla="*/ 2489590 w 3268922"/>
              <a:gd name="connsiteY4" fmla="*/ 1883641 h 1945710"/>
              <a:gd name="connsiteX5" fmla="*/ 2313612 w 3268922"/>
              <a:gd name="connsiteY5" fmla="*/ 1806055 h 1945710"/>
              <a:gd name="connsiteX6" fmla="*/ 2037075 w 3268922"/>
              <a:gd name="connsiteY6" fmla="*/ 1521571 h 1945710"/>
              <a:gd name="connsiteX7" fmla="*/ 1374210 w 3268922"/>
              <a:gd name="connsiteY7" fmla="*/ 1521571 h 1945710"/>
              <a:gd name="connsiteX8" fmla="*/ 1283452 w 3268922"/>
              <a:gd name="connsiteY8" fmla="*/ 1521571 h 1945710"/>
              <a:gd name="connsiteX9" fmla="*/ 1283452 w 3268922"/>
              <a:gd name="connsiteY9" fmla="*/ 1521571 h 1945710"/>
              <a:gd name="connsiteX10" fmla="*/ 1275261 w 3268922"/>
              <a:gd name="connsiteY10" fmla="*/ 1521571 h 1945710"/>
              <a:gd name="connsiteX11" fmla="*/ 1108752 w 3268922"/>
              <a:gd name="connsiteY11" fmla="*/ 1521571 h 1945710"/>
              <a:gd name="connsiteX12" fmla="*/ 956065 w 3268922"/>
              <a:gd name="connsiteY12" fmla="*/ 1521571 h 1945710"/>
              <a:gd name="connsiteX13" fmla="*/ 947874 w 3268922"/>
              <a:gd name="connsiteY13" fmla="*/ 1521571 h 1945710"/>
              <a:gd name="connsiteX14" fmla="*/ 903970 w 3268922"/>
              <a:gd name="connsiteY14" fmla="*/ 1521571 h 1945710"/>
              <a:gd name="connsiteX15" fmla="*/ 781365 w 3268922"/>
              <a:gd name="connsiteY15" fmla="*/ 1521571 h 1945710"/>
              <a:gd name="connsiteX16" fmla="*/ 654774 w 3268922"/>
              <a:gd name="connsiteY16" fmla="*/ 1521571 h 1945710"/>
              <a:gd name="connsiteX17" fmla="*/ 646583 w 3268922"/>
              <a:gd name="connsiteY17" fmla="*/ 1521571 h 1945710"/>
              <a:gd name="connsiteX18" fmla="*/ 576583 w 3268922"/>
              <a:gd name="connsiteY18" fmla="*/ 1521571 h 1945710"/>
              <a:gd name="connsiteX19" fmla="*/ 480074 w 3268922"/>
              <a:gd name="connsiteY19" fmla="*/ 1521571 h 1945710"/>
              <a:gd name="connsiteX20" fmla="*/ 275292 w 3268922"/>
              <a:gd name="connsiteY20" fmla="*/ 1521571 h 1945710"/>
              <a:gd name="connsiteX21" fmla="*/ 0 w 3268922"/>
              <a:gd name="connsiteY21" fmla="*/ 1237087 h 1945710"/>
              <a:gd name="connsiteX22" fmla="*/ 0 w 3268922"/>
              <a:gd name="connsiteY22" fmla="*/ 693981 h 1945710"/>
              <a:gd name="connsiteX23" fmla="*/ 275292 w 3268922"/>
              <a:gd name="connsiteY23" fmla="*/ 409497 h 1945710"/>
              <a:gd name="connsiteX24" fmla="*/ 501631 w 3268922"/>
              <a:gd name="connsiteY24" fmla="*/ 409497 h 1945710"/>
              <a:gd name="connsiteX25" fmla="*/ 576583 w 3268922"/>
              <a:gd name="connsiteY25" fmla="*/ 409497 h 1945710"/>
              <a:gd name="connsiteX26" fmla="*/ 604876 w 3268922"/>
              <a:gd name="connsiteY26" fmla="*/ 409497 h 1945710"/>
              <a:gd name="connsiteX27" fmla="*/ 613150 w 3268922"/>
              <a:gd name="connsiteY27" fmla="*/ 409497 h 1945710"/>
              <a:gd name="connsiteX28" fmla="*/ 631842 w 3268922"/>
              <a:gd name="connsiteY28" fmla="*/ 409497 h 1945710"/>
              <a:gd name="connsiteX29" fmla="*/ 654774 w 3268922"/>
              <a:gd name="connsiteY29" fmla="*/ 409497 h 1945710"/>
              <a:gd name="connsiteX30" fmla="*/ 672070 w 3268922"/>
              <a:gd name="connsiteY30" fmla="*/ 409497 h 1945710"/>
              <a:gd name="connsiteX31" fmla="*/ 802922 w 3268922"/>
              <a:gd name="connsiteY31" fmla="*/ 409497 h 1945710"/>
              <a:gd name="connsiteX32" fmla="*/ 903970 w 3268922"/>
              <a:gd name="connsiteY32" fmla="*/ 409497 h 1945710"/>
              <a:gd name="connsiteX33" fmla="*/ 909249 w 3268922"/>
              <a:gd name="connsiteY33" fmla="*/ 409497 h 1945710"/>
              <a:gd name="connsiteX34" fmla="*/ 914441 w 3268922"/>
              <a:gd name="connsiteY34" fmla="*/ 409497 h 1945710"/>
              <a:gd name="connsiteX35" fmla="*/ 921787 w 3268922"/>
              <a:gd name="connsiteY35" fmla="*/ 409497 h 1945710"/>
              <a:gd name="connsiteX36" fmla="*/ 946202 w 3268922"/>
              <a:gd name="connsiteY36" fmla="*/ 409497 h 1945710"/>
              <a:gd name="connsiteX37" fmla="*/ 956065 w 3268922"/>
              <a:gd name="connsiteY37" fmla="*/ 409497 h 1945710"/>
              <a:gd name="connsiteX38" fmla="*/ 986455 w 3268922"/>
              <a:gd name="connsiteY38" fmla="*/ 409497 h 1945710"/>
              <a:gd name="connsiteX39" fmla="*/ 1241828 w 3268922"/>
              <a:gd name="connsiteY39" fmla="*/ 409497 h 1945710"/>
              <a:gd name="connsiteX40" fmla="*/ 1283452 w 3268922"/>
              <a:gd name="connsiteY40" fmla="*/ 409497 h 1945710"/>
              <a:gd name="connsiteX41" fmla="*/ 1283452 w 3268922"/>
              <a:gd name="connsiteY41" fmla="*/ 409497 h 1945710"/>
              <a:gd name="connsiteX42" fmla="*/ 1333161 w 3268922"/>
              <a:gd name="connsiteY42" fmla="*/ 409497 h 1945710"/>
              <a:gd name="connsiteX43" fmla="*/ 2037075 w 3268922"/>
              <a:gd name="connsiteY43" fmla="*/ 409497 h 1945710"/>
              <a:gd name="connsiteX44" fmla="*/ 2313612 w 3268922"/>
              <a:gd name="connsiteY44" fmla="*/ 150875 h 1945710"/>
              <a:gd name="connsiteX45" fmla="*/ 2389719 w 3268922"/>
              <a:gd name="connsiteY45" fmla="*/ 97 h 1945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3268922" h="1945710">
                <a:moveTo>
                  <a:pt x="2389719" y="97"/>
                </a:moveTo>
                <a:cubicBezTo>
                  <a:pt x="2417706" y="1764"/>
                  <a:pt x="2451881" y="24797"/>
                  <a:pt x="2489590" y="73289"/>
                </a:cubicBezTo>
                <a:cubicBezTo>
                  <a:pt x="2489590" y="73289"/>
                  <a:pt x="2489590" y="73289"/>
                  <a:pt x="3193503" y="771568"/>
                </a:cubicBezTo>
                <a:cubicBezTo>
                  <a:pt x="3294062" y="875016"/>
                  <a:pt x="3294062" y="1056052"/>
                  <a:pt x="3193503" y="1159501"/>
                </a:cubicBezTo>
                <a:lnTo>
                  <a:pt x="2489590" y="1883641"/>
                </a:lnTo>
                <a:cubicBezTo>
                  <a:pt x="2389031" y="1987090"/>
                  <a:pt x="2313612" y="1961228"/>
                  <a:pt x="2313612" y="1806055"/>
                </a:cubicBezTo>
                <a:cubicBezTo>
                  <a:pt x="2313612" y="1650882"/>
                  <a:pt x="2187913" y="1521571"/>
                  <a:pt x="2037075" y="1521571"/>
                </a:cubicBezTo>
                <a:cubicBezTo>
                  <a:pt x="2037075" y="1521571"/>
                  <a:pt x="2037075" y="1521571"/>
                  <a:pt x="1374210" y="1521571"/>
                </a:cubicBezTo>
                <a:lnTo>
                  <a:pt x="1283452" y="1521571"/>
                </a:lnTo>
                <a:lnTo>
                  <a:pt x="1283452" y="1521571"/>
                </a:lnTo>
                <a:lnTo>
                  <a:pt x="1275261" y="1521571"/>
                </a:lnTo>
                <a:cubicBezTo>
                  <a:pt x="1225697" y="1521571"/>
                  <a:pt x="1170414" y="1521571"/>
                  <a:pt x="1108752" y="1521571"/>
                </a:cubicBezTo>
                <a:lnTo>
                  <a:pt x="956065" y="1521571"/>
                </a:lnTo>
                <a:lnTo>
                  <a:pt x="947874" y="1521571"/>
                </a:lnTo>
                <a:lnTo>
                  <a:pt x="903970" y="1521571"/>
                </a:lnTo>
                <a:lnTo>
                  <a:pt x="781365" y="1521571"/>
                </a:lnTo>
                <a:lnTo>
                  <a:pt x="654774" y="1521571"/>
                </a:lnTo>
                <a:lnTo>
                  <a:pt x="646583" y="1521571"/>
                </a:lnTo>
                <a:lnTo>
                  <a:pt x="576583" y="1521571"/>
                </a:lnTo>
                <a:lnTo>
                  <a:pt x="480074" y="1521571"/>
                </a:lnTo>
                <a:cubicBezTo>
                  <a:pt x="418412" y="1521571"/>
                  <a:pt x="350372" y="1521571"/>
                  <a:pt x="275292" y="1521571"/>
                </a:cubicBezTo>
                <a:cubicBezTo>
                  <a:pt x="125133" y="1521571"/>
                  <a:pt x="0" y="1392260"/>
                  <a:pt x="0" y="1237087"/>
                </a:cubicBezTo>
                <a:cubicBezTo>
                  <a:pt x="0" y="1237087"/>
                  <a:pt x="0" y="1237087"/>
                  <a:pt x="0" y="693981"/>
                </a:cubicBezTo>
                <a:cubicBezTo>
                  <a:pt x="0" y="538808"/>
                  <a:pt x="125133" y="409497"/>
                  <a:pt x="275292" y="409497"/>
                </a:cubicBezTo>
                <a:cubicBezTo>
                  <a:pt x="275292" y="409497"/>
                  <a:pt x="275292" y="409497"/>
                  <a:pt x="501631" y="409497"/>
                </a:cubicBezTo>
                <a:lnTo>
                  <a:pt x="576583" y="409497"/>
                </a:lnTo>
                <a:cubicBezTo>
                  <a:pt x="576583" y="409497"/>
                  <a:pt x="576583" y="409497"/>
                  <a:pt x="604876" y="409497"/>
                </a:cubicBezTo>
                <a:lnTo>
                  <a:pt x="613150" y="409497"/>
                </a:lnTo>
                <a:lnTo>
                  <a:pt x="631842" y="409497"/>
                </a:lnTo>
                <a:lnTo>
                  <a:pt x="654774" y="409497"/>
                </a:lnTo>
                <a:lnTo>
                  <a:pt x="672070" y="409497"/>
                </a:lnTo>
                <a:cubicBezTo>
                  <a:pt x="703899" y="409497"/>
                  <a:pt x="746337" y="409497"/>
                  <a:pt x="802922" y="409497"/>
                </a:cubicBezTo>
                <a:lnTo>
                  <a:pt x="903970" y="409497"/>
                </a:lnTo>
                <a:lnTo>
                  <a:pt x="909249" y="409497"/>
                </a:lnTo>
                <a:lnTo>
                  <a:pt x="914441" y="409497"/>
                </a:lnTo>
                <a:lnTo>
                  <a:pt x="921787" y="409497"/>
                </a:lnTo>
                <a:lnTo>
                  <a:pt x="946202" y="409497"/>
                </a:lnTo>
                <a:lnTo>
                  <a:pt x="956065" y="409497"/>
                </a:lnTo>
                <a:lnTo>
                  <a:pt x="986455" y="409497"/>
                </a:lnTo>
                <a:cubicBezTo>
                  <a:pt x="1035946" y="409497"/>
                  <a:pt x="1115131" y="409497"/>
                  <a:pt x="1241828" y="409497"/>
                </a:cubicBezTo>
                <a:lnTo>
                  <a:pt x="1283452" y="409497"/>
                </a:lnTo>
                <a:lnTo>
                  <a:pt x="1283452" y="409497"/>
                </a:lnTo>
                <a:lnTo>
                  <a:pt x="1333161" y="409497"/>
                </a:lnTo>
                <a:cubicBezTo>
                  <a:pt x="1433721" y="409497"/>
                  <a:pt x="1634839" y="409497"/>
                  <a:pt x="2037075" y="409497"/>
                </a:cubicBezTo>
                <a:cubicBezTo>
                  <a:pt x="2187913" y="409497"/>
                  <a:pt x="2313612" y="306048"/>
                  <a:pt x="2313612" y="150875"/>
                </a:cubicBezTo>
                <a:cubicBezTo>
                  <a:pt x="2313612" y="53892"/>
                  <a:pt x="2343073" y="-2681"/>
                  <a:pt x="2389719" y="97"/>
                </a:cubicBezTo>
                <a:close/>
              </a:path>
            </a:pathLst>
          </a:custGeom>
          <a:gradFill>
            <a:gsLst>
              <a:gs pos="53000">
                <a:srgbClr val="F2F2F2"/>
              </a:gs>
              <a:gs pos="100000">
                <a:schemeClr val="bg1"/>
              </a:gs>
              <a:gs pos="0">
                <a:srgbClr val="D7D7D7"/>
              </a:gs>
            </a:gsLst>
            <a:lin ang="3600000" scaled="0"/>
          </a:gradFill>
          <a:ln w="28575">
            <a:gradFill>
              <a:gsLst>
                <a:gs pos="22000">
                  <a:schemeClr val="bg1"/>
                </a:gs>
                <a:gs pos="58000">
                  <a:srgbClr val="EEEEEE"/>
                </a:gs>
                <a:gs pos="100000">
                  <a:srgbClr val="FAFAFA"/>
                </a:gs>
              </a:gsLst>
              <a:lin ang="3600000" scaled="0"/>
            </a:gradFill>
          </a:ln>
          <a:effectLst>
            <a:outerShdw blurRad="317500" dist="1270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79ED3E83-6D24-4E3C-861B-EF7677828B72}"/>
              </a:ext>
            </a:extLst>
          </p:cNvPr>
          <p:cNvGrpSpPr/>
          <p:nvPr/>
        </p:nvGrpSpPr>
        <p:grpSpPr>
          <a:xfrm>
            <a:off x="5212523" y="2739560"/>
            <a:ext cx="472080" cy="475299"/>
            <a:chOff x="3771900" y="3200400"/>
            <a:chExt cx="2011680" cy="2025396"/>
          </a:xfrm>
          <a:gradFill>
            <a:gsLst>
              <a:gs pos="0">
                <a:schemeClr val="accent1">
                  <a:lumMod val="50000"/>
                </a:schemeClr>
              </a:gs>
              <a:gs pos="100000">
                <a:srgbClr val="4A639A"/>
              </a:gs>
            </a:gsLst>
            <a:lin ang="2700000" scaled="1"/>
          </a:gradFill>
        </p:grpSpPr>
        <p:sp>
          <p:nvSpPr>
            <p:cNvPr id="8" name="任意多边形 47">
              <a:extLst>
                <a:ext uri="{FF2B5EF4-FFF2-40B4-BE49-F238E27FC236}">
                  <a16:creationId xmlns:a16="http://schemas.microsoft.com/office/drawing/2014/main" id="{A7467E28-387C-41BF-A0E1-E78CAD05C7E5}"/>
                </a:ext>
              </a:extLst>
            </p:cNvPr>
            <p:cNvSpPr/>
            <p:nvPr/>
          </p:nvSpPr>
          <p:spPr>
            <a:xfrm>
              <a:off x="3775166" y="3370217"/>
              <a:ext cx="770708" cy="796834"/>
            </a:xfrm>
            <a:custGeom>
              <a:avLst/>
              <a:gdLst>
                <a:gd name="connsiteX0" fmla="*/ 0 w 770708"/>
                <a:gd name="connsiteY0" fmla="*/ 104503 h 796834"/>
                <a:gd name="connsiteX1" fmla="*/ 0 w 770708"/>
                <a:gd name="connsiteY1" fmla="*/ 796834 h 796834"/>
                <a:gd name="connsiteX2" fmla="*/ 770708 w 770708"/>
                <a:gd name="connsiteY2" fmla="*/ 770709 h 796834"/>
                <a:gd name="connsiteX3" fmla="*/ 770708 w 770708"/>
                <a:gd name="connsiteY3" fmla="*/ 0 h 796834"/>
                <a:gd name="connsiteX4" fmla="*/ 0 w 770708"/>
                <a:gd name="connsiteY4" fmla="*/ 104503 h 79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0708" h="796834">
                  <a:moveTo>
                    <a:pt x="0" y="104503"/>
                  </a:moveTo>
                  <a:lnTo>
                    <a:pt x="0" y="796834"/>
                  </a:lnTo>
                  <a:lnTo>
                    <a:pt x="770708" y="770709"/>
                  </a:lnTo>
                  <a:lnTo>
                    <a:pt x="770708" y="0"/>
                  </a:lnTo>
                  <a:lnTo>
                    <a:pt x="0" y="104503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" name="任意多边形 48">
              <a:extLst>
                <a:ext uri="{FF2B5EF4-FFF2-40B4-BE49-F238E27FC236}">
                  <a16:creationId xmlns:a16="http://schemas.microsoft.com/office/drawing/2014/main" id="{A12F58E0-E5A5-4D1B-BD96-E483490E717B}"/>
                </a:ext>
              </a:extLst>
            </p:cNvPr>
            <p:cNvSpPr/>
            <p:nvPr/>
          </p:nvSpPr>
          <p:spPr>
            <a:xfrm>
              <a:off x="4704588" y="3200400"/>
              <a:ext cx="1078992" cy="937260"/>
            </a:xfrm>
            <a:custGeom>
              <a:avLst/>
              <a:gdLst>
                <a:gd name="connsiteX0" fmla="*/ 0 w 1078992"/>
                <a:gd name="connsiteY0" fmla="*/ 155448 h 937260"/>
                <a:gd name="connsiteX1" fmla="*/ 1078992 w 1078992"/>
                <a:gd name="connsiteY1" fmla="*/ 0 h 937260"/>
                <a:gd name="connsiteX2" fmla="*/ 1078992 w 1078992"/>
                <a:gd name="connsiteY2" fmla="*/ 928116 h 937260"/>
                <a:gd name="connsiteX3" fmla="*/ 9144 w 1078992"/>
                <a:gd name="connsiteY3" fmla="*/ 937260 h 937260"/>
                <a:gd name="connsiteX4" fmla="*/ 0 w 1078992"/>
                <a:gd name="connsiteY4" fmla="*/ 155448 h 937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992" h="937260">
                  <a:moveTo>
                    <a:pt x="0" y="155448"/>
                  </a:moveTo>
                  <a:lnTo>
                    <a:pt x="1078992" y="0"/>
                  </a:lnTo>
                  <a:lnTo>
                    <a:pt x="1078992" y="928116"/>
                  </a:lnTo>
                  <a:lnTo>
                    <a:pt x="9144" y="937260"/>
                  </a:lnTo>
                  <a:lnTo>
                    <a:pt x="0" y="155448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" name="任意多边形 49">
              <a:extLst>
                <a:ext uri="{FF2B5EF4-FFF2-40B4-BE49-F238E27FC236}">
                  <a16:creationId xmlns:a16="http://schemas.microsoft.com/office/drawing/2014/main" id="{14C8BBED-41B2-4865-9A88-8298EBD80AAD}"/>
                </a:ext>
              </a:extLst>
            </p:cNvPr>
            <p:cNvSpPr/>
            <p:nvPr/>
          </p:nvSpPr>
          <p:spPr>
            <a:xfrm>
              <a:off x="3771900" y="4279392"/>
              <a:ext cx="772668" cy="786384"/>
            </a:xfrm>
            <a:custGeom>
              <a:avLst/>
              <a:gdLst>
                <a:gd name="connsiteX0" fmla="*/ 0 w 772668"/>
                <a:gd name="connsiteY0" fmla="*/ 0 h 786384"/>
                <a:gd name="connsiteX1" fmla="*/ 772668 w 772668"/>
                <a:gd name="connsiteY1" fmla="*/ 13716 h 786384"/>
                <a:gd name="connsiteX2" fmla="*/ 772668 w 772668"/>
                <a:gd name="connsiteY2" fmla="*/ 786384 h 786384"/>
                <a:gd name="connsiteX3" fmla="*/ 4572 w 772668"/>
                <a:gd name="connsiteY3" fmla="*/ 667512 h 786384"/>
                <a:gd name="connsiteX4" fmla="*/ 0 w 772668"/>
                <a:gd name="connsiteY4" fmla="*/ 0 h 78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2668" h="786384">
                  <a:moveTo>
                    <a:pt x="0" y="0"/>
                  </a:moveTo>
                  <a:lnTo>
                    <a:pt x="772668" y="13716"/>
                  </a:lnTo>
                  <a:lnTo>
                    <a:pt x="772668" y="786384"/>
                  </a:lnTo>
                  <a:lnTo>
                    <a:pt x="4572" y="6675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" name="任意多边形 50">
              <a:extLst>
                <a:ext uri="{FF2B5EF4-FFF2-40B4-BE49-F238E27FC236}">
                  <a16:creationId xmlns:a16="http://schemas.microsoft.com/office/drawing/2014/main" id="{5A495808-E4C9-4318-A73A-4C38BF9ED7F5}"/>
                </a:ext>
              </a:extLst>
            </p:cNvPr>
            <p:cNvSpPr/>
            <p:nvPr/>
          </p:nvSpPr>
          <p:spPr>
            <a:xfrm>
              <a:off x="4704587" y="4293109"/>
              <a:ext cx="1076201" cy="932687"/>
            </a:xfrm>
            <a:custGeom>
              <a:avLst/>
              <a:gdLst>
                <a:gd name="connsiteX0" fmla="*/ 0 w 1092708"/>
                <a:gd name="connsiteY0" fmla="*/ 0 h 932688"/>
                <a:gd name="connsiteX1" fmla="*/ 0 w 1092708"/>
                <a:gd name="connsiteY1" fmla="*/ 795528 h 932688"/>
                <a:gd name="connsiteX2" fmla="*/ 1092708 w 1092708"/>
                <a:gd name="connsiteY2" fmla="*/ 932688 h 932688"/>
                <a:gd name="connsiteX3" fmla="*/ 1092708 w 1092708"/>
                <a:gd name="connsiteY3" fmla="*/ 9144 h 932688"/>
                <a:gd name="connsiteX4" fmla="*/ 0 w 1092708"/>
                <a:gd name="connsiteY4" fmla="*/ 0 h 932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2708" h="932688">
                  <a:moveTo>
                    <a:pt x="0" y="0"/>
                  </a:moveTo>
                  <a:lnTo>
                    <a:pt x="0" y="795528"/>
                  </a:lnTo>
                  <a:lnTo>
                    <a:pt x="1092708" y="932688"/>
                  </a:lnTo>
                  <a:lnTo>
                    <a:pt x="1092708" y="91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8848E879-F5F2-4394-8534-3FDD8796586A}"/>
              </a:ext>
            </a:extLst>
          </p:cNvPr>
          <p:cNvGrpSpPr/>
          <p:nvPr/>
        </p:nvGrpSpPr>
        <p:grpSpPr>
          <a:xfrm>
            <a:off x="8595552" y="4035675"/>
            <a:ext cx="504723" cy="608427"/>
            <a:chOff x="4141788" y="809625"/>
            <a:chExt cx="3600450" cy="4340225"/>
          </a:xfrm>
          <a:gradFill>
            <a:gsLst>
              <a:gs pos="0">
                <a:schemeClr val="accent1">
                  <a:lumMod val="50000"/>
                </a:schemeClr>
              </a:gs>
              <a:gs pos="100000">
                <a:srgbClr val="4A639A"/>
              </a:gs>
            </a:gsLst>
            <a:lin ang="2700000" scaled="1"/>
          </a:gradFill>
        </p:grpSpPr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647312B5-B4E4-4202-A735-B4D1E27E064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1788" y="1774825"/>
              <a:ext cx="3600450" cy="3375025"/>
            </a:xfrm>
            <a:custGeom>
              <a:avLst/>
              <a:gdLst>
                <a:gd name="T0" fmla="*/ 923 w 958"/>
                <a:gd name="T1" fmla="*/ 114 h 898"/>
                <a:gd name="T2" fmla="*/ 721 w 958"/>
                <a:gd name="T3" fmla="*/ 0 h 898"/>
                <a:gd name="T4" fmla="*/ 508 w 958"/>
                <a:gd name="T5" fmla="*/ 65 h 898"/>
                <a:gd name="T6" fmla="*/ 326 w 958"/>
                <a:gd name="T7" fmla="*/ 3 h 898"/>
                <a:gd name="T8" fmla="*/ 0 w 958"/>
                <a:gd name="T9" fmla="*/ 341 h 898"/>
                <a:gd name="T10" fmla="*/ 107 w 958"/>
                <a:gd name="T11" fmla="*/ 734 h 898"/>
                <a:gd name="T12" fmla="*/ 301 w 958"/>
                <a:gd name="T13" fmla="*/ 898 h 898"/>
                <a:gd name="T14" fmla="*/ 494 w 958"/>
                <a:gd name="T15" fmla="*/ 849 h 898"/>
                <a:gd name="T16" fmla="*/ 681 w 958"/>
                <a:gd name="T17" fmla="*/ 894 h 898"/>
                <a:gd name="T18" fmla="*/ 958 w 958"/>
                <a:gd name="T19" fmla="*/ 583 h 898"/>
                <a:gd name="T20" fmla="*/ 956 w 958"/>
                <a:gd name="T21" fmla="*/ 567 h 898"/>
                <a:gd name="T22" fmla="*/ 956 w 958"/>
                <a:gd name="T23" fmla="*/ 559 h 898"/>
                <a:gd name="T24" fmla="*/ 812 w 958"/>
                <a:gd name="T25" fmla="*/ 327 h 898"/>
                <a:gd name="T26" fmla="*/ 920 w 958"/>
                <a:gd name="T27" fmla="*/ 116 h 898"/>
                <a:gd name="T28" fmla="*/ 923 w 958"/>
                <a:gd name="T29" fmla="*/ 114 h 8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8" h="898">
                  <a:moveTo>
                    <a:pt x="923" y="114"/>
                  </a:moveTo>
                  <a:cubicBezTo>
                    <a:pt x="877" y="57"/>
                    <a:pt x="816" y="0"/>
                    <a:pt x="721" y="0"/>
                  </a:cubicBezTo>
                  <a:cubicBezTo>
                    <a:pt x="655" y="0"/>
                    <a:pt x="599" y="65"/>
                    <a:pt x="508" y="65"/>
                  </a:cubicBezTo>
                  <a:cubicBezTo>
                    <a:pt x="435" y="65"/>
                    <a:pt x="405" y="3"/>
                    <a:pt x="326" y="3"/>
                  </a:cubicBezTo>
                  <a:cubicBezTo>
                    <a:pt x="162" y="3"/>
                    <a:pt x="0" y="150"/>
                    <a:pt x="0" y="341"/>
                  </a:cubicBezTo>
                  <a:cubicBezTo>
                    <a:pt x="0" y="442"/>
                    <a:pt x="33" y="598"/>
                    <a:pt x="107" y="734"/>
                  </a:cubicBezTo>
                  <a:cubicBezTo>
                    <a:pt x="161" y="834"/>
                    <a:pt x="227" y="898"/>
                    <a:pt x="301" y="898"/>
                  </a:cubicBezTo>
                  <a:cubicBezTo>
                    <a:pt x="355" y="898"/>
                    <a:pt x="418" y="849"/>
                    <a:pt x="494" y="849"/>
                  </a:cubicBezTo>
                  <a:cubicBezTo>
                    <a:pt x="560" y="849"/>
                    <a:pt x="621" y="894"/>
                    <a:pt x="681" y="894"/>
                  </a:cubicBezTo>
                  <a:cubicBezTo>
                    <a:pt x="825" y="894"/>
                    <a:pt x="958" y="707"/>
                    <a:pt x="958" y="583"/>
                  </a:cubicBezTo>
                  <a:cubicBezTo>
                    <a:pt x="958" y="576"/>
                    <a:pt x="956" y="572"/>
                    <a:pt x="956" y="567"/>
                  </a:cubicBezTo>
                  <a:cubicBezTo>
                    <a:pt x="956" y="559"/>
                    <a:pt x="956" y="559"/>
                    <a:pt x="956" y="559"/>
                  </a:cubicBezTo>
                  <a:cubicBezTo>
                    <a:pt x="863" y="509"/>
                    <a:pt x="812" y="434"/>
                    <a:pt x="812" y="327"/>
                  </a:cubicBezTo>
                  <a:cubicBezTo>
                    <a:pt x="812" y="240"/>
                    <a:pt x="850" y="164"/>
                    <a:pt x="920" y="116"/>
                  </a:cubicBezTo>
                  <a:cubicBezTo>
                    <a:pt x="923" y="114"/>
                    <a:pt x="923" y="114"/>
                    <a:pt x="923" y="1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7C0D13B9-3A64-4E70-A717-0CEA92B336C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1388" y="809625"/>
              <a:ext cx="792163" cy="1135063"/>
            </a:xfrm>
            <a:custGeom>
              <a:avLst/>
              <a:gdLst>
                <a:gd name="T0" fmla="*/ 5 w 211"/>
                <a:gd name="T1" fmla="*/ 302 h 302"/>
                <a:gd name="T2" fmla="*/ 211 w 211"/>
                <a:gd name="T3" fmla="*/ 47 h 302"/>
                <a:gd name="T4" fmla="*/ 208 w 211"/>
                <a:gd name="T5" fmla="*/ 6 h 302"/>
                <a:gd name="T6" fmla="*/ 207 w 211"/>
                <a:gd name="T7" fmla="*/ 0 h 302"/>
                <a:gd name="T8" fmla="*/ 0 w 211"/>
                <a:gd name="T9" fmla="*/ 249 h 302"/>
                <a:gd name="T10" fmla="*/ 5 w 211"/>
                <a:gd name="T11" fmla="*/ 295 h 302"/>
                <a:gd name="T12" fmla="*/ 5 w 211"/>
                <a:gd name="T13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1" h="302">
                  <a:moveTo>
                    <a:pt x="5" y="302"/>
                  </a:moveTo>
                  <a:cubicBezTo>
                    <a:pt x="112" y="268"/>
                    <a:pt x="211" y="188"/>
                    <a:pt x="211" y="47"/>
                  </a:cubicBezTo>
                  <a:cubicBezTo>
                    <a:pt x="211" y="36"/>
                    <a:pt x="210" y="22"/>
                    <a:pt x="208" y="6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98" y="30"/>
                    <a:pt x="0" y="115"/>
                    <a:pt x="0" y="249"/>
                  </a:cubicBezTo>
                  <a:cubicBezTo>
                    <a:pt x="0" y="262"/>
                    <a:pt x="1" y="278"/>
                    <a:pt x="5" y="295"/>
                  </a:cubicBezTo>
                  <a:cubicBezTo>
                    <a:pt x="5" y="302"/>
                    <a:pt x="5" y="302"/>
                    <a:pt x="5" y="3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5" name="椭圆 70">
            <a:extLst>
              <a:ext uri="{FF2B5EF4-FFF2-40B4-BE49-F238E27FC236}">
                <a16:creationId xmlns:a16="http://schemas.microsoft.com/office/drawing/2014/main" id="{CDE87C80-32EF-4E21-8581-EFB8FF78972B}"/>
              </a:ext>
            </a:extLst>
          </p:cNvPr>
          <p:cNvSpPr/>
          <p:nvPr/>
        </p:nvSpPr>
        <p:spPr>
          <a:xfrm>
            <a:off x="1721570" y="4060173"/>
            <a:ext cx="493495" cy="594837"/>
          </a:xfrm>
          <a:custGeom>
            <a:avLst/>
            <a:gdLst/>
            <a:ahLst/>
            <a:cxnLst/>
            <a:rect l="l" t="t" r="r" b="b"/>
            <a:pathLst>
              <a:path w="1674290" h="2018114">
                <a:moveTo>
                  <a:pt x="307141" y="691642"/>
                </a:moveTo>
                <a:lnTo>
                  <a:pt x="1378912" y="691642"/>
                </a:lnTo>
                <a:lnTo>
                  <a:pt x="1369387" y="1458335"/>
                </a:lnTo>
                <a:cubicBezTo>
                  <a:pt x="1369387" y="1541769"/>
                  <a:pt x="1301750" y="1609406"/>
                  <a:pt x="1218316" y="1609406"/>
                </a:cubicBezTo>
                <a:lnTo>
                  <a:pt x="1158892" y="1609406"/>
                </a:lnTo>
                <a:lnTo>
                  <a:pt x="1158892" y="1898352"/>
                </a:lnTo>
                <a:cubicBezTo>
                  <a:pt x="1158892" y="1964495"/>
                  <a:pt x="1105273" y="2018114"/>
                  <a:pt x="1039130" y="2018114"/>
                </a:cubicBezTo>
                <a:cubicBezTo>
                  <a:pt x="972987" y="2018114"/>
                  <a:pt x="919368" y="1964495"/>
                  <a:pt x="919368" y="1898352"/>
                </a:cubicBezTo>
                <a:lnTo>
                  <a:pt x="919368" y="1609406"/>
                </a:lnTo>
                <a:lnTo>
                  <a:pt x="765901" y="1609406"/>
                </a:lnTo>
                <a:lnTo>
                  <a:pt x="765901" y="1898351"/>
                </a:lnTo>
                <a:cubicBezTo>
                  <a:pt x="765901" y="1964494"/>
                  <a:pt x="712282" y="2018113"/>
                  <a:pt x="646139" y="2018113"/>
                </a:cubicBezTo>
                <a:cubicBezTo>
                  <a:pt x="579996" y="2018113"/>
                  <a:pt x="526377" y="1964494"/>
                  <a:pt x="526377" y="1898351"/>
                </a:cubicBezTo>
                <a:lnTo>
                  <a:pt x="526377" y="1609406"/>
                </a:lnTo>
                <a:lnTo>
                  <a:pt x="458213" y="1609406"/>
                </a:lnTo>
                <a:cubicBezTo>
                  <a:pt x="374779" y="1609406"/>
                  <a:pt x="307141" y="1541769"/>
                  <a:pt x="307141" y="1458335"/>
                </a:cubicBezTo>
                <a:lnTo>
                  <a:pt x="307141" y="1156202"/>
                </a:lnTo>
                <a:lnTo>
                  <a:pt x="307141" y="854070"/>
                </a:lnTo>
                <a:close/>
                <a:moveTo>
                  <a:pt x="1554528" y="683951"/>
                </a:moveTo>
                <a:cubicBezTo>
                  <a:pt x="1620671" y="683951"/>
                  <a:pt x="1674290" y="737570"/>
                  <a:pt x="1674290" y="803713"/>
                </a:cubicBezTo>
                <a:lnTo>
                  <a:pt x="1674290" y="1299148"/>
                </a:lnTo>
                <a:cubicBezTo>
                  <a:pt x="1674290" y="1365291"/>
                  <a:pt x="1620671" y="1418910"/>
                  <a:pt x="1554528" y="1418910"/>
                </a:cubicBezTo>
                <a:cubicBezTo>
                  <a:pt x="1488385" y="1418910"/>
                  <a:pt x="1434766" y="1365291"/>
                  <a:pt x="1434766" y="1299148"/>
                </a:cubicBezTo>
                <a:lnTo>
                  <a:pt x="1434766" y="803713"/>
                </a:lnTo>
                <a:cubicBezTo>
                  <a:pt x="1434766" y="737570"/>
                  <a:pt x="1488385" y="683951"/>
                  <a:pt x="1554528" y="683951"/>
                </a:cubicBezTo>
                <a:close/>
                <a:moveTo>
                  <a:pt x="119762" y="683950"/>
                </a:moveTo>
                <a:cubicBezTo>
                  <a:pt x="185905" y="683950"/>
                  <a:pt x="239524" y="737569"/>
                  <a:pt x="239524" y="803712"/>
                </a:cubicBezTo>
                <a:lnTo>
                  <a:pt x="239524" y="1299147"/>
                </a:lnTo>
                <a:cubicBezTo>
                  <a:pt x="239524" y="1365290"/>
                  <a:pt x="185905" y="1418909"/>
                  <a:pt x="119762" y="1418909"/>
                </a:cubicBezTo>
                <a:cubicBezTo>
                  <a:pt x="53619" y="1418909"/>
                  <a:pt x="0" y="1365290"/>
                  <a:pt x="0" y="1299147"/>
                </a:cubicBezTo>
                <a:lnTo>
                  <a:pt x="0" y="803712"/>
                </a:lnTo>
                <a:cubicBezTo>
                  <a:pt x="0" y="737569"/>
                  <a:pt x="53619" y="683950"/>
                  <a:pt x="119762" y="683950"/>
                </a:cubicBezTo>
                <a:close/>
                <a:moveTo>
                  <a:pt x="1058285" y="381191"/>
                </a:moveTo>
                <a:cubicBezTo>
                  <a:pt x="1028091" y="381191"/>
                  <a:pt x="1003614" y="405668"/>
                  <a:pt x="1003614" y="435862"/>
                </a:cubicBezTo>
                <a:cubicBezTo>
                  <a:pt x="1003614" y="466056"/>
                  <a:pt x="1028091" y="490533"/>
                  <a:pt x="1058285" y="490533"/>
                </a:cubicBezTo>
                <a:cubicBezTo>
                  <a:pt x="1088479" y="490533"/>
                  <a:pt x="1112956" y="466056"/>
                  <a:pt x="1112956" y="435862"/>
                </a:cubicBezTo>
                <a:cubicBezTo>
                  <a:pt x="1112956" y="405668"/>
                  <a:pt x="1088479" y="381191"/>
                  <a:pt x="1058285" y="381191"/>
                </a:cubicBezTo>
                <a:close/>
                <a:moveTo>
                  <a:pt x="620445" y="381191"/>
                </a:moveTo>
                <a:cubicBezTo>
                  <a:pt x="590251" y="381191"/>
                  <a:pt x="565774" y="405668"/>
                  <a:pt x="565774" y="435862"/>
                </a:cubicBezTo>
                <a:cubicBezTo>
                  <a:pt x="565774" y="466056"/>
                  <a:pt x="590251" y="490533"/>
                  <a:pt x="620445" y="490533"/>
                </a:cubicBezTo>
                <a:cubicBezTo>
                  <a:pt x="650639" y="490533"/>
                  <a:pt x="675116" y="466056"/>
                  <a:pt x="675116" y="435862"/>
                </a:cubicBezTo>
                <a:cubicBezTo>
                  <a:pt x="675116" y="405668"/>
                  <a:pt x="650639" y="381191"/>
                  <a:pt x="620445" y="381191"/>
                </a:cubicBezTo>
                <a:close/>
                <a:moveTo>
                  <a:pt x="508384" y="1373"/>
                </a:moveTo>
                <a:cubicBezTo>
                  <a:pt x="515956" y="3701"/>
                  <a:pt x="522639" y="8917"/>
                  <a:pt x="526639" y="16470"/>
                </a:cubicBezTo>
                <a:lnTo>
                  <a:pt x="615978" y="185144"/>
                </a:lnTo>
                <a:cubicBezTo>
                  <a:pt x="687009" y="148129"/>
                  <a:pt x="767930" y="128483"/>
                  <a:pt x="853439" y="128483"/>
                </a:cubicBezTo>
                <a:cubicBezTo>
                  <a:pt x="932860" y="128483"/>
                  <a:pt x="1008322" y="145431"/>
                  <a:pt x="1075718" y="177325"/>
                </a:cubicBezTo>
                <a:lnTo>
                  <a:pt x="1150798" y="40824"/>
                </a:lnTo>
                <a:cubicBezTo>
                  <a:pt x="1154917" y="33335"/>
                  <a:pt x="1161682" y="28224"/>
                  <a:pt x="1169289" y="26016"/>
                </a:cubicBezTo>
                <a:cubicBezTo>
                  <a:pt x="1176896" y="23808"/>
                  <a:pt x="1185346" y="24501"/>
                  <a:pt x="1192835" y="28621"/>
                </a:cubicBezTo>
                <a:cubicBezTo>
                  <a:pt x="1207813" y="36859"/>
                  <a:pt x="1213277" y="55680"/>
                  <a:pt x="1205038" y="70658"/>
                </a:cubicBezTo>
                <a:lnTo>
                  <a:pt x="1130773" y="205677"/>
                </a:lnTo>
                <a:cubicBezTo>
                  <a:pt x="1280708" y="293097"/>
                  <a:pt x="1383706" y="450928"/>
                  <a:pt x="1395615" y="633899"/>
                </a:cubicBezTo>
                <a:lnTo>
                  <a:pt x="311263" y="633899"/>
                </a:lnTo>
                <a:cubicBezTo>
                  <a:pt x="322782" y="456918"/>
                  <a:pt x="419524" y="303459"/>
                  <a:pt x="560939" y="213488"/>
                </a:cubicBezTo>
                <a:lnTo>
                  <a:pt x="471935" y="45445"/>
                </a:lnTo>
                <a:cubicBezTo>
                  <a:pt x="463934" y="30339"/>
                  <a:pt x="469694" y="11606"/>
                  <a:pt x="484800" y="3605"/>
                </a:cubicBezTo>
                <a:cubicBezTo>
                  <a:pt x="492353" y="-395"/>
                  <a:pt x="500812" y="-955"/>
                  <a:pt x="508384" y="1373"/>
                </a:cubicBezTo>
                <a:close/>
              </a:path>
            </a:pathLst>
          </a:custGeom>
          <a:solidFill>
            <a:schemeClr val="accent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AAF01505-7C45-47D8-AF1D-7D85B0ABA4B6}"/>
              </a:ext>
            </a:extLst>
          </p:cNvPr>
          <p:cNvSpPr txBox="1"/>
          <p:nvPr/>
        </p:nvSpPr>
        <p:spPr>
          <a:xfrm>
            <a:off x="2247900" y="4190962"/>
            <a:ext cx="1712179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4C9DD6CF-E0F4-4599-8A16-CA5110E07CBE}"/>
              </a:ext>
            </a:extLst>
          </p:cNvPr>
          <p:cNvSpPr txBox="1"/>
          <p:nvPr/>
        </p:nvSpPr>
        <p:spPr>
          <a:xfrm>
            <a:off x="5716346" y="2810580"/>
            <a:ext cx="1712179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722AF71A-6680-471B-9C84-12F3E32F7AEA}"/>
              </a:ext>
            </a:extLst>
          </p:cNvPr>
          <p:cNvSpPr txBox="1"/>
          <p:nvPr/>
        </p:nvSpPr>
        <p:spPr>
          <a:xfrm>
            <a:off x="9135930" y="4190963"/>
            <a:ext cx="1712179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Text Placeholder 32">
            <a:extLst>
              <a:ext uri="{FF2B5EF4-FFF2-40B4-BE49-F238E27FC236}">
                <a16:creationId xmlns:a16="http://schemas.microsoft.com/office/drawing/2014/main" id="{6EFD8EE9-0199-4C43-B2E7-46A1B08ED678}"/>
              </a:ext>
            </a:extLst>
          </p:cNvPr>
          <p:cNvSpPr txBox="1">
            <a:spLocks/>
          </p:cNvSpPr>
          <p:nvPr/>
        </p:nvSpPr>
        <p:spPr>
          <a:xfrm>
            <a:off x="1595073" y="2600310"/>
            <a:ext cx="2156467" cy="4562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altLang="zh-CN" sz="1050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20" name="Text Placeholder 33">
            <a:extLst>
              <a:ext uri="{FF2B5EF4-FFF2-40B4-BE49-F238E27FC236}">
                <a16:creationId xmlns:a16="http://schemas.microsoft.com/office/drawing/2014/main" id="{43FF5DF2-4416-43DB-BADC-CF49BFE25B0C}"/>
              </a:ext>
            </a:extLst>
          </p:cNvPr>
          <p:cNvSpPr txBox="1">
            <a:spLocks/>
          </p:cNvSpPr>
          <p:nvPr/>
        </p:nvSpPr>
        <p:spPr>
          <a:xfrm>
            <a:off x="1825936" y="2299561"/>
            <a:ext cx="169474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ea"/>
                <a:sym typeface="+mn-lt"/>
              </a:rPr>
              <a:t>Add title text</a:t>
            </a:r>
            <a:endParaRPr lang="en-AU" sz="16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21" name="Text Placeholder 32">
            <a:extLst>
              <a:ext uri="{FF2B5EF4-FFF2-40B4-BE49-F238E27FC236}">
                <a16:creationId xmlns:a16="http://schemas.microsoft.com/office/drawing/2014/main" id="{5BD49988-3D04-4B73-AF23-6729EAE95E6F}"/>
              </a:ext>
            </a:extLst>
          </p:cNvPr>
          <p:cNvSpPr txBox="1">
            <a:spLocks/>
          </p:cNvSpPr>
          <p:nvPr/>
        </p:nvSpPr>
        <p:spPr>
          <a:xfrm>
            <a:off x="4935392" y="4160592"/>
            <a:ext cx="2156467" cy="4562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altLang="zh-CN" sz="1050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22" name="Text Placeholder 33">
            <a:extLst>
              <a:ext uri="{FF2B5EF4-FFF2-40B4-BE49-F238E27FC236}">
                <a16:creationId xmlns:a16="http://schemas.microsoft.com/office/drawing/2014/main" id="{C5D354C6-9527-423B-B418-15ABBC048A87}"/>
              </a:ext>
            </a:extLst>
          </p:cNvPr>
          <p:cNvSpPr txBox="1">
            <a:spLocks/>
          </p:cNvSpPr>
          <p:nvPr/>
        </p:nvSpPr>
        <p:spPr>
          <a:xfrm>
            <a:off x="5166255" y="3859843"/>
            <a:ext cx="169474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ea"/>
                <a:sym typeface="+mn-lt"/>
              </a:rPr>
              <a:t>Add title text</a:t>
            </a:r>
            <a:endParaRPr lang="en-AU" sz="16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23" name="Text Placeholder 32">
            <a:extLst>
              <a:ext uri="{FF2B5EF4-FFF2-40B4-BE49-F238E27FC236}">
                <a16:creationId xmlns:a16="http://schemas.microsoft.com/office/drawing/2014/main" id="{44FFD898-3A8C-42FF-9C20-F197385B3587}"/>
              </a:ext>
            </a:extLst>
          </p:cNvPr>
          <p:cNvSpPr txBox="1">
            <a:spLocks/>
          </p:cNvSpPr>
          <p:nvPr/>
        </p:nvSpPr>
        <p:spPr>
          <a:xfrm>
            <a:off x="8364689" y="2600310"/>
            <a:ext cx="2156467" cy="4562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altLang="zh-CN" sz="1050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24" name="Text Placeholder 33">
            <a:extLst>
              <a:ext uri="{FF2B5EF4-FFF2-40B4-BE49-F238E27FC236}">
                <a16:creationId xmlns:a16="http://schemas.microsoft.com/office/drawing/2014/main" id="{C8B85488-C27B-4826-B124-9666896E995E}"/>
              </a:ext>
            </a:extLst>
          </p:cNvPr>
          <p:cNvSpPr txBox="1">
            <a:spLocks/>
          </p:cNvSpPr>
          <p:nvPr/>
        </p:nvSpPr>
        <p:spPr>
          <a:xfrm>
            <a:off x="8595552" y="2299561"/>
            <a:ext cx="169474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ea"/>
                <a:sym typeface="+mn-lt"/>
              </a:rPr>
              <a:t>Add title text</a:t>
            </a:r>
            <a:endParaRPr lang="en-AU" sz="16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73" name="文本框 72">
            <a:extLst>
              <a:ext uri="{FF2B5EF4-FFF2-40B4-BE49-F238E27FC236}">
                <a16:creationId xmlns:a16="http://schemas.microsoft.com/office/drawing/2014/main" id="{5F88165E-A701-46F2-AFC2-5DEF2C70EC63}"/>
              </a:ext>
            </a:extLst>
          </p:cNvPr>
          <p:cNvSpPr txBox="1"/>
          <p:nvPr/>
        </p:nvSpPr>
        <p:spPr>
          <a:xfrm>
            <a:off x="1214021" y="329922"/>
            <a:ext cx="24195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gradFill>
                  <a:gsLst>
                    <a:gs pos="59200">
                      <a:srgbClr val="0599D7">
                        <a:alpha val="80000"/>
                      </a:srgbClr>
                    </a:gs>
                    <a:gs pos="42000">
                      <a:srgbClr val="0599D7">
                        <a:alpha val="85000"/>
                      </a:srgbClr>
                    </a:gs>
                    <a:gs pos="0">
                      <a:srgbClr val="0599D7"/>
                    </a:gs>
                    <a:gs pos="100000">
                      <a:srgbClr val="0599D7"/>
                    </a:gs>
                  </a:gsLst>
                  <a:lin ang="2700000" scaled="0"/>
                </a:gradFill>
                <a:cs typeface="+mn-ea"/>
                <a:sym typeface="+mn-lt"/>
              </a:rPr>
              <a:t>Add title text</a:t>
            </a:r>
            <a:endParaRPr lang="zh-CN" altLang="en-US" sz="2800" dirty="0">
              <a:gradFill>
                <a:gsLst>
                  <a:gs pos="59200">
                    <a:srgbClr val="0599D7">
                      <a:alpha val="80000"/>
                    </a:srgbClr>
                  </a:gs>
                  <a:gs pos="42000">
                    <a:srgbClr val="0599D7">
                      <a:alpha val="85000"/>
                    </a:srgbClr>
                  </a:gs>
                  <a:gs pos="0">
                    <a:srgbClr val="0599D7"/>
                  </a:gs>
                  <a:gs pos="100000">
                    <a:srgbClr val="0599D7"/>
                  </a:gs>
                </a:gsLst>
                <a:lin ang="2700000" scaled="0"/>
              </a:gra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139281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50"/>
                            </p:stCondLst>
                            <p:childTnLst>
                              <p:par>
                                <p:cTn id="43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600"/>
                            </p:stCondLst>
                            <p:childTnLst>
                              <p:par>
                                <p:cTn id="50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15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65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150"/>
                            </p:stCondLst>
                            <p:childTnLst>
                              <p:par>
                                <p:cTn id="7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5" grpId="0" animBg="1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910CA15A-366E-471A-A230-160F5C474577}"/>
              </a:ext>
            </a:extLst>
          </p:cNvPr>
          <p:cNvGrpSpPr/>
          <p:nvPr/>
        </p:nvGrpSpPr>
        <p:grpSpPr>
          <a:xfrm>
            <a:off x="1227838" y="991500"/>
            <a:ext cx="7412001" cy="4238407"/>
            <a:chOff x="1212598" y="991500"/>
            <a:chExt cx="7412001" cy="4238407"/>
          </a:xfrm>
        </p:grpSpPr>
        <p:sp>
          <p:nvSpPr>
            <p:cNvPr id="6" name="平行四边形 5">
              <a:extLst>
                <a:ext uri="{FF2B5EF4-FFF2-40B4-BE49-F238E27FC236}">
                  <a16:creationId xmlns:a16="http://schemas.microsoft.com/office/drawing/2014/main" id="{B82B6252-FA21-4304-82F6-199DBEF4A35C}"/>
                </a:ext>
              </a:extLst>
            </p:cNvPr>
            <p:cNvSpPr/>
            <p:nvPr/>
          </p:nvSpPr>
          <p:spPr>
            <a:xfrm>
              <a:off x="6297590" y="2952225"/>
              <a:ext cx="2327009" cy="567707"/>
            </a:xfrm>
            <a:prstGeom prst="parallelogram">
              <a:avLst>
                <a:gd name="adj" fmla="val 300067"/>
              </a:avLst>
            </a:prstGeom>
            <a:gradFill>
              <a:gsLst>
                <a:gs pos="0">
                  <a:schemeClr val="bg1">
                    <a:lumMod val="85000"/>
                    <a:alpha val="54000"/>
                  </a:schemeClr>
                </a:gs>
                <a:gs pos="100000">
                  <a:schemeClr val="bg1">
                    <a:lumMod val="75000"/>
                    <a:alpha val="73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" name="任意多边形 49">
              <a:extLst>
                <a:ext uri="{FF2B5EF4-FFF2-40B4-BE49-F238E27FC236}">
                  <a16:creationId xmlns:a16="http://schemas.microsoft.com/office/drawing/2014/main" id="{14B2B75E-F482-4103-BE5A-3A705E433428}"/>
                </a:ext>
              </a:extLst>
            </p:cNvPr>
            <p:cNvSpPr/>
            <p:nvPr/>
          </p:nvSpPr>
          <p:spPr>
            <a:xfrm>
              <a:off x="6779303" y="991500"/>
              <a:ext cx="1502239" cy="2378407"/>
            </a:xfrm>
            <a:custGeom>
              <a:avLst/>
              <a:gdLst>
                <a:gd name="connsiteX0" fmla="*/ 1072154 w 1502238"/>
                <a:gd name="connsiteY0" fmla="*/ 0 h 2378406"/>
                <a:gd name="connsiteX1" fmla="*/ 1502238 w 1502238"/>
                <a:gd name="connsiteY1" fmla="*/ 359868 h 2378406"/>
                <a:gd name="connsiteX2" fmla="*/ 1249979 w 1502238"/>
                <a:gd name="connsiteY2" fmla="*/ 358397 h 2378406"/>
                <a:gd name="connsiteX3" fmla="*/ 570687 w 1502238"/>
                <a:gd name="connsiteY3" fmla="*/ 2378406 h 2378406"/>
                <a:gd name="connsiteX4" fmla="*/ 0 w 1502238"/>
                <a:gd name="connsiteY4" fmla="*/ 2378406 h 2378406"/>
                <a:gd name="connsiteX5" fmla="*/ 680409 w 1502238"/>
                <a:gd name="connsiteY5" fmla="*/ 355075 h 2378406"/>
                <a:gd name="connsiteX6" fmla="*/ 413470 w 1502238"/>
                <a:gd name="connsiteY6" fmla="*/ 353518 h 2378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2238" h="2378406">
                  <a:moveTo>
                    <a:pt x="1072154" y="0"/>
                  </a:moveTo>
                  <a:lnTo>
                    <a:pt x="1502238" y="359868"/>
                  </a:lnTo>
                  <a:lnTo>
                    <a:pt x="1249979" y="358397"/>
                  </a:lnTo>
                  <a:lnTo>
                    <a:pt x="570687" y="2378406"/>
                  </a:lnTo>
                  <a:lnTo>
                    <a:pt x="0" y="2378406"/>
                  </a:lnTo>
                  <a:lnTo>
                    <a:pt x="680409" y="355075"/>
                  </a:lnTo>
                  <a:lnTo>
                    <a:pt x="413470" y="35351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270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zh-CN" altLang="en-US"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449ACBF6-5C6B-4340-B268-93C6709A8C33}"/>
                </a:ext>
              </a:extLst>
            </p:cNvPr>
            <p:cNvGrpSpPr/>
            <p:nvPr/>
          </p:nvGrpSpPr>
          <p:grpSpPr>
            <a:xfrm>
              <a:off x="4632636" y="2109655"/>
              <a:ext cx="2764635" cy="1974868"/>
              <a:chOff x="1962845" y="3482481"/>
              <a:chExt cx="2764635" cy="1974868"/>
            </a:xfrm>
          </p:grpSpPr>
          <p:sp>
            <p:nvSpPr>
              <p:cNvPr id="21" name="平行四边形 20">
                <a:extLst>
                  <a:ext uri="{FF2B5EF4-FFF2-40B4-BE49-F238E27FC236}">
                    <a16:creationId xmlns:a16="http://schemas.microsoft.com/office/drawing/2014/main" id="{D288F68D-5322-47E3-B24C-8F36B79360B9}"/>
                  </a:ext>
                </a:extLst>
              </p:cNvPr>
              <p:cNvSpPr/>
              <p:nvPr/>
            </p:nvSpPr>
            <p:spPr>
              <a:xfrm>
                <a:off x="3680059" y="4739373"/>
                <a:ext cx="1047421" cy="148969"/>
              </a:xfrm>
              <a:prstGeom prst="parallelogram">
                <a:avLst>
                  <a:gd name="adj" fmla="val 291380"/>
                </a:avLst>
              </a:prstGeom>
              <a:solidFill>
                <a:srgbClr val="1240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" name="平行四边形 21">
                <a:extLst>
                  <a:ext uri="{FF2B5EF4-FFF2-40B4-BE49-F238E27FC236}">
                    <a16:creationId xmlns:a16="http://schemas.microsoft.com/office/drawing/2014/main" id="{37E37368-9EDE-443F-B308-315888BDD21A}"/>
                  </a:ext>
                </a:extLst>
              </p:cNvPr>
              <p:cNvSpPr/>
              <p:nvPr/>
            </p:nvSpPr>
            <p:spPr>
              <a:xfrm>
                <a:off x="1962845" y="4889642"/>
                <a:ext cx="2327009" cy="567707"/>
              </a:xfrm>
              <a:prstGeom prst="parallelogram">
                <a:avLst>
                  <a:gd name="adj" fmla="val 300067"/>
                </a:avLst>
              </a:prstGeom>
              <a:gradFill>
                <a:gsLst>
                  <a:gs pos="0">
                    <a:schemeClr val="bg1">
                      <a:lumMod val="85000"/>
                      <a:alpha val="54000"/>
                    </a:schemeClr>
                  </a:gs>
                  <a:gs pos="100000">
                    <a:schemeClr val="bg1">
                      <a:lumMod val="75000"/>
                      <a:alpha val="73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" name="平行四边形 22">
                <a:extLst>
                  <a:ext uri="{FF2B5EF4-FFF2-40B4-BE49-F238E27FC236}">
                    <a16:creationId xmlns:a16="http://schemas.microsoft.com/office/drawing/2014/main" id="{BAAADACB-C173-4066-8899-2B5745598505}"/>
                  </a:ext>
                </a:extLst>
              </p:cNvPr>
              <p:cNvSpPr/>
              <p:nvPr/>
            </p:nvSpPr>
            <p:spPr>
              <a:xfrm flipH="1">
                <a:off x="3420856" y="3486450"/>
                <a:ext cx="862648" cy="1409543"/>
              </a:xfrm>
              <a:prstGeom prst="parallelogram">
                <a:avLst>
                  <a:gd name="adj" fmla="val 29638"/>
                </a:avLst>
              </a:prstGeom>
              <a:gradFill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" name="平行四边形 23">
                <a:extLst>
                  <a:ext uri="{FF2B5EF4-FFF2-40B4-BE49-F238E27FC236}">
                    <a16:creationId xmlns:a16="http://schemas.microsoft.com/office/drawing/2014/main" id="{FF5770B7-408A-40B2-B60C-596F1B043519}"/>
                  </a:ext>
                </a:extLst>
              </p:cNvPr>
              <p:cNvSpPr/>
              <p:nvPr/>
            </p:nvSpPr>
            <p:spPr>
              <a:xfrm>
                <a:off x="2443126" y="3630227"/>
                <a:ext cx="1164306" cy="1675442"/>
              </a:xfrm>
              <a:prstGeom prst="parallelogram">
                <a:avLst>
                  <a:gd name="adj" fmla="val 48332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5" name="平行四边形 24">
                <a:extLst>
                  <a:ext uri="{FF2B5EF4-FFF2-40B4-BE49-F238E27FC236}">
                    <a16:creationId xmlns:a16="http://schemas.microsoft.com/office/drawing/2014/main" id="{5292033E-AE79-49A5-9A29-AE84F4E46987}"/>
                  </a:ext>
                </a:extLst>
              </p:cNvPr>
              <p:cNvSpPr/>
              <p:nvPr/>
            </p:nvSpPr>
            <p:spPr>
              <a:xfrm>
                <a:off x="3001320" y="3482481"/>
                <a:ext cx="1036272" cy="148969"/>
              </a:xfrm>
              <a:prstGeom prst="parallelogram">
                <a:avLst>
                  <a:gd name="adj" fmla="val 288183"/>
                </a:avLst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6CA6D8BB-32BE-4BF5-9D3F-14B5888D175E}"/>
                </a:ext>
              </a:extLst>
            </p:cNvPr>
            <p:cNvGrpSpPr/>
            <p:nvPr/>
          </p:nvGrpSpPr>
          <p:grpSpPr>
            <a:xfrm>
              <a:off x="2897694" y="2673829"/>
              <a:ext cx="2782363" cy="1974868"/>
              <a:chOff x="1945117" y="3482481"/>
              <a:chExt cx="2782363" cy="1974868"/>
            </a:xfrm>
          </p:grpSpPr>
          <p:sp>
            <p:nvSpPr>
              <p:cNvPr id="16" name="平行四边形 15">
                <a:extLst>
                  <a:ext uri="{FF2B5EF4-FFF2-40B4-BE49-F238E27FC236}">
                    <a16:creationId xmlns:a16="http://schemas.microsoft.com/office/drawing/2014/main" id="{068D063C-235A-421D-AF4D-11FF6069664F}"/>
                  </a:ext>
                </a:extLst>
              </p:cNvPr>
              <p:cNvSpPr/>
              <p:nvPr/>
            </p:nvSpPr>
            <p:spPr>
              <a:xfrm>
                <a:off x="3680059" y="4739373"/>
                <a:ext cx="1047421" cy="148969"/>
              </a:xfrm>
              <a:prstGeom prst="parallelogram">
                <a:avLst>
                  <a:gd name="adj" fmla="val 291380"/>
                </a:avLst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" name="平行四边形 16">
                <a:extLst>
                  <a:ext uri="{FF2B5EF4-FFF2-40B4-BE49-F238E27FC236}">
                    <a16:creationId xmlns:a16="http://schemas.microsoft.com/office/drawing/2014/main" id="{7DD4D6FE-B06C-4C2F-B224-62BBE8C0F986}"/>
                  </a:ext>
                </a:extLst>
              </p:cNvPr>
              <p:cNvSpPr/>
              <p:nvPr/>
            </p:nvSpPr>
            <p:spPr>
              <a:xfrm>
                <a:off x="1945117" y="4889642"/>
                <a:ext cx="2344738" cy="567707"/>
              </a:xfrm>
              <a:prstGeom prst="parallelogram">
                <a:avLst>
                  <a:gd name="adj" fmla="val 300067"/>
                </a:avLst>
              </a:prstGeom>
              <a:gradFill>
                <a:gsLst>
                  <a:gs pos="0">
                    <a:schemeClr val="bg1">
                      <a:lumMod val="85000"/>
                      <a:alpha val="54000"/>
                    </a:schemeClr>
                  </a:gs>
                  <a:gs pos="100000">
                    <a:schemeClr val="bg1">
                      <a:lumMod val="75000"/>
                      <a:alpha val="73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" name="平行四边形 17">
                <a:extLst>
                  <a:ext uri="{FF2B5EF4-FFF2-40B4-BE49-F238E27FC236}">
                    <a16:creationId xmlns:a16="http://schemas.microsoft.com/office/drawing/2014/main" id="{B93CDCA2-FEAE-4139-9050-7EC6DA8B9CA1}"/>
                  </a:ext>
                </a:extLst>
              </p:cNvPr>
              <p:cNvSpPr/>
              <p:nvPr/>
            </p:nvSpPr>
            <p:spPr>
              <a:xfrm flipH="1">
                <a:off x="3420856" y="3486450"/>
                <a:ext cx="862648" cy="1409543"/>
              </a:xfrm>
              <a:prstGeom prst="parallelogram">
                <a:avLst>
                  <a:gd name="adj" fmla="val 29638"/>
                </a:avLst>
              </a:prstGeom>
              <a:gradFill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" name="平行四边形 18">
                <a:extLst>
                  <a:ext uri="{FF2B5EF4-FFF2-40B4-BE49-F238E27FC236}">
                    <a16:creationId xmlns:a16="http://schemas.microsoft.com/office/drawing/2014/main" id="{9905F069-A8E2-44FE-8A3E-EC988E88E99A}"/>
                  </a:ext>
                </a:extLst>
              </p:cNvPr>
              <p:cNvSpPr/>
              <p:nvPr/>
            </p:nvSpPr>
            <p:spPr>
              <a:xfrm>
                <a:off x="2443126" y="3630227"/>
                <a:ext cx="1164306" cy="1675442"/>
              </a:xfrm>
              <a:prstGeom prst="parallelogram">
                <a:avLst>
                  <a:gd name="adj" fmla="val 48332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" name="平行四边形 19">
                <a:extLst>
                  <a:ext uri="{FF2B5EF4-FFF2-40B4-BE49-F238E27FC236}">
                    <a16:creationId xmlns:a16="http://schemas.microsoft.com/office/drawing/2014/main" id="{2C43268A-339E-406F-8A32-A6258F6DA124}"/>
                  </a:ext>
                </a:extLst>
              </p:cNvPr>
              <p:cNvSpPr/>
              <p:nvPr/>
            </p:nvSpPr>
            <p:spPr>
              <a:xfrm>
                <a:off x="3001320" y="3482481"/>
                <a:ext cx="1036272" cy="148969"/>
              </a:xfrm>
              <a:prstGeom prst="parallelogram">
                <a:avLst>
                  <a:gd name="adj" fmla="val 288183"/>
                </a:avLst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FC74D9AA-445F-4B65-BB83-36D2668F5F14}"/>
                </a:ext>
              </a:extLst>
            </p:cNvPr>
            <p:cNvGrpSpPr/>
            <p:nvPr/>
          </p:nvGrpSpPr>
          <p:grpSpPr>
            <a:xfrm>
              <a:off x="1212598" y="3238076"/>
              <a:ext cx="2782363" cy="1991831"/>
              <a:chOff x="1945117" y="3480100"/>
              <a:chExt cx="2782363" cy="1991831"/>
            </a:xfrm>
          </p:grpSpPr>
          <p:sp>
            <p:nvSpPr>
              <p:cNvPr id="11" name="平行四边形 10">
                <a:extLst>
                  <a:ext uri="{FF2B5EF4-FFF2-40B4-BE49-F238E27FC236}">
                    <a16:creationId xmlns:a16="http://schemas.microsoft.com/office/drawing/2014/main" id="{B0AE8616-1869-47B0-B7BC-E284BA484F85}"/>
                  </a:ext>
                </a:extLst>
              </p:cNvPr>
              <p:cNvSpPr/>
              <p:nvPr/>
            </p:nvSpPr>
            <p:spPr>
              <a:xfrm>
                <a:off x="3680059" y="4739373"/>
                <a:ext cx="1047421" cy="148969"/>
              </a:xfrm>
              <a:prstGeom prst="parallelogram">
                <a:avLst>
                  <a:gd name="adj" fmla="val 291380"/>
                </a:avLst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" name="平行四边形 11">
                <a:extLst>
                  <a:ext uri="{FF2B5EF4-FFF2-40B4-BE49-F238E27FC236}">
                    <a16:creationId xmlns:a16="http://schemas.microsoft.com/office/drawing/2014/main" id="{E41E2D83-5E24-4B92-90E5-DB9A37D4C778}"/>
                  </a:ext>
                </a:extLst>
              </p:cNvPr>
              <p:cNvSpPr/>
              <p:nvPr/>
            </p:nvSpPr>
            <p:spPr>
              <a:xfrm>
                <a:off x="1945117" y="4889642"/>
                <a:ext cx="2344738" cy="582289"/>
              </a:xfrm>
              <a:prstGeom prst="parallelogram">
                <a:avLst>
                  <a:gd name="adj" fmla="val 297550"/>
                </a:avLst>
              </a:prstGeom>
              <a:gradFill>
                <a:gsLst>
                  <a:gs pos="0">
                    <a:schemeClr val="bg1">
                      <a:lumMod val="85000"/>
                      <a:alpha val="54000"/>
                    </a:schemeClr>
                  </a:gs>
                  <a:gs pos="100000">
                    <a:schemeClr val="bg1">
                      <a:lumMod val="75000"/>
                      <a:alpha val="73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" name="平行四边形 12">
                <a:extLst>
                  <a:ext uri="{FF2B5EF4-FFF2-40B4-BE49-F238E27FC236}">
                    <a16:creationId xmlns:a16="http://schemas.microsoft.com/office/drawing/2014/main" id="{1F37EFA6-BB11-4740-B3B0-675C8B88FCDA}"/>
                  </a:ext>
                </a:extLst>
              </p:cNvPr>
              <p:cNvSpPr/>
              <p:nvPr/>
            </p:nvSpPr>
            <p:spPr>
              <a:xfrm flipH="1">
                <a:off x="3427206" y="3480100"/>
                <a:ext cx="862648" cy="1409543"/>
              </a:xfrm>
              <a:prstGeom prst="parallelogram">
                <a:avLst>
                  <a:gd name="adj" fmla="val 29638"/>
                </a:avLst>
              </a:prstGeom>
              <a:gradFill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" name="平行四边形 13">
                <a:extLst>
                  <a:ext uri="{FF2B5EF4-FFF2-40B4-BE49-F238E27FC236}">
                    <a16:creationId xmlns:a16="http://schemas.microsoft.com/office/drawing/2014/main" id="{88AE2C4D-552C-4643-B088-CBB077AC55FD}"/>
                  </a:ext>
                </a:extLst>
              </p:cNvPr>
              <p:cNvSpPr/>
              <p:nvPr/>
            </p:nvSpPr>
            <p:spPr>
              <a:xfrm>
                <a:off x="2443126" y="3630227"/>
                <a:ext cx="1164306" cy="1675442"/>
              </a:xfrm>
              <a:prstGeom prst="parallelogram">
                <a:avLst>
                  <a:gd name="adj" fmla="val 48332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" name="平行四边形 14">
                <a:extLst>
                  <a:ext uri="{FF2B5EF4-FFF2-40B4-BE49-F238E27FC236}">
                    <a16:creationId xmlns:a16="http://schemas.microsoft.com/office/drawing/2014/main" id="{3BC81E35-90B0-49FE-8982-6E1F9E9235EF}"/>
                  </a:ext>
                </a:extLst>
              </p:cNvPr>
              <p:cNvSpPr/>
              <p:nvPr/>
            </p:nvSpPr>
            <p:spPr>
              <a:xfrm>
                <a:off x="3001320" y="3482481"/>
                <a:ext cx="1036272" cy="148969"/>
              </a:xfrm>
              <a:prstGeom prst="parallelogram">
                <a:avLst>
                  <a:gd name="adj" fmla="val 288183"/>
                </a:avLst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9E1372BB-92A3-424F-9570-D8FF8A91BF8A}"/>
              </a:ext>
            </a:extLst>
          </p:cNvPr>
          <p:cNvGrpSpPr/>
          <p:nvPr/>
        </p:nvGrpSpPr>
        <p:grpSpPr>
          <a:xfrm>
            <a:off x="2454418" y="2451839"/>
            <a:ext cx="613135" cy="478575"/>
            <a:chOff x="10044251" y="4522834"/>
            <a:chExt cx="745082" cy="657806"/>
          </a:xfrm>
          <a:solidFill>
            <a:schemeClr val="bg1">
              <a:lumMod val="75000"/>
            </a:schemeClr>
          </a:solidFill>
          <a:effectLst>
            <a:reflection blurRad="6350" stA="52000" endA="300" endPos="35000" dir="5400000" sy="-100000" algn="bl" rotWithShape="0"/>
          </a:effectLst>
        </p:grpSpPr>
        <p:sp>
          <p:nvSpPr>
            <p:cNvPr id="27" name="Oval 423">
              <a:extLst>
                <a:ext uri="{FF2B5EF4-FFF2-40B4-BE49-F238E27FC236}">
                  <a16:creationId xmlns:a16="http://schemas.microsoft.com/office/drawing/2014/main" id="{16161E4C-561C-4E6D-AC69-0093EA19B9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03243" y="4610108"/>
              <a:ext cx="173829" cy="20123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8" name="Freeform 424">
              <a:extLst>
                <a:ext uri="{FF2B5EF4-FFF2-40B4-BE49-F238E27FC236}">
                  <a16:creationId xmlns:a16="http://schemas.microsoft.com/office/drawing/2014/main" id="{799B1BE0-1B5B-4C9B-81F7-1FD0A808C3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7179" y="4817837"/>
              <a:ext cx="222154" cy="298610"/>
            </a:xfrm>
            <a:custGeom>
              <a:avLst/>
              <a:gdLst>
                <a:gd name="T0" fmla="*/ 65 w 130"/>
                <a:gd name="T1" fmla="*/ 3 h 175"/>
                <a:gd name="T2" fmla="*/ 52 w 130"/>
                <a:gd name="T3" fmla="*/ 89 h 175"/>
                <a:gd name="T4" fmla="*/ 14 w 130"/>
                <a:gd name="T5" fmla="*/ 112 h 175"/>
                <a:gd name="T6" fmla="*/ 14 w 130"/>
                <a:gd name="T7" fmla="*/ 78 h 175"/>
                <a:gd name="T8" fmla="*/ 65 w 130"/>
                <a:gd name="T9" fmla="*/ 3 h 175"/>
                <a:gd name="T10" fmla="*/ 9 w 130"/>
                <a:gd name="T11" fmla="*/ 58 h 175"/>
                <a:gd name="T12" fmla="*/ 0 w 130"/>
                <a:gd name="T13" fmla="*/ 89 h 175"/>
                <a:gd name="T14" fmla="*/ 0 w 130"/>
                <a:gd name="T15" fmla="*/ 137 h 175"/>
                <a:gd name="T16" fmla="*/ 7 w 130"/>
                <a:gd name="T17" fmla="*/ 160 h 175"/>
                <a:gd name="T18" fmla="*/ 65 w 130"/>
                <a:gd name="T19" fmla="*/ 175 h 175"/>
                <a:gd name="T20" fmla="*/ 130 w 130"/>
                <a:gd name="T21" fmla="*/ 149 h 175"/>
                <a:gd name="T22" fmla="*/ 130 w 130"/>
                <a:gd name="T23" fmla="*/ 45 h 175"/>
                <a:gd name="T24" fmla="*/ 65 w 130"/>
                <a:gd name="T25" fmla="*/ 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0" h="175">
                  <a:moveTo>
                    <a:pt x="65" y="3"/>
                  </a:moveTo>
                  <a:cubicBezTo>
                    <a:pt x="52" y="89"/>
                    <a:pt x="52" y="89"/>
                    <a:pt x="52" y="89"/>
                  </a:cubicBezTo>
                  <a:cubicBezTo>
                    <a:pt x="14" y="112"/>
                    <a:pt x="14" y="112"/>
                    <a:pt x="14" y="112"/>
                  </a:cubicBezTo>
                  <a:cubicBezTo>
                    <a:pt x="14" y="78"/>
                    <a:pt x="14" y="78"/>
                    <a:pt x="14" y="78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35" y="3"/>
                    <a:pt x="18" y="33"/>
                    <a:pt x="9" y="58"/>
                  </a:cubicBezTo>
                  <a:cubicBezTo>
                    <a:pt x="3" y="75"/>
                    <a:pt x="0" y="89"/>
                    <a:pt x="0" y="89"/>
                  </a:cubicBezTo>
                  <a:cubicBezTo>
                    <a:pt x="0" y="89"/>
                    <a:pt x="0" y="116"/>
                    <a:pt x="0" y="137"/>
                  </a:cubicBezTo>
                  <a:cubicBezTo>
                    <a:pt x="0" y="146"/>
                    <a:pt x="2" y="153"/>
                    <a:pt x="7" y="160"/>
                  </a:cubicBezTo>
                  <a:cubicBezTo>
                    <a:pt x="14" y="169"/>
                    <a:pt x="31" y="175"/>
                    <a:pt x="65" y="175"/>
                  </a:cubicBezTo>
                  <a:cubicBezTo>
                    <a:pt x="122" y="175"/>
                    <a:pt x="130" y="149"/>
                    <a:pt x="130" y="149"/>
                  </a:cubicBezTo>
                  <a:cubicBezTo>
                    <a:pt x="130" y="149"/>
                    <a:pt x="130" y="89"/>
                    <a:pt x="130" y="45"/>
                  </a:cubicBezTo>
                  <a:cubicBezTo>
                    <a:pt x="130" y="0"/>
                    <a:pt x="65" y="3"/>
                    <a:pt x="65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9" name="Freeform 425">
              <a:extLst>
                <a:ext uri="{FF2B5EF4-FFF2-40B4-BE49-F238E27FC236}">
                  <a16:creationId xmlns:a16="http://schemas.microsoft.com/office/drawing/2014/main" id="{9C1FFEDE-034C-4552-B199-21906201D7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29620" y="5001763"/>
              <a:ext cx="362082" cy="178877"/>
            </a:xfrm>
            <a:custGeom>
              <a:avLst/>
              <a:gdLst>
                <a:gd name="T0" fmla="*/ 187 w 212"/>
                <a:gd name="T1" fmla="*/ 55 h 105"/>
                <a:gd name="T2" fmla="*/ 178 w 212"/>
                <a:gd name="T3" fmla="*/ 0 h 105"/>
                <a:gd name="T4" fmla="*/ 110 w 212"/>
                <a:gd name="T5" fmla="*/ 20 h 105"/>
                <a:gd name="T6" fmla="*/ 44 w 212"/>
                <a:gd name="T7" fmla="*/ 0 h 105"/>
                <a:gd name="T8" fmla="*/ 30 w 212"/>
                <a:gd name="T9" fmla="*/ 56 h 105"/>
                <a:gd name="T10" fmla="*/ 0 w 212"/>
                <a:gd name="T11" fmla="*/ 72 h 105"/>
                <a:gd name="T12" fmla="*/ 110 w 212"/>
                <a:gd name="T13" fmla="*/ 105 h 105"/>
                <a:gd name="T14" fmla="*/ 212 w 212"/>
                <a:gd name="T15" fmla="*/ 72 h 105"/>
                <a:gd name="T16" fmla="*/ 187 w 212"/>
                <a:gd name="T17" fmla="*/ 5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2" h="105">
                  <a:moveTo>
                    <a:pt x="187" y="55"/>
                  </a:moveTo>
                  <a:cubicBezTo>
                    <a:pt x="173" y="33"/>
                    <a:pt x="178" y="0"/>
                    <a:pt x="178" y="0"/>
                  </a:cubicBezTo>
                  <a:cubicBezTo>
                    <a:pt x="178" y="0"/>
                    <a:pt x="156" y="20"/>
                    <a:pt x="110" y="20"/>
                  </a:cubicBezTo>
                  <a:cubicBezTo>
                    <a:pt x="64" y="20"/>
                    <a:pt x="44" y="0"/>
                    <a:pt x="44" y="0"/>
                  </a:cubicBezTo>
                  <a:cubicBezTo>
                    <a:pt x="44" y="0"/>
                    <a:pt x="49" y="34"/>
                    <a:pt x="30" y="56"/>
                  </a:cubicBezTo>
                  <a:cubicBezTo>
                    <a:pt x="23" y="64"/>
                    <a:pt x="14" y="70"/>
                    <a:pt x="0" y="72"/>
                  </a:cubicBezTo>
                  <a:cubicBezTo>
                    <a:pt x="0" y="72"/>
                    <a:pt x="32" y="105"/>
                    <a:pt x="110" y="105"/>
                  </a:cubicBezTo>
                  <a:cubicBezTo>
                    <a:pt x="187" y="105"/>
                    <a:pt x="212" y="72"/>
                    <a:pt x="212" y="72"/>
                  </a:cubicBezTo>
                  <a:cubicBezTo>
                    <a:pt x="200" y="70"/>
                    <a:pt x="193" y="63"/>
                    <a:pt x="18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0" name="Freeform 426">
              <a:extLst>
                <a:ext uri="{FF2B5EF4-FFF2-40B4-BE49-F238E27FC236}">
                  <a16:creationId xmlns:a16="http://schemas.microsoft.com/office/drawing/2014/main" id="{952E9600-1713-449C-84D4-5E66FE5F8A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75782" y="4701711"/>
              <a:ext cx="283463" cy="256054"/>
            </a:xfrm>
            <a:custGeom>
              <a:avLst/>
              <a:gdLst>
                <a:gd name="T0" fmla="*/ 75 w 166"/>
                <a:gd name="T1" fmla="*/ 150 h 150"/>
                <a:gd name="T2" fmla="*/ 91 w 166"/>
                <a:gd name="T3" fmla="*/ 150 h 150"/>
                <a:gd name="T4" fmla="*/ 166 w 166"/>
                <a:gd name="T5" fmla="*/ 125 h 150"/>
                <a:gd name="T6" fmla="*/ 166 w 166"/>
                <a:gd name="T7" fmla="*/ 122 h 150"/>
                <a:gd name="T8" fmla="*/ 166 w 166"/>
                <a:gd name="T9" fmla="*/ 59 h 150"/>
                <a:gd name="T10" fmla="*/ 108 w 166"/>
                <a:gd name="T11" fmla="*/ 0 h 150"/>
                <a:gd name="T12" fmla="*/ 108 w 166"/>
                <a:gd name="T13" fmla="*/ 0 h 150"/>
                <a:gd name="T14" fmla="*/ 83 w 166"/>
                <a:gd name="T15" fmla="*/ 10 h 150"/>
                <a:gd name="T16" fmla="*/ 102 w 166"/>
                <a:gd name="T17" fmla="*/ 82 h 150"/>
                <a:gd name="T18" fmla="*/ 83 w 166"/>
                <a:gd name="T19" fmla="*/ 111 h 150"/>
                <a:gd name="T20" fmla="*/ 63 w 166"/>
                <a:gd name="T21" fmla="*/ 82 h 150"/>
                <a:gd name="T22" fmla="*/ 83 w 166"/>
                <a:gd name="T23" fmla="*/ 10 h 150"/>
                <a:gd name="T24" fmla="*/ 58 w 166"/>
                <a:gd name="T25" fmla="*/ 0 h 150"/>
                <a:gd name="T26" fmla="*/ 0 w 166"/>
                <a:gd name="T27" fmla="*/ 59 h 150"/>
                <a:gd name="T28" fmla="*/ 0 w 166"/>
                <a:gd name="T29" fmla="*/ 122 h 150"/>
                <a:gd name="T30" fmla="*/ 0 w 166"/>
                <a:gd name="T31" fmla="*/ 123 h 150"/>
                <a:gd name="T32" fmla="*/ 75 w 166"/>
                <a:gd name="T33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6" h="150">
                  <a:moveTo>
                    <a:pt x="75" y="150"/>
                  </a:moveTo>
                  <a:cubicBezTo>
                    <a:pt x="91" y="150"/>
                    <a:pt x="91" y="150"/>
                    <a:pt x="91" y="150"/>
                  </a:cubicBezTo>
                  <a:cubicBezTo>
                    <a:pt x="150" y="150"/>
                    <a:pt x="163" y="132"/>
                    <a:pt x="166" y="125"/>
                  </a:cubicBezTo>
                  <a:cubicBezTo>
                    <a:pt x="166" y="123"/>
                    <a:pt x="166" y="122"/>
                    <a:pt x="166" y="122"/>
                  </a:cubicBezTo>
                  <a:cubicBezTo>
                    <a:pt x="166" y="122"/>
                    <a:pt x="166" y="113"/>
                    <a:pt x="166" y="59"/>
                  </a:cubicBezTo>
                  <a:cubicBezTo>
                    <a:pt x="166" y="22"/>
                    <a:pt x="130" y="6"/>
                    <a:pt x="108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102" y="82"/>
                    <a:pt x="102" y="82"/>
                    <a:pt x="102" y="82"/>
                  </a:cubicBezTo>
                  <a:cubicBezTo>
                    <a:pt x="83" y="111"/>
                    <a:pt x="83" y="111"/>
                    <a:pt x="83" y="111"/>
                  </a:cubicBezTo>
                  <a:cubicBezTo>
                    <a:pt x="63" y="82"/>
                    <a:pt x="63" y="82"/>
                    <a:pt x="63" y="82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36" y="6"/>
                    <a:pt x="0" y="22"/>
                    <a:pt x="0" y="59"/>
                  </a:cubicBezTo>
                  <a:cubicBezTo>
                    <a:pt x="0" y="113"/>
                    <a:pt x="0" y="122"/>
                    <a:pt x="0" y="122"/>
                  </a:cubicBezTo>
                  <a:cubicBezTo>
                    <a:pt x="0" y="122"/>
                    <a:pt x="0" y="123"/>
                    <a:pt x="0" y="123"/>
                  </a:cubicBezTo>
                  <a:cubicBezTo>
                    <a:pt x="1" y="127"/>
                    <a:pt x="9" y="150"/>
                    <a:pt x="75" y="1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1" name="Oval 427">
              <a:extLst>
                <a:ext uri="{FF2B5EF4-FFF2-40B4-BE49-F238E27FC236}">
                  <a16:creationId xmlns:a16="http://schemas.microsoft.com/office/drawing/2014/main" id="{75C45005-8D4F-4EC0-B7C3-2AFDE10B25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45746" y="4522834"/>
              <a:ext cx="143535" cy="16733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2" name="Freeform 428">
              <a:extLst>
                <a:ext uri="{FF2B5EF4-FFF2-40B4-BE49-F238E27FC236}">
                  <a16:creationId xmlns:a16="http://schemas.microsoft.com/office/drawing/2014/main" id="{47AD7223-C345-40CA-A93B-5B08D82A36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4251" y="4816394"/>
              <a:ext cx="219990" cy="297889"/>
            </a:xfrm>
            <a:custGeom>
              <a:avLst/>
              <a:gdLst>
                <a:gd name="T0" fmla="*/ 129 w 129"/>
                <a:gd name="T1" fmla="*/ 138 h 175"/>
                <a:gd name="T2" fmla="*/ 129 w 129"/>
                <a:gd name="T3" fmla="*/ 89 h 175"/>
                <a:gd name="T4" fmla="*/ 121 w 129"/>
                <a:gd name="T5" fmla="*/ 58 h 175"/>
                <a:gd name="T6" fmla="*/ 65 w 129"/>
                <a:gd name="T7" fmla="*/ 3 h 175"/>
                <a:gd name="T8" fmla="*/ 116 w 129"/>
                <a:gd name="T9" fmla="*/ 78 h 175"/>
                <a:gd name="T10" fmla="*/ 116 w 129"/>
                <a:gd name="T11" fmla="*/ 113 h 175"/>
                <a:gd name="T12" fmla="*/ 78 w 129"/>
                <a:gd name="T13" fmla="*/ 89 h 175"/>
                <a:gd name="T14" fmla="*/ 65 w 129"/>
                <a:gd name="T15" fmla="*/ 3 h 175"/>
                <a:gd name="T16" fmla="*/ 0 w 129"/>
                <a:gd name="T17" fmla="*/ 45 h 175"/>
                <a:gd name="T18" fmla="*/ 0 w 129"/>
                <a:gd name="T19" fmla="*/ 149 h 175"/>
                <a:gd name="T20" fmla="*/ 65 w 129"/>
                <a:gd name="T21" fmla="*/ 175 h 175"/>
                <a:gd name="T22" fmla="*/ 122 w 129"/>
                <a:gd name="T23" fmla="*/ 161 h 175"/>
                <a:gd name="T24" fmla="*/ 129 w 129"/>
                <a:gd name="T25" fmla="*/ 138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9" h="175">
                  <a:moveTo>
                    <a:pt x="129" y="138"/>
                  </a:moveTo>
                  <a:cubicBezTo>
                    <a:pt x="129" y="117"/>
                    <a:pt x="129" y="89"/>
                    <a:pt x="129" y="89"/>
                  </a:cubicBezTo>
                  <a:cubicBezTo>
                    <a:pt x="129" y="89"/>
                    <a:pt x="127" y="75"/>
                    <a:pt x="121" y="58"/>
                  </a:cubicBezTo>
                  <a:cubicBezTo>
                    <a:pt x="112" y="33"/>
                    <a:pt x="95" y="3"/>
                    <a:pt x="65" y="3"/>
                  </a:cubicBezTo>
                  <a:cubicBezTo>
                    <a:pt x="116" y="78"/>
                    <a:pt x="116" y="78"/>
                    <a:pt x="116" y="78"/>
                  </a:cubicBezTo>
                  <a:cubicBezTo>
                    <a:pt x="116" y="113"/>
                    <a:pt x="116" y="113"/>
                    <a:pt x="116" y="113"/>
                  </a:cubicBezTo>
                  <a:cubicBezTo>
                    <a:pt x="78" y="89"/>
                    <a:pt x="78" y="89"/>
                    <a:pt x="78" y="89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65" y="3"/>
                    <a:pt x="0" y="0"/>
                    <a:pt x="0" y="45"/>
                  </a:cubicBezTo>
                  <a:cubicBezTo>
                    <a:pt x="0" y="90"/>
                    <a:pt x="0" y="149"/>
                    <a:pt x="0" y="149"/>
                  </a:cubicBezTo>
                  <a:cubicBezTo>
                    <a:pt x="0" y="149"/>
                    <a:pt x="8" y="175"/>
                    <a:pt x="65" y="175"/>
                  </a:cubicBezTo>
                  <a:cubicBezTo>
                    <a:pt x="97" y="175"/>
                    <a:pt x="114" y="170"/>
                    <a:pt x="122" y="161"/>
                  </a:cubicBezTo>
                  <a:cubicBezTo>
                    <a:pt x="128" y="155"/>
                    <a:pt x="129" y="147"/>
                    <a:pt x="129" y="1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3" name="Oval 429">
              <a:extLst>
                <a:ext uri="{FF2B5EF4-FFF2-40B4-BE49-F238E27FC236}">
                  <a16:creationId xmlns:a16="http://schemas.microsoft.com/office/drawing/2014/main" id="{6EA599C7-B5AA-470E-8A84-47E9DC4FE0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55791" y="4607944"/>
              <a:ext cx="173829" cy="20340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68E96ED5-37D7-4943-8771-5DF1D7EEC367}"/>
              </a:ext>
            </a:extLst>
          </p:cNvPr>
          <p:cNvGrpSpPr/>
          <p:nvPr/>
        </p:nvGrpSpPr>
        <p:grpSpPr>
          <a:xfrm>
            <a:off x="5842557" y="1325095"/>
            <a:ext cx="597703" cy="479101"/>
            <a:chOff x="10054349" y="2685014"/>
            <a:chExt cx="726328" cy="658528"/>
          </a:xfrm>
          <a:solidFill>
            <a:schemeClr val="bg1">
              <a:lumMod val="75000"/>
            </a:schemeClr>
          </a:solidFill>
          <a:effectLst>
            <a:reflection blurRad="6350" stA="52000" endA="300" endPos="35000" dir="5400000" sy="-100000" algn="bl" rotWithShape="0"/>
          </a:effectLst>
        </p:grpSpPr>
        <p:sp>
          <p:nvSpPr>
            <p:cNvPr id="35" name="Oval 440">
              <a:extLst>
                <a:ext uri="{FF2B5EF4-FFF2-40B4-BE49-F238E27FC236}">
                  <a16:creationId xmlns:a16="http://schemas.microsoft.com/office/drawing/2014/main" id="{B73691C7-6668-464B-ABF6-95436515DB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39307" y="2954772"/>
              <a:ext cx="132715" cy="1550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6" name="Freeform 441">
              <a:extLst>
                <a:ext uri="{FF2B5EF4-FFF2-40B4-BE49-F238E27FC236}">
                  <a16:creationId xmlns:a16="http://schemas.microsoft.com/office/drawing/2014/main" id="{DFDCF4CE-D0A8-4639-BB75-963D82946A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06849" y="2685014"/>
              <a:ext cx="119011" cy="119732"/>
            </a:xfrm>
            <a:custGeom>
              <a:avLst/>
              <a:gdLst>
                <a:gd name="T0" fmla="*/ 55 w 70"/>
                <a:gd name="T1" fmla="*/ 70 h 70"/>
                <a:gd name="T2" fmla="*/ 70 w 70"/>
                <a:gd name="T3" fmla="*/ 70 h 70"/>
                <a:gd name="T4" fmla="*/ 0 w 70"/>
                <a:gd name="T5" fmla="*/ 0 h 70"/>
                <a:gd name="T6" fmla="*/ 0 w 70"/>
                <a:gd name="T7" fmla="*/ 14 h 70"/>
                <a:gd name="T8" fmla="*/ 55 w 70"/>
                <a:gd name="T9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70">
                  <a:moveTo>
                    <a:pt x="55" y="70"/>
                  </a:moveTo>
                  <a:cubicBezTo>
                    <a:pt x="70" y="70"/>
                    <a:pt x="70" y="70"/>
                    <a:pt x="70" y="70"/>
                  </a:cubicBezTo>
                  <a:cubicBezTo>
                    <a:pt x="70" y="31"/>
                    <a:pt x="39" y="0"/>
                    <a:pt x="0" y="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31" y="14"/>
                    <a:pt x="55" y="39"/>
                    <a:pt x="55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7" name="Freeform 442">
              <a:extLst>
                <a:ext uri="{FF2B5EF4-FFF2-40B4-BE49-F238E27FC236}">
                  <a16:creationId xmlns:a16="http://schemas.microsoft.com/office/drawing/2014/main" id="{C9D190D4-20D8-4AEF-B296-7D976BBF05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06849" y="2727569"/>
              <a:ext cx="76456" cy="77177"/>
            </a:xfrm>
            <a:custGeom>
              <a:avLst/>
              <a:gdLst>
                <a:gd name="T0" fmla="*/ 33 w 45"/>
                <a:gd name="T1" fmla="*/ 45 h 45"/>
                <a:gd name="T2" fmla="*/ 45 w 45"/>
                <a:gd name="T3" fmla="*/ 45 h 45"/>
                <a:gd name="T4" fmla="*/ 0 w 45"/>
                <a:gd name="T5" fmla="*/ 0 h 45"/>
                <a:gd name="T6" fmla="*/ 0 w 45"/>
                <a:gd name="T7" fmla="*/ 12 h 45"/>
                <a:gd name="T8" fmla="*/ 33 w 45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5">
                  <a:moveTo>
                    <a:pt x="33" y="45"/>
                  </a:moveTo>
                  <a:cubicBezTo>
                    <a:pt x="45" y="45"/>
                    <a:pt x="45" y="45"/>
                    <a:pt x="45" y="45"/>
                  </a:cubicBezTo>
                  <a:cubicBezTo>
                    <a:pt x="45" y="20"/>
                    <a:pt x="25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8" y="12"/>
                    <a:pt x="33" y="27"/>
                    <a:pt x="33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8" name="Freeform 443">
              <a:extLst>
                <a:ext uri="{FF2B5EF4-FFF2-40B4-BE49-F238E27FC236}">
                  <a16:creationId xmlns:a16="http://schemas.microsoft.com/office/drawing/2014/main" id="{BC8ECFB2-76BD-4861-B563-844757D49F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06849" y="2762190"/>
              <a:ext cx="42556" cy="42556"/>
            </a:xfrm>
            <a:custGeom>
              <a:avLst/>
              <a:gdLst>
                <a:gd name="T0" fmla="*/ 13 w 25"/>
                <a:gd name="T1" fmla="*/ 25 h 25"/>
                <a:gd name="T2" fmla="*/ 25 w 25"/>
                <a:gd name="T3" fmla="*/ 25 h 25"/>
                <a:gd name="T4" fmla="*/ 0 w 25"/>
                <a:gd name="T5" fmla="*/ 0 h 25"/>
                <a:gd name="T6" fmla="*/ 0 w 25"/>
                <a:gd name="T7" fmla="*/ 12 h 25"/>
                <a:gd name="T8" fmla="*/ 13 w 25"/>
                <a:gd name="T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13" y="25"/>
                  </a:moveTo>
                  <a:cubicBezTo>
                    <a:pt x="25" y="25"/>
                    <a:pt x="25" y="25"/>
                    <a:pt x="25" y="25"/>
                  </a:cubicBezTo>
                  <a:cubicBezTo>
                    <a:pt x="25" y="11"/>
                    <a:pt x="14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7" y="12"/>
                    <a:pt x="13" y="18"/>
                    <a:pt x="13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9" name="Freeform 444">
              <a:extLst>
                <a:ext uri="{FF2B5EF4-FFF2-40B4-BE49-F238E27FC236}">
                  <a16:creationId xmlns:a16="http://schemas.microsoft.com/office/drawing/2014/main" id="{C16553A7-C2F5-4107-BA55-DD1BF6615B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1898" y="3114896"/>
              <a:ext cx="168779" cy="228646"/>
            </a:xfrm>
            <a:custGeom>
              <a:avLst/>
              <a:gdLst>
                <a:gd name="T0" fmla="*/ 49 w 99"/>
                <a:gd name="T1" fmla="*/ 2 h 134"/>
                <a:gd name="T2" fmla="*/ 40 w 99"/>
                <a:gd name="T3" fmla="*/ 68 h 134"/>
                <a:gd name="T4" fmla="*/ 10 w 99"/>
                <a:gd name="T5" fmla="*/ 87 h 134"/>
                <a:gd name="T6" fmla="*/ 10 w 99"/>
                <a:gd name="T7" fmla="*/ 60 h 134"/>
                <a:gd name="T8" fmla="*/ 49 w 99"/>
                <a:gd name="T9" fmla="*/ 2 h 134"/>
                <a:gd name="T10" fmla="*/ 0 w 99"/>
                <a:gd name="T11" fmla="*/ 68 h 134"/>
                <a:gd name="T12" fmla="*/ 0 w 99"/>
                <a:gd name="T13" fmla="*/ 106 h 134"/>
                <a:gd name="T14" fmla="*/ 49 w 99"/>
                <a:gd name="T15" fmla="*/ 134 h 134"/>
                <a:gd name="T16" fmla="*/ 99 w 99"/>
                <a:gd name="T17" fmla="*/ 115 h 134"/>
                <a:gd name="T18" fmla="*/ 99 w 99"/>
                <a:gd name="T19" fmla="*/ 35 h 134"/>
                <a:gd name="T20" fmla="*/ 49 w 99"/>
                <a:gd name="T21" fmla="*/ 2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" h="134">
                  <a:moveTo>
                    <a:pt x="49" y="2"/>
                  </a:moveTo>
                  <a:cubicBezTo>
                    <a:pt x="40" y="68"/>
                    <a:pt x="40" y="68"/>
                    <a:pt x="40" y="68"/>
                  </a:cubicBezTo>
                  <a:cubicBezTo>
                    <a:pt x="10" y="87"/>
                    <a:pt x="10" y="87"/>
                    <a:pt x="10" y="87"/>
                  </a:cubicBezTo>
                  <a:cubicBezTo>
                    <a:pt x="10" y="60"/>
                    <a:pt x="10" y="60"/>
                    <a:pt x="10" y="60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11" y="2"/>
                    <a:pt x="0" y="68"/>
                    <a:pt x="0" y="68"/>
                  </a:cubicBezTo>
                  <a:cubicBezTo>
                    <a:pt x="0" y="68"/>
                    <a:pt x="0" y="90"/>
                    <a:pt x="0" y="106"/>
                  </a:cubicBezTo>
                  <a:cubicBezTo>
                    <a:pt x="0" y="122"/>
                    <a:pt x="5" y="134"/>
                    <a:pt x="49" y="134"/>
                  </a:cubicBezTo>
                  <a:cubicBezTo>
                    <a:pt x="94" y="134"/>
                    <a:pt x="99" y="115"/>
                    <a:pt x="99" y="115"/>
                  </a:cubicBezTo>
                  <a:cubicBezTo>
                    <a:pt x="99" y="115"/>
                    <a:pt x="99" y="69"/>
                    <a:pt x="99" y="35"/>
                  </a:cubicBezTo>
                  <a:cubicBezTo>
                    <a:pt x="99" y="0"/>
                    <a:pt x="49" y="2"/>
                    <a:pt x="4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0" name="Freeform 445">
              <a:extLst>
                <a:ext uri="{FF2B5EF4-FFF2-40B4-BE49-F238E27FC236}">
                  <a16:creationId xmlns:a16="http://schemas.microsoft.com/office/drawing/2014/main" id="{718880F2-8BC2-4FCF-8A12-25DFDF6EF9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44303" y="3058636"/>
              <a:ext cx="170222" cy="22360"/>
            </a:xfrm>
            <a:custGeom>
              <a:avLst/>
              <a:gdLst>
                <a:gd name="T0" fmla="*/ 94 w 100"/>
                <a:gd name="T1" fmla="*/ 0 h 13"/>
                <a:gd name="T2" fmla="*/ 7 w 100"/>
                <a:gd name="T3" fmla="*/ 0 h 13"/>
                <a:gd name="T4" fmla="*/ 2 w 100"/>
                <a:gd name="T5" fmla="*/ 2 h 13"/>
                <a:gd name="T6" fmla="*/ 0 w 100"/>
                <a:gd name="T7" fmla="*/ 6 h 13"/>
                <a:gd name="T8" fmla="*/ 7 w 100"/>
                <a:gd name="T9" fmla="*/ 13 h 13"/>
                <a:gd name="T10" fmla="*/ 94 w 100"/>
                <a:gd name="T11" fmla="*/ 13 h 13"/>
                <a:gd name="T12" fmla="*/ 100 w 100"/>
                <a:gd name="T13" fmla="*/ 6 h 13"/>
                <a:gd name="T14" fmla="*/ 94 w 100"/>
                <a:gd name="T1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13">
                  <a:moveTo>
                    <a:pt x="94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5" y="0"/>
                    <a:pt x="4" y="0"/>
                    <a:pt x="2" y="2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10"/>
                    <a:pt x="3" y="13"/>
                    <a:pt x="7" y="13"/>
                  </a:cubicBezTo>
                  <a:cubicBezTo>
                    <a:pt x="94" y="13"/>
                    <a:pt x="94" y="13"/>
                    <a:pt x="94" y="13"/>
                  </a:cubicBezTo>
                  <a:cubicBezTo>
                    <a:pt x="97" y="13"/>
                    <a:pt x="100" y="10"/>
                    <a:pt x="100" y="6"/>
                  </a:cubicBezTo>
                  <a:cubicBezTo>
                    <a:pt x="100" y="3"/>
                    <a:pt x="97" y="0"/>
                    <a:pt x="9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1" name="Freeform 446">
              <a:extLst>
                <a:ext uri="{FF2B5EF4-FFF2-40B4-BE49-F238E27FC236}">
                  <a16:creationId xmlns:a16="http://schemas.microsoft.com/office/drawing/2014/main" id="{C478D373-5CA1-45BF-BFFF-E4B63983F7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65478" y="2847301"/>
              <a:ext cx="56260" cy="64915"/>
            </a:xfrm>
            <a:custGeom>
              <a:avLst/>
              <a:gdLst>
                <a:gd name="T0" fmla="*/ 17 w 33"/>
                <a:gd name="T1" fmla="*/ 38 h 38"/>
                <a:gd name="T2" fmla="*/ 33 w 33"/>
                <a:gd name="T3" fmla="*/ 24 h 38"/>
                <a:gd name="T4" fmla="*/ 33 w 33"/>
                <a:gd name="T5" fmla="*/ 19 h 38"/>
                <a:gd name="T6" fmla="*/ 18 w 33"/>
                <a:gd name="T7" fmla="*/ 0 h 38"/>
                <a:gd name="T8" fmla="*/ 17 w 33"/>
                <a:gd name="T9" fmla="*/ 0 h 38"/>
                <a:gd name="T10" fmla="*/ 0 w 33"/>
                <a:gd name="T11" fmla="*/ 19 h 38"/>
                <a:gd name="T12" fmla="*/ 17 w 33"/>
                <a:gd name="T13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38">
                  <a:moveTo>
                    <a:pt x="17" y="38"/>
                  </a:moveTo>
                  <a:cubicBezTo>
                    <a:pt x="24" y="38"/>
                    <a:pt x="31" y="32"/>
                    <a:pt x="33" y="24"/>
                  </a:cubicBezTo>
                  <a:cubicBezTo>
                    <a:pt x="33" y="22"/>
                    <a:pt x="33" y="21"/>
                    <a:pt x="33" y="19"/>
                  </a:cubicBezTo>
                  <a:cubicBezTo>
                    <a:pt x="33" y="9"/>
                    <a:pt x="26" y="0"/>
                    <a:pt x="18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8"/>
                    <a:pt x="0" y="19"/>
                  </a:cubicBezTo>
                  <a:cubicBezTo>
                    <a:pt x="0" y="30"/>
                    <a:pt x="7" y="38"/>
                    <a:pt x="17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2" name="Freeform 447">
              <a:extLst>
                <a:ext uri="{FF2B5EF4-FFF2-40B4-BE49-F238E27FC236}">
                  <a16:creationId xmlns:a16="http://schemas.microsoft.com/office/drawing/2014/main" id="{9690CC2F-2CB4-4E50-A873-D8D18FF5FB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34463" y="2918708"/>
              <a:ext cx="117569" cy="68522"/>
            </a:xfrm>
            <a:custGeom>
              <a:avLst/>
              <a:gdLst>
                <a:gd name="T0" fmla="*/ 50 w 69"/>
                <a:gd name="T1" fmla="*/ 0 h 40"/>
                <a:gd name="T2" fmla="*/ 36 w 69"/>
                <a:gd name="T3" fmla="*/ 5 h 40"/>
                <a:gd name="T4" fmla="*/ 42 w 69"/>
                <a:gd name="T5" fmla="*/ 25 h 40"/>
                <a:gd name="T6" fmla="*/ 36 w 69"/>
                <a:gd name="T7" fmla="*/ 35 h 40"/>
                <a:gd name="T8" fmla="*/ 29 w 69"/>
                <a:gd name="T9" fmla="*/ 25 h 40"/>
                <a:gd name="T10" fmla="*/ 36 w 69"/>
                <a:gd name="T11" fmla="*/ 5 h 40"/>
                <a:gd name="T12" fmla="*/ 19 w 69"/>
                <a:gd name="T13" fmla="*/ 0 h 40"/>
                <a:gd name="T14" fmla="*/ 0 w 69"/>
                <a:gd name="T15" fmla="*/ 20 h 40"/>
                <a:gd name="T16" fmla="*/ 0 w 69"/>
                <a:gd name="T17" fmla="*/ 40 h 40"/>
                <a:gd name="T18" fmla="*/ 32 w 69"/>
                <a:gd name="T19" fmla="*/ 40 h 40"/>
                <a:gd name="T20" fmla="*/ 37 w 69"/>
                <a:gd name="T21" fmla="*/ 40 h 40"/>
                <a:gd name="T22" fmla="*/ 69 w 69"/>
                <a:gd name="T23" fmla="*/ 40 h 40"/>
                <a:gd name="T24" fmla="*/ 69 w 69"/>
                <a:gd name="T25" fmla="*/ 20 h 40"/>
                <a:gd name="T26" fmla="*/ 50 w 69"/>
                <a:gd name="T2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9" h="40">
                  <a:moveTo>
                    <a:pt x="50" y="0"/>
                  </a:moveTo>
                  <a:cubicBezTo>
                    <a:pt x="36" y="5"/>
                    <a:pt x="36" y="5"/>
                    <a:pt x="36" y="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0" y="3"/>
                    <a:pt x="0" y="8"/>
                    <a:pt x="0" y="2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7" y="40"/>
                    <a:pt x="37" y="40"/>
                    <a:pt x="37" y="40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40"/>
                    <a:pt x="69" y="40"/>
                    <a:pt x="69" y="20"/>
                  </a:cubicBezTo>
                  <a:cubicBezTo>
                    <a:pt x="69" y="8"/>
                    <a:pt x="59" y="3"/>
                    <a:pt x="5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3" name="Freeform 448">
              <a:extLst>
                <a:ext uri="{FF2B5EF4-FFF2-40B4-BE49-F238E27FC236}">
                  <a16:creationId xmlns:a16="http://schemas.microsoft.com/office/drawing/2014/main" id="{F21C1AEA-944D-4A21-B239-6A23D84539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80831" y="2814844"/>
              <a:ext cx="119732" cy="196188"/>
            </a:xfrm>
            <a:custGeom>
              <a:avLst/>
              <a:gdLst>
                <a:gd name="T0" fmla="*/ 66 w 70"/>
                <a:gd name="T1" fmla="*/ 0 h 115"/>
                <a:gd name="T2" fmla="*/ 61 w 70"/>
                <a:gd name="T3" fmla="*/ 4 h 115"/>
                <a:gd name="T4" fmla="*/ 61 w 70"/>
                <a:gd name="T5" fmla="*/ 56 h 115"/>
                <a:gd name="T6" fmla="*/ 3 w 70"/>
                <a:gd name="T7" fmla="*/ 56 h 115"/>
                <a:gd name="T8" fmla="*/ 1 w 70"/>
                <a:gd name="T9" fmla="*/ 57 h 115"/>
                <a:gd name="T10" fmla="*/ 0 w 70"/>
                <a:gd name="T11" fmla="*/ 61 h 115"/>
                <a:gd name="T12" fmla="*/ 3 w 70"/>
                <a:gd name="T13" fmla="*/ 65 h 115"/>
                <a:gd name="T14" fmla="*/ 29 w 70"/>
                <a:gd name="T15" fmla="*/ 65 h 115"/>
                <a:gd name="T16" fmla="*/ 61 w 70"/>
                <a:gd name="T17" fmla="*/ 65 h 115"/>
                <a:gd name="T18" fmla="*/ 61 w 70"/>
                <a:gd name="T19" fmla="*/ 111 h 115"/>
                <a:gd name="T20" fmla="*/ 63 w 70"/>
                <a:gd name="T21" fmla="*/ 114 h 115"/>
                <a:gd name="T22" fmla="*/ 66 w 70"/>
                <a:gd name="T23" fmla="*/ 115 h 115"/>
                <a:gd name="T24" fmla="*/ 70 w 70"/>
                <a:gd name="T25" fmla="*/ 111 h 115"/>
                <a:gd name="T26" fmla="*/ 70 w 70"/>
                <a:gd name="T27" fmla="*/ 61 h 115"/>
                <a:gd name="T28" fmla="*/ 70 w 70"/>
                <a:gd name="T29" fmla="*/ 4 h 115"/>
                <a:gd name="T30" fmla="*/ 69 w 70"/>
                <a:gd name="T31" fmla="*/ 1 h 115"/>
                <a:gd name="T32" fmla="*/ 66 w 70"/>
                <a:gd name="T3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0" h="115">
                  <a:moveTo>
                    <a:pt x="66" y="0"/>
                  </a:moveTo>
                  <a:cubicBezTo>
                    <a:pt x="63" y="0"/>
                    <a:pt x="61" y="2"/>
                    <a:pt x="61" y="4"/>
                  </a:cubicBezTo>
                  <a:cubicBezTo>
                    <a:pt x="61" y="56"/>
                    <a:pt x="61" y="56"/>
                    <a:pt x="61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2" y="56"/>
                    <a:pt x="1" y="57"/>
                    <a:pt x="1" y="57"/>
                  </a:cubicBezTo>
                  <a:cubicBezTo>
                    <a:pt x="0" y="58"/>
                    <a:pt x="0" y="59"/>
                    <a:pt x="0" y="61"/>
                  </a:cubicBezTo>
                  <a:cubicBezTo>
                    <a:pt x="0" y="63"/>
                    <a:pt x="1" y="65"/>
                    <a:pt x="3" y="65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61" y="65"/>
                    <a:pt x="61" y="65"/>
                    <a:pt x="61" y="65"/>
                  </a:cubicBezTo>
                  <a:cubicBezTo>
                    <a:pt x="61" y="111"/>
                    <a:pt x="61" y="111"/>
                    <a:pt x="61" y="111"/>
                  </a:cubicBezTo>
                  <a:cubicBezTo>
                    <a:pt x="61" y="112"/>
                    <a:pt x="62" y="113"/>
                    <a:pt x="63" y="114"/>
                  </a:cubicBezTo>
                  <a:cubicBezTo>
                    <a:pt x="63" y="115"/>
                    <a:pt x="65" y="115"/>
                    <a:pt x="66" y="115"/>
                  </a:cubicBezTo>
                  <a:cubicBezTo>
                    <a:pt x="68" y="115"/>
                    <a:pt x="70" y="113"/>
                    <a:pt x="70" y="111"/>
                  </a:cubicBezTo>
                  <a:cubicBezTo>
                    <a:pt x="70" y="61"/>
                    <a:pt x="70" y="61"/>
                    <a:pt x="70" y="61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70" y="3"/>
                    <a:pt x="70" y="2"/>
                    <a:pt x="69" y="1"/>
                  </a:cubicBezTo>
                  <a:cubicBezTo>
                    <a:pt x="68" y="0"/>
                    <a:pt x="67" y="0"/>
                    <a:pt x="6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4" name="Freeform 449">
              <a:extLst>
                <a:ext uri="{FF2B5EF4-FFF2-40B4-BE49-F238E27FC236}">
                  <a16:creationId xmlns:a16="http://schemas.microsoft.com/office/drawing/2014/main" id="{8B6FC9FF-BD50-4C56-99FC-595E92F1C8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98141" y="2974968"/>
              <a:ext cx="62752" cy="37507"/>
            </a:xfrm>
            <a:custGeom>
              <a:avLst/>
              <a:gdLst>
                <a:gd name="T0" fmla="*/ 27 w 37"/>
                <a:gd name="T1" fmla="*/ 0 h 22"/>
                <a:gd name="T2" fmla="*/ 19 w 37"/>
                <a:gd name="T3" fmla="*/ 3 h 22"/>
                <a:gd name="T4" fmla="*/ 23 w 37"/>
                <a:gd name="T5" fmla="*/ 14 h 22"/>
                <a:gd name="T6" fmla="*/ 19 w 37"/>
                <a:gd name="T7" fmla="*/ 19 h 22"/>
                <a:gd name="T8" fmla="*/ 15 w 37"/>
                <a:gd name="T9" fmla="*/ 14 h 22"/>
                <a:gd name="T10" fmla="*/ 19 w 37"/>
                <a:gd name="T11" fmla="*/ 3 h 22"/>
                <a:gd name="T12" fmla="*/ 15 w 37"/>
                <a:gd name="T13" fmla="*/ 2 h 22"/>
                <a:gd name="T14" fmla="*/ 10 w 37"/>
                <a:gd name="T15" fmla="*/ 0 h 22"/>
                <a:gd name="T16" fmla="*/ 0 w 37"/>
                <a:gd name="T17" fmla="*/ 11 h 22"/>
                <a:gd name="T18" fmla="*/ 0 w 37"/>
                <a:gd name="T19" fmla="*/ 22 h 22"/>
                <a:gd name="T20" fmla="*/ 17 w 37"/>
                <a:gd name="T21" fmla="*/ 22 h 22"/>
                <a:gd name="T22" fmla="*/ 19 w 37"/>
                <a:gd name="T23" fmla="*/ 22 h 22"/>
                <a:gd name="T24" fmla="*/ 20 w 37"/>
                <a:gd name="T25" fmla="*/ 22 h 22"/>
                <a:gd name="T26" fmla="*/ 37 w 37"/>
                <a:gd name="T27" fmla="*/ 22 h 22"/>
                <a:gd name="T28" fmla="*/ 37 w 37"/>
                <a:gd name="T29" fmla="*/ 11 h 22"/>
                <a:gd name="T30" fmla="*/ 27 w 37"/>
                <a:gd name="T3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7" h="22">
                  <a:moveTo>
                    <a:pt x="27" y="0"/>
                  </a:moveTo>
                  <a:cubicBezTo>
                    <a:pt x="19" y="3"/>
                    <a:pt x="19" y="3"/>
                    <a:pt x="19" y="3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2"/>
                    <a:pt x="0" y="5"/>
                    <a:pt x="0" y="1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37" y="22"/>
                    <a:pt x="37" y="22"/>
                    <a:pt x="37" y="11"/>
                  </a:cubicBezTo>
                  <a:cubicBezTo>
                    <a:pt x="37" y="5"/>
                    <a:pt x="32" y="2"/>
                    <a:pt x="2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5" name="Freeform 450">
              <a:extLst>
                <a:ext uri="{FF2B5EF4-FFF2-40B4-BE49-F238E27FC236}">
                  <a16:creationId xmlns:a16="http://schemas.microsoft.com/office/drawing/2014/main" id="{1F805ED0-26A8-48DE-8E47-9F5296F391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13288" y="2936019"/>
              <a:ext cx="32458" cy="35343"/>
            </a:xfrm>
            <a:custGeom>
              <a:avLst/>
              <a:gdLst>
                <a:gd name="T0" fmla="*/ 8 w 19"/>
                <a:gd name="T1" fmla="*/ 21 h 21"/>
                <a:gd name="T2" fmla="*/ 10 w 19"/>
                <a:gd name="T3" fmla="*/ 21 h 21"/>
                <a:gd name="T4" fmla="*/ 19 w 19"/>
                <a:gd name="T5" fmla="*/ 10 h 21"/>
                <a:gd name="T6" fmla="*/ 10 w 19"/>
                <a:gd name="T7" fmla="*/ 0 h 21"/>
                <a:gd name="T8" fmla="*/ 0 w 19"/>
                <a:gd name="T9" fmla="*/ 10 h 21"/>
                <a:gd name="T10" fmla="*/ 8 w 19"/>
                <a:gd name="T11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1">
                  <a:moveTo>
                    <a:pt x="8" y="21"/>
                  </a:moveTo>
                  <a:cubicBezTo>
                    <a:pt x="8" y="21"/>
                    <a:pt x="9" y="21"/>
                    <a:pt x="10" y="21"/>
                  </a:cubicBezTo>
                  <a:cubicBezTo>
                    <a:pt x="15" y="21"/>
                    <a:pt x="19" y="16"/>
                    <a:pt x="19" y="10"/>
                  </a:cubicBez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15"/>
                    <a:pt x="3" y="20"/>
                    <a:pt x="8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6" name="Oval 451">
              <a:extLst>
                <a:ext uri="{FF2B5EF4-FFF2-40B4-BE49-F238E27FC236}">
                  <a16:creationId xmlns:a16="http://schemas.microsoft.com/office/drawing/2014/main" id="{3B43B75E-5BC6-4298-A4E0-6114358758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13288" y="2816286"/>
              <a:ext cx="31015" cy="3750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7" name="Freeform 452">
              <a:extLst>
                <a:ext uri="{FF2B5EF4-FFF2-40B4-BE49-F238E27FC236}">
                  <a16:creationId xmlns:a16="http://schemas.microsoft.com/office/drawing/2014/main" id="{60F9BE8B-5E9C-4890-A554-DA46F466CF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96699" y="2857399"/>
              <a:ext cx="64194" cy="36064"/>
            </a:xfrm>
            <a:custGeom>
              <a:avLst/>
              <a:gdLst>
                <a:gd name="T0" fmla="*/ 20 w 38"/>
                <a:gd name="T1" fmla="*/ 21 h 21"/>
                <a:gd name="T2" fmla="*/ 20 w 38"/>
                <a:gd name="T3" fmla="*/ 21 h 21"/>
                <a:gd name="T4" fmla="*/ 38 w 38"/>
                <a:gd name="T5" fmla="*/ 21 h 21"/>
                <a:gd name="T6" fmla="*/ 38 w 38"/>
                <a:gd name="T7" fmla="*/ 10 h 21"/>
                <a:gd name="T8" fmla="*/ 28 w 38"/>
                <a:gd name="T9" fmla="*/ 0 h 21"/>
                <a:gd name="T10" fmla="*/ 20 w 38"/>
                <a:gd name="T11" fmla="*/ 3 h 21"/>
                <a:gd name="T12" fmla="*/ 23 w 38"/>
                <a:gd name="T13" fmla="*/ 13 h 21"/>
                <a:gd name="T14" fmla="*/ 20 w 38"/>
                <a:gd name="T15" fmla="*/ 19 h 21"/>
                <a:gd name="T16" fmla="*/ 16 w 38"/>
                <a:gd name="T17" fmla="*/ 13 h 21"/>
                <a:gd name="T18" fmla="*/ 20 w 38"/>
                <a:gd name="T19" fmla="*/ 3 h 21"/>
                <a:gd name="T20" fmla="*/ 10 w 38"/>
                <a:gd name="T21" fmla="*/ 0 h 21"/>
                <a:gd name="T22" fmla="*/ 0 w 38"/>
                <a:gd name="T23" fmla="*/ 10 h 21"/>
                <a:gd name="T24" fmla="*/ 0 w 38"/>
                <a:gd name="T25" fmla="*/ 21 h 21"/>
                <a:gd name="T26" fmla="*/ 18 w 38"/>
                <a:gd name="T27" fmla="*/ 21 h 21"/>
                <a:gd name="T28" fmla="*/ 20 w 38"/>
                <a:gd name="T2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" h="21">
                  <a:moveTo>
                    <a:pt x="20" y="21"/>
                  </a:moveTo>
                  <a:cubicBezTo>
                    <a:pt x="20" y="21"/>
                    <a:pt x="20" y="21"/>
                    <a:pt x="20" y="21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8" y="21"/>
                    <a:pt x="38" y="21"/>
                    <a:pt x="38" y="10"/>
                  </a:cubicBezTo>
                  <a:cubicBezTo>
                    <a:pt x="38" y="4"/>
                    <a:pt x="32" y="1"/>
                    <a:pt x="28" y="0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6" y="1"/>
                    <a:pt x="0" y="4"/>
                    <a:pt x="0" y="1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8" y="21"/>
                    <a:pt x="18" y="21"/>
                    <a:pt x="18" y="21"/>
                  </a:cubicBezTo>
                  <a:lnTo>
                    <a:pt x="20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8" name="Freeform 453">
              <a:extLst>
                <a:ext uri="{FF2B5EF4-FFF2-40B4-BE49-F238E27FC236}">
                  <a16:creationId xmlns:a16="http://schemas.microsoft.com/office/drawing/2014/main" id="{FD3D6A30-144A-4B72-8562-783695475B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38275" y="2785993"/>
              <a:ext cx="383721" cy="262546"/>
            </a:xfrm>
            <a:custGeom>
              <a:avLst/>
              <a:gdLst>
                <a:gd name="T0" fmla="*/ 225 w 225"/>
                <a:gd name="T1" fmla="*/ 137 h 154"/>
                <a:gd name="T2" fmla="*/ 225 w 225"/>
                <a:gd name="T3" fmla="*/ 80 h 154"/>
                <a:gd name="T4" fmla="*/ 225 w 225"/>
                <a:gd name="T5" fmla="*/ 66 h 154"/>
                <a:gd name="T6" fmla="*/ 225 w 225"/>
                <a:gd name="T7" fmla="*/ 56 h 154"/>
                <a:gd name="T8" fmla="*/ 225 w 225"/>
                <a:gd name="T9" fmla="*/ 42 h 154"/>
                <a:gd name="T10" fmla="*/ 225 w 225"/>
                <a:gd name="T11" fmla="*/ 35 h 154"/>
                <a:gd name="T12" fmla="*/ 225 w 225"/>
                <a:gd name="T13" fmla="*/ 21 h 154"/>
                <a:gd name="T14" fmla="*/ 225 w 225"/>
                <a:gd name="T15" fmla="*/ 18 h 154"/>
                <a:gd name="T16" fmla="*/ 223 w 225"/>
                <a:gd name="T17" fmla="*/ 11 h 154"/>
                <a:gd name="T18" fmla="*/ 216 w 225"/>
                <a:gd name="T19" fmla="*/ 3 h 154"/>
                <a:gd name="T20" fmla="*/ 209 w 225"/>
                <a:gd name="T21" fmla="*/ 0 h 154"/>
                <a:gd name="T22" fmla="*/ 207 w 225"/>
                <a:gd name="T23" fmla="*/ 0 h 154"/>
                <a:gd name="T24" fmla="*/ 193 w 225"/>
                <a:gd name="T25" fmla="*/ 0 h 154"/>
                <a:gd name="T26" fmla="*/ 185 w 225"/>
                <a:gd name="T27" fmla="*/ 0 h 154"/>
                <a:gd name="T28" fmla="*/ 172 w 225"/>
                <a:gd name="T29" fmla="*/ 0 h 154"/>
                <a:gd name="T30" fmla="*/ 161 w 225"/>
                <a:gd name="T31" fmla="*/ 0 h 154"/>
                <a:gd name="T32" fmla="*/ 147 w 225"/>
                <a:gd name="T33" fmla="*/ 0 h 154"/>
                <a:gd name="T34" fmla="*/ 18 w 225"/>
                <a:gd name="T35" fmla="*/ 0 h 154"/>
                <a:gd name="T36" fmla="*/ 0 w 225"/>
                <a:gd name="T37" fmla="*/ 18 h 154"/>
                <a:gd name="T38" fmla="*/ 0 w 225"/>
                <a:gd name="T39" fmla="*/ 137 h 154"/>
                <a:gd name="T40" fmla="*/ 18 w 225"/>
                <a:gd name="T41" fmla="*/ 154 h 154"/>
                <a:gd name="T42" fmla="*/ 207 w 225"/>
                <a:gd name="T43" fmla="*/ 154 h 154"/>
                <a:gd name="T44" fmla="*/ 225 w 225"/>
                <a:gd name="T45" fmla="*/ 137 h 154"/>
                <a:gd name="T46" fmla="*/ 211 w 225"/>
                <a:gd name="T47" fmla="*/ 126 h 154"/>
                <a:gd name="T48" fmla="*/ 196 w 225"/>
                <a:gd name="T49" fmla="*/ 141 h 154"/>
                <a:gd name="T50" fmla="*/ 55 w 225"/>
                <a:gd name="T51" fmla="*/ 141 h 154"/>
                <a:gd name="T52" fmla="*/ 29 w 225"/>
                <a:gd name="T53" fmla="*/ 141 h 154"/>
                <a:gd name="T54" fmla="*/ 13 w 225"/>
                <a:gd name="T55" fmla="*/ 126 h 154"/>
                <a:gd name="T56" fmla="*/ 13 w 225"/>
                <a:gd name="T57" fmla="*/ 26 h 154"/>
                <a:gd name="T58" fmla="*/ 29 w 225"/>
                <a:gd name="T59" fmla="*/ 11 h 154"/>
                <a:gd name="T60" fmla="*/ 91 w 225"/>
                <a:gd name="T61" fmla="*/ 11 h 154"/>
                <a:gd name="T62" fmla="*/ 146 w 225"/>
                <a:gd name="T63" fmla="*/ 11 h 154"/>
                <a:gd name="T64" fmla="*/ 160 w 225"/>
                <a:gd name="T65" fmla="*/ 11 h 154"/>
                <a:gd name="T66" fmla="*/ 170 w 225"/>
                <a:gd name="T67" fmla="*/ 11 h 154"/>
                <a:gd name="T68" fmla="*/ 183 w 225"/>
                <a:gd name="T69" fmla="*/ 11 h 154"/>
                <a:gd name="T70" fmla="*/ 191 w 225"/>
                <a:gd name="T71" fmla="*/ 11 h 154"/>
                <a:gd name="T72" fmla="*/ 196 w 225"/>
                <a:gd name="T73" fmla="*/ 11 h 154"/>
                <a:gd name="T74" fmla="*/ 203 w 225"/>
                <a:gd name="T75" fmla="*/ 13 h 154"/>
                <a:gd name="T76" fmla="*/ 211 w 225"/>
                <a:gd name="T77" fmla="*/ 23 h 154"/>
                <a:gd name="T78" fmla="*/ 211 w 225"/>
                <a:gd name="T79" fmla="*/ 26 h 154"/>
                <a:gd name="T80" fmla="*/ 211 w 225"/>
                <a:gd name="T81" fmla="*/ 36 h 154"/>
                <a:gd name="T82" fmla="*/ 211 w 225"/>
                <a:gd name="T83" fmla="*/ 43 h 154"/>
                <a:gd name="T84" fmla="*/ 211 w 225"/>
                <a:gd name="T85" fmla="*/ 57 h 154"/>
                <a:gd name="T86" fmla="*/ 211 w 225"/>
                <a:gd name="T87" fmla="*/ 66 h 154"/>
                <a:gd name="T88" fmla="*/ 211 w 225"/>
                <a:gd name="T89" fmla="*/ 81 h 154"/>
                <a:gd name="T90" fmla="*/ 211 w 225"/>
                <a:gd name="T91" fmla="*/ 126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5" h="154">
                  <a:moveTo>
                    <a:pt x="225" y="137"/>
                  </a:moveTo>
                  <a:cubicBezTo>
                    <a:pt x="225" y="80"/>
                    <a:pt x="225" y="80"/>
                    <a:pt x="225" y="80"/>
                  </a:cubicBezTo>
                  <a:cubicBezTo>
                    <a:pt x="225" y="66"/>
                    <a:pt x="225" y="66"/>
                    <a:pt x="225" y="66"/>
                  </a:cubicBezTo>
                  <a:cubicBezTo>
                    <a:pt x="225" y="56"/>
                    <a:pt x="225" y="56"/>
                    <a:pt x="225" y="56"/>
                  </a:cubicBezTo>
                  <a:cubicBezTo>
                    <a:pt x="225" y="42"/>
                    <a:pt x="225" y="42"/>
                    <a:pt x="225" y="42"/>
                  </a:cubicBezTo>
                  <a:cubicBezTo>
                    <a:pt x="225" y="35"/>
                    <a:pt x="225" y="35"/>
                    <a:pt x="225" y="35"/>
                  </a:cubicBezTo>
                  <a:cubicBezTo>
                    <a:pt x="225" y="21"/>
                    <a:pt x="225" y="21"/>
                    <a:pt x="225" y="21"/>
                  </a:cubicBezTo>
                  <a:cubicBezTo>
                    <a:pt x="225" y="18"/>
                    <a:pt x="225" y="18"/>
                    <a:pt x="225" y="18"/>
                  </a:cubicBezTo>
                  <a:cubicBezTo>
                    <a:pt x="225" y="15"/>
                    <a:pt x="224" y="13"/>
                    <a:pt x="223" y="11"/>
                  </a:cubicBezTo>
                  <a:cubicBezTo>
                    <a:pt x="222" y="7"/>
                    <a:pt x="219" y="5"/>
                    <a:pt x="216" y="3"/>
                  </a:cubicBezTo>
                  <a:cubicBezTo>
                    <a:pt x="214" y="1"/>
                    <a:pt x="212" y="1"/>
                    <a:pt x="209" y="0"/>
                  </a:cubicBezTo>
                  <a:cubicBezTo>
                    <a:pt x="208" y="0"/>
                    <a:pt x="208" y="0"/>
                    <a:pt x="207" y="0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85" y="0"/>
                    <a:pt x="185" y="0"/>
                    <a:pt x="185" y="0"/>
                  </a:cubicBezTo>
                  <a:cubicBezTo>
                    <a:pt x="172" y="0"/>
                    <a:pt x="172" y="0"/>
                    <a:pt x="172" y="0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46"/>
                    <a:pt x="8" y="154"/>
                    <a:pt x="18" y="154"/>
                  </a:cubicBezTo>
                  <a:cubicBezTo>
                    <a:pt x="207" y="154"/>
                    <a:pt x="207" y="154"/>
                    <a:pt x="207" y="154"/>
                  </a:cubicBezTo>
                  <a:cubicBezTo>
                    <a:pt x="217" y="154"/>
                    <a:pt x="225" y="146"/>
                    <a:pt x="225" y="137"/>
                  </a:cubicBezTo>
                  <a:close/>
                  <a:moveTo>
                    <a:pt x="211" y="126"/>
                  </a:moveTo>
                  <a:cubicBezTo>
                    <a:pt x="211" y="135"/>
                    <a:pt x="204" y="141"/>
                    <a:pt x="196" y="141"/>
                  </a:cubicBezTo>
                  <a:cubicBezTo>
                    <a:pt x="55" y="141"/>
                    <a:pt x="55" y="141"/>
                    <a:pt x="55" y="141"/>
                  </a:cubicBezTo>
                  <a:cubicBezTo>
                    <a:pt x="29" y="141"/>
                    <a:pt x="29" y="141"/>
                    <a:pt x="29" y="141"/>
                  </a:cubicBezTo>
                  <a:cubicBezTo>
                    <a:pt x="20" y="141"/>
                    <a:pt x="13" y="135"/>
                    <a:pt x="13" y="1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18"/>
                    <a:pt x="20" y="11"/>
                    <a:pt x="29" y="11"/>
                  </a:cubicBezTo>
                  <a:cubicBezTo>
                    <a:pt x="91" y="11"/>
                    <a:pt x="91" y="11"/>
                    <a:pt x="91" y="11"/>
                  </a:cubicBezTo>
                  <a:cubicBezTo>
                    <a:pt x="146" y="11"/>
                    <a:pt x="146" y="11"/>
                    <a:pt x="146" y="11"/>
                  </a:cubicBezTo>
                  <a:cubicBezTo>
                    <a:pt x="160" y="11"/>
                    <a:pt x="160" y="11"/>
                    <a:pt x="160" y="11"/>
                  </a:cubicBezTo>
                  <a:cubicBezTo>
                    <a:pt x="170" y="11"/>
                    <a:pt x="170" y="11"/>
                    <a:pt x="170" y="11"/>
                  </a:cubicBezTo>
                  <a:cubicBezTo>
                    <a:pt x="183" y="11"/>
                    <a:pt x="183" y="11"/>
                    <a:pt x="183" y="11"/>
                  </a:cubicBezTo>
                  <a:cubicBezTo>
                    <a:pt x="191" y="11"/>
                    <a:pt x="191" y="11"/>
                    <a:pt x="191" y="11"/>
                  </a:cubicBezTo>
                  <a:cubicBezTo>
                    <a:pt x="196" y="11"/>
                    <a:pt x="196" y="11"/>
                    <a:pt x="196" y="11"/>
                  </a:cubicBezTo>
                  <a:cubicBezTo>
                    <a:pt x="198" y="11"/>
                    <a:pt x="201" y="12"/>
                    <a:pt x="203" y="13"/>
                  </a:cubicBezTo>
                  <a:cubicBezTo>
                    <a:pt x="207" y="15"/>
                    <a:pt x="210" y="19"/>
                    <a:pt x="211" y="23"/>
                  </a:cubicBezTo>
                  <a:cubicBezTo>
                    <a:pt x="211" y="24"/>
                    <a:pt x="211" y="25"/>
                    <a:pt x="211" y="26"/>
                  </a:cubicBezTo>
                  <a:cubicBezTo>
                    <a:pt x="211" y="36"/>
                    <a:pt x="211" y="36"/>
                    <a:pt x="211" y="36"/>
                  </a:cubicBezTo>
                  <a:cubicBezTo>
                    <a:pt x="211" y="43"/>
                    <a:pt x="211" y="43"/>
                    <a:pt x="211" y="43"/>
                  </a:cubicBezTo>
                  <a:cubicBezTo>
                    <a:pt x="211" y="57"/>
                    <a:pt x="211" y="57"/>
                    <a:pt x="211" y="57"/>
                  </a:cubicBezTo>
                  <a:cubicBezTo>
                    <a:pt x="211" y="66"/>
                    <a:pt x="211" y="66"/>
                    <a:pt x="211" y="66"/>
                  </a:cubicBezTo>
                  <a:cubicBezTo>
                    <a:pt x="211" y="81"/>
                    <a:pt x="211" y="81"/>
                    <a:pt x="211" y="81"/>
                  </a:cubicBezTo>
                  <a:lnTo>
                    <a:pt x="211" y="1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9" name="Freeform 454">
              <a:extLst>
                <a:ext uri="{FF2B5EF4-FFF2-40B4-BE49-F238E27FC236}">
                  <a16:creationId xmlns:a16="http://schemas.microsoft.com/office/drawing/2014/main" id="{A7935F13-2B35-4CD8-B0E0-CEA58FD7FD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54349" y="3114896"/>
              <a:ext cx="168779" cy="228646"/>
            </a:xfrm>
            <a:custGeom>
              <a:avLst/>
              <a:gdLst>
                <a:gd name="T0" fmla="*/ 50 w 99"/>
                <a:gd name="T1" fmla="*/ 2 h 134"/>
                <a:gd name="T2" fmla="*/ 89 w 99"/>
                <a:gd name="T3" fmla="*/ 59 h 134"/>
                <a:gd name="T4" fmla="*/ 89 w 99"/>
                <a:gd name="T5" fmla="*/ 86 h 134"/>
                <a:gd name="T6" fmla="*/ 59 w 99"/>
                <a:gd name="T7" fmla="*/ 68 h 134"/>
                <a:gd name="T8" fmla="*/ 50 w 99"/>
                <a:gd name="T9" fmla="*/ 2 h 134"/>
                <a:gd name="T10" fmla="*/ 0 w 99"/>
                <a:gd name="T11" fmla="*/ 34 h 134"/>
                <a:gd name="T12" fmla="*/ 0 w 99"/>
                <a:gd name="T13" fmla="*/ 114 h 134"/>
                <a:gd name="T14" fmla="*/ 50 w 99"/>
                <a:gd name="T15" fmla="*/ 134 h 134"/>
                <a:gd name="T16" fmla="*/ 99 w 99"/>
                <a:gd name="T17" fmla="*/ 105 h 134"/>
                <a:gd name="T18" fmla="*/ 99 w 99"/>
                <a:gd name="T19" fmla="*/ 68 h 134"/>
                <a:gd name="T20" fmla="*/ 50 w 99"/>
                <a:gd name="T21" fmla="*/ 2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" h="134">
                  <a:moveTo>
                    <a:pt x="50" y="2"/>
                  </a:moveTo>
                  <a:cubicBezTo>
                    <a:pt x="89" y="59"/>
                    <a:pt x="89" y="59"/>
                    <a:pt x="89" y="59"/>
                  </a:cubicBezTo>
                  <a:cubicBezTo>
                    <a:pt x="89" y="86"/>
                    <a:pt x="89" y="86"/>
                    <a:pt x="89" y="86"/>
                  </a:cubicBezTo>
                  <a:cubicBezTo>
                    <a:pt x="59" y="68"/>
                    <a:pt x="59" y="68"/>
                    <a:pt x="59" y="68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50" y="2"/>
                    <a:pt x="0" y="0"/>
                    <a:pt x="0" y="34"/>
                  </a:cubicBezTo>
                  <a:cubicBezTo>
                    <a:pt x="0" y="68"/>
                    <a:pt x="0" y="114"/>
                    <a:pt x="0" y="114"/>
                  </a:cubicBezTo>
                  <a:cubicBezTo>
                    <a:pt x="0" y="114"/>
                    <a:pt x="5" y="134"/>
                    <a:pt x="50" y="134"/>
                  </a:cubicBezTo>
                  <a:cubicBezTo>
                    <a:pt x="94" y="134"/>
                    <a:pt x="99" y="121"/>
                    <a:pt x="99" y="105"/>
                  </a:cubicBezTo>
                  <a:cubicBezTo>
                    <a:pt x="99" y="89"/>
                    <a:pt x="99" y="68"/>
                    <a:pt x="99" y="68"/>
                  </a:cubicBezTo>
                  <a:cubicBezTo>
                    <a:pt x="99" y="68"/>
                    <a:pt x="88" y="2"/>
                    <a:pt x="5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0" name="Oval 455">
              <a:extLst>
                <a:ext uri="{FF2B5EF4-FFF2-40B4-BE49-F238E27FC236}">
                  <a16:creationId xmlns:a16="http://schemas.microsoft.com/office/drawing/2014/main" id="{F1E84004-4C4D-4D96-8FEC-7BED7823E8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63004" y="2954772"/>
              <a:ext cx="132715" cy="1550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A28A59DF-2DDF-43FC-A2D3-D304AEB8DF1E}"/>
              </a:ext>
            </a:extLst>
          </p:cNvPr>
          <p:cNvGrpSpPr/>
          <p:nvPr/>
        </p:nvGrpSpPr>
        <p:grpSpPr>
          <a:xfrm>
            <a:off x="4153409" y="1802632"/>
            <a:ext cx="606545" cy="605513"/>
            <a:chOff x="1027865" y="1177546"/>
            <a:chExt cx="670069" cy="756622"/>
          </a:xfrm>
          <a:solidFill>
            <a:schemeClr val="bg1">
              <a:lumMod val="75000"/>
            </a:schemeClr>
          </a:solidFill>
          <a:effectLst>
            <a:reflection blurRad="6350" stA="52000" endA="300" endPos="27000" dir="5400000" sy="-100000" algn="bl" rotWithShape="0"/>
          </a:effectLst>
        </p:grpSpPr>
        <p:sp>
          <p:nvSpPr>
            <p:cNvPr id="52" name="Oval 648">
              <a:extLst>
                <a:ext uri="{FF2B5EF4-FFF2-40B4-BE49-F238E27FC236}">
                  <a16:creationId xmlns:a16="http://schemas.microsoft.com/office/drawing/2014/main" id="{925D6154-FCB9-45D7-8971-B79B8AB9DA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4533" y="1264821"/>
              <a:ext cx="189697" cy="21926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3" name="Freeform 649">
              <a:extLst>
                <a:ext uri="{FF2B5EF4-FFF2-40B4-BE49-F238E27FC236}">
                  <a16:creationId xmlns:a16="http://schemas.microsoft.com/office/drawing/2014/main" id="{C29B3055-9333-4653-A62A-41654CB41F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01951" y="1177546"/>
              <a:ext cx="199795" cy="173829"/>
            </a:xfrm>
            <a:custGeom>
              <a:avLst/>
              <a:gdLst>
                <a:gd name="T0" fmla="*/ 106 w 117"/>
                <a:gd name="T1" fmla="*/ 67 h 102"/>
                <a:gd name="T2" fmla="*/ 117 w 117"/>
                <a:gd name="T3" fmla="*/ 45 h 102"/>
                <a:gd name="T4" fmla="*/ 117 w 117"/>
                <a:gd name="T5" fmla="*/ 24 h 102"/>
                <a:gd name="T6" fmla="*/ 94 w 117"/>
                <a:gd name="T7" fmla="*/ 0 h 102"/>
                <a:gd name="T8" fmla="*/ 23 w 117"/>
                <a:gd name="T9" fmla="*/ 0 h 102"/>
                <a:gd name="T10" fmla="*/ 0 w 117"/>
                <a:gd name="T11" fmla="*/ 24 h 102"/>
                <a:gd name="T12" fmla="*/ 0 w 117"/>
                <a:gd name="T13" fmla="*/ 45 h 102"/>
                <a:gd name="T14" fmla="*/ 23 w 117"/>
                <a:gd name="T15" fmla="*/ 70 h 102"/>
                <a:gd name="T16" fmla="*/ 73 w 117"/>
                <a:gd name="T17" fmla="*/ 70 h 102"/>
                <a:gd name="T18" fmla="*/ 110 w 117"/>
                <a:gd name="T19" fmla="*/ 102 h 102"/>
                <a:gd name="T20" fmla="*/ 106 w 117"/>
                <a:gd name="T21" fmla="*/ 67 h 102"/>
                <a:gd name="T22" fmla="*/ 88 w 117"/>
                <a:gd name="T23" fmla="*/ 60 h 102"/>
                <a:gd name="T24" fmla="*/ 31 w 117"/>
                <a:gd name="T25" fmla="*/ 60 h 102"/>
                <a:gd name="T26" fmla="*/ 13 w 117"/>
                <a:gd name="T27" fmla="*/ 43 h 102"/>
                <a:gd name="T28" fmla="*/ 13 w 117"/>
                <a:gd name="T29" fmla="*/ 27 h 102"/>
                <a:gd name="T30" fmla="*/ 31 w 117"/>
                <a:gd name="T31" fmla="*/ 9 h 102"/>
                <a:gd name="T32" fmla="*/ 88 w 117"/>
                <a:gd name="T33" fmla="*/ 9 h 102"/>
                <a:gd name="T34" fmla="*/ 106 w 117"/>
                <a:gd name="T35" fmla="*/ 27 h 102"/>
                <a:gd name="T36" fmla="*/ 106 w 117"/>
                <a:gd name="T37" fmla="*/ 43 h 102"/>
                <a:gd name="T38" fmla="*/ 88 w 117"/>
                <a:gd name="T39" fmla="*/ 6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7" h="102">
                  <a:moveTo>
                    <a:pt x="106" y="67"/>
                  </a:moveTo>
                  <a:cubicBezTo>
                    <a:pt x="112" y="62"/>
                    <a:pt x="117" y="55"/>
                    <a:pt x="117" y="45"/>
                  </a:cubicBezTo>
                  <a:cubicBezTo>
                    <a:pt x="117" y="24"/>
                    <a:pt x="117" y="24"/>
                    <a:pt x="117" y="24"/>
                  </a:cubicBezTo>
                  <a:cubicBezTo>
                    <a:pt x="117" y="11"/>
                    <a:pt x="107" y="0"/>
                    <a:pt x="94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0" y="0"/>
                    <a:pt x="0" y="11"/>
                    <a:pt x="0" y="24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59"/>
                    <a:pt x="10" y="70"/>
                    <a:pt x="23" y="70"/>
                  </a:cubicBezTo>
                  <a:cubicBezTo>
                    <a:pt x="73" y="70"/>
                    <a:pt x="73" y="70"/>
                    <a:pt x="73" y="70"/>
                  </a:cubicBezTo>
                  <a:cubicBezTo>
                    <a:pt x="110" y="102"/>
                    <a:pt x="110" y="102"/>
                    <a:pt x="110" y="102"/>
                  </a:cubicBezTo>
                  <a:lnTo>
                    <a:pt x="106" y="67"/>
                  </a:lnTo>
                  <a:close/>
                  <a:moveTo>
                    <a:pt x="88" y="60"/>
                  </a:moveTo>
                  <a:cubicBezTo>
                    <a:pt x="31" y="60"/>
                    <a:pt x="31" y="60"/>
                    <a:pt x="31" y="60"/>
                  </a:cubicBezTo>
                  <a:cubicBezTo>
                    <a:pt x="21" y="60"/>
                    <a:pt x="13" y="52"/>
                    <a:pt x="13" y="43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17"/>
                    <a:pt x="21" y="9"/>
                    <a:pt x="31" y="9"/>
                  </a:cubicBezTo>
                  <a:cubicBezTo>
                    <a:pt x="88" y="9"/>
                    <a:pt x="88" y="9"/>
                    <a:pt x="88" y="9"/>
                  </a:cubicBezTo>
                  <a:cubicBezTo>
                    <a:pt x="98" y="9"/>
                    <a:pt x="106" y="17"/>
                    <a:pt x="106" y="27"/>
                  </a:cubicBezTo>
                  <a:cubicBezTo>
                    <a:pt x="106" y="43"/>
                    <a:pt x="106" y="43"/>
                    <a:pt x="106" y="43"/>
                  </a:cubicBezTo>
                  <a:cubicBezTo>
                    <a:pt x="106" y="52"/>
                    <a:pt x="98" y="60"/>
                    <a:pt x="88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4" name="Freeform 650">
              <a:extLst>
                <a:ext uri="{FF2B5EF4-FFF2-40B4-BE49-F238E27FC236}">
                  <a16:creationId xmlns:a16="http://schemas.microsoft.com/office/drawing/2014/main" id="{659F17F7-6329-4108-8F05-9347D286D7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5584" y="1491302"/>
              <a:ext cx="242350" cy="325297"/>
            </a:xfrm>
            <a:custGeom>
              <a:avLst/>
              <a:gdLst>
                <a:gd name="T0" fmla="*/ 71 w 142"/>
                <a:gd name="T1" fmla="*/ 3 h 191"/>
                <a:gd name="T2" fmla="*/ 57 w 142"/>
                <a:gd name="T3" fmla="*/ 97 h 191"/>
                <a:gd name="T4" fmla="*/ 15 w 142"/>
                <a:gd name="T5" fmla="*/ 123 h 191"/>
                <a:gd name="T6" fmla="*/ 15 w 142"/>
                <a:gd name="T7" fmla="*/ 85 h 191"/>
                <a:gd name="T8" fmla="*/ 71 w 142"/>
                <a:gd name="T9" fmla="*/ 3 h 191"/>
                <a:gd name="T10" fmla="*/ 0 w 142"/>
                <a:gd name="T11" fmla="*/ 97 h 191"/>
                <a:gd name="T12" fmla="*/ 0 w 142"/>
                <a:gd name="T13" fmla="*/ 150 h 191"/>
                <a:gd name="T14" fmla="*/ 71 w 142"/>
                <a:gd name="T15" fmla="*/ 191 h 191"/>
                <a:gd name="T16" fmla="*/ 142 w 142"/>
                <a:gd name="T17" fmla="*/ 163 h 191"/>
                <a:gd name="T18" fmla="*/ 142 w 142"/>
                <a:gd name="T19" fmla="*/ 49 h 191"/>
                <a:gd name="T20" fmla="*/ 71 w 142"/>
                <a:gd name="T21" fmla="*/ 3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2" h="191">
                  <a:moveTo>
                    <a:pt x="71" y="3"/>
                  </a:moveTo>
                  <a:cubicBezTo>
                    <a:pt x="57" y="97"/>
                    <a:pt x="57" y="97"/>
                    <a:pt x="57" y="97"/>
                  </a:cubicBezTo>
                  <a:cubicBezTo>
                    <a:pt x="15" y="123"/>
                    <a:pt x="15" y="123"/>
                    <a:pt x="15" y="123"/>
                  </a:cubicBezTo>
                  <a:cubicBezTo>
                    <a:pt x="15" y="85"/>
                    <a:pt x="15" y="85"/>
                    <a:pt x="15" y="85"/>
                  </a:cubicBezTo>
                  <a:cubicBezTo>
                    <a:pt x="71" y="3"/>
                    <a:pt x="71" y="3"/>
                    <a:pt x="71" y="3"/>
                  </a:cubicBezTo>
                  <a:cubicBezTo>
                    <a:pt x="16" y="3"/>
                    <a:pt x="0" y="97"/>
                    <a:pt x="0" y="97"/>
                  </a:cubicBezTo>
                  <a:cubicBezTo>
                    <a:pt x="0" y="97"/>
                    <a:pt x="0" y="128"/>
                    <a:pt x="0" y="150"/>
                  </a:cubicBezTo>
                  <a:cubicBezTo>
                    <a:pt x="0" y="173"/>
                    <a:pt x="8" y="191"/>
                    <a:pt x="71" y="191"/>
                  </a:cubicBezTo>
                  <a:cubicBezTo>
                    <a:pt x="134" y="191"/>
                    <a:pt x="142" y="163"/>
                    <a:pt x="142" y="163"/>
                  </a:cubicBezTo>
                  <a:cubicBezTo>
                    <a:pt x="142" y="163"/>
                    <a:pt x="142" y="98"/>
                    <a:pt x="142" y="49"/>
                  </a:cubicBezTo>
                  <a:cubicBezTo>
                    <a:pt x="142" y="0"/>
                    <a:pt x="71" y="3"/>
                    <a:pt x="7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5" name="Oval 651">
              <a:extLst>
                <a:ext uri="{FF2B5EF4-FFF2-40B4-BE49-F238E27FC236}">
                  <a16:creationId xmlns:a16="http://schemas.microsoft.com/office/drawing/2014/main" id="{DA4A0F10-9164-49F5-93EE-0C5E4CC7A9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1683" y="1225150"/>
              <a:ext cx="21638" cy="2380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6" name="Oval 652">
              <a:extLst>
                <a:ext uri="{FF2B5EF4-FFF2-40B4-BE49-F238E27FC236}">
                  <a16:creationId xmlns:a16="http://schemas.microsoft.com/office/drawing/2014/main" id="{5487DD46-70F5-4C99-8C1F-E5199824F9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7062" y="1225150"/>
              <a:ext cx="23802" cy="2380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7" name="Oval 653">
              <a:extLst>
                <a:ext uri="{FF2B5EF4-FFF2-40B4-BE49-F238E27FC236}">
                  <a16:creationId xmlns:a16="http://schemas.microsoft.com/office/drawing/2014/main" id="{9CF21572-3AA4-44D3-AF36-BF0218070B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1719" y="1223708"/>
              <a:ext cx="23802" cy="2380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8" name="Oval 654">
              <a:extLst>
                <a:ext uri="{FF2B5EF4-FFF2-40B4-BE49-F238E27FC236}">
                  <a16:creationId xmlns:a16="http://schemas.microsoft.com/office/drawing/2014/main" id="{283533C7-C1F7-4D8F-9B75-CF114F2D2D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3162" y="1396094"/>
              <a:ext cx="22360" cy="216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9" name="Oval 655">
              <a:extLst>
                <a:ext uri="{FF2B5EF4-FFF2-40B4-BE49-F238E27FC236}">
                  <a16:creationId xmlns:a16="http://schemas.microsoft.com/office/drawing/2014/main" id="{94AECBB2-A5A9-4894-A090-BF66AB6929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7098" y="1397536"/>
              <a:ext cx="22360" cy="2236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0" name="Oval 656">
              <a:extLst>
                <a:ext uri="{FF2B5EF4-FFF2-40B4-BE49-F238E27FC236}">
                  <a16:creationId xmlns:a16="http://schemas.microsoft.com/office/drawing/2014/main" id="{A02C81D5-C676-478E-8440-1BBB547D1E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3198" y="1397536"/>
              <a:ext cx="23802" cy="2236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1" name="Freeform 657">
              <a:extLst>
                <a:ext uri="{FF2B5EF4-FFF2-40B4-BE49-F238E27FC236}">
                  <a16:creationId xmlns:a16="http://schemas.microsoft.com/office/drawing/2014/main" id="{ECD69D86-5ED4-4E26-B298-12630ED331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7865" y="1608871"/>
              <a:ext cx="240186" cy="325297"/>
            </a:xfrm>
            <a:custGeom>
              <a:avLst/>
              <a:gdLst>
                <a:gd name="T0" fmla="*/ 71 w 141"/>
                <a:gd name="T1" fmla="*/ 3 h 191"/>
                <a:gd name="T2" fmla="*/ 127 w 141"/>
                <a:gd name="T3" fmla="*/ 84 h 191"/>
                <a:gd name="T4" fmla="*/ 127 w 141"/>
                <a:gd name="T5" fmla="*/ 122 h 191"/>
                <a:gd name="T6" fmla="*/ 85 w 141"/>
                <a:gd name="T7" fmla="*/ 97 h 191"/>
                <a:gd name="T8" fmla="*/ 71 w 141"/>
                <a:gd name="T9" fmla="*/ 3 h 191"/>
                <a:gd name="T10" fmla="*/ 0 w 141"/>
                <a:gd name="T11" fmla="*/ 48 h 191"/>
                <a:gd name="T12" fmla="*/ 0 w 141"/>
                <a:gd name="T13" fmla="*/ 163 h 191"/>
                <a:gd name="T14" fmla="*/ 71 w 141"/>
                <a:gd name="T15" fmla="*/ 191 h 191"/>
                <a:gd name="T16" fmla="*/ 141 w 141"/>
                <a:gd name="T17" fmla="*/ 150 h 191"/>
                <a:gd name="T18" fmla="*/ 141 w 141"/>
                <a:gd name="T19" fmla="*/ 97 h 191"/>
                <a:gd name="T20" fmla="*/ 71 w 141"/>
                <a:gd name="T21" fmla="*/ 3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1" h="191">
                  <a:moveTo>
                    <a:pt x="71" y="3"/>
                  </a:moveTo>
                  <a:cubicBezTo>
                    <a:pt x="127" y="84"/>
                    <a:pt x="127" y="84"/>
                    <a:pt x="127" y="84"/>
                  </a:cubicBezTo>
                  <a:cubicBezTo>
                    <a:pt x="127" y="122"/>
                    <a:pt x="127" y="122"/>
                    <a:pt x="127" y="122"/>
                  </a:cubicBezTo>
                  <a:cubicBezTo>
                    <a:pt x="85" y="97"/>
                    <a:pt x="85" y="97"/>
                    <a:pt x="85" y="97"/>
                  </a:cubicBezTo>
                  <a:cubicBezTo>
                    <a:pt x="71" y="3"/>
                    <a:pt x="71" y="3"/>
                    <a:pt x="71" y="3"/>
                  </a:cubicBezTo>
                  <a:cubicBezTo>
                    <a:pt x="71" y="3"/>
                    <a:pt x="0" y="0"/>
                    <a:pt x="0" y="48"/>
                  </a:cubicBezTo>
                  <a:cubicBezTo>
                    <a:pt x="0" y="98"/>
                    <a:pt x="0" y="163"/>
                    <a:pt x="0" y="163"/>
                  </a:cubicBezTo>
                  <a:cubicBezTo>
                    <a:pt x="0" y="163"/>
                    <a:pt x="8" y="191"/>
                    <a:pt x="71" y="191"/>
                  </a:cubicBezTo>
                  <a:cubicBezTo>
                    <a:pt x="134" y="191"/>
                    <a:pt x="141" y="173"/>
                    <a:pt x="141" y="150"/>
                  </a:cubicBezTo>
                  <a:cubicBezTo>
                    <a:pt x="141" y="127"/>
                    <a:pt x="141" y="97"/>
                    <a:pt x="141" y="97"/>
                  </a:cubicBezTo>
                  <a:cubicBezTo>
                    <a:pt x="141" y="97"/>
                    <a:pt x="126" y="3"/>
                    <a:pt x="7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2" name="Freeform 658">
              <a:extLst>
                <a:ext uri="{FF2B5EF4-FFF2-40B4-BE49-F238E27FC236}">
                  <a16:creationId xmlns:a16="http://schemas.microsoft.com/office/drawing/2014/main" id="{65CD4010-DBD1-463B-B056-F1A21E20AD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26938" y="1347768"/>
              <a:ext cx="197631" cy="175992"/>
            </a:xfrm>
            <a:custGeom>
              <a:avLst/>
              <a:gdLst>
                <a:gd name="T0" fmla="*/ 94 w 116"/>
                <a:gd name="T1" fmla="*/ 0 h 103"/>
                <a:gd name="T2" fmla="*/ 22 w 116"/>
                <a:gd name="T3" fmla="*/ 0 h 103"/>
                <a:gd name="T4" fmla="*/ 0 w 116"/>
                <a:gd name="T5" fmla="*/ 25 h 103"/>
                <a:gd name="T6" fmla="*/ 0 w 116"/>
                <a:gd name="T7" fmla="*/ 46 h 103"/>
                <a:gd name="T8" fmla="*/ 11 w 116"/>
                <a:gd name="T9" fmla="*/ 67 h 103"/>
                <a:gd name="T10" fmla="*/ 6 w 116"/>
                <a:gd name="T11" fmla="*/ 103 h 103"/>
                <a:gd name="T12" fmla="*/ 43 w 116"/>
                <a:gd name="T13" fmla="*/ 71 h 103"/>
                <a:gd name="T14" fmla="*/ 94 w 116"/>
                <a:gd name="T15" fmla="*/ 71 h 103"/>
                <a:gd name="T16" fmla="*/ 116 w 116"/>
                <a:gd name="T17" fmla="*/ 46 h 103"/>
                <a:gd name="T18" fmla="*/ 116 w 116"/>
                <a:gd name="T19" fmla="*/ 25 h 103"/>
                <a:gd name="T20" fmla="*/ 94 w 116"/>
                <a:gd name="T21" fmla="*/ 0 h 103"/>
                <a:gd name="T22" fmla="*/ 104 w 116"/>
                <a:gd name="T23" fmla="*/ 43 h 103"/>
                <a:gd name="T24" fmla="*/ 86 w 116"/>
                <a:gd name="T25" fmla="*/ 61 h 103"/>
                <a:gd name="T26" fmla="*/ 29 w 116"/>
                <a:gd name="T27" fmla="*/ 61 h 103"/>
                <a:gd name="T28" fmla="*/ 11 w 116"/>
                <a:gd name="T29" fmla="*/ 43 h 103"/>
                <a:gd name="T30" fmla="*/ 11 w 116"/>
                <a:gd name="T31" fmla="*/ 28 h 103"/>
                <a:gd name="T32" fmla="*/ 29 w 116"/>
                <a:gd name="T33" fmla="*/ 10 h 103"/>
                <a:gd name="T34" fmla="*/ 86 w 116"/>
                <a:gd name="T35" fmla="*/ 10 h 103"/>
                <a:gd name="T36" fmla="*/ 104 w 116"/>
                <a:gd name="T37" fmla="*/ 28 h 103"/>
                <a:gd name="T38" fmla="*/ 104 w 116"/>
                <a:gd name="T39" fmla="*/ 4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6" h="103">
                  <a:moveTo>
                    <a:pt x="94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11"/>
                    <a:pt x="0" y="25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55"/>
                    <a:pt x="4" y="63"/>
                    <a:pt x="11" y="67"/>
                  </a:cubicBezTo>
                  <a:cubicBezTo>
                    <a:pt x="6" y="103"/>
                    <a:pt x="6" y="103"/>
                    <a:pt x="6" y="103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94" y="71"/>
                    <a:pt x="94" y="71"/>
                    <a:pt x="94" y="71"/>
                  </a:cubicBezTo>
                  <a:cubicBezTo>
                    <a:pt x="106" y="71"/>
                    <a:pt x="116" y="60"/>
                    <a:pt x="116" y="46"/>
                  </a:cubicBezTo>
                  <a:cubicBezTo>
                    <a:pt x="116" y="25"/>
                    <a:pt x="116" y="25"/>
                    <a:pt x="116" y="25"/>
                  </a:cubicBezTo>
                  <a:cubicBezTo>
                    <a:pt x="116" y="11"/>
                    <a:pt x="106" y="0"/>
                    <a:pt x="94" y="0"/>
                  </a:cubicBezTo>
                  <a:close/>
                  <a:moveTo>
                    <a:pt x="104" y="43"/>
                  </a:moveTo>
                  <a:cubicBezTo>
                    <a:pt x="104" y="53"/>
                    <a:pt x="96" y="61"/>
                    <a:pt x="86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19" y="61"/>
                    <a:pt x="11" y="53"/>
                    <a:pt x="11" y="43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18"/>
                    <a:pt x="19" y="10"/>
                    <a:pt x="29" y="10"/>
                  </a:cubicBezTo>
                  <a:cubicBezTo>
                    <a:pt x="86" y="10"/>
                    <a:pt x="86" y="10"/>
                    <a:pt x="86" y="10"/>
                  </a:cubicBezTo>
                  <a:cubicBezTo>
                    <a:pt x="96" y="10"/>
                    <a:pt x="104" y="18"/>
                    <a:pt x="104" y="28"/>
                  </a:cubicBezTo>
                  <a:lnTo>
                    <a:pt x="104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3" name="Oval 659">
              <a:extLst>
                <a:ext uri="{FF2B5EF4-FFF2-40B4-BE49-F238E27FC236}">
                  <a16:creationId xmlns:a16="http://schemas.microsoft.com/office/drawing/2014/main" id="{96C81C0B-A805-4724-A0D0-ABF0F00432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1569" y="1380225"/>
              <a:ext cx="188975" cy="22215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64" name="任意多边形 135">
            <a:extLst>
              <a:ext uri="{FF2B5EF4-FFF2-40B4-BE49-F238E27FC236}">
                <a16:creationId xmlns:a16="http://schemas.microsoft.com/office/drawing/2014/main" id="{9BBDEFEC-7367-400A-B211-F1DD5B212A20}"/>
              </a:ext>
            </a:extLst>
          </p:cNvPr>
          <p:cNvSpPr/>
          <p:nvPr/>
        </p:nvSpPr>
        <p:spPr>
          <a:xfrm rot="5400000">
            <a:off x="2594744" y="5184369"/>
            <a:ext cx="164883" cy="129218"/>
          </a:xfrm>
          <a:custGeom>
            <a:avLst/>
            <a:gdLst>
              <a:gd name="connsiteX0" fmla="*/ 146050 w 292100"/>
              <a:gd name="connsiteY0" fmla="*/ 0 h 251810"/>
              <a:gd name="connsiteX1" fmla="*/ 292100 w 292100"/>
              <a:gd name="connsiteY1" fmla="*/ 251810 h 251810"/>
              <a:gd name="connsiteX2" fmla="*/ 213780 w 292100"/>
              <a:gd name="connsiteY2" fmla="*/ 251810 h 251810"/>
              <a:gd name="connsiteX3" fmla="*/ 146050 w 292100"/>
              <a:gd name="connsiteY3" fmla="*/ 135034 h 251810"/>
              <a:gd name="connsiteX4" fmla="*/ 78320 w 292100"/>
              <a:gd name="connsiteY4" fmla="*/ 251810 h 251810"/>
              <a:gd name="connsiteX5" fmla="*/ 0 w 292100"/>
              <a:gd name="connsiteY5" fmla="*/ 251810 h 251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2100" h="251810">
                <a:moveTo>
                  <a:pt x="146050" y="0"/>
                </a:moveTo>
                <a:lnTo>
                  <a:pt x="292100" y="251810"/>
                </a:lnTo>
                <a:lnTo>
                  <a:pt x="213780" y="251810"/>
                </a:lnTo>
                <a:lnTo>
                  <a:pt x="146050" y="135034"/>
                </a:lnTo>
                <a:lnTo>
                  <a:pt x="78320" y="251810"/>
                </a:lnTo>
                <a:lnTo>
                  <a:pt x="0" y="251810"/>
                </a:lnTo>
                <a:close/>
              </a:path>
            </a:pathLst>
          </a:custGeom>
          <a:solidFill>
            <a:srgbClr val="4A63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5" name="任意多边形 156">
            <a:extLst>
              <a:ext uri="{FF2B5EF4-FFF2-40B4-BE49-F238E27FC236}">
                <a16:creationId xmlns:a16="http://schemas.microsoft.com/office/drawing/2014/main" id="{9E5D5E2A-7F71-4942-84A3-FB0F31219531}"/>
              </a:ext>
            </a:extLst>
          </p:cNvPr>
          <p:cNvSpPr/>
          <p:nvPr/>
        </p:nvSpPr>
        <p:spPr>
          <a:xfrm rot="5400000">
            <a:off x="4429657" y="4547866"/>
            <a:ext cx="164883" cy="129218"/>
          </a:xfrm>
          <a:custGeom>
            <a:avLst/>
            <a:gdLst>
              <a:gd name="connsiteX0" fmla="*/ 146050 w 292100"/>
              <a:gd name="connsiteY0" fmla="*/ 0 h 251810"/>
              <a:gd name="connsiteX1" fmla="*/ 292100 w 292100"/>
              <a:gd name="connsiteY1" fmla="*/ 251810 h 251810"/>
              <a:gd name="connsiteX2" fmla="*/ 213780 w 292100"/>
              <a:gd name="connsiteY2" fmla="*/ 251810 h 251810"/>
              <a:gd name="connsiteX3" fmla="*/ 146050 w 292100"/>
              <a:gd name="connsiteY3" fmla="*/ 135034 h 251810"/>
              <a:gd name="connsiteX4" fmla="*/ 78320 w 292100"/>
              <a:gd name="connsiteY4" fmla="*/ 251810 h 251810"/>
              <a:gd name="connsiteX5" fmla="*/ 0 w 292100"/>
              <a:gd name="connsiteY5" fmla="*/ 251810 h 251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2100" h="251810">
                <a:moveTo>
                  <a:pt x="146050" y="0"/>
                </a:moveTo>
                <a:lnTo>
                  <a:pt x="292100" y="251810"/>
                </a:lnTo>
                <a:lnTo>
                  <a:pt x="213780" y="251810"/>
                </a:lnTo>
                <a:lnTo>
                  <a:pt x="146050" y="135034"/>
                </a:lnTo>
                <a:lnTo>
                  <a:pt x="78320" y="251810"/>
                </a:lnTo>
                <a:lnTo>
                  <a:pt x="0" y="251810"/>
                </a:lnTo>
                <a:close/>
              </a:path>
            </a:pathLst>
          </a:custGeom>
          <a:solidFill>
            <a:srgbClr val="4A63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6" name="任意多边形 165">
            <a:extLst>
              <a:ext uri="{FF2B5EF4-FFF2-40B4-BE49-F238E27FC236}">
                <a16:creationId xmlns:a16="http://schemas.microsoft.com/office/drawing/2014/main" id="{1C8999B3-C8CE-4E61-8E8C-FDC01806D5F0}"/>
              </a:ext>
            </a:extLst>
          </p:cNvPr>
          <p:cNvSpPr/>
          <p:nvPr/>
        </p:nvSpPr>
        <p:spPr>
          <a:xfrm rot="5400000">
            <a:off x="6252877" y="3921061"/>
            <a:ext cx="164883" cy="129218"/>
          </a:xfrm>
          <a:custGeom>
            <a:avLst/>
            <a:gdLst>
              <a:gd name="connsiteX0" fmla="*/ 146050 w 292100"/>
              <a:gd name="connsiteY0" fmla="*/ 0 h 251810"/>
              <a:gd name="connsiteX1" fmla="*/ 292100 w 292100"/>
              <a:gd name="connsiteY1" fmla="*/ 251810 h 251810"/>
              <a:gd name="connsiteX2" fmla="*/ 213780 w 292100"/>
              <a:gd name="connsiteY2" fmla="*/ 251810 h 251810"/>
              <a:gd name="connsiteX3" fmla="*/ 146050 w 292100"/>
              <a:gd name="connsiteY3" fmla="*/ 135034 h 251810"/>
              <a:gd name="connsiteX4" fmla="*/ 78320 w 292100"/>
              <a:gd name="connsiteY4" fmla="*/ 251810 h 251810"/>
              <a:gd name="connsiteX5" fmla="*/ 0 w 292100"/>
              <a:gd name="connsiteY5" fmla="*/ 251810 h 251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2100" h="251810">
                <a:moveTo>
                  <a:pt x="146050" y="0"/>
                </a:moveTo>
                <a:lnTo>
                  <a:pt x="292100" y="251810"/>
                </a:lnTo>
                <a:lnTo>
                  <a:pt x="213780" y="251810"/>
                </a:lnTo>
                <a:lnTo>
                  <a:pt x="146050" y="135034"/>
                </a:lnTo>
                <a:lnTo>
                  <a:pt x="78320" y="251810"/>
                </a:lnTo>
                <a:lnTo>
                  <a:pt x="0" y="251810"/>
                </a:lnTo>
                <a:close/>
              </a:path>
            </a:pathLst>
          </a:custGeom>
          <a:solidFill>
            <a:srgbClr val="4A63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7" name="任意多边形 174">
            <a:extLst>
              <a:ext uri="{FF2B5EF4-FFF2-40B4-BE49-F238E27FC236}">
                <a16:creationId xmlns:a16="http://schemas.microsoft.com/office/drawing/2014/main" id="{9D00B219-F71A-4117-8C8A-922CF8132ED4}"/>
              </a:ext>
            </a:extLst>
          </p:cNvPr>
          <p:cNvSpPr/>
          <p:nvPr/>
        </p:nvSpPr>
        <p:spPr>
          <a:xfrm rot="5400000">
            <a:off x="8114371" y="3278356"/>
            <a:ext cx="164883" cy="129218"/>
          </a:xfrm>
          <a:custGeom>
            <a:avLst/>
            <a:gdLst>
              <a:gd name="connsiteX0" fmla="*/ 146050 w 292100"/>
              <a:gd name="connsiteY0" fmla="*/ 0 h 251810"/>
              <a:gd name="connsiteX1" fmla="*/ 292100 w 292100"/>
              <a:gd name="connsiteY1" fmla="*/ 251810 h 251810"/>
              <a:gd name="connsiteX2" fmla="*/ 213780 w 292100"/>
              <a:gd name="connsiteY2" fmla="*/ 251810 h 251810"/>
              <a:gd name="connsiteX3" fmla="*/ 146050 w 292100"/>
              <a:gd name="connsiteY3" fmla="*/ 135034 h 251810"/>
              <a:gd name="connsiteX4" fmla="*/ 78320 w 292100"/>
              <a:gd name="connsiteY4" fmla="*/ 251810 h 251810"/>
              <a:gd name="connsiteX5" fmla="*/ 0 w 292100"/>
              <a:gd name="connsiteY5" fmla="*/ 251810 h 251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2100" h="251810">
                <a:moveTo>
                  <a:pt x="146050" y="0"/>
                </a:moveTo>
                <a:lnTo>
                  <a:pt x="292100" y="251810"/>
                </a:lnTo>
                <a:lnTo>
                  <a:pt x="213780" y="251810"/>
                </a:lnTo>
                <a:lnTo>
                  <a:pt x="146050" y="135034"/>
                </a:lnTo>
                <a:lnTo>
                  <a:pt x="78320" y="251810"/>
                </a:lnTo>
                <a:lnTo>
                  <a:pt x="0" y="251810"/>
                </a:lnTo>
                <a:close/>
              </a:path>
            </a:pathLst>
          </a:custGeom>
          <a:solidFill>
            <a:srgbClr val="4A63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8" name="Text Placeholder 32">
            <a:extLst>
              <a:ext uri="{FF2B5EF4-FFF2-40B4-BE49-F238E27FC236}">
                <a16:creationId xmlns:a16="http://schemas.microsoft.com/office/drawing/2014/main" id="{A9D8D986-236C-4E5E-B340-C419BFDE5023}"/>
              </a:ext>
            </a:extLst>
          </p:cNvPr>
          <p:cNvSpPr txBox="1">
            <a:spLocks/>
          </p:cNvSpPr>
          <p:nvPr/>
        </p:nvSpPr>
        <p:spPr>
          <a:xfrm>
            <a:off x="3013379" y="5399923"/>
            <a:ext cx="2989435" cy="5213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69" name="Text Placeholder 33">
            <a:extLst>
              <a:ext uri="{FF2B5EF4-FFF2-40B4-BE49-F238E27FC236}">
                <a16:creationId xmlns:a16="http://schemas.microsoft.com/office/drawing/2014/main" id="{67636A88-BE0F-49EF-A4F5-45FED82338E6}"/>
              </a:ext>
            </a:extLst>
          </p:cNvPr>
          <p:cNvSpPr txBox="1">
            <a:spLocks/>
          </p:cNvSpPr>
          <p:nvPr/>
        </p:nvSpPr>
        <p:spPr>
          <a:xfrm>
            <a:off x="3013379" y="5144434"/>
            <a:ext cx="1746575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altLang="zh-CN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ea"/>
                <a:sym typeface="+mn-lt"/>
              </a:rPr>
              <a:t>Add title text</a:t>
            </a:r>
            <a:endParaRPr lang="en-AU" sz="14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70" name="Text Placeholder 32">
            <a:extLst>
              <a:ext uri="{FF2B5EF4-FFF2-40B4-BE49-F238E27FC236}">
                <a16:creationId xmlns:a16="http://schemas.microsoft.com/office/drawing/2014/main" id="{345281C0-65A3-439C-9181-9451D852A92E}"/>
              </a:ext>
            </a:extLst>
          </p:cNvPr>
          <p:cNvSpPr txBox="1">
            <a:spLocks/>
          </p:cNvSpPr>
          <p:nvPr/>
        </p:nvSpPr>
        <p:spPr>
          <a:xfrm>
            <a:off x="4863165" y="4747269"/>
            <a:ext cx="2989435" cy="5213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71" name="Text Placeholder 33">
            <a:extLst>
              <a:ext uri="{FF2B5EF4-FFF2-40B4-BE49-F238E27FC236}">
                <a16:creationId xmlns:a16="http://schemas.microsoft.com/office/drawing/2014/main" id="{1B26FE36-7D77-419C-A03D-BC388ADE998F}"/>
              </a:ext>
            </a:extLst>
          </p:cNvPr>
          <p:cNvSpPr txBox="1">
            <a:spLocks/>
          </p:cNvSpPr>
          <p:nvPr/>
        </p:nvSpPr>
        <p:spPr>
          <a:xfrm>
            <a:off x="4863165" y="4491780"/>
            <a:ext cx="1746575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altLang="zh-CN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ea"/>
                <a:sym typeface="+mn-lt"/>
              </a:rPr>
              <a:t>Add title text</a:t>
            </a:r>
            <a:endParaRPr lang="en-AU" sz="14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72" name="Text Placeholder 32">
            <a:extLst>
              <a:ext uri="{FF2B5EF4-FFF2-40B4-BE49-F238E27FC236}">
                <a16:creationId xmlns:a16="http://schemas.microsoft.com/office/drawing/2014/main" id="{FE1E7C19-3DF8-4DD0-A751-4B45D06170C1}"/>
              </a:ext>
            </a:extLst>
          </p:cNvPr>
          <p:cNvSpPr txBox="1">
            <a:spLocks/>
          </p:cNvSpPr>
          <p:nvPr/>
        </p:nvSpPr>
        <p:spPr>
          <a:xfrm>
            <a:off x="6698075" y="4145854"/>
            <a:ext cx="2989435" cy="5213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73" name="Text Placeholder 33">
            <a:extLst>
              <a:ext uri="{FF2B5EF4-FFF2-40B4-BE49-F238E27FC236}">
                <a16:creationId xmlns:a16="http://schemas.microsoft.com/office/drawing/2014/main" id="{55BF6EAF-6C37-4EDA-B75E-E1CF2AE7462A}"/>
              </a:ext>
            </a:extLst>
          </p:cNvPr>
          <p:cNvSpPr txBox="1">
            <a:spLocks/>
          </p:cNvSpPr>
          <p:nvPr/>
        </p:nvSpPr>
        <p:spPr>
          <a:xfrm>
            <a:off x="6698075" y="3890365"/>
            <a:ext cx="1746575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altLang="zh-CN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ea"/>
                <a:sym typeface="+mn-lt"/>
              </a:rPr>
              <a:t>Add title text</a:t>
            </a:r>
            <a:endParaRPr lang="en-AU" sz="14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74" name="Text Placeholder 32">
            <a:extLst>
              <a:ext uri="{FF2B5EF4-FFF2-40B4-BE49-F238E27FC236}">
                <a16:creationId xmlns:a16="http://schemas.microsoft.com/office/drawing/2014/main" id="{B37A6EAA-C501-4696-BF55-526540B11D66}"/>
              </a:ext>
            </a:extLst>
          </p:cNvPr>
          <p:cNvSpPr txBox="1">
            <a:spLocks/>
          </p:cNvSpPr>
          <p:nvPr/>
        </p:nvSpPr>
        <p:spPr>
          <a:xfrm>
            <a:off x="8605400" y="3498904"/>
            <a:ext cx="2989435" cy="5213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75" name="Text Placeholder 33">
            <a:extLst>
              <a:ext uri="{FF2B5EF4-FFF2-40B4-BE49-F238E27FC236}">
                <a16:creationId xmlns:a16="http://schemas.microsoft.com/office/drawing/2014/main" id="{3337E43B-2D21-46B4-B596-61130A3BA978}"/>
              </a:ext>
            </a:extLst>
          </p:cNvPr>
          <p:cNvSpPr txBox="1">
            <a:spLocks/>
          </p:cNvSpPr>
          <p:nvPr/>
        </p:nvSpPr>
        <p:spPr>
          <a:xfrm>
            <a:off x="8605400" y="3243415"/>
            <a:ext cx="1746575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altLang="zh-CN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ea"/>
                <a:sym typeface="+mn-lt"/>
              </a:rPr>
              <a:t>Add title text</a:t>
            </a:r>
            <a:endParaRPr lang="en-AU" sz="14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76" name="文本框 75">
            <a:extLst>
              <a:ext uri="{FF2B5EF4-FFF2-40B4-BE49-F238E27FC236}">
                <a16:creationId xmlns:a16="http://schemas.microsoft.com/office/drawing/2014/main" id="{A88846A5-AABF-497F-9D07-0048BEFC58F1}"/>
              </a:ext>
            </a:extLst>
          </p:cNvPr>
          <p:cNvSpPr txBox="1"/>
          <p:nvPr/>
        </p:nvSpPr>
        <p:spPr>
          <a:xfrm>
            <a:off x="1214021" y="329922"/>
            <a:ext cx="24195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gradFill>
                  <a:gsLst>
                    <a:gs pos="59200">
                      <a:srgbClr val="0599D7">
                        <a:alpha val="80000"/>
                      </a:srgbClr>
                    </a:gs>
                    <a:gs pos="42000">
                      <a:srgbClr val="0599D7">
                        <a:alpha val="85000"/>
                      </a:srgbClr>
                    </a:gs>
                    <a:gs pos="0">
                      <a:srgbClr val="0599D7"/>
                    </a:gs>
                    <a:gs pos="100000">
                      <a:srgbClr val="0599D7"/>
                    </a:gs>
                  </a:gsLst>
                  <a:lin ang="2700000" scaled="0"/>
                </a:gradFill>
                <a:cs typeface="+mn-ea"/>
                <a:sym typeface="+mn-lt"/>
              </a:rPr>
              <a:t>Add title text</a:t>
            </a:r>
            <a:endParaRPr lang="zh-CN" altLang="en-US" sz="2800" dirty="0">
              <a:gradFill>
                <a:gsLst>
                  <a:gs pos="59200">
                    <a:srgbClr val="0599D7">
                      <a:alpha val="80000"/>
                    </a:srgbClr>
                  </a:gs>
                  <a:gs pos="42000">
                    <a:srgbClr val="0599D7">
                      <a:alpha val="85000"/>
                    </a:srgbClr>
                  </a:gs>
                  <a:gs pos="0">
                    <a:srgbClr val="0599D7"/>
                  </a:gs>
                  <a:gs pos="100000">
                    <a:srgbClr val="0599D7"/>
                  </a:gs>
                </a:gsLst>
                <a:lin ang="2700000" scaled="0"/>
              </a:gra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18370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5" grpId="0" animBg="1"/>
      <p:bldP spid="66" grpId="0" animBg="1"/>
      <p:bldP spid="67" grpId="0" animBg="1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">
            <a:extLst>
              <a:ext uri="{FF2B5EF4-FFF2-40B4-BE49-F238E27FC236}">
                <a16:creationId xmlns:a16="http://schemas.microsoft.com/office/drawing/2014/main" id="{075DF94C-25A6-4BB7-A542-155A8658BE76}"/>
              </a:ext>
            </a:extLst>
          </p:cNvPr>
          <p:cNvGrpSpPr/>
          <p:nvPr/>
        </p:nvGrpSpPr>
        <p:grpSpPr>
          <a:xfrm>
            <a:off x="2119181" y="1222154"/>
            <a:ext cx="1145243" cy="790786"/>
            <a:chOff x="1668087" y="1131991"/>
            <a:chExt cx="1145243" cy="790786"/>
          </a:xfrm>
        </p:grpSpPr>
        <p:sp>
          <p:nvSpPr>
            <p:cNvPr id="5" name="Freeform 27">
              <a:extLst>
                <a:ext uri="{FF2B5EF4-FFF2-40B4-BE49-F238E27FC236}">
                  <a16:creationId xmlns:a16="http://schemas.microsoft.com/office/drawing/2014/main" id="{55FFEE45-EC91-4FE8-8C07-BB1BCFF97B68}"/>
                </a:ext>
              </a:extLst>
            </p:cNvPr>
            <p:cNvSpPr/>
            <p:nvPr/>
          </p:nvSpPr>
          <p:spPr bwMode="auto">
            <a:xfrm rot="16200000">
              <a:off x="1845316" y="954762"/>
              <a:ext cx="790786" cy="1145243"/>
            </a:xfrm>
            <a:custGeom>
              <a:avLst/>
              <a:gdLst>
                <a:gd name="T0" fmla="*/ 0 w 482"/>
                <a:gd name="T1" fmla="*/ 0 h 696"/>
                <a:gd name="T2" fmla="*/ 0 w 482"/>
                <a:gd name="T3" fmla="*/ 223 h 696"/>
                <a:gd name="T4" fmla="*/ 0 w 482"/>
                <a:gd name="T5" fmla="*/ 223 h 696"/>
                <a:gd name="T6" fmla="*/ 125 w 482"/>
                <a:gd name="T7" fmla="*/ 348 h 696"/>
                <a:gd name="T8" fmla="*/ 0 w 482"/>
                <a:gd name="T9" fmla="*/ 473 h 696"/>
                <a:gd name="T10" fmla="*/ 0 w 482"/>
                <a:gd name="T11" fmla="*/ 473 h 696"/>
                <a:gd name="T12" fmla="*/ 0 w 482"/>
                <a:gd name="T13" fmla="*/ 696 h 696"/>
                <a:gd name="T14" fmla="*/ 388 w 482"/>
                <a:gd name="T15" fmla="*/ 441 h 696"/>
                <a:gd name="T16" fmla="*/ 482 w 482"/>
                <a:gd name="T17" fmla="*/ 348 h 696"/>
                <a:gd name="T18" fmla="*/ 388 w 482"/>
                <a:gd name="T19" fmla="*/ 255 h 696"/>
                <a:gd name="T20" fmla="*/ 0 w 482"/>
                <a:gd name="T21" fmla="*/ 0 h 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2" h="696">
                  <a:moveTo>
                    <a:pt x="0" y="0"/>
                  </a:moveTo>
                  <a:cubicBezTo>
                    <a:pt x="0" y="223"/>
                    <a:pt x="0" y="223"/>
                    <a:pt x="0" y="223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69" y="223"/>
                    <a:pt x="125" y="279"/>
                    <a:pt x="125" y="348"/>
                  </a:cubicBezTo>
                  <a:cubicBezTo>
                    <a:pt x="125" y="417"/>
                    <a:pt x="69" y="473"/>
                    <a:pt x="0" y="473"/>
                  </a:cubicBezTo>
                  <a:cubicBezTo>
                    <a:pt x="0" y="473"/>
                    <a:pt x="0" y="473"/>
                    <a:pt x="0" y="473"/>
                  </a:cubicBezTo>
                  <a:cubicBezTo>
                    <a:pt x="0" y="696"/>
                    <a:pt x="0" y="696"/>
                    <a:pt x="0" y="696"/>
                  </a:cubicBezTo>
                  <a:cubicBezTo>
                    <a:pt x="0" y="696"/>
                    <a:pt x="380" y="441"/>
                    <a:pt x="388" y="441"/>
                  </a:cubicBezTo>
                  <a:cubicBezTo>
                    <a:pt x="440" y="441"/>
                    <a:pt x="482" y="400"/>
                    <a:pt x="482" y="348"/>
                  </a:cubicBezTo>
                  <a:cubicBezTo>
                    <a:pt x="482" y="296"/>
                    <a:pt x="440" y="255"/>
                    <a:pt x="388" y="255"/>
                  </a:cubicBezTo>
                  <a:cubicBezTo>
                    <a:pt x="380" y="255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" name="Freeform 28">
              <a:extLst>
                <a:ext uri="{FF2B5EF4-FFF2-40B4-BE49-F238E27FC236}">
                  <a16:creationId xmlns:a16="http://schemas.microsoft.com/office/drawing/2014/main" id="{F5ABD1C2-8BA9-4A9F-B057-82856962F7DE}"/>
                </a:ext>
              </a:extLst>
            </p:cNvPr>
            <p:cNvSpPr/>
            <p:nvPr/>
          </p:nvSpPr>
          <p:spPr bwMode="auto">
            <a:xfrm rot="16200000">
              <a:off x="2135239" y="1083831"/>
              <a:ext cx="209977" cy="306297"/>
            </a:xfrm>
            <a:custGeom>
              <a:avLst/>
              <a:gdLst>
                <a:gd name="T0" fmla="*/ 34 w 128"/>
                <a:gd name="T1" fmla="*/ 186 h 186"/>
                <a:gd name="T2" fmla="*/ 128 w 128"/>
                <a:gd name="T3" fmla="*/ 93 h 186"/>
                <a:gd name="T4" fmla="*/ 34 w 128"/>
                <a:gd name="T5" fmla="*/ 0 h 186"/>
                <a:gd name="T6" fmla="*/ 0 w 128"/>
                <a:gd name="T7" fmla="*/ 93 h 186"/>
                <a:gd name="T8" fmla="*/ 34 w 128"/>
                <a:gd name="T9" fmla="*/ 18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86">
                  <a:moveTo>
                    <a:pt x="34" y="186"/>
                  </a:moveTo>
                  <a:cubicBezTo>
                    <a:pt x="86" y="186"/>
                    <a:pt x="128" y="145"/>
                    <a:pt x="128" y="93"/>
                  </a:cubicBezTo>
                  <a:cubicBezTo>
                    <a:pt x="128" y="41"/>
                    <a:pt x="86" y="0"/>
                    <a:pt x="34" y="0"/>
                  </a:cubicBezTo>
                  <a:cubicBezTo>
                    <a:pt x="30" y="0"/>
                    <a:pt x="0" y="46"/>
                    <a:pt x="0" y="93"/>
                  </a:cubicBezTo>
                  <a:cubicBezTo>
                    <a:pt x="0" y="140"/>
                    <a:pt x="30" y="186"/>
                    <a:pt x="34" y="18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7" name="Freeform 26">
            <a:extLst>
              <a:ext uri="{FF2B5EF4-FFF2-40B4-BE49-F238E27FC236}">
                <a16:creationId xmlns:a16="http://schemas.microsoft.com/office/drawing/2014/main" id="{2B10C3AC-3D64-4671-84A1-42083203795D}"/>
              </a:ext>
            </a:extLst>
          </p:cNvPr>
          <p:cNvSpPr/>
          <p:nvPr/>
        </p:nvSpPr>
        <p:spPr bwMode="auto">
          <a:xfrm rot="16200000">
            <a:off x="2120145" y="1858828"/>
            <a:ext cx="1143317" cy="1145243"/>
          </a:xfrm>
          <a:custGeom>
            <a:avLst/>
            <a:gdLst>
              <a:gd name="T0" fmla="*/ 0 w 697"/>
              <a:gd name="T1" fmla="*/ 0 h 696"/>
              <a:gd name="T2" fmla="*/ 0 w 697"/>
              <a:gd name="T3" fmla="*/ 223 h 696"/>
              <a:gd name="T4" fmla="*/ 0 w 697"/>
              <a:gd name="T5" fmla="*/ 223 h 696"/>
              <a:gd name="T6" fmla="*/ 125 w 697"/>
              <a:gd name="T7" fmla="*/ 348 h 696"/>
              <a:gd name="T8" fmla="*/ 0 w 697"/>
              <a:gd name="T9" fmla="*/ 473 h 696"/>
              <a:gd name="T10" fmla="*/ 0 w 697"/>
              <a:gd name="T11" fmla="*/ 473 h 696"/>
              <a:gd name="T12" fmla="*/ 0 w 697"/>
              <a:gd name="T13" fmla="*/ 696 h 696"/>
              <a:gd name="T14" fmla="*/ 579 w 697"/>
              <a:gd name="T15" fmla="*/ 696 h 696"/>
              <a:gd name="T16" fmla="*/ 579 w 697"/>
              <a:gd name="T17" fmla="*/ 438 h 696"/>
              <a:gd name="T18" fmla="*/ 603 w 697"/>
              <a:gd name="T19" fmla="*/ 441 h 696"/>
              <a:gd name="T20" fmla="*/ 697 w 697"/>
              <a:gd name="T21" fmla="*/ 348 h 696"/>
              <a:gd name="T22" fmla="*/ 603 w 697"/>
              <a:gd name="T23" fmla="*/ 255 h 696"/>
              <a:gd name="T24" fmla="*/ 579 w 697"/>
              <a:gd name="T25" fmla="*/ 258 h 696"/>
              <a:gd name="T26" fmla="*/ 579 w 697"/>
              <a:gd name="T27" fmla="*/ 0 h 696"/>
              <a:gd name="T28" fmla="*/ 0 w 697"/>
              <a:gd name="T29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697" h="696">
                <a:moveTo>
                  <a:pt x="0" y="0"/>
                </a:moveTo>
                <a:cubicBezTo>
                  <a:pt x="0" y="223"/>
                  <a:pt x="0" y="223"/>
                  <a:pt x="0" y="223"/>
                </a:cubicBezTo>
                <a:cubicBezTo>
                  <a:pt x="0" y="223"/>
                  <a:pt x="0" y="223"/>
                  <a:pt x="0" y="223"/>
                </a:cubicBezTo>
                <a:cubicBezTo>
                  <a:pt x="69" y="223"/>
                  <a:pt x="125" y="279"/>
                  <a:pt x="125" y="348"/>
                </a:cubicBezTo>
                <a:cubicBezTo>
                  <a:pt x="125" y="417"/>
                  <a:pt x="69" y="473"/>
                  <a:pt x="0" y="473"/>
                </a:cubicBezTo>
                <a:cubicBezTo>
                  <a:pt x="0" y="473"/>
                  <a:pt x="0" y="473"/>
                  <a:pt x="0" y="473"/>
                </a:cubicBezTo>
                <a:cubicBezTo>
                  <a:pt x="0" y="696"/>
                  <a:pt x="0" y="696"/>
                  <a:pt x="0" y="696"/>
                </a:cubicBezTo>
                <a:cubicBezTo>
                  <a:pt x="579" y="696"/>
                  <a:pt x="579" y="696"/>
                  <a:pt x="579" y="696"/>
                </a:cubicBezTo>
                <a:cubicBezTo>
                  <a:pt x="579" y="438"/>
                  <a:pt x="579" y="438"/>
                  <a:pt x="579" y="438"/>
                </a:cubicBezTo>
                <a:cubicBezTo>
                  <a:pt x="587" y="440"/>
                  <a:pt x="595" y="441"/>
                  <a:pt x="603" y="441"/>
                </a:cubicBezTo>
                <a:cubicBezTo>
                  <a:pt x="655" y="441"/>
                  <a:pt x="697" y="400"/>
                  <a:pt x="697" y="348"/>
                </a:cubicBezTo>
                <a:cubicBezTo>
                  <a:pt x="697" y="296"/>
                  <a:pt x="655" y="255"/>
                  <a:pt x="603" y="255"/>
                </a:cubicBezTo>
                <a:cubicBezTo>
                  <a:pt x="595" y="255"/>
                  <a:pt x="587" y="256"/>
                  <a:pt x="579" y="258"/>
                </a:cubicBezTo>
                <a:cubicBezTo>
                  <a:pt x="579" y="0"/>
                  <a:pt x="579" y="0"/>
                  <a:pt x="579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chemeClr val="accent1"/>
            </a:solidFill>
          </a:ln>
          <a:effectLst>
            <a:outerShdw blurRad="419100" dist="838200" dir="2700000" sx="90000" sy="90000" algn="tl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TextBox 12">
            <a:extLst>
              <a:ext uri="{FF2B5EF4-FFF2-40B4-BE49-F238E27FC236}">
                <a16:creationId xmlns:a16="http://schemas.microsoft.com/office/drawing/2014/main" id="{EC408943-C87F-4D94-894C-CFA572778F52}"/>
              </a:ext>
            </a:extLst>
          </p:cNvPr>
          <p:cNvSpPr txBox="1"/>
          <p:nvPr/>
        </p:nvSpPr>
        <p:spPr>
          <a:xfrm>
            <a:off x="2409851" y="2136663"/>
            <a:ext cx="562939" cy="461647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id-ID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Freeform 25">
            <a:extLst>
              <a:ext uri="{FF2B5EF4-FFF2-40B4-BE49-F238E27FC236}">
                <a16:creationId xmlns:a16="http://schemas.microsoft.com/office/drawing/2014/main" id="{7737668F-A67F-46C3-90FA-9DAAB8BD6848}"/>
              </a:ext>
            </a:extLst>
          </p:cNvPr>
          <p:cNvSpPr/>
          <p:nvPr/>
        </p:nvSpPr>
        <p:spPr bwMode="auto">
          <a:xfrm rot="16200000">
            <a:off x="2120145" y="2855739"/>
            <a:ext cx="1143317" cy="1145243"/>
          </a:xfrm>
          <a:custGeom>
            <a:avLst/>
            <a:gdLst>
              <a:gd name="T0" fmla="*/ 0 w 697"/>
              <a:gd name="T1" fmla="*/ 0 h 696"/>
              <a:gd name="T2" fmla="*/ 0 w 697"/>
              <a:gd name="T3" fmla="*/ 223 h 696"/>
              <a:gd name="T4" fmla="*/ 0 w 697"/>
              <a:gd name="T5" fmla="*/ 223 h 696"/>
              <a:gd name="T6" fmla="*/ 125 w 697"/>
              <a:gd name="T7" fmla="*/ 348 h 696"/>
              <a:gd name="T8" fmla="*/ 0 w 697"/>
              <a:gd name="T9" fmla="*/ 473 h 696"/>
              <a:gd name="T10" fmla="*/ 0 w 697"/>
              <a:gd name="T11" fmla="*/ 473 h 696"/>
              <a:gd name="T12" fmla="*/ 0 w 697"/>
              <a:gd name="T13" fmla="*/ 696 h 696"/>
              <a:gd name="T14" fmla="*/ 579 w 697"/>
              <a:gd name="T15" fmla="*/ 696 h 696"/>
              <a:gd name="T16" fmla="*/ 579 w 697"/>
              <a:gd name="T17" fmla="*/ 438 h 696"/>
              <a:gd name="T18" fmla="*/ 603 w 697"/>
              <a:gd name="T19" fmla="*/ 441 h 696"/>
              <a:gd name="T20" fmla="*/ 697 w 697"/>
              <a:gd name="T21" fmla="*/ 348 h 696"/>
              <a:gd name="T22" fmla="*/ 603 w 697"/>
              <a:gd name="T23" fmla="*/ 255 h 696"/>
              <a:gd name="T24" fmla="*/ 579 w 697"/>
              <a:gd name="T25" fmla="*/ 258 h 696"/>
              <a:gd name="T26" fmla="*/ 579 w 697"/>
              <a:gd name="T27" fmla="*/ 0 h 696"/>
              <a:gd name="T28" fmla="*/ 0 w 697"/>
              <a:gd name="T29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697" h="696">
                <a:moveTo>
                  <a:pt x="0" y="0"/>
                </a:moveTo>
                <a:cubicBezTo>
                  <a:pt x="0" y="223"/>
                  <a:pt x="0" y="223"/>
                  <a:pt x="0" y="223"/>
                </a:cubicBezTo>
                <a:cubicBezTo>
                  <a:pt x="0" y="223"/>
                  <a:pt x="0" y="223"/>
                  <a:pt x="0" y="223"/>
                </a:cubicBezTo>
                <a:cubicBezTo>
                  <a:pt x="69" y="223"/>
                  <a:pt x="125" y="279"/>
                  <a:pt x="125" y="348"/>
                </a:cubicBezTo>
                <a:cubicBezTo>
                  <a:pt x="125" y="417"/>
                  <a:pt x="69" y="473"/>
                  <a:pt x="0" y="473"/>
                </a:cubicBezTo>
                <a:cubicBezTo>
                  <a:pt x="0" y="473"/>
                  <a:pt x="0" y="473"/>
                  <a:pt x="0" y="473"/>
                </a:cubicBezTo>
                <a:cubicBezTo>
                  <a:pt x="0" y="696"/>
                  <a:pt x="0" y="696"/>
                  <a:pt x="0" y="696"/>
                </a:cubicBezTo>
                <a:cubicBezTo>
                  <a:pt x="579" y="696"/>
                  <a:pt x="579" y="696"/>
                  <a:pt x="579" y="696"/>
                </a:cubicBezTo>
                <a:cubicBezTo>
                  <a:pt x="579" y="438"/>
                  <a:pt x="579" y="438"/>
                  <a:pt x="579" y="438"/>
                </a:cubicBezTo>
                <a:cubicBezTo>
                  <a:pt x="587" y="440"/>
                  <a:pt x="595" y="441"/>
                  <a:pt x="603" y="441"/>
                </a:cubicBezTo>
                <a:cubicBezTo>
                  <a:pt x="655" y="441"/>
                  <a:pt x="697" y="400"/>
                  <a:pt x="697" y="348"/>
                </a:cubicBezTo>
                <a:cubicBezTo>
                  <a:pt x="697" y="296"/>
                  <a:pt x="655" y="255"/>
                  <a:pt x="603" y="255"/>
                </a:cubicBezTo>
                <a:cubicBezTo>
                  <a:pt x="595" y="255"/>
                  <a:pt x="587" y="256"/>
                  <a:pt x="579" y="258"/>
                </a:cubicBezTo>
                <a:cubicBezTo>
                  <a:pt x="579" y="0"/>
                  <a:pt x="579" y="0"/>
                  <a:pt x="579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chemeClr val="accent1"/>
            </a:solidFill>
          </a:ln>
          <a:effectLst>
            <a:outerShdw blurRad="419100" dist="838200" dir="2700000" sx="90000" sy="90000" algn="tl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TextBox 13">
            <a:extLst>
              <a:ext uri="{FF2B5EF4-FFF2-40B4-BE49-F238E27FC236}">
                <a16:creationId xmlns:a16="http://schemas.microsoft.com/office/drawing/2014/main" id="{8EBA4F1A-CC0C-45FE-80F2-C06D48BA02A3}"/>
              </a:ext>
            </a:extLst>
          </p:cNvPr>
          <p:cNvSpPr txBox="1"/>
          <p:nvPr/>
        </p:nvSpPr>
        <p:spPr>
          <a:xfrm>
            <a:off x="2409851" y="3135982"/>
            <a:ext cx="562939" cy="461647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lang="id-ID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Freeform 24">
            <a:extLst>
              <a:ext uri="{FF2B5EF4-FFF2-40B4-BE49-F238E27FC236}">
                <a16:creationId xmlns:a16="http://schemas.microsoft.com/office/drawing/2014/main" id="{19A1B10C-EE34-4511-A797-2FF86FE00E33}"/>
              </a:ext>
            </a:extLst>
          </p:cNvPr>
          <p:cNvSpPr/>
          <p:nvPr/>
        </p:nvSpPr>
        <p:spPr bwMode="auto">
          <a:xfrm rot="16200000">
            <a:off x="2120626" y="3853131"/>
            <a:ext cx="1142354" cy="1145243"/>
          </a:xfrm>
          <a:custGeom>
            <a:avLst/>
            <a:gdLst>
              <a:gd name="T0" fmla="*/ 0 w 697"/>
              <a:gd name="T1" fmla="*/ 0 h 696"/>
              <a:gd name="T2" fmla="*/ 0 w 697"/>
              <a:gd name="T3" fmla="*/ 223 h 696"/>
              <a:gd name="T4" fmla="*/ 0 w 697"/>
              <a:gd name="T5" fmla="*/ 223 h 696"/>
              <a:gd name="T6" fmla="*/ 125 w 697"/>
              <a:gd name="T7" fmla="*/ 348 h 696"/>
              <a:gd name="T8" fmla="*/ 0 w 697"/>
              <a:gd name="T9" fmla="*/ 473 h 696"/>
              <a:gd name="T10" fmla="*/ 0 w 697"/>
              <a:gd name="T11" fmla="*/ 473 h 696"/>
              <a:gd name="T12" fmla="*/ 0 w 697"/>
              <a:gd name="T13" fmla="*/ 696 h 696"/>
              <a:gd name="T14" fmla="*/ 580 w 697"/>
              <a:gd name="T15" fmla="*/ 696 h 696"/>
              <a:gd name="T16" fmla="*/ 580 w 697"/>
              <a:gd name="T17" fmla="*/ 438 h 696"/>
              <a:gd name="T18" fmla="*/ 604 w 697"/>
              <a:gd name="T19" fmla="*/ 441 h 696"/>
              <a:gd name="T20" fmla="*/ 697 w 697"/>
              <a:gd name="T21" fmla="*/ 348 h 696"/>
              <a:gd name="T22" fmla="*/ 604 w 697"/>
              <a:gd name="T23" fmla="*/ 255 h 696"/>
              <a:gd name="T24" fmla="*/ 580 w 697"/>
              <a:gd name="T25" fmla="*/ 258 h 696"/>
              <a:gd name="T26" fmla="*/ 580 w 697"/>
              <a:gd name="T27" fmla="*/ 0 h 696"/>
              <a:gd name="T28" fmla="*/ 0 w 697"/>
              <a:gd name="T29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697" h="696">
                <a:moveTo>
                  <a:pt x="0" y="0"/>
                </a:moveTo>
                <a:cubicBezTo>
                  <a:pt x="0" y="223"/>
                  <a:pt x="0" y="223"/>
                  <a:pt x="0" y="223"/>
                </a:cubicBezTo>
                <a:cubicBezTo>
                  <a:pt x="0" y="223"/>
                  <a:pt x="0" y="223"/>
                  <a:pt x="0" y="223"/>
                </a:cubicBezTo>
                <a:cubicBezTo>
                  <a:pt x="69" y="223"/>
                  <a:pt x="125" y="279"/>
                  <a:pt x="125" y="348"/>
                </a:cubicBezTo>
                <a:cubicBezTo>
                  <a:pt x="125" y="417"/>
                  <a:pt x="69" y="473"/>
                  <a:pt x="0" y="473"/>
                </a:cubicBezTo>
                <a:cubicBezTo>
                  <a:pt x="0" y="473"/>
                  <a:pt x="0" y="473"/>
                  <a:pt x="0" y="473"/>
                </a:cubicBezTo>
                <a:cubicBezTo>
                  <a:pt x="0" y="696"/>
                  <a:pt x="0" y="696"/>
                  <a:pt x="0" y="696"/>
                </a:cubicBezTo>
                <a:cubicBezTo>
                  <a:pt x="580" y="696"/>
                  <a:pt x="580" y="696"/>
                  <a:pt x="580" y="696"/>
                </a:cubicBezTo>
                <a:cubicBezTo>
                  <a:pt x="580" y="438"/>
                  <a:pt x="580" y="438"/>
                  <a:pt x="580" y="438"/>
                </a:cubicBezTo>
                <a:cubicBezTo>
                  <a:pt x="587" y="440"/>
                  <a:pt x="595" y="441"/>
                  <a:pt x="604" y="441"/>
                </a:cubicBezTo>
                <a:cubicBezTo>
                  <a:pt x="655" y="441"/>
                  <a:pt x="697" y="400"/>
                  <a:pt x="697" y="348"/>
                </a:cubicBezTo>
                <a:cubicBezTo>
                  <a:pt x="697" y="296"/>
                  <a:pt x="655" y="255"/>
                  <a:pt x="604" y="255"/>
                </a:cubicBezTo>
                <a:cubicBezTo>
                  <a:pt x="595" y="255"/>
                  <a:pt x="587" y="256"/>
                  <a:pt x="580" y="258"/>
                </a:cubicBezTo>
                <a:cubicBezTo>
                  <a:pt x="580" y="0"/>
                  <a:pt x="580" y="0"/>
                  <a:pt x="58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chemeClr val="accent1"/>
            </a:solidFill>
          </a:ln>
          <a:effectLst>
            <a:outerShdw blurRad="419100" dist="838200" dir="2700000" sx="90000" sy="90000" algn="tl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8BC46D26-B9E3-4153-A22C-62ECB30A6EA1}"/>
              </a:ext>
            </a:extLst>
          </p:cNvPr>
          <p:cNvSpPr txBox="1"/>
          <p:nvPr/>
        </p:nvSpPr>
        <p:spPr>
          <a:xfrm>
            <a:off x="2409851" y="4133375"/>
            <a:ext cx="562939" cy="461647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  <a:endParaRPr lang="id-ID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Freeform 23">
            <a:extLst>
              <a:ext uri="{FF2B5EF4-FFF2-40B4-BE49-F238E27FC236}">
                <a16:creationId xmlns:a16="http://schemas.microsoft.com/office/drawing/2014/main" id="{328BFC68-CAA1-4E4D-BBAE-203B73CEC6E5}"/>
              </a:ext>
            </a:extLst>
          </p:cNvPr>
          <p:cNvSpPr/>
          <p:nvPr/>
        </p:nvSpPr>
        <p:spPr bwMode="auto">
          <a:xfrm rot="16200000">
            <a:off x="2120145" y="4850524"/>
            <a:ext cx="1143317" cy="1145243"/>
          </a:xfrm>
          <a:custGeom>
            <a:avLst/>
            <a:gdLst>
              <a:gd name="T0" fmla="*/ 0 w 697"/>
              <a:gd name="T1" fmla="*/ 0 h 696"/>
              <a:gd name="T2" fmla="*/ 0 w 697"/>
              <a:gd name="T3" fmla="*/ 223 h 696"/>
              <a:gd name="T4" fmla="*/ 0 w 697"/>
              <a:gd name="T5" fmla="*/ 223 h 696"/>
              <a:gd name="T6" fmla="*/ 125 w 697"/>
              <a:gd name="T7" fmla="*/ 348 h 696"/>
              <a:gd name="T8" fmla="*/ 0 w 697"/>
              <a:gd name="T9" fmla="*/ 473 h 696"/>
              <a:gd name="T10" fmla="*/ 0 w 697"/>
              <a:gd name="T11" fmla="*/ 473 h 696"/>
              <a:gd name="T12" fmla="*/ 0 w 697"/>
              <a:gd name="T13" fmla="*/ 696 h 696"/>
              <a:gd name="T14" fmla="*/ 580 w 697"/>
              <a:gd name="T15" fmla="*/ 696 h 696"/>
              <a:gd name="T16" fmla="*/ 580 w 697"/>
              <a:gd name="T17" fmla="*/ 438 h 696"/>
              <a:gd name="T18" fmla="*/ 604 w 697"/>
              <a:gd name="T19" fmla="*/ 441 h 696"/>
              <a:gd name="T20" fmla="*/ 697 w 697"/>
              <a:gd name="T21" fmla="*/ 348 h 696"/>
              <a:gd name="T22" fmla="*/ 604 w 697"/>
              <a:gd name="T23" fmla="*/ 255 h 696"/>
              <a:gd name="T24" fmla="*/ 580 w 697"/>
              <a:gd name="T25" fmla="*/ 258 h 696"/>
              <a:gd name="T26" fmla="*/ 580 w 697"/>
              <a:gd name="T27" fmla="*/ 0 h 696"/>
              <a:gd name="T28" fmla="*/ 0 w 697"/>
              <a:gd name="T29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697" h="696">
                <a:moveTo>
                  <a:pt x="0" y="0"/>
                </a:moveTo>
                <a:cubicBezTo>
                  <a:pt x="0" y="223"/>
                  <a:pt x="0" y="223"/>
                  <a:pt x="0" y="223"/>
                </a:cubicBezTo>
                <a:cubicBezTo>
                  <a:pt x="0" y="223"/>
                  <a:pt x="0" y="223"/>
                  <a:pt x="0" y="223"/>
                </a:cubicBezTo>
                <a:cubicBezTo>
                  <a:pt x="69" y="223"/>
                  <a:pt x="125" y="279"/>
                  <a:pt x="125" y="348"/>
                </a:cubicBezTo>
                <a:cubicBezTo>
                  <a:pt x="125" y="417"/>
                  <a:pt x="69" y="473"/>
                  <a:pt x="0" y="473"/>
                </a:cubicBezTo>
                <a:cubicBezTo>
                  <a:pt x="0" y="473"/>
                  <a:pt x="0" y="473"/>
                  <a:pt x="0" y="473"/>
                </a:cubicBezTo>
                <a:cubicBezTo>
                  <a:pt x="0" y="696"/>
                  <a:pt x="0" y="696"/>
                  <a:pt x="0" y="696"/>
                </a:cubicBezTo>
                <a:cubicBezTo>
                  <a:pt x="580" y="696"/>
                  <a:pt x="580" y="696"/>
                  <a:pt x="580" y="696"/>
                </a:cubicBezTo>
                <a:cubicBezTo>
                  <a:pt x="580" y="438"/>
                  <a:pt x="580" y="438"/>
                  <a:pt x="580" y="438"/>
                </a:cubicBezTo>
                <a:cubicBezTo>
                  <a:pt x="587" y="440"/>
                  <a:pt x="595" y="441"/>
                  <a:pt x="604" y="441"/>
                </a:cubicBezTo>
                <a:cubicBezTo>
                  <a:pt x="655" y="441"/>
                  <a:pt x="697" y="400"/>
                  <a:pt x="697" y="348"/>
                </a:cubicBezTo>
                <a:cubicBezTo>
                  <a:pt x="697" y="296"/>
                  <a:pt x="655" y="255"/>
                  <a:pt x="604" y="255"/>
                </a:cubicBezTo>
                <a:cubicBezTo>
                  <a:pt x="595" y="255"/>
                  <a:pt x="587" y="256"/>
                  <a:pt x="580" y="258"/>
                </a:cubicBezTo>
                <a:cubicBezTo>
                  <a:pt x="580" y="0"/>
                  <a:pt x="580" y="0"/>
                  <a:pt x="58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chemeClr val="accent1"/>
            </a:solidFill>
          </a:ln>
          <a:effectLst>
            <a:outerShdw blurRad="419100" dist="838200" dir="2700000" sx="90000" sy="90000" algn="tl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TextBox 15">
            <a:extLst>
              <a:ext uri="{FF2B5EF4-FFF2-40B4-BE49-F238E27FC236}">
                <a16:creationId xmlns:a16="http://schemas.microsoft.com/office/drawing/2014/main" id="{BC45BCEB-4A31-44AC-B73D-2120F69F549B}"/>
              </a:ext>
            </a:extLst>
          </p:cNvPr>
          <p:cNvSpPr txBox="1"/>
          <p:nvPr/>
        </p:nvSpPr>
        <p:spPr>
          <a:xfrm>
            <a:off x="2409851" y="5130766"/>
            <a:ext cx="562939" cy="461647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cs typeface="+mn-ea"/>
                <a:sym typeface="+mn-lt"/>
              </a:rPr>
              <a:t>04</a:t>
            </a:r>
            <a:endParaRPr lang="id-ID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15" name="Straight Connector 3">
            <a:extLst>
              <a:ext uri="{FF2B5EF4-FFF2-40B4-BE49-F238E27FC236}">
                <a16:creationId xmlns:a16="http://schemas.microsoft.com/office/drawing/2014/main" id="{EB1D983B-72F1-4F16-BA56-873244B40DFA}"/>
              </a:ext>
            </a:extLst>
          </p:cNvPr>
          <p:cNvCxnSpPr/>
          <p:nvPr/>
        </p:nvCxnSpPr>
        <p:spPr>
          <a:xfrm>
            <a:off x="3400756" y="2125192"/>
            <a:ext cx="2518117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ash"/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8">
            <a:extLst>
              <a:ext uri="{FF2B5EF4-FFF2-40B4-BE49-F238E27FC236}">
                <a16:creationId xmlns:a16="http://schemas.microsoft.com/office/drawing/2014/main" id="{C0073857-305A-4A82-A919-1E3A86C2AE56}"/>
              </a:ext>
            </a:extLst>
          </p:cNvPr>
          <p:cNvCxnSpPr/>
          <p:nvPr/>
        </p:nvCxnSpPr>
        <p:spPr>
          <a:xfrm>
            <a:off x="3400756" y="3120482"/>
            <a:ext cx="2518117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ash"/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9">
            <a:extLst>
              <a:ext uri="{FF2B5EF4-FFF2-40B4-BE49-F238E27FC236}">
                <a16:creationId xmlns:a16="http://schemas.microsoft.com/office/drawing/2014/main" id="{98500679-E927-483C-BD3C-2F6E3070FC03}"/>
              </a:ext>
            </a:extLst>
          </p:cNvPr>
          <p:cNvCxnSpPr/>
          <p:nvPr/>
        </p:nvCxnSpPr>
        <p:spPr>
          <a:xfrm>
            <a:off x="3400756" y="4093892"/>
            <a:ext cx="2518117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ash"/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21">
            <a:extLst>
              <a:ext uri="{FF2B5EF4-FFF2-40B4-BE49-F238E27FC236}">
                <a16:creationId xmlns:a16="http://schemas.microsoft.com/office/drawing/2014/main" id="{18EB0B6D-2576-4145-9E3E-5D95EF674ECF}"/>
              </a:ext>
            </a:extLst>
          </p:cNvPr>
          <p:cNvCxnSpPr/>
          <p:nvPr/>
        </p:nvCxnSpPr>
        <p:spPr>
          <a:xfrm>
            <a:off x="3400756" y="5078630"/>
            <a:ext cx="2518117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ash"/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20">
            <a:extLst>
              <a:ext uri="{FF2B5EF4-FFF2-40B4-BE49-F238E27FC236}">
                <a16:creationId xmlns:a16="http://schemas.microsoft.com/office/drawing/2014/main" id="{283BE959-BDEC-480B-97C1-2E4C3EADAA23}"/>
              </a:ext>
            </a:extLst>
          </p:cNvPr>
          <p:cNvSpPr txBox="1"/>
          <p:nvPr/>
        </p:nvSpPr>
        <p:spPr>
          <a:xfrm>
            <a:off x="7160944" y="1793188"/>
            <a:ext cx="1438031" cy="215444"/>
          </a:xfrm>
          <a:prstGeom prst="rect">
            <a:avLst/>
          </a:prstGeom>
        </p:spPr>
        <p:txBody>
          <a:bodyPr vert="horz" wrap="none" lIns="121893" tIns="0" rIns="121893" bIns="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/>
            <a:r>
              <a:rPr lang="en-US" altLang="zh-CN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14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Title 20">
            <a:extLst>
              <a:ext uri="{FF2B5EF4-FFF2-40B4-BE49-F238E27FC236}">
                <a16:creationId xmlns:a16="http://schemas.microsoft.com/office/drawing/2014/main" id="{6D0A88E8-5388-408E-82A7-CEB1FD6D8480}"/>
              </a:ext>
            </a:extLst>
          </p:cNvPr>
          <p:cNvSpPr txBox="1"/>
          <p:nvPr/>
        </p:nvSpPr>
        <p:spPr>
          <a:xfrm>
            <a:off x="7172083" y="2003576"/>
            <a:ext cx="3492496" cy="547494"/>
          </a:xfrm>
          <a:prstGeom prst="rect">
            <a:avLst/>
          </a:prstGeom>
        </p:spPr>
        <p:txBody>
          <a:bodyPr vert="horz" wrap="square" lIns="121893" tIns="60946" rIns="121893" bIns="60946" rtlCol="0" anchor="t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Title 20">
            <a:extLst>
              <a:ext uri="{FF2B5EF4-FFF2-40B4-BE49-F238E27FC236}">
                <a16:creationId xmlns:a16="http://schemas.microsoft.com/office/drawing/2014/main" id="{395B73DF-4BC5-4821-A6A4-AF0E1FBE80EB}"/>
              </a:ext>
            </a:extLst>
          </p:cNvPr>
          <p:cNvSpPr txBox="1"/>
          <p:nvPr/>
        </p:nvSpPr>
        <p:spPr>
          <a:xfrm>
            <a:off x="7160555" y="4710330"/>
            <a:ext cx="1438031" cy="215444"/>
          </a:xfrm>
          <a:prstGeom prst="rect">
            <a:avLst/>
          </a:prstGeom>
        </p:spPr>
        <p:txBody>
          <a:bodyPr vert="horz" wrap="none" lIns="121893" tIns="0" rIns="121893" bIns="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/>
            <a:r>
              <a:rPr lang="en-US" altLang="zh-CN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14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Title 20">
            <a:extLst>
              <a:ext uri="{FF2B5EF4-FFF2-40B4-BE49-F238E27FC236}">
                <a16:creationId xmlns:a16="http://schemas.microsoft.com/office/drawing/2014/main" id="{4E88BA96-961E-42C3-971B-0F527CDD9EAF}"/>
              </a:ext>
            </a:extLst>
          </p:cNvPr>
          <p:cNvSpPr txBox="1"/>
          <p:nvPr/>
        </p:nvSpPr>
        <p:spPr>
          <a:xfrm>
            <a:off x="7171694" y="4920718"/>
            <a:ext cx="3492496" cy="547494"/>
          </a:xfrm>
          <a:prstGeom prst="rect">
            <a:avLst/>
          </a:prstGeom>
        </p:spPr>
        <p:txBody>
          <a:bodyPr vert="horz" wrap="square" lIns="121893" tIns="60946" rIns="121893" bIns="60946" rtlCol="0" anchor="t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Title 20">
            <a:extLst>
              <a:ext uri="{FF2B5EF4-FFF2-40B4-BE49-F238E27FC236}">
                <a16:creationId xmlns:a16="http://schemas.microsoft.com/office/drawing/2014/main" id="{9F9E5AF9-5A39-4228-9A7A-4670B5C9ECE6}"/>
              </a:ext>
            </a:extLst>
          </p:cNvPr>
          <p:cNvSpPr txBox="1"/>
          <p:nvPr/>
        </p:nvSpPr>
        <p:spPr>
          <a:xfrm>
            <a:off x="7159873" y="2824868"/>
            <a:ext cx="1438031" cy="215444"/>
          </a:xfrm>
          <a:prstGeom prst="rect">
            <a:avLst/>
          </a:prstGeom>
        </p:spPr>
        <p:txBody>
          <a:bodyPr vert="horz" wrap="none" lIns="121893" tIns="0" rIns="121893" bIns="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/>
            <a:r>
              <a:rPr lang="en-US" altLang="zh-CN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14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" name="Title 20">
            <a:extLst>
              <a:ext uri="{FF2B5EF4-FFF2-40B4-BE49-F238E27FC236}">
                <a16:creationId xmlns:a16="http://schemas.microsoft.com/office/drawing/2014/main" id="{F6E37631-3914-4D79-B48E-784E4EFC6CBA}"/>
              </a:ext>
            </a:extLst>
          </p:cNvPr>
          <p:cNvSpPr txBox="1"/>
          <p:nvPr/>
        </p:nvSpPr>
        <p:spPr>
          <a:xfrm>
            <a:off x="7171012" y="3035256"/>
            <a:ext cx="3492496" cy="547494"/>
          </a:xfrm>
          <a:prstGeom prst="rect">
            <a:avLst/>
          </a:prstGeom>
        </p:spPr>
        <p:txBody>
          <a:bodyPr vert="horz" wrap="square" lIns="121893" tIns="60946" rIns="121893" bIns="60946" rtlCol="0" anchor="t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" name="Title 20">
            <a:extLst>
              <a:ext uri="{FF2B5EF4-FFF2-40B4-BE49-F238E27FC236}">
                <a16:creationId xmlns:a16="http://schemas.microsoft.com/office/drawing/2014/main" id="{56A4C87F-6203-451E-BC39-F27EDD9445D6}"/>
              </a:ext>
            </a:extLst>
          </p:cNvPr>
          <p:cNvSpPr txBox="1"/>
          <p:nvPr/>
        </p:nvSpPr>
        <p:spPr>
          <a:xfrm>
            <a:off x="7160602" y="3765249"/>
            <a:ext cx="1438031" cy="215444"/>
          </a:xfrm>
          <a:prstGeom prst="rect">
            <a:avLst/>
          </a:prstGeom>
        </p:spPr>
        <p:txBody>
          <a:bodyPr vert="horz" wrap="none" lIns="121893" tIns="0" rIns="121893" bIns="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/>
            <a:r>
              <a:rPr lang="en-US" altLang="zh-CN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14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6" name="Title 20">
            <a:extLst>
              <a:ext uri="{FF2B5EF4-FFF2-40B4-BE49-F238E27FC236}">
                <a16:creationId xmlns:a16="http://schemas.microsoft.com/office/drawing/2014/main" id="{3635AEDE-61B1-4A07-9AF3-18445161DC4F}"/>
              </a:ext>
            </a:extLst>
          </p:cNvPr>
          <p:cNvSpPr txBox="1"/>
          <p:nvPr/>
        </p:nvSpPr>
        <p:spPr>
          <a:xfrm>
            <a:off x="7171741" y="3986395"/>
            <a:ext cx="3492496" cy="547494"/>
          </a:xfrm>
          <a:prstGeom prst="rect">
            <a:avLst/>
          </a:prstGeom>
        </p:spPr>
        <p:txBody>
          <a:bodyPr vert="horz" wrap="square" lIns="121893" tIns="60946" rIns="121893" bIns="60946" rtlCol="0" anchor="t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592E8CB9-8EA7-4BEB-B8BE-35D444DA50D0}"/>
              </a:ext>
            </a:extLst>
          </p:cNvPr>
          <p:cNvGrpSpPr/>
          <p:nvPr/>
        </p:nvGrpSpPr>
        <p:grpSpPr>
          <a:xfrm>
            <a:off x="6405863" y="4790463"/>
            <a:ext cx="607243" cy="607243"/>
            <a:chOff x="6162023" y="5416573"/>
            <a:chExt cx="607243" cy="607243"/>
          </a:xfrm>
        </p:grpSpPr>
        <p:sp>
          <p:nvSpPr>
            <p:cNvPr id="28" name="圆角矩形 8">
              <a:extLst>
                <a:ext uri="{FF2B5EF4-FFF2-40B4-BE49-F238E27FC236}">
                  <a16:creationId xmlns:a16="http://schemas.microsoft.com/office/drawing/2014/main" id="{F526E1FD-7878-4B6B-B84E-489BF5F6BE55}"/>
                </a:ext>
              </a:extLst>
            </p:cNvPr>
            <p:cNvSpPr/>
            <p:nvPr/>
          </p:nvSpPr>
          <p:spPr>
            <a:xfrm rot="2700000">
              <a:off x="6162023" y="5416573"/>
              <a:ext cx="607243" cy="607243"/>
            </a:xfrm>
            <a:prstGeom prst="roundRect">
              <a:avLst>
                <a:gd name="adj" fmla="val 25832"/>
              </a:avLst>
            </a:prstGeom>
            <a:gradFill flip="none" rotWithShape="0">
              <a:gsLst>
                <a:gs pos="56000">
                  <a:schemeClr val="bg1"/>
                </a:gs>
                <a:gs pos="99000">
                  <a:schemeClr val="bg1">
                    <a:lumMod val="75000"/>
                  </a:schemeClr>
                </a:gs>
              </a:gsLst>
              <a:lin ang="13500000" scaled="1"/>
              <a:tileRect/>
            </a:gradFill>
            <a:ln>
              <a:gradFill flip="none" rotWithShape="1">
                <a:gsLst>
                  <a:gs pos="1000">
                    <a:schemeClr val="bg1">
                      <a:lumMod val="85000"/>
                    </a:schemeClr>
                  </a:gs>
                  <a:gs pos="59000">
                    <a:schemeClr val="bg1"/>
                  </a:gs>
                </a:gsLst>
                <a:lin ang="10800000" scaled="1"/>
                <a:tileRect/>
              </a:gradFill>
            </a:ln>
            <a:effectLst>
              <a:outerShdw blurRad="254000" dist="127000" dir="36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9" name="Freeform 526">
              <a:extLst>
                <a:ext uri="{FF2B5EF4-FFF2-40B4-BE49-F238E27FC236}">
                  <a16:creationId xmlns:a16="http://schemas.microsoft.com/office/drawing/2014/main" id="{F809DAD3-A3BA-41C4-BC7F-3DD550626F5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339488" y="5539835"/>
              <a:ext cx="280645" cy="363818"/>
            </a:xfrm>
            <a:custGeom>
              <a:avLst/>
              <a:gdLst>
                <a:gd name="T0" fmla="*/ 719 w 1222"/>
                <a:gd name="T1" fmla="*/ 1338 h 1581"/>
                <a:gd name="T2" fmla="*/ 686 w 1222"/>
                <a:gd name="T3" fmla="*/ 1221 h 1581"/>
                <a:gd name="T4" fmla="*/ 686 w 1222"/>
                <a:gd name="T5" fmla="*/ 359 h 1581"/>
                <a:gd name="T6" fmla="*/ 719 w 1222"/>
                <a:gd name="T7" fmla="*/ 243 h 1581"/>
                <a:gd name="T8" fmla="*/ 17 w 1222"/>
                <a:gd name="T9" fmla="*/ 460 h 1581"/>
                <a:gd name="T10" fmla="*/ 0 w 1222"/>
                <a:gd name="T11" fmla="*/ 794 h 1581"/>
                <a:gd name="T12" fmla="*/ 17 w 1222"/>
                <a:gd name="T13" fmla="*/ 1120 h 1581"/>
                <a:gd name="T14" fmla="*/ 502 w 1222"/>
                <a:gd name="T15" fmla="*/ 1530 h 1581"/>
                <a:gd name="T16" fmla="*/ 493 w 1222"/>
                <a:gd name="T17" fmla="*/ 1112 h 1581"/>
                <a:gd name="T18" fmla="*/ 284 w 1222"/>
                <a:gd name="T19" fmla="*/ 1120 h 1581"/>
                <a:gd name="T20" fmla="*/ 284 w 1222"/>
                <a:gd name="T21" fmla="*/ 794 h 1581"/>
                <a:gd name="T22" fmla="*/ 284 w 1222"/>
                <a:gd name="T23" fmla="*/ 460 h 1581"/>
                <a:gd name="T24" fmla="*/ 493 w 1222"/>
                <a:gd name="T25" fmla="*/ 468 h 1581"/>
                <a:gd name="T26" fmla="*/ 502 w 1222"/>
                <a:gd name="T27" fmla="*/ 58 h 1581"/>
                <a:gd name="T28" fmla="*/ 17 w 1222"/>
                <a:gd name="T29" fmla="*/ 460 h 1581"/>
                <a:gd name="T30" fmla="*/ 602 w 1222"/>
                <a:gd name="T31" fmla="*/ 911 h 1581"/>
                <a:gd name="T32" fmla="*/ 493 w 1222"/>
                <a:gd name="T33" fmla="*/ 861 h 1581"/>
                <a:gd name="T34" fmla="*/ 543 w 1222"/>
                <a:gd name="T35" fmla="*/ 828 h 1581"/>
                <a:gd name="T36" fmla="*/ 610 w 1222"/>
                <a:gd name="T37" fmla="*/ 778 h 1581"/>
                <a:gd name="T38" fmla="*/ 627 w 1222"/>
                <a:gd name="T39" fmla="*/ 660 h 1581"/>
                <a:gd name="T40" fmla="*/ 476 w 1222"/>
                <a:gd name="T41" fmla="*/ 677 h 1581"/>
                <a:gd name="T42" fmla="*/ 510 w 1222"/>
                <a:gd name="T43" fmla="*/ 736 h 1581"/>
                <a:gd name="T44" fmla="*/ 560 w 1222"/>
                <a:gd name="T45" fmla="*/ 677 h 1581"/>
                <a:gd name="T46" fmla="*/ 585 w 1222"/>
                <a:gd name="T47" fmla="*/ 719 h 1581"/>
                <a:gd name="T48" fmla="*/ 502 w 1222"/>
                <a:gd name="T49" fmla="*/ 803 h 1581"/>
                <a:gd name="T50" fmla="*/ 410 w 1222"/>
                <a:gd name="T51" fmla="*/ 911 h 1581"/>
                <a:gd name="T52" fmla="*/ 819 w 1222"/>
                <a:gd name="T53" fmla="*/ 811 h 1581"/>
                <a:gd name="T54" fmla="*/ 794 w 1222"/>
                <a:gd name="T55" fmla="*/ 635 h 1581"/>
                <a:gd name="T56" fmla="*/ 644 w 1222"/>
                <a:gd name="T57" fmla="*/ 853 h 1581"/>
                <a:gd name="T58" fmla="*/ 744 w 1222"/>
                <a:gd name="T59" fmla="*/ 911 h 1581"/>
                <a:gd name="T60" fmla="*/ 803 w 1222"/>
                <a:gd name="T61" fmla="*/ 853 h 1581"/>
                <a:gd name="T62" fmla="*/ 844 w 1222"/>
                <a:gd name="T63" fmla="*/ 811 h 1581"/>
                <a:gd name="T64" fmla="*/ 786 w 1222"/>
                <a:gd name="T65" fmla="*/ 686 h 1581"/>
                <a:gd name="T66" fmla="*/ 694 w 1222"/>
                <a:gd name="T67" fmla="*/ 811 h 1581"/>
                <a:gd name="T68" fmla="*/ 694 w 1222"/>
                <a:gd name="T69" fmla="*/ 811 h 1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22" h="1581">
                  <a:moveTo>
                    <a:pt x="1221" y="794"/>
                  </a:moveTo>
                  <a:cubicBezTo>
                    <a:pt x="1221" y="1079"/>
                    <a:pt x="995" y="1313"/>
                    <a:pt x="719" y="1338"/>
                  </a:cubicBezTo>
                  <a:cubicBezTo>
                    <a:pt x="719" y="1329"/>
                    <a:pt x="711" y="1313"/>
                    <a:pt x="711" y="1296"/>
                  </a:cubicBezTo>
                  <a:cubicBezTo>
                    <a:pt x="711" y="1296"/>
                    <a:pt x="702" y="1262"/>
                    <a:pt x="686" y="1221"/>
                  </a:cubicBezTo>
                  <a:cubicBezTo>
                    <a:pt x="911" y="1212"/>
                    <a:pt x="1095" y="1028"/>
                    <a:pt x="1095" y="794"/>
                  </a:cubicBezTo>
                  <a:cubicBezTo>
                    <a:pt x="1095" y="560"/>
                    <a:pt x="911" y="368"/>
                    <a:pt x="686" y="359"/>
                  </a:cubicBezTo>
                  <a:cubicBezTo>
                    <a:pt x="702" y="326"/>
                    <a:pt x="711" y="293"/>
                    <a:pt x="711" y="284"/>
                  </a:cubicBezTo>
                  <a:cubicBezTo>
                    <a:pt x="711" y="276"/>
                    <a:pt x="719" y="259"/>
                    <a:pt x="719" y="243"/>
                  </a:cubicBezTo>
                  <a:cubicBezTo>
                    <a:pt x="995" y="267"/>
                    <a:pt x="1221" y="510"/>
                    <a:pt x="1221" y="794"/>
                  </a:cubicBezTo>
                  <a:close/>
                  <a:moveTo>
                    <a:pt x="17" y="460"/>
                  </a:moveTo>
                  <a:cubicBezTo>
                    <a:pt x="8" y="568"/>
                    <a:pt x="0" y="677"/>
                    <a:pt x="0" y="786"/>
                  </a:cubicBezTo>
                  <a:lnTo>
                    <a:pt x="0" y="794"/>
                  </a:lnTo>
                  <a:lnTo>
                    <a:pt x="0" y="803"/>
                  </a:lnTo>
                  <a:cubicBezTo>
                    <a:pt x="0" y="911"/>
                    <a:pt x="8" y="1012"/>
                    <a:pt x="17" y="1120"/>
                  </a:cubicBezTo>
                  <a:cubicBezTo>
                    <a:pt x="42" y="1396"/>
                    <a:pt x="259" y="1580"/>
                    <a:pt x="468" y="1538"/>
                  </a:cubicBezTo>
                  <a:cubicBezTo>
                    <a:pt x="485" y="1530"/>
                    <a:pt x="493" y="1530"/>
                    <a:pt x="502" y="1530"/>
                  </a:cubicBezTo>
                  <a:cubicBezTo>
                    <a:pt x="552" y="1505"/>
                    <a:pt x="594" y="1471"/>
                    <a:pt x="644" y="1438"/>
                  </a:cubicBezTo>
                  <a:cubicBezTo>
                    <a:pt x="702" y="1396"/>
                    <a:pt x="569" y="1070"/>
                    <a:pt x="493" y="1112"/>
                  </a:cubicBezTo>
                  <a:cubicBezTo>
                    <a:pt x="460" y="1129"/>
                    <a:pt x="376" y="1196"/>
                    <a:pt x="343" y="1196"/>
                  </a:cubicBezTo>
                  <a:cubicBezTo>
                    <a:pt x="309" y="1204"/>
                    <a:pt x="293" y="1162"/>
                    <a:pt x="284" y="1120"/>
                  </a:cubicBezTo>
                  <a:cubicBezTo>
                    <a:pt x="276" y="1028"/>
                    <a:pt x="284" y="903"/>
                    <a:pt x="284" y="803"/>
                  </a:cubicBezTo>
                  <a:cubicBezTo>
                    <a:pt x="284" y="794"/>
                    <a:pt x="284" y="794"/>
                    <a:pt x="284" y="794"/>
                  </a:cubicBezTo>
                  <a:cubicBezTo>
                    <a:pt x="284" y="786"/>
                    <a:pt x="284" y="786"/>
                    <a:pt x="284" y="786"/>
                  </a:cubicBezTo>
                  <a:cubicBezTo>
                    <a:pt x="284" y="677"/>
                    <a:pt x="276" y="560"/>
                    <a:pt x="284" y="460"/>
                  </a:cubicBezTo>
                  <a:cubicBezTo>
                    <a:pt x="293" y="426"/>
                    <a:pt x="309" y="385"/>
                    <a:pt x="343" y="385"/>
                  </a:cubicBezTo>
                  <a:cubicBezTo>
                    <a:pt x="376" y="393"/>
                    <a:pt x="460" y="452"/>
                    <a:pt x="493" y="468"/>
                  </a:cubicBezTo>
                  <a:cubicBezTo>
                    <a:pt x="569" y="510"/>
                    <a:pt x="702" y="184"/>
                    <a:pt x="644" y="142"/>
                  </a:cubicBezTo>
                  <a:cubicBezTo>
                    <a:pt x="594" y="117"/>
                    <a:pt x="552" y="75"/>
                    <a:pt x="502" y="58"/>
                  </a:cubicBezTo>
                  <a:cubicBezTo>
                    <a:pt x="493" y="50"/>
                    <a:pt x="485" y="50"/>
                    <a:pt x="468" y="50"/>
                  </a:cubicBezTo>
                  <a:cubicBezTo>
                    <a:pt x="259" y="0"/>
                    <a:pt x="42" y="184"/>
                    <a:pt x="17" y="460"/>
                  </a:cubicBezTo>
                  <a:close/>
                  <a:moveTo>
                    <a:pt x="410" y="911"/>
                  </a:moveTo>
                  <a:cubicBezTo>
                    <a:pt x="602" y="911"/>
                    <a:pt x="602" y="911"/>
                    <a:pt x="602" y="911"/>
                  </a:cubicBezTo>
                  <a:cubicBezTo>
                    <a:pt x="610" y="861"/>
                    <a:pt x="610" y="861"/>
                    <a:pt x="610" y="861"/>
                  </a:cubicBezTo>
                  <a:cubicBezTo>
                    <a:pt x="493" y="861"/>
                    <a:pt x="493" y="861"/>
                    <a:pt x="493" y="861"/>
                  </a:cubicBezTo>
                  <a:cubicBezTo>
                    <a:pt x="493" y="861"/>
                    <a:pt x="502" y="853"/>
                    <a:pt x="510" y="853"/>
                  </a:cubicBezTo>
                  <a:cubicBezTo>
                    <a:pt x="510" y="845"/>
                    <a:pt x="527" y="836"/>
                    <a:pt x="543" y="828"/>
                  </a:cubicBezTo>
                  <a:cubicBezTo>
                    <a:pt x="569" y="811"/>
                    <a:pt x="569" y="811"/>
                    <a:pt x="569" y="811"/>
                  </a:cubicBezTo>
                  <a:cubicBezTo>
                    <a:pt x="585" y="803"/>
                    <a:pt x="602" y="786"/>
                    <a:pt x="610" y="778"/>
                  </a:cubicBezTo>
                  <a:cubicBezTo>
                    <a:pt x="627" y="761"/>
                    <a:pt x="635" y="744"/>
                    <a:pt x="644" y="719"/>
                  </a:cubicBezTo>
                  <a:cubicBezTo>
                    <a:pt x="652" y="694"/>
                    <a:pt x="644" y="677"/>
                    <a:pt x="627" y="660"/>
                  </a:cubicBezTo>
                  <a:cubicBezTo>
                    <a:pt x="619" y="644"/>
                    <a:pt x="594" y="635"/>
                    <a:pt x="569" y="635"/>
                  </a:cubicBezTo>
                  <a:cubicBezTo>
                    <a:pt x="527" y="635"/>
                    <a:pt x="502" y="644"/>
                    <a:pt x="476" y="677"/>
                  </a:cubicBezTo>
                  <a:cubicBezTo>
                    <a:pt x="468" y="686"/>
                    <a:pt x="460" y="711"/>
                    <a:pt x="452" y="736"/>
                  </a:cubicBezTo>
                  <a:cubicBezTo>
                    <a:pt x="510" y="736"/>
                    <a:pt x="510" y="736"/>
                    <a:pt x="510" y="736"/>
                  </a:cubicBezTo>
                  <a:cubicBezTo>
                    <a:pt x="510" y="719"/>
                    <a:pt x="518" y="702"/>
                    <a:pt x="518" y="694"/>
                  </a:cubicBezTo>
                  <a:cubicBezTo>
                    <a:pt x="527" y="686"/>
                    <a:pt x="543" y="677"/>
                    <a:pt x="560" y="677"/>
                  </a:cubicBezTo>
                  <a:cubicBezTo>
                    <a:pt x="569" y="677"/>
                    <a:pt x="577" y="686"/>
                    <a:pt x="585" y="694"/>
                  </a:cubicBezTo>
                  <a:cubicBezTo>
                    <a:pt x="585" y="702"/>
                    <a:pt x="594" y="711"/>
                    <a:pt x="585" y="719"/>
                  </a:cubicBezTo>
                  <a:cubicBezTo>
                    <a:pt x="585" y="736"/>
                    <a:pt x="577" y="744"/>
                    <a:pt x="560" y="761"/>
                  </a:cubicBezTo>
                  <a:cubicBezTo>
                    <a:pt x="552" y="769"/>
                    <a:pt x="535" y="778"/>
                    <a:pt x="502" y="803"/>
                  </a:cubicBezTo>
                  <a:cubicBezTo>
                    <a:pt x="468" y="819"/>
                    <a:pt x="452" y="836"/>
                    <a:pt x="435" y="861"/>
                  </a:cubicBezTo>
                  <a:cubicBezTo>
                    <a:pt x="426" y="878"/>
                    <a:pt x="418" y="895"/>
                    <a:pt x="410" y="911"/>
                  </a:cubicBezTo>
                  <a:close/>
                  <a:moveTo>
                    <a:pt x="844" y="811"/>
                  </a:moveTo>
                  <a:cubicBezTo>
                    <a:pt x="819" y="811"/>
                    <a:pt x="819" y="811"/>
                    <a:pt x="819" y="811"/>
                  </a:cubicBezTo>
                  <a:cubicBezTo>
                    <a:pt x="853" y="635"/>
                    <a:pt x="853" y="635"/>
                    <a:pt x="853" y="635"/>
                  </a:cubicBezTo>
                  <a:cubicBezTo>
                    <a:pt x="794" y="635"/>
                    <a:pt x="794" y="635"/>
                    <a:pt x="794" y="635"/>
                  </a:cubicBezTo>
                  <a:cubicBezTo>
                    <a:pt x="652" y="803"/>
                    <a:pt x="652" y="803"/>
                    <a:pt x="652" y="803"/>
                  </a:cubicBezTo>
                  <a:cubicBezTo>
                    <a:pt x="644" y="853"/>
                    <a:pt x="644" y="853"/>
                    <a:pt x="644" y="853"/>
                  </a:cubicBezTo>
                  <a:cubicBezTo>
                    <a:pt x="753" y="853"/>
                    <a:pt x="753" y="853"/>
                    <a:pt x="753" y="853"/>
                  </a:cubicBezTo>
                  <a:cubicBezTo>
                    <a:pt x="744" y="911"/>
                    <a:pt x="744" y="911"/>
                    <a:pt x="744" y="911"/>
                  </a:cubicBezTo>
                  <a:cubicBezTo>
                    <a:pt x="794" y="911"/>
                    <a:pt x="794" y="911"/>
                    <a:pt x="794" y="911"/>
                  </a:cubicBezTo>
                  <a:cubicBezTo>
                    <a:pt x="803" y="853"/>
                    <a:pt x="803" y="853"/>
                    <a:pt x="803" y="853"/>
                  </a:cubicBezTo>
                  <a:cubicBezTo>
                    <a:pt x="836" y="853"/>
                    <a:pt x="836" y="853"/>
                    <a:pt x="836" y="853"/>
                  </a:cubicBezTo>
                  <a:lnTo>
                    <a:pt x="844" y="811"/>
                  </a:lnTo>
                  <a:close/>
                  <a:moveTo>
                    <a:pt x="694" y="811"/>
                  </a:moveTo>
                  <a:cubicBezTo>
                    <a:pt x="786" y="686"/>
                    <a:pt x="786" y="686"/>
                    <a:pt x="786" y="686"/>
                  </a:cubicBezTo>
                  <a:cubicBezTo>
                    <a:pt x="761" y="811"/>
                    <a:pt x="761" y="811"/>
                    <a:pt x="761" y="811"/>
                  </a:cubicBezTo>
                  <a:lnTo>
                    <a:pt x="694" y="811"/>
                  </a:lnTo>
                  <a:close/>
                  <a:moveTo>
                    <a:pt x="694" y="811"/>
                  </a:moveTo>
                  <a:lnTo>
                    <a:pt x="694" y="81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lIns="243785" tIns="121892" rIns="243785" bIns="121892" anchor="ctr"/>
            <a:lstStyle/>
            <a:p>
              <a:pPr>
                <a:defRPr/>
              </a:pPr>
              <a:endParaRPr lang="en-US" sz="2400" dirty="0">
                <a:cs typeface="+mn-ea"/>
                <a:sym typeface="+mn-lt"/>
              </a:endParaRP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235EB33F-26A2-4711-B4E1-EF83C595DEF1}"/>
              </a:ext>
            </a:extLst>
          </p:cNvPr>
          <p:cNvGrpSpPr/>
          <p:nvPr/>
        </p:nvGrpSpPr>
        <p:grpSpPr>
          <a:xfrm>
            <a:off x="6405863" y="1782734"/>
            <a:ext cx="607243" cy="607243"/>
            <a:chOff x="6162023" y="2408844"/>
            <a:chExt cx="607243" cy="607243"/>
          </a:xfrm>
        </p:grpSpPr>
        <p:sp>
          <p:nvSpPr>
            <p:cNvPr id="31" name="圆角矩形 8">
              <a:extLst>
                <a:ext uri="{FF2B5EF4-FFF2-40B4-BE49-F238E27FC236}">
                  <a16:creationId xmlns:a16="http://schemas.microsoft.com/office/drawing/2014/main" id="{5F675463-41B8-4A1E-8448-B8E180FAE2EB}"/>
                </a:ext>
              </a:extLst>
            </p:cNvPr>
            <p:cNvSpPr/>
            <p:nvPr/>
          </p:nvSpPr>
          <p:spPr>
            <a:xfrm rot="2700000">
              <a:off x="6162023" y="2408844"/>
              <a:ext cx="607243" cy="607243"/>
            </a:xfrm>
            <a:prstGeom prst="roundRect">
              <a:avLst>
                <a:gd name="adj" fmla="val 25832"/>
              </a:avLst>
            </a:prstGeom>
            <a:gradFill flip="none" rotWithShape="0">
              <a:gsLst>
                <a:gs pos="56000">
                  <a:schemeClr val="bg1"/>
                </a:gs>
                <a:gs pos="99000">
                  <a:schemeClr val="bg1">
                    <a:lumMod val="75000"/>
                  </a:schemeClr>
                </a:gs>
              </a:gsLst>
              <a:lin ang="13500000" scaled="1"/>
              <a:tileRect/>
            </a:gradFill>
            <a:ln>
              <a:gradFill flip="none" rotWithShape="1">
                <a:gsLst>
                  <a:gs pos="1000">
                    <a:schemeClr val="bg1">
                      <a:lumMod val="85000"/>
                    </a:schemeClr>
                  </a:gs>
                  <a:gs pos="59000">
                    <a:schemeClr val="bg1"/>
                  </a:gs>
                </a:gsLst>
                <a:lin ang="10800000" scaled="1"/>
                <a:tileRect/>
              </a:gradFill>
            </a:ln>
            <a:effectLst>
              <a:outerShdw blurRad="254000" dist="127000" dir="36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32" name="Freeform 106">
              <a:extLst>
                <a:ext uri="{FF2B5EF4-FFF2-40B4-BE49-F238E27FC236}">
                  <a16:creationId xmlns:a16="http://schemas.microsoft.com/office/drawing/2014/main" id="{80537AC6-26C3-4BD2-A997-E8F648C4D28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327476" y="2604153"/>
              <a:ext cx="304668" cy="263672"/>
            </a:xfrm>
            <a:custGeom>
              <a:avLst/>
              <a:gdLst>
                <a:gd name="T0" fmla="*/ 502 w 1013"/>
                <a:gd name="T1" fmla="*/ 0 h 879"/>
                <a:gd name="T2" fmla="*/ 0 w 1013"/>
                <a:gd name="T3" fmla="*/ 351 h 879"/>
                <a:gd name="T4" fmla="*/ 193 w 1013"/>
                <a:gd name="T5" fmla="*/ 636 h 879"/>
                <a:gd name="T6" fmla="*/ 92 w 1013"/>
                <a:gd name="T7" fmla="*/ 862 h 879"/>
                <a:gd name="T8" fmla="*/ 92 w 1013"/>
                <a:gd name="T9" fmla="*/ 878 h 879"/>
                <a:gd name="T10" fmla="*/ 101 w 1013"/>
                <a:gd name="T11" fmla="*/ 878 h 879"/>
                <a:gd name="T12" fmla="*/ 109 w 1013"/>
                <a:gd name="T13" fmla="*/ 878 h 879"/>
                <a:gd name="T14" fmla="*/ 485 w 1013"/>
                <a:gd name="T15" fmla="*/ 711 h 879"/>
                <a:gd name="T16" fmla="*/ 502 w 1013"/>
                <a:gd name="T17" fmla="*/ 711 h 879"/>
                <a:gd name="T18" fmla="*/ 1012 w 1013"/>
                <a:gd name="T19" fmla="*/ 351 h 879"/>
                <a:gd name="T20" fmla="*/ 502 w 1013"/>
                <a:gd name="T21" fmla="*/ 0 h 879"/>
                <a:gd name="T22" fmla="*/ 502 w 1013"/>
                <a:gd name="T23" fmla="*/ 0 h 879"/>
                <a:gd name="T24" fmla="*/ 502 w 1013"/>
                <a:gd name="T25" fmla="*/ 0 h 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13" h="879">
                  <a:moveTo>
                    <a:pt x="502" y="0"/>
                  </a:moveTo>
                  <a:cubicBezTo>
                    <a:pt x="226" y="0"/>
                    <a:pt x="0" y="159"/>
                    <a:pt x="0" y="351"/>
                  </a:cubicBezTo>
                  <a:cubicBezTo>
                    <a:pt x="0" y="469"/>
                    <a:pt x="67" y="569"/>
                    <a:pt x="193" y="636"/>
                  </a:cubicBezTo>
                  <a:cubicBezTo>
                    <a:pt x="176" y="711"/>
                    <a:pt x="142" y="811"/>
                    <a:pt x="92" y="862"/>
                  </a:cubicBezTo>
                  <a:cubicBezTo>
                    <a:pt x="92" y="870"/>
                    <a:pt x="92" y="870"/>
                    <a:pt x="92" y="878"/>
                  </a:cubicBezTo>
                  <a:lnTo>
                    <a:pt x="101" y="878"/>
                  </a:lnTo>
                  <a:lnTo>
                    <a:pt x="109" y="878"/>
                  </a:lnTo>
                  <a:cubicBezTo>
                    <a:pt x="118" y="878"/>
                    <a:pt x="335" y="862"/>
                    <a:pt x="485" y="711"/>
                  </a:cubicBezTo>
                  <a:cubicBezTo>
                    <a:pt x="485" y="711"/>
                    <a:pt x="494" y="711"/>
                    <a:pt x="502" y="711"/>
                  </a:cubicBezTo>
                  <a:cubicBezTo>
                    <a:pt x="786" y="711"/>
                    <a:pt x="1012" y="552"/>
                    <a:pt x="1012" y="351"/>
                  </a:cubicBezTo>
                  <a:cubicBezTo>
                    <a:pt x="1012" y="159"/>
                    <a:pt x="786" y="0"/>
                    <a:pt x="502" y="0"/>
                  </a:cubicBezTo>
                  <a:close/>
                  <a:moveTo>
                    <a:pt x="502" y="0"/>
                  </a:moveTo>
                  <a:lnTo>
                    <a:pt x="50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lIns="243785" tIns="121892" rIns="243785" bIns="121892" anchor="ctr"/>
            <a:lstStyle/>
            <a:p>
              <a:pPr>
                <a:defRPr/>
              </a:pPr>
              <a:endParaRPr lang="en-US" sz="2400" dirty="0">
                <a:cs typeface="+mn-ea"/>
                <a:sym typeface="+mn-lt"/>
              </a:endParaRP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39D74E64-FAFC-41F8-9AFA-452EF8AD9D71}"/>
              </a:ext>
            </a:extLst>
          </p:cNvPr>
          <p:cNvGrpSpPr/>
          <p:nvPr/>
        </p:nvGrpSpPr>
        <p:grpSpPr>
          <a:xfrm>
            <a:off x="6405863" y="2785310"/>
            <a:ext cx="607243" cy="607243"/>
            <a:chOff x="6162023" y="3411420"/>
            <a:chExt cx="607243" cy="607243"/>
          </a:xfrm>
        </p:grpSpPr>
        <p:sp>
          <p:nvSpPr>
            <p:cNvPr id="34" name="圆角矩形 8">
              <a:extLst>
                <a:ext uri="{FF2B5EF4-FFF2-40B4-BE49-F238E27FC236}">
                  <a16:creationId xmlns:a16="http://schemas.microsoft.com/office/drawing/2014/main" id="{45546865-D5CB-415E-85A8-F6CD834B875D}"/>
                </a:ext>
              </a:extLst>
            </p:cNvPr>
            <p:cNvSpPr/>
            <p:nvPr/>
          </p:nvSpPr>
          <p:spPr>
            <a:xfrm rot="2700000">
              <a:off x="6162023" y="3411420"/>
              <a:ext cx="607243" cy="607243"/>
            </a:xfrm>
            <a:prstGeom prst="roundRect">
              <a:avLst>
                <a:gd name="adj" fmla="val 25832"/>
              </a:avLst>
            </a:prstGeom>
            <a:gradFill flip="none" rotWithShape="0">
              <a:gsLst>
                <a:gs pos="56000">
                  <a:schemeClr val="bg1"/>
                </a:gs>
                <a:gs pos="99000">
                  <a:schemeClr val="bg1">
                    <a:lumMod val="75000"/>
                  </a:schemeClr>
                </a:gs>
              </a:gsLst>
              <a:lin ang="13500000" scaled="1"/>
              <a:tileRect/>
            </a:gradFill>
            <a:ln>
              <a:gradFill flip="none" rotWithShape="1">
                <a:gsLst>
                  <a:gs pos="1000">
                    <a:schemeClr val="bg1">
                      <a:lumMod val="85000"/>
                    </a:schemeClr>
                  </a:gs>
                  <a:gs pos="59000">
                    <a:schemeClr val="bg1"/>
                  </a:gs>
                </a:gsLst>
                <a:lin ang="10800000" scaled="1"/>
                <a:tileRect/>
              </a:gradFill>
            </a:ln>
            <a:effectLst>
              <a:outerShdw blurRad="254000" dist="127000" dir="36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35" name="Freeform 237">
              <a:extLst>
                <a:ext uri="{FF2B5EF4-FFF2-40B4-BE49-F238E27FC236}">
                  <a16:creationId xmlns:a16="http://schemas.microsoft.com/office/drawing/2014/main" id="{E0ACAC00-B2D4-40B0-B2A5-EE5FC21CD69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327476" y="3631445"/>
              <a:ext cx="281629" cy="206890"/>
            </a:xfrm>
            <a:custGeom>
              <a:avLst/>
              <a:gdLst>
                <a:gd name="T0" fmla="*/ 586 w 1347"/>
                <a:gd name="T1" fmla="*/ 602 h 987"/>
                <a:gd name="T2" fmla="*/ 502 w 1347"/>
                <a:gd name="T3" fmla="*/ 535 h 987"/>
                <a:gd name="T4" fmla="*/ 42 w 1347"/>
                <a:gd name="T5" fmla="*/ 117 h 987"/>
                <a:gd name="T6" fmla="*/ 17 w 1347"/>
                <a:gd name="T7" fmla="*/ 33 h 987"/>
                <a:gd name="T8" fmla="*/ 92 w 1347"/>
                <a:gd name="T9" fmla="*/ 0 h 987"/>
                <a:gd name="T10" fmla="*/ 1255 w 1347"/>
                <a:gd name="T11" fmla="*/ 0 h 987"/>
                <a:gd name="T12" fmla="*/ 1330 w 1347"/>
                <a:gd name="T13" fmla="*/ 41 h 987"/>
                <a:gd name="T14" fmla="*/ 1305 w 1347"/>
                <a:gd name="T15" fmla="*/ 125 h 987"/>
                <a:gd name="T16" fmla="*/ 803 w 1347"/>
                <a:gd name="T17" fmla="*/ 576 h 987"/>
                <a:gd name="T18" fmla="*/ 586 w 1347"/>
                <a:gd name="T19" fmla="*/ 602 h 987"/>
                <a:gd name="T20" fmla="*/ 92 w 1347"/>
                <a:gd name="T21" fmla="*/ 986 h 987"/>
                <a:gd name="T22" fmla="*/ 0 w 1347"/>
                <a:gd name="T23" fmla="*/ 894 h 987"/>
                <a:gd name="T24" fmla="*/ 0 w 1347"/>
                <a:gd name="T25" fmla="*/ 225 h 987"/>
                <a:gd name="T26" fmla="*/ 42 w 1347"/>
                <a:gd name="T27" fmla="*/ 217 h 987"/>
                <a:gd name="T28" fmla="*/ 234 w 1347"/>
                <a:gd name="T29" fmla="*/ 409 h 987"/>
                <a:gd name="T30" fmla="*/ 251 w 1347"/>
                <a:gd name="T31" fmla="*/ 493 h 987"/>
                <a:gd name="T32" fmla="*/ 109 w 1347"/>
                <a:gd name="T33" fmla="*/ 827 h 987"/>
                <a:gd name="T34" fmla="*/ 126 w 1347"/>
                <a:gd name="T35" fmla="*/ 827 h 987"/>
                <a:gd name="T36" fmla="*/ 318 w 1347"/>
                <a:gd name="T37" fmla="*/ 576 h 987"/>
                <a:gd name="T38" fmla="*/ 393 w 1347"/>
                <a:gd name="T39" fmla="*/ 568 h 987"/>
                <a:gd name="T40" fmla="*/ 477 w 1347"/>
                <a:gd name="T41" fmla="*/ 643 h 987"/>
                <a:gd name="T42" fmla="*/ 569 w 1347"/>
                <a:gd name="T43" fmla="*/ 694 h 987"/>
                <a:gd name="T44" fmla="*/ 820 w 1347"/>
                <a:gd name="T45" fmla="*/ 677 h 987"/>
                <a:gd name="T46" fmla="*/ 945 w 1347"/>
                <a:gd name="T47" fmla="*/ 568 h 987"/>
                <a:gd name="T48" fmla="*/ 1020 w 1347"/>
                <a:gd name="T49" fmla="*/ 576 h 987"/>
                <a:gd name="T50" fmla="*/ 1229 w 1347"/>
                <a:gd name="T51" fmla="*/ 853 h 987"/>
                <a:gd name="T52" fmla="*/ 1238 w 1347"/>
                <a:gd name="T53" fmla="*/ 844 h 987"/>
                <a:gd name="T54" fmla="*/ 1096 w 1347"/>
                <a:gd name="T55" fmla="*/ 493 h 987"/>
                <a:gd name="T56" fmla="*/ 1112 w 1347"/>
                <a:gd name="T57" fmla="*/ 409 h 987"/>
                <a:gd name="T58" fmla="*/ 1313 w 1347"/>
                <a:gd name="T59" fmla="*/ 217 h 987"/>
                <a:gd name="T60" fmla="*/ 1346 w 1347"/>
                <a:gd name="T61" fmla="*/ 225 h 987"/>
                <a:gd name="T62" fmla="*/ 1346 w 1347"/>
                <a:gd name="T63" fmla="*/ 903 h 987"/>
                <a:gd name="T64" fmla="*/ 1246 w 1347"/>
                <a:gd name="T65" fmla="*/ 986 h 987"/>
                <a:gd name="T66" fmla="*/ 92 w 1347"/>
                <a:gd name="T67" fmla="*/ 986 h 987"/>
                <a:gd name="T68" fmla="*/ 92 w 1347"/>
                <a:gd name="T69" fmla="*/ 986 h 987"/>
                <a:gd name="T70" fmla="*/ 92 w 1347"/>
                <a:gd name="T71" fmla="*/ 986 h 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47" h="987">
                  <a:moveTo>
                    <a:pt x="586" y="602"/>
                  </a:moveTo>
                  <a:cubicBezTo>
                    <a:pt x="561" y="585"/>
                    <a:pt x="519" y="560"/>
                    <a:pt x="502" y="535"/>
                  </a:cubicBezTo>
                  <a:cubicBezTo>
                    <a:pt x="42" y="117"/>
                    <a:pt x="42" y="117"/>
                    <a:pt x="42" y="117"/>
                  </a:cubicBezTo>
                  <a:cubicBezTo>
                    <a:pt x="26" y="100"/>
                    <a:pt x="9" y="58"/>
                    <a:pt x="17" y="33"/>
                  </a:cubicBezTo>
                  <a:cubicBezTo>
                    <a:pt x="34" y="17"/>
                    <a:pt x="51" y="0"/>
                    <a:pt x="92" y="0"/>
                  </a:cubicBezTo>
                  <a:cubicBezTo>
                    <a:pt x="1255" y="0"/>
                    <a:pt x="1255" y="0"/>
                    <a:pt x="1255" y="0"/>
                  </a:cubicBezTo>
                  <a:cubicBezTo>
                    <a:pt x="1255" y="0"/>
                    <a:pt x="1305" y="0"/>
                    <a:pt x="1330" y="41"/>
                  </a:cubicBezTo>
                  <a:cubicBezTo>
                    <a:pt x="1346" y="67"/>
                    <a:pt x="1330" y="108"/>
                    <a:pt x="1305" y="125"/>
                  </a:cubicBezTo>
                  <a:cubicBezTo>
                    <a:pt x="803" y="576"/>
                    <a:pt x="803" y="576"/>
                    <a:pt x="803" y="576"/>
                  </a:cubicBezTo>
                  <a:cubicBezTo>
                    <a:pt x="803" y="576"/>
                    <a:pt x="711" y="652"/>
                    <a:pt x="586" y="602"/>
                  </a:cubicBezTo>
                  <a:close/>
                  <a:moveTo>
                    <a:pt x="92" y="986"/>
                  </a:moveTo>
                  <a:cubicBezTo>
                    <a:pt x="92" y="986"/>
                    <a:pt x="0" y="978"/>
                    <a:pt x="0" y="894"/>
                  </a:cubicBezTo>
                  <a:cubicBezTo>
                    <a:pt x="0" y="225"/>
                    <a:pt x="0" y="225"/>
                    <a:pt x="0" y="225"/>
                  </a:cubicBezTo>
                  <a:cubicBezTo>
                    <a:pt x="0" y="200"/>
                    <a:pt x="17" y="192"/>
                    <a:pt x="42" y="217"/>
                  </a:cubicBezTo>
                  <a:cubicBezTo>
                    <a:pt x="234" y="409"/>
                    <a:pt x="234" y="409"/>
                    <a:pt x="234" y="409"/>
                  </a:cubicBezTo>
                  <a:cubicBezTo>
                    <a:pt x="260" y="426"/>
                    <a:pt x="268" y="468"/>
                    <a:pt x="251" y="493"/>
                  </a:cubicBezTo>
                  <a:cubicBezTo>
                    <a:pt x="109" y="827"/>
                    <a:pt x="109" y="827"/>
                    <a:pt x="109" y="827"/>
                  </a:cubicBezTo>
                  <a:cubicBezTo>
                    <a:pt x="101" y="853"/>
                    <a:pt x="109" y="853"/>
                    <a:pt x="126" y="827"/>
                  </a:cubicBezTo>
                  <a:cubicBezTo>
                    <a:pt x="318" y="576"/>
                    <a:pt x="318" y="576"/>
                    <a:pt x="318" y="576"/>
                  </a:cubicBezTo>
                  <a:cubicBezTo>
                    <a:pt x="343" y="552"/>
                    <a:pt x="368" y="552"/>
                    <a:pt x="393" y="568"/>
                  </a:cubicBezTo>
                  <a:cubicBezTo>
                    <a:pt x="477" y="643"/>
                    <a:pt x="477" y="643"/>
                    <a:pt x="477" y="643"/>
                  </a:cubicBezTo>
                  <a:cubicBezTo>
                    <a:pt x="502" y="660"/>
                    <a:pt x="544" y="685"/>
                    <a:pt x="569" y="694"/>
                  </a:cubicBezTo>
                  <a:cubicBezTo>
                    <a:pt x="636" y="710"/>
                    <a:pt x="744" y="735"/>
                    <a:pt x="820" y="677"/>
                  </a:cubicBezTo>
                  <a:cubicBezTo>
                    <a:pt x="945" y="568"/>
                    <a:pt x="945" y="568"/>
                    <a:pt x="945" y="568"/>
                  </a:cubicBezTo>
                  <a:cubicBezTo>
                    <a:pt x="970" y="552"/>
                    <a:pt x="1004" y="552"/>
                    <a:pt x="1020" y="576"/>
                  </a:cubicBezTo>
                  <a:cubicBezTo>
                    <a:pt x="1229" y="853"/>
                    <a:pt x="1229" y="853"/>
                    <a:pt x="1229" y="853"/>
                  </a:cubicBezTo>
                  <a:cubicBezTo>
                    <a:pt x="1246" y="877"/>
                    <a:pt x="1246" y="869"/>
                    <a:pt x="1238" y="844"/>
                  </a:cubicBezTo>
                  <a:cubicBezTo>
                    <a:pt x="1096" y="493"/>
                    <a:pt x="1096" y="493"/>
                    <a:pt x="1096" y="493"/>
                  </a:cubicBezTo>
                  <a:cubicBezTo>
                    <a:pt x="1079" y="468"/>
                    <a:pt x="1087" y="434"/>
                    <a:pt x="1112" y="409"/>
                  </a:cubicBezTo>
                  <a:cubicBezTo>
                    <a:pt x="1313" y="217"/>
                    <a:pt x="1313" y="217"/>
                    <a:pt x="1313" y="217"/>
                  </a:cubicBezTo>
                  <a:cubicBezTo>
                    <a:pt x="1330" y="192"/>
                    <a:pt x="1346" y="200"/>
                    <a:pt x="1346" y="225"/>
                  </a:cubicBezTo>
                  <a:cubicBezTo>
                    <a:pt x="1346" y="903"/>
                    <a:pt x="1346" y="903"/>
                    <a:pt x="1346" y="903"/>
                  </a:cubicBezTo>
                  <a:cubicBezTo>
                    <a:pt x="1346" y="903"/>
                    <a:pt x="1338" y="986"/>
                    <a:pt x="1246" y="986"/>
                  </a:cubicBezTo>
                  <a:cubicBezTo>
                    <a:pt x="92" y="986"/>
                    <a:pt x="92" y="986"/>
                    <a:pt x="92" y="986"/>
                  </a:cubicBezTo>
                  <a:close/>
                  <a:moveTo>
                    <a:pt x="92" y="986"/>
                  </a:moveTo>
                  <a:lnTo>
                    <a:pt x="92" y="98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lIns="121893" tIns="60946" rIns="121893" bIns="60946" anchor="ctr"/>
            <a:lstStyle/>
            <a:p>
              <a:pPr>
                <a:defRPr/>
              </a:pPr>
              <a:endParaRPr lang="en-US" sz="1050" dirty="0">
                <a:cs typeface="+mn-ea"/>
                <a:sym typeface="+mn-lt"/>
              </a:endParaRPr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B2F51884-D22F-4FA1-AF91-15F65AE190C8}"/>
              </a:ext>
            </a:extLst>
          </p:cNvPr>
          <p:cNvGrpSpPr/>
          <p:nvPr/>
        </p:nvGrpSpPr>
        <p:grpSpPr>
          <a:xfrm>
            <a:off x="6405863" y="3787886"/>
            <a:ext cx="607243" cy="607243"/>
            <a:chOff x="6162023" y="4413996"/>
            <a:chExt cx="607243" cy="607243"/>
          </a:xfrm>
        </p:grpSpPr>
        <p:sp>
          <p:nvSpPr>
            <p:cNvPr id="37" name="圆角矩形 8">
              <a:extLst>
                <a:ext uri="{FF2B5EF4-FFF2-40B4-BE49-F238E27FC236}">
                  <a16:creationId xmlns:a16="http://schemas.microsoft.com/office/drawing/2014/main" id="{F85B66D3-E0D2-4C96-BA4B-AD075E0CB279}"/>
                </a:ext>
              </a:extLst>
            </p:cNvPr>
            <p:cNvSpPr/>
            <p:nvPr/>
          </p:nvSpPr>
          <p:spPr>
            <a:xfrm rot="2700000">
              <a:off x="6162023" y="4413996"/>
              <a:ext cx="607243" cy="607243"/>
            </a:xfrm>
            <a:prstGeom prst="roundRect">
              <a:avLst>
                <a:gd name="adj" fmla="val 25832"/>
              </a:avLst>
            </a:prstGeom>
            <a:gradFill flip="none" rotWithShape="0">
              <a:gsLst>
                <a:gs pos="56000">
                  <a:schemeClr val="bg1"/>
                </a:gs>
                <a:gs pos="99000">
                  <a:schemeClr val="bg1">
                    <a:lumMod val="75000"/>
                  </a:schemeClr>
                </a:gs>
              </a:gsLst>
              <a:lin ang="13500000" scaled="1"/>
              <a:tileRect/>
            </a:gradFill>
            <a:ln>
              <a:gradFill flip="none" rotWithShape="1">
                <a:gsLst>
                  <a:gs pos="1000">
                    <a:schemeClr val="bg1">
                      <a:lumMod val="85000"/>
                    </a:schemeClr>
                  </a:gs>
                  <a:gs pos="59000">
                    <a:schemeClr val="bg1"/>
                  </a:gs>
                </a:gsLst>
                <a:lin ang="10800000" scaled="1"/>
                <a:tileRect/>
              </a:gradFill>
            </a:ln>
            <a:effectLst>
              <a:outerShdw blurRad="254000" dist="127000" dir="36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38" name="Freeform 290">
              <a:extLst>
                <a:ext uri="{FF2B5EF4-FFF2-40B4-BE49-F238E27FC236}">
                  <a16:creationId xmlns:a16="http://schemas.microsoft.com/office/drawing/2014/main" id="{4BB360FF-F975-4269-B224-F2C841D0904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288275" y="4639112"/>
              <a:ext cx="343869" cy="266339"/>
            </a:xfrm>
            <a:custGeom>
              <a:avLst/>
              <a:gdLst>
                <a:gd name="T0" fmla="*/ 995 w 996"/>
                <a:gd name="T1" fmla="*/ 409 h 770"/>
                <a:gd name="T2" fmla="*/ 836 w 996"/>
                <a:gd name="T3" fmla="*/ 409 h 770"/>
                <a:gd name="T4" fmla="*/ 543 w 996"/>
                <a:gd name="T5" fmla="*/ 192 h 770"/>
                <a:gd name="T6" fmla="*/ 384 w 996"/>
                <a:gd name="T7" fmla="*/ 275 h 770"/>
                <a:gd name="T8" fmla="*/ 360 w 996"/>
                <a:gd name="T9" fmla="*/ 158 h 770"/>
                <a:gd name="T10" fmla="*/ 702 w 996"/>
                <a:gd name="T11" fmla="*/ 33 h 770"/>
                <a:gd name="T12" fmla="*/ 836 w 996"/>
                <a:gd name="T13" fmla="*/ 133 h 770"/>
                <a:gd name="T14" fmla="*/ 334 w 996"/>
                <a:gd name="T15" fmla="*/ 626 h 770"/>
                <a:gd name="T16" fmla="*/ 276 w 996"/>
                <a:gd name="T17" fmla="*/ 551 h 770"/>
                <a:gd name="T18" fmla="*/ 209 w 996"/>
                <a:gd name="T19" fmla="*/ 484 h 770"/>
                <a:gd name="T20" fmla="*/ 109 w 996"/>
                <a:gd name="T21" fmla="*/ 434 h 770"/>
                <a:gd name="T22" fmla="*/ 159 w 996"/>
                <a:gd name="T23" fmla="*/ 535 h 770"/>
                <a:gd name="T24" fmla="*/ 226 w 996"/>
                <a:gd name="T25" fmla="*/ 602 h 770"/>
                <a:gd name="T26" fmla="*/ 293 w 996"/>
                <a:gd name="T27" fmla="*/ 668 h 770"/>
                <a:gd name="T28" fmla="*/ 393 w 996"/>
                <a:gd name="T29" fmla="*/ 727 h 770"/>
                <a:gd name="T30" fmla="*/ 334 w 996"/>
                <a:gd name="T31" fmla="*/ 626 h 770"/>
                <a:gd name="T32" fmla="*/ 594 w 996"/>
                <a:gd name="T33" fmla="*/ 267 h 770"/>
                <a:gd name="T34" fmla="*/ 443 w 996"/>
                <a:gd name="T35" fmla="*/ 301 h 770"/>
                <a:gd name="T36" fmla="*/ 284 w 996"/>
                <a:gd name="T37" fmla="*/ 217 h 770"/>
                <a:gd name="T38" fmla="*/ 460 w 996"/>
                <a:gd name="T39" fmla="*/ 50 h 770"/>
                <a:gd name="T40" fmla="*/ 184 w 996"/>
                <a:gd name="T41" fmla="*/ 100 h 770"/>
                <a:gd name="T42" fmla="*/ 0 w 996"/>
                <a:gd name="T43" fmla="*/ 66 h 770"/>
                <a:gd name="T44" fmla="*/ 50 w 996"/>
                <a:gd name="T45" fmla="*/ 443 h 770"/>
                <a:gd name="T46" fmla="*/ 234 w 996"/>
                <a:gd name="T47" fmla="*/ 392 h 770"/>
                <a:gd name="T48" fmla="*/ 293 w 996"/>
                <a:gd name="T49" fmla="*/ 468 h 770"/>
                <a:gd name="T50" fmla="*/ 360 w 996"/>
                <a:gd name="T51" fmla="*/ 535 h 770"/>
                <a:gd name="T52" fmla="*/ 426 w 996"/>
                <a:gd name="T53" fmla="*/ 610 h 770"/>
                <a:gd name="T54" fmla="*/ 477 w 996"/>
                <a:gd name="T55" fmla="*/ 727 h 770"/>
                <a:gd name="T56" fmla="*/ 543 w 996"/>
                <a:gd name="T57" fmla="*/ 660 h 770"/>
                <a:gd name="T58" fmla="*/ 485 w 996"/>
                <a:gd name="T59" fmla="*/ 585 h 770"/>
                <a:gd name="T60" fmla="*/ 569 w 996"/>
                <a:gd name="T61" fmla="*/ 668 h 770"/>
                <a:gd name="T62" fmla="*/ 627 w 996"/>
                <a:gd name="T63" fmla="*/ 602 h 770"/>
                <a:gd name="T64" fmla="*/ 652 w 996"/>
                <a:gd name="T65" fmla="*/ 610 h 770"/>
                <a:gd name="T66" fmla="*/ 719 w 996"/>
                <a:gd name="T67" fmla="*/ 543 h 770"/>
                <a:gd name="T68" fmla="*/ 727 w 996"/>
                <a:gd name="T69" fmla="*/ 526 h 770"/>
                <a:gd name="T70" fmla="*/ 786 w 996"/>
                <a:gd name="T71" fmla="*/ 535 h 770"/>
                <a:gd name="T72" fmla="*/ 786 w 996"/>
                <a:gd name="T73" fmla="*/ 468 h 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96" h="770">
                  <a:moveTo>
                    <a:pt x="995" y="100"/>
                  </a:moveTo>
                  <a:cubicBezTo>
                    <a:pt x="995" y="409"/>
                    <a:pt x="995" y="409"/>
                    <a:pt x="995" y="409"/>
                  </a:cubicBezTo>
                  <a:cubicBezTo>
                    <a:pt x="995" y="409"/>
                    <a:pt x="928" y="426"/>
                    <a:pt x="920" y="426"/>
                  </a:cubicBezTo>
                  <a:cubicBezTo>
                    <a:pt x="903" y="426"/>
                    <a:pt x="861" y="443"/>
                    <a:pt x="836" y="409"/>
                  </a:cubicBezTo>
                  <a:cubicBezTo>
                    <a:pt x="786" y="367"/>
                    <a:pt x="619" y="192"/>
                    <a:pt x="619" y="192"/>
                  </a:cubicBezTo>
                  <a:cubicBezTo>
                    <a:pt x="619" y="192"/>
                    <a:pt x="594" y="167"/>
                    <a:pt x="543" y="192"/>
                  </a:cubicBezTo>
                  <a:cubicBezTo>
                    <a:pt x="502" y="217"/>
                    <a:pt x="443" y="250"/>
                    <a:pt x="418" y="259"/>
                  </a:cubicBezTo>
                  <a:cubicBezTo>
                    <a:pt x="410" y="267"/>
                    <a:pt x="393" y="275"/>
                    <a:pt x="384" y="275"/>
                  </a:cubicBezTo>
                  <a:cubicBezTo>
                    <a:pt x="351" y="275"/>
                    <a:pt x="326" y="242"/>
                    <a:pt x="326" y="209"/>
                  </a:cubicBezTo>
                  <a:cubicBezTo>
                    <a:pt x="326" y="183"/>
                    <a:pt x="343" y="167"/>
                    <a:pt x="360" y="158"/>
                  </a:cubicBezTo>
                  <a:cubicBezTo>
                    <a:pt x="426" y="116"/>
                    <a:pt x="552" y="50"/>
                    <a:pt x="602" y="16"/>
                  </a:cubicBezTo>
                  <a:cubicBezTo>
                    <a:pt x="635" y="0"/>
                    <a:pt x="652" y="0"/>
                    <a:pt x="702" y="33"/>
                  </a:cubicBezTo>
                  <a:cubicBezTo>
                    <a:pt x="752" y="83"/>
                    <a:pt x="803" y="125"/>
                    <a:pt x="803" y="125"/>
                  </a:cubicBezTo>
                  <a:cubicBezTo>
                    <a:pt x="803" y="125"/>
                    <a:pt x="819" y="133"/>
                    <a:pt x="836" y="133"/>
                  </a:cubicBezTo>
                  <a:cubicBezTo>
                    <a:pt x="878" y="125"/>
                    <a:pt x="995" y="100"/>
                    <a:pt x="995" y="100"/>
                  </a:cubicBezTo>
                  <a:close/>
                  <a:moveTo>
                    <a:pt x="334" y="626"/>
                  </a:moveTo>
                  <a:cubicBezTo>
                    <a:pt x="343" y="610"/>
                    <a:pt x="343" y="585"/>
                    <a:pt x="326" y="568"/>
                  </a:cubicBezTo>
                  <a:cubicBezTo>
                    <a:pt x="309" y="551"/>
                    <a:pt x="293" y="551"/>
                    <a:pt x="276" y="551"/>
                  </a:cubicBezTo>
                  <a:cubicBezTo>
                    <a:pt x="276" y="535"/>
                    <a:pt x="276" y="510"/>
                    <a:pt x="259" y="501"/>
                  </a:cubicBezTo>
                  <a:cubicBezTo>
                    <a:pt x="251" y="484"/>
                    <a:pt x="226" y="476"/>
                    <a:pt x="209" y="484"/>
                  </a:cubicBezTo>
                  <a:cubicBezTo>
                    <a:pt x="217" y="468"/>
                    <a:pt x="209" y="443"/>
                    <a:pt x="201" y="426"/>
                  </a:cubicBezTo>
                  <a:cubicBezTo>
                    <a:pt x="176" y="401"/>
                    <a:pt x="134" y="409"/>
                    <a:pt x="109" y="434"/>
                  </a:cubicBezTo>
                  <a:cubicBezTo>
                    <a:pt x="92" y="451"/>
                    <a:pt x="75" y="501"/>
                    <a:pt x="92" y="526"/>
                  </a:cubicBezTo>
                  <a:cubicBezTo>
                    <a:pt x="117" y="551"/>
                    <a:pt x="142" y="535"/>
                    <a:pt x="159" y="535"/>
                  </a:cubicBezTo>
                  <a:cubicBezTo>
                    <a:pt x="159" y="551"/>
                    <a:pt x="142" y="568"/>
                    <a:pt x="159" y="593"/>
                  </a:cubicBezTo>
                  <a:cubicBezTo>
                    <a:pt x="176" y="618"/>
                    <a:pt x="209" y="602"/>
                    <a:pt x="226" y="602"/>
                  </a:cubicBezTo>
                  <a:cubicBezTo>
                    <a:pt x="217" y="618"/>
                    <a:pt x="201" y="643"/>
                    <a:pt x="226" y="668"/>
                  </a:cubicBezTo>
                  <a:cubicBezTo>
                    <a:pt x="242" y="685"/>
                    <a:pt x="276" y="677"/>
                    <a:pt x="293" y="668"/>
                  </a:cubicBezTo>
                  <a:cubicBezTo>
                    <a:pt x="284" y="693"/>
                    <a:pt x="268" y="710"/>
                    <a:pt x="293" y="744"/>
                  </a:cubicBezTo>
                  <a:cubicBezTo>
                    <a:pt x="318" y="769"/>
                    <a:pt x="368" y="752"/>
                    <a:pt x="393" y="727"/>
                  </a:cubicBezTo>
                  <a:cubicBezTo>
                    <a:pt x="418" y="702"/>
                    <a:pt x="418" y="668"/>
                    <a:pt x="393" y="643"/>
                  </a:cubicBezTo>
                  <a:cubicBezTo>
                    <a:pt x="376" y="626"/>
                    <a:pt x="360" y="626"/>
                    <a:pt x="334" y="626"/>
                  </a:cubicBezTo>
                  <a:close/>
                  <a:moveTo>
                    <a:pt x="786" y="468"/>
                  </a:moveTo>
                  <a:cubicBezTo>
                    <a:pt x="610" y="284"/>
                    <a:pt x="694" y="367"/>
                    <a:pt x="594" y="267"/>
                  </a:cubicBezTo>
                  <a:cubicBezTo>
                    <a:pt x="594" y="267"/>
                    <a:pt x="569" y="234"/>
                    <a:pt x="527" y="259"/>
                  </a:cubicBezTo>
                  <a:cubicBezTo>
                    <a:pt x="502" y="267"/>
                    <a:pt x="468" y="284"/>
                    <a:pt x="443" y="301"/>
                  </a:cubicBezTo>
                  <a:cubicBezTo>
                    <a:pt x="418" y="309"/>
                    <a:pt x="393" y="317"/>
                    <a:pt x="384" y="317"/>
                  </a:cubicBezTo>
                  <a:cubicBezTo>
                    <a:pt x="326" y="317"/>
                    <a:pt x="284" y="267"/>
                    <a:pt x="284" y="217"/>
                  </a:cubicBezTo>
                  <a:cubicBezTo>
                    <a:pt x="284" y="175"/>
                    <a:pt x="301" y="142"/>
                    <a:pt x="334" y="125"/>
                  </a:cubicBezTo>
                  <a:cubicBezTo>
                    <a:pt x="368" y="100"/>
                    <a:pt x="460" y="50"/>
                    <a:pt x="460" y="50"/>
                  </a:cubicBezTo>
                  <a:cubicBezTo>
                    <a:pt x="460" y="50"/>
                    <a:pt x="435" y="8"/>
                    <a:pt x="376" y="8"/>
                  </a:cubicBezTo>
                  <a:cubicBezTo>
                    <a:pt x="309" y="8"/>
                    <a:pt x="184" y="100"/>
                    <a:pt x="184" y="100"/>
                  </a:cubicBezTo>
                  <a:cubicBezTo>
                    <a:pt x="184" y="100"/>
                    <a:pt x="150" y="116"/>
                    <a:pt x="100" y="100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426"/>
                    <a:pt x="0" y="426"/>
                    <a:pt x="0" y="426"/>
                  </a:cubicBezTo>
                  <a:cubicBezTo>
                    <a:pt x="0" y="426"/>
                    <a:pt x="25" y="434"/>
                    <a:pt x="50" y="443"/>
                  </a:cubicBezTo>
                  <a:cubicBezTo>
                    <a:pt x="59" y="426"/>
                    <a:pt x="67" y="409"/>
                    <a:pt x="83" y="392"/>
                  </a:cubicBezTo>
                  <a:cubicBezTo>
                    <a:pt x="125" y="351"/>
                    <a:pt x="192" y="351"/>
                    <a:pt x="234" y="392"/>
                  </a:cubicBezTo>
                  <a:cubicBezTo>
                    <a:pt x="242" y="409"/>
                    <a:pt x="251" y="417"/>
                    <a:pt x="251" y="434"/>
                  </a:cubicBezTo>
                  <a:cubicBezTo>
                    <a:pt x="268" y="443"/>
                    <a:pt x="284" y="451"/>
                    <a:pt x="293" y="468"/>
                  </a:cubicBezTo>
                  <a:cubicBezTo>
                    <a:pt x="309" y="476"/>
                    <a:pt x="318" y="493"/>
                    <a:pt x="318" y="510"/>
                  </a:cubicBezTo>
                  <a:cubicBezTo>
                    <a:pt x="334" y="510"/>
                    <a:pt x="351" y="518"/>
                    <a:pt x="360" y="535"/>
                  </a:cubicBezTo>
                  <a:cubicBezTo>
                    <a:pt x="376" y="551"/>
                    <a:pt x="384" y="568"/>
                    <a:pt x="384" y="585"/>
                  </a:cubicBezTo>
                  <a:cubicBezTo>
                    <a:pt x="401" y="585"/>
                    <a:pt x="418" y="593"/>
                    <a:pt x="426" y="610"/>
                  </a:cubicBezTo>
                  <a:cubicBezTo>
                    <a:pt x="451" y="635"/>
                    <a:pt x="460" y="668"/>
                    <a:pt x="451" y="702"/>
                  </a:cubicBezTo>
                  <a:cubicBezTo>
                    <a:pt x="460" y="702"/>
                    <a:pt x="468" y="718"/>
                    <a:pt x="477" y="727"/>
                  </a:cubicBezTo>
                  <a:cubicBezTo>
                    <a:pt x="493" y="744"/>
                    <a:pt x="527" y="744"/>
                    <a:pt x="543" y="727"/>
                  </a:cubicBezTo>
                  <a:cubicBezTo>
                    <a:pt x="560" y="710"/>
                    <a:pt x="560" y="677"/>
                    <a:pt x="543" y="660"/>
                  </a:cubicBezTo>
                  <a:lnTo>
                    <a:pt x="535" y="660"/>
                  </a:lnTo>
                  <a:cubicBezTo>
                    <a:pt x="485" y="602"/>
                    <a:pt x="477" y="593"/>
                    <a:pt x="485" y="585"/>
                  </a:cubicBezTo>
                  <a:cubicBezTo>
                    <a:pt x="493" y="585"/>
                    <a:pt x="502" y="593"/>
                    <a:pt x="560" y="660"/>
                  </a:cubicBezTo>
                  <a:cubicBezTo>
                    <a:pt x="569" y="668"/>
                    <a:pt x="569" y="668"/>
                    <a:pt x="569" y="668"/>
                  </a:cubicBezTo>
                  <a:cubicBezTo>
                    <a:pt x="585" y="685"/>
                    <a:pt x="610" y="685"/>
                    <a:pt x="627" y="668"/>
                  </a:cubicBezTo>
                  <a:cubicBezTo>
                    <a:pt x="644" y="652"/>
                    <a:pt x="644" y="618"/>
                    <a:pt x="627" y="602"/>
                  </a:cubicBezTo>
                  <a:cubicBezTo>
                    <a:pt x="569" y="535"/>
                    <a:pt x="560" y="526"/>
                    <a:pt x="560" y="518"/>
                  </a:cubicBezTo>
                  <a:cubicBezTo>
                    <a:pt x="569" y="518"/>
                    <a:pt x="594" y="551"/>
                    <a:pt x="652" y="610"/>
                  </a:cubicBezTo>
                  <a:cubicBezTo>
                    <a:pt x="669" y="626"/>
                    <a:pt x="702" y="626"/>
                    <a:pt x="719" y="610"/>
                  </a:cubicBezTo>
                  <a:cubicBezTo>
                    <a:pt x="727" y="593"/>
                    <a:pt x="736" y="568"/>
                    <a:pt x="719" y="543"/>
                  </a:cubicBezTo>
                  <a:cubicBezTo>
                    <a:pt x="644" y="468"/>
                    <a:pt x="644" y="468"/>
                    <a:pt x="652" y="459"/>
                  </a:cubicBezTo>
                  <a:lnTo>
                    <a:pt x="727" y="526"/>
                  </a:lnTo>
                  <a:cubicBezTo>
                    <a:pt x="727" y="535"/>
                    <a:pt x="727" y="535"/>
                    <a:pt x="727" y="535"/>
                  </a:cubicBezTo>
                  <a:cubicBezTo>
                    <a:pt x="744" y="551"/>
                    <a:pt x="769" y="551"/>
                    <a:pt x="786" y="535"/>
                  </a:cubicBezTo>
                  <a:cubicBezTo>
                    <a:pt x="803" y="510"/>
                    <a:pt x="803" y="484"/>
                    <a:pt x="786" y="468"/>
                  </a:cubicBezTo>
                  <a:close/>
                  <a:moveTo>
                    <a:pt x="786" y="468"/>
                  </a:moveTo>
                  <a:lnTo>
                    <a:pt x="786" y="46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lIns="182843" tIns="91422" rIns="182843" bIns="91422" anchor="ctr"/>
            <a:lstStyle/>
            <a:p>
              <a:pPr>
                <a:defRPr/>
              </a:pPr>
              <a:endParaRPr lang="en-US" sz="2400" dirty="0">
                <a:cs typeface="+mn-ea"/>
                <a:sym typeface="+mn-lt"/>
              </a:endParaRPr>
            </a:p>
          </p:txBody>
        </p:sp>
      </p:grpSp>
      <p:sp>
        <p:nvSpPr>
          <p:cNvPr id="39" name="Title 20">
            <a:extLst>
              <a:ext uri="{FF2B5EF4-FFF2-40B4-BE49-F238E27FC236}">
                <a16:creationId xmlns:a16="http://schemas.microsoft.com/office/drawing/2014/main" id="{E0E85E94-C2A7-41D1-9778-DB759D52D8D0}"/>
              </a:ext>
            </a:extLst>
          </p:cNvPr>
          <p:cNvSpPr txBox="1"/>
          <p:nvPr/>
        </p:nvSpPr>
        <p:spPr>
          <a:xfrm>
            <a:off x="3959351" y="1752085"/>
            <a:ext cx="1438032" cy="375844"/>
          </a:xfrm>
          <a:prstGeom prst="rect">
            <a:avLst/>
          </a:prstGeom>
        </p:spPr>
        <p:txBody>
          <a:bodyPr vert="horz" wrap="none" lIns="121893" tIns="60946" rIns="121893" bIns="60946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>
              <a:lnSpc>
                <a:spcPct val="130000"/>
              </a:lnSpc>
            </a:pPr>
            <a:r>
              <a:rPr lang="en-US" altLang="zh-CN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en-US" sz="14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" name="Title 20">
            <a:extLst>
              <a:ext uri="{FF2B5EF4-FFF2-40B4-BE49-F238E27FC236}">
                <a16:creationId xmlns:a16="http://schemas.microsoft.com/office/drawing/2014/main" id="{042E124B-6A2C-4258-B24D-7B8C79CFAD0C}"/>
              </a:ext>
            </a:extLst>
          </p:cNvPr>
          <p:cNvSpPr txBox="1"/>
          <p:nvPr/>
        </p:nvSpPr>
        <p:spPr>
          <a:xfrm>
            <a:off x="3962938" y="2750986"/>
            <a:ext cx="1438032" cy="375844"/>
          </a:xfrm>
          <a:prstGeom prst="rect">
            <a:avLst/>
          </a:prstGeom>
        </p:spPr>
        <p:txBody>
          <a:bodyPr vert="horz" wrap="none" lIns="121893" tIns="60946" rIns="121893" bIns="60946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>
              <a:lnSpc>
                <a:spcPct val="130000"/>
              </a:lnSpc>
            </a:pPr>
            <a:r>
              <a:rPr lang="en-US" altLang="zh-CN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</a:p>
        </p:txBody>
      </p:sp>
      <p:sp>
        <p:nvSpPr>
          <p:cNvPr id="41" name="Title 20">
            <a:extLst>
              <a:ext uri="{FF2B5EF4-FFF2-40B4-BE49-F238E27FC236}">
                <a16:creationId xmlns:a16="http://schemas.microsoft.com/office/drawing/2014/main" id="{30512F00-AC22-4B95-8DD2-6D62DBE43661}"/>
              </a:ext>
            </a:extLst>
          </p:cNvPr>
          <p:cNvSpPr txBox="1"/>
          <p:nvPr/>
        </p:nvSpPr>
        <p:spPr>
          <a:xfrm>
            <a:off x="3959351" y="3719265"/>
            <a:ext cx="1438032" cy="375844"/>
          </a:xfrm>
          <a:prstGeom prst="rect">
            <a:avLst/>
          </a:prstGeom>
        </p:spPr>
        <p:txBody>
          <a:bodyPr vert="horz" wrap="none" lIns="121893" tIns="60946" rIns="121893" bIns="60946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>
              <a:lnSpc>
                <a:spcPct val="130000"/>
              </a:lnSpc>
            </a:pPr>
            <a:r>
              <a:rPr lang="en-US" altLang="zh-CN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</a:p>
        </p:txBody>
      </p:sp>
      <p:sp>
        <p:nvSpPr>
          <p:cNvPr id="42" name="Title 20">
            <a:extLst>
              <a:ext uri="{FF2B5EF4-FFF2-40B4-BE49-F238E27FC236}">
                <a16:creationId xmlns:a16="http://schemas.microsoft.com/office/drawing/2014/main" id="{BB3F89AD-CEA3-4962-9362-BC5A09B442F5}"/>
              </a:ext>
            </a:extLst>
          </p:cNvPr>
          <p:cNvSpPr txBox="1"/>
          <p:nvPr/>
        </p:nvSpPr>
        <p:spPr>
          <a:xfrm>
            <a:off x="3962938" y="4711668"/>
            <a:ext cx="1438032" cy="375844"/>
          </a:xfrm>
          <a:prstGeom prst="rect">
            <a:avLst/>
          </a:prstGeom>
        </p:spPr>
        <p:txBody>
          <a:bodyPr vert="horz" wrap="none" lIns="121893" tIns="60946" rIns="121893" bIns="60946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>
              <a:lnSpc>
                <a:spcPct val="130000"/>
              </a:lnSpc>
            </a:pPr>
            <a:r>
              <a:rPr lang="en-US" altLang="zh-CN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F1620E74-6731-4C86-A736-838616E8F2A1}"/>
              </a:ext>
            </a:extLst>
          </p:cNvPr>
          <p:cNvSpPr txBox="1"/>
          <p:nvPr/>
        </p:nvSpPr>
        <p:spPr>
          <a:xfrm>
            <a:off x="1214021" y="329922"/>
            <a:ext cx="24195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gradFill>
                  <a:gsLst>
                    <a:gs pos="59200">
                      <a:srgbClr val="0599D7">
                        <a:alpha val="80000"/>
                      </a:srgbClr>
                    </a:gs>
                    <a:gs pos="42000">
                      <a:srgbClr val="0599D7">
                        <a:alpha val="85000"/>
                      </a:srgbClr>
                    </a:gs>
                    <a:gs pos="0">
                      <a:srgbClr val="0599D7"/>
                    </a:gs>
                    <a:gs pos="100000">
                      <a:srgbClr val="0599D7"/>
                    </a:gs>
                  </a:gsLst>
                  <a:lin ang="2700000" scaled="0"/>
                </a:gradFill>
                <a:cs typeface="+mn-ea"/>
                <a:sym typeface="+mn-lt"/>
              </a:rPr>
              <a:t>Add title text</a:t>
            </a:r>
            <a:endParaRPr lang="zh-CN" altLang="en-US" sz="2800" dirty="0">
              <a:gradFill>
                <a:gsLst>
                  <a:gs pos="59200">
                    <a:srgbClr val="0599D7">
                      <a:alpha val="80000"/>
                    </a:srgbClr>
                  </a:gs>
                  <a:gs pos="42000">
                    <a:srgbClr val="0599D7">
                      <a:alpha val="85000"/>
                    </a:srgbClr>
                  </a:gs>
                  <a:gs pos="0">
                    <a:srgbClr val="0599D7"/>
                  </a:gs>
                  <a:gs pos="100000">
                    <a:srgbClr val="0599D7"/>
                  </a:gs>
                </a:gsLst>
                <a:lin ang="2700000" scaled="0"/>
              </a:gra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336255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00"/>
                            </p:stCondLst>
                            <p:childTnLst>
                              <p:par>
                                <p:cTn id="7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5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000"/>
                            </p:stCondLst>
                            <p:childTnLst>
                              <p:par>
                                <p:cTn id="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500"/>
                            </p:stCondLst>
                            <p:childTnLst>
                              <p:par>
                                <p:cTn id="9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80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 animBg="1"/>
      <p:bldP spid="14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39" grpId="0"/>
      <p:bldP spid="40" grpId="0"/>
      <p:bldP spid="41" grpId="0"/>
      <p:bldP spid="4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542D9B9A-0697-4C19-9466-9B2EEC3823D6}"/>
              </a:ext>
            </a:extLst>
          </p:cNvPr>
          <p:cNvSpPr/>
          <p:nvPr/>
        </p:nvSpPr>
        <p:spPr>
          <a:xfrm>
            <a:off x="3521747" y="4307059"/>
            <a:ext cx="1448739" cy="1448739"/>
          </a:xfrm>
          <a:prstGeom prst="ellipse">
            <a:avLst/>
          </a:prstGeom>
          <a:gradFill flip="none" rotWithShape="1">
            <a:gsLst>
              <a:gs pos="100000">
                <a:schemeClr val="bg1">
                  <a:lumMod val="79000"/>
                </a:schemeClr>
              </a:gs>
              <a:gs pos="0">
                <a:schemeClr val="bg1">
                  <a:lumMod val="93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203200" dist="88900" dir="2700000" algn="tl" rotWithShape="0">
              <a:prstClr val="black">
                <a:alpha val="35000"/>
              </a:prstClr>
            </a:outerShdw>
          </a:effectLst>
          <a:scene3d>
            <a:camera prst="orthographicFront"/>
            <a:lightRig rig="threePt" dir="t">
              <a:rot lat="0" lon="0" rev="0"/>
            </a:lightRig>
          </a:scene3d>
          <a:sp3d prstMaterial="softEdge">
            <a:bevelT w="1270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9E0565EA-6628-4A7B-8F26-1E5333D79EC3}"/>
              </a:ext>
            </a:extLst>
          </p:cNvPr>
          <p:cNvSpPr/>
          <p:nvPr/>
        </p:nvSpPr>
        <p:spPr>
          <a:xfrm>
            <a:off x="4575486" y="3288342"/>
            <a:ext cx="1448739" cy="1448739"/>
          </a:xfrm>
          <a:prstGeom prst="ellipse">
            <a:avLst/>
          </a:prstGeom>
          <a:gradFill flip="none" rotWithShape="1">
            <a:gsLst>
              <a:gs pos="100000">
                <a:schemeClr val="bg1">
                  <a:lumMod val="79000"/>
                </a:schemeClr>
              </a:gs>
              <a:gs pos="0">
                <a:schemeClr val="bg1">
                  <a:lumMod val="93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203200" dist="88900" dir="2700000" algn="tl" rotWithShape="0">
              <a:prstClr val="black">
                <a:alpha val="35000"/>
              </a:prstClr>
            </a:outerShdw>
          </a:effectLst>
          <a:scene3d>
            <a:camera prst="orthographicFront"/>
            <a:lightRig rig="threePt" dir="t">
              <a:rot lat="0" lon="0" rev="0"/>
            </a:lightRig>
          </a:scene3d>
          <a:sp3d prstMaterial="softEdge">
            <a:bevelT w="1270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0B03ECFE-BB6D-434C-B2C7-B341AF5B3C8A}"/>
              </a:ext>
            </a:extLst>
          </p:cNvPr>
          <p:cNvSpPr/>
          <p:nvPr/>
        </p:nvSpPr>
        <p:spPr>
          <a:xfrm>
            <a:off x="5606008" y="2224183"/>
            <a:ext cx="1448739" cy="1448739"/>
          </a:xfrm>
          <a:prstGeom prst="ellipse">
            <a:avLst/>
          </a:prstGeom>
          <a:gradFill flip="none" rotWithShape="1">
            <a:gsLst>
              <a:gs pos="100000">
                <a:schemeClr val="bg1">
                  <a:lumMod val="79000"/>
                </a:schemeClr>
              </a:gs>
              <a:gs pos="0">
                <a:schemeClr val="bg1">
                  <a:lumMod val="93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203200" dist="88900" dir="2700000" algn="tl" rotWithShape="0">
              <a:prstClr val="black">
                <a:alpha val="35000"/>
              </a:prstClr>
            </a:outerShdw>
          </a:effectLst>
          <a:scene3d>
            <a:camera prst="orthographicFront"/>
            <a:lightRig rig="threePt" dir="t">
              <a:rot lat="0" lon="0" rev="0"/>
            </a:lightRig>
          </a:scene3d>
          <a:sp3d prstMaterial="softEdge">
            <a:bevelT w="1270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E1ABB0FE-F280-4749-93A6-80874AC8192C}"/>
              </a:ext>
            </a:extLst>
          </p:cNvPr>
          <p:cNvSpPr/>
          <p:nvPr/>
        </p:nvSpPr>
        <p:spPr>
          <a:xfrm>
            <a:off x="6659746" y="1205466"/>
            <a:ext cx="1448739" cy="1448739"/>
          </a:xfrm>
          <a:prstGeom prst="ellipse">
            <a:avLst/>
          </a:prstGeom>
          <a:gradFill flip="none" rotWithShape="1">
            <a:gsLst>
              <a:gs pos="100000">
                <a:schemeClr val="bg1">
                  <a:lumMod val="79000"/>
                </a:schemeClr>
              </a:gs>
              <a:gs pos="0">
                <a:schemeClr val="bg1">
                  <a:lumMod val="93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203200" dist="88900" dir="2700000" algn="tl" rotWithShape="0">
              <a:prstClr val="black">
                <a:alpha val="35000"/>
              </a:prstClr>
            </a:outerShdw>
          </a:effectLst>
          <a:scene3d>
            <a:camera prst="orthographicFront"/>
            <a:lightRig rig="threePt" dir="t">
              <a:rot lat="0" lon="0" rev="0"/>
            </a:lightRig>
          </a:scene3d>
          <a:sp3d prstMaterial="softEdge">
            <a:bevelT w="1270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C9E0AACA-1A13-4331-94AC-980ABA28D41A}"/>
              </a:ext>
            </a:extLst>
          </p:cNvPr>
          <p:cNvGrpSpPr/>
          <p:nvPr/>
        </p:nvGrpSpPr>
        <p:grpSpPr>
          <a:xfrm flipH="1" flipV="1">
            <a:off x="3324138" y="1713906"/>
            <a:ext cx="2438687" cy="732476"/>
            <a:chOff x="5246304" y="4593021"/>
            <a:chExt cx="2438687" cy="732476"/>
          </a:xfrm>
        </p:grpSpPr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CECB3062-90C9-48F4-A43D-3A452BDB5208}"/>
                </a:ext>
              </a:extLst>
            </p:cNvPr>
            <p:cNvSpPr/>
            <p:nvPr/>
          </p:nvSpPr>
          <p:spPr>
            <a:xfrm>
              <a:off x="5246304" y="4593021"/>
              <a:ext cx="118623" cy="118623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" name="任意多边形 40">
              <a:extLst>
                <a:ext uri="{FF2B5EF4-FFF2-40B4-BE49-F238E27FC236}">
                  <a16:creationId xmlns:a16="http://schemas.microsoft.com/office/drawing/2014/main" id="{79C3C06E-722B-45AF-A1E9-931CF80A0A0B}"/>
                </a:ext>
              </a:extLst>
            </p:cNvPr>
            <p:cNvSpPr/>
            <p:nvPr/>
          </p:nvSpPr>
          <p:spPr>
            <a:xfrm>
              <a:off x="5335429" y="4686869"/>
              <a:ext cx="2349562" cy="638628"/>
            </a:xfrm>
            <a:custGeom>
              <a:avLst/>
              <a:gdLst>
                <a:gd name="connsiteX0" fmla="*/ 0 w 2815771"/>
                <a:gd name="connsiteY0" fmla="*/ 0 h 638628"/>
                <a:gd name="connsiteX1" fmla="*/ 725714 w 2815771"/>
                <a:gd name="connsiteY1" fmla="*/ 638628 h 638628"/>
                <a:gd name="connsiteX2" fmla="*/ 2815771 w 2815771"/>
                <a:gd name="connsiteY2" fmla="*/ 638628 h 63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15771" h="638628">
                  <a:moveTo>
                    <a:pt x="0" y="0"/>
                  </a:moveTo>
                  <a:lnTo>
                    <a:pt x="725714" y="638628"/>
                  </a:lnTo>
                  <a:lnTo>
                    <a:pt x="2815771" y="638628"/>
                  </a:lnTo>
                </a:path>
              </a:pathLst>
            </a:custGeom>
            <a:noFill/>
            <a:ln w="3175">
              <a:solidFill>
                <a:srgbClr val="7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" name="Group 52">
            <a:extLst>
              <a:ext uri="{FF2B5EF4-FFF2-40B4-BE49-F238E27FC236}">
                <a16:creationId xmlns:a16="http://schemas.microsoft.com/office/drawing/2014/main" id="{20C1457E-0A85-48A1-9EAB-D8B367E22D9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024453" y="2557457"/>
            <a:ext cx="611849" cy="606575"/>
            <a:chOff x="3783" y="2102"/>
            <a:chExt cx="116" cy="115"/>
          </a:xfrm>
          <a:solidFill>
            <a:schemeClr val="accent1"/>
          </a:solidFill>
          <a:effectLst>
            <a:reflection blurRad="6350" stA="50000" endA="300" endPos="55000" dir="5400000" sy="-100000" algn="bl" rotWithShape="0"/>
          </a:effectLst>
        </p:grpSpPr>
        <p:sp>
          <p:nvSpPr>
            <p:cNvPr id="12" name="Freeform 53">
              <a:extLst>
                <a:ext uri="{FF2B5EF4-FFF2-40B4-BE49-F238E27FC236}">
                  <a16:creationId xmlns:a16="http://schemas.microsoft.com/office/drawing/2014/main" id="{FAE94930-D400-4670-9042-8AAD27CBD34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83" y="2102"/>
              <a:ext cx="116" cy="115"/>
            </a:xfrm>
            <a:custGeom>
              <a:avLst/>
              <a:gdLst>
                <a:gd name="T0" fmla="*/ 23 w 46"/>
                <a:gd name="T1" fmla="*/ 0 h 46"/>
                <a:gd name="T2" fmla="*/ 0 w 46"/>
                <a:gd name="T3" fmla="*/ 23 h 46"/>
                <a:gd name="T4" fmla="*/ 23 w 46"/>
                <a:gd name="T5" fmla="*/ 46 h 46"/>
                <a:gd name="T6" fmla="*/ 46 w 46"/>
                <a:gd name="T7" fmla="*/ 23 h 46"/>
                <a:gd name="T8" fmla="*/ 23 w 46"/>
                <a:gd name="T9" fmla="*/ 0 h 46"/>
                <a:gd name="T10" fmla="*/ 23 w 46"/>
                <a:gd name="T11" fmla="*/ 42 h 46"/>
                <a:gd name="T12" fmla="*/ 5 w 46"/>
                <a:gd name="T13" fmla="*/ 23 h 46"/>
                <a:gd name="T14" fmla="*/ 23 w 46"/>
                <a:gd name="T15" fmla="*/ 4 h 46"/>
                <a:gd name="T16" fmla="*/ 42 w 46"/>
                <a:gd name="T17" fmla="*/ 23 h 46"/>
                <a:gd name="T18" fmla="*/ 23 w 46"/>
                <a:gd name="T19" fmla="*/ 4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46">
                  <a:moveTo>
                    <a:pt x="23" y="0"/>
                  </a:moveTo>
                  <a:cubicBezTo>
                    <a:pt x="10" y="0"/>
                    <a:pt x="0" y="10"/>
                    <a:pt x="0" y="23"/>
                  </a:cubicBezTo>
                  <a:cubicBezTo>
                    <a:pt x="0" y="36"/>
                    <a:pt x="10" y="46"/>
                    <a:pt x="23" y="46"/>
                  </a:cubicBezTo>
                  <a:cubicBezTo>
                    <a:pt x="36" y="46"/>
                    <a:pt x="46" y="36"/>
                    <a:pt x="46" y="23"/>
                  </a:cubicBezTo>
                  <a:cubicBezTo>
                    <a:pt x="46" y="10"/>
                    <a:pt x="36" y="0"/>
                    <a:pt x="23" y="0"/>
                  </a:cubicBezTo>
                  <a:close/>
                  <a:moveTo>
                    <a:pt x="23" y="42"/>
                  </a:moveTo>
                  <a:cubicBezTo>
                    <a:pt x="13" y="42"/>
                    <a:pt x="5" y="33"/>
                    <a:pt x="5" y="23"/>
                  </a:cubicBezTo>
                  <a:cubicBezTo>
                    <a:pt x="5" y="13"/>
                    <a:pt x="13" y="4"/>
                    <a:pt x="23" y="4"/>
                  </a:cubicBezTo>
                  <a:cubicBezTo>
                    <a:pt x="34" y="4"/>
                    <a:pt x="42" y="13"/>
                    <a:pt x="42" y="23"/>
                  </a:cubicBezTo>
                  <a:cubicBezTo>
                    <a:pt x="42" y="33"/>
                    <a:pt x="34" y="42"/>
                    <a:pt x="23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" name="Freeform 54">
              <a:extLst>
                <a:ext uri="{FF2B5EF4-FFF2-40B4-BE49-F238E27FC236}">
                  <a16:creationId xmlns:a16="http://schemas.microsoft.com/office/drawing/2014/main" id="{8AC0DD66-68CA-4616-8E04-79261931C6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83" y="2102"/>
              <a:ext cx="116" cy="115"/>
            </a:xfrm>
            <a:custGeom>
              <a:avLst/>
              <a:gdLst>
                <a:gd name="T0" fmla="*/ 23 w 46"/>
                <a:gd name="T1" fmla="*/ 0 h 46"/>
                <a:gd name="T2" fmla="*/ 0 w 46"/>
                <a:gd name="T3" fmla="*/ 23 h 46"/>
                <a:gd name="T4" fmla="*/ 23 w 46"/>
                <a:gd name="T5" fmla="*/ 46 h 46"/>
                <a:gd name="T6" fmla="*/ 46 w 46"/>
                <a:gd name="T7" fmla="*/ 23 h 46"/>
                <a:gd name="T8" fmla="*/ 23 w 46"/>
                <a:gd name="T9" fmla="*/ 0 h 46"/>
                <a:gd name="T10" fmla="*/ 23 w 46"/>
                <a:gd name="T11" fmla="*/ 42 h 46"/>
                <a:gd name="T12" fmla="*/ 5 w 46"/>
                <a:gd name="T13" fmla="*/ 23 h 46"/>
                <a:gd name="T14" fmla="*/ 23 w 46"/>
                <a:gd name="T15" fmla="*/ 4 h 46"/>
                <a:gd name="T16" fmla="*/ 42 w 46"/>
                <a:gd name="T17" fmla="*/ 23 h 46"/>
                <a:gd name="T18" fmla="*/ 23 w 46"/>
                <a:gd name="T19" fmla="*/ 4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46">
                  <a:moveTo>
                    <a:pt x="23" y="0"/>
                  </a:moveTo>
                  <a:cubicBezTo>
                    <a:pt x="10" y="0"/>
                    <a:pt x="0" y="10"/>
                    <a:pt x="0" y="23"/>
                  </a:cubicBezTo>
                  <a:cubicBezTo>
                    <a:pt x="0" y="36"/>
                    <a:pt x="10" y="46"/>
                    <a:pt x="23" y="46"/>
                  </a:cubicBezTo>
                  <a:cubicBezTo>
                    <a:pt x="36" y="46"/>
                    <a:pt x="46" y="36"/>
                    <a:pt x="46" y="23"/>
                  </a:cubicBezTo>
                  <a:cubicBezTo>
                    <a:pt x="46" y="10"/>
                    <a:pt x="36" y="0"/>
                    <a:pt x="23" y="0"/>
                  </a:cubicBezTo>
                  <a:close/>
                  <a:moveTo>
                    <a:pt x="23" y="42"/>
                  </a:moveTo>
                  <a:cubicBezTo>
                    <a:pt x="13" y="42"/>
                    <a:pt x="5" y="33"/>
                    <a:pt x="5" y="23"/>
                  </a:cubicBezTo>
                  <a:cubicBezTo>
                    <a:pt x="5" y="13"/>
                    <a:pt x="13" y="4"/>
                    <a:pt x="23" y="4"/>
                  </a:cubicBezTo>
                  <a:cubicBezTo>
                    <a:pt x="34" y="4"/>
                    <a:pt x="42" y="13"/>
                    <a:pt x="42" y="23"/>
                  </a:cubicBezTo>
                  <a:cubicBezTo>
                    <a:pt x="42" y="33"/>
                    <a:pt x="34" y="42"/>
                    <a:pt x="23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" name="Freeform 55">
              <a:extLst>
                <a:ext uri="{FF2B5EF4-FFF2-40B4-BE49-F238E27FC236}">
                  <a16:creationId xmlns:a16="http://schemas.microsoft.com/office/drawing/2014/main" id="{566BB6E6-1E48-4F85-A570-12BABF90C1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9" y="2115"/>
              <a:ext cx="7" cy="10"/>
            </a:xfrm>
            <a:custGeom>
              <a:avLst/>
              <a:gdLst>
                <a:gd name="T0" fmla="*/ 1 w 3"/>
                <a:gd name="T1" fmla="*/ 4 h 4"/>
                <a:gd name="T2" fmla="*/ 1 w 3"/>
                <a:gd name="T3" fmla="*/ 4 h 4"/>
                <a:gd name="T4" fmla="*/ 3 w 3"/>
                <a:gd name="T5" fmla="*/ 3 h 4"/>
                <a:gd name="T6" fmla="*/ 3 w 3"/>
                <a:gd name="T7" fmla="*/ 0 h 4"/>
                <a:gd name="T8" fmla="*/ 1 w 3"/>
                <a:gd name="T9" fmla="*/ 0 h 4"/>
                <a:gd name="T10" fmla="*/ 0 w 3"/>
                <a:gd name="T11" fmla="*/ 0 h 4"/>
                <a:gd name="T12" fmla="*/ 0 w 3"/>
                <a:gd name="T13" fmla="*/ 3 h 4"/>
                <a:gd name="T14" fmla="*/ 1 w 3"/>
                <a:gd name="T1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3" y="4"/>
                    <a:pt x="3" y="3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" name="Freeform 56">
              <a:extLst>
                <a:ext uri="{FF2B5EF4-FFF2-40B4-BE49-F238E27FC236}">
                  <a16:creationId xmlns:a16="http://schemas.microsoft.com/office/drawing/2014/main" id="{10E31A50-5A87-4526-94C8-229EB71813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9" y="2195"/>
              <a:ext cx="7" cy="10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0 h 4"/>
                <a:gd name="T4" fmla="*/ 0 w 3"/>
                <a:gd name="T5" fmla="*/ 1 h 4"/>
                <a:gd name="T6" fmla="*/ 0 w 3"/>
                <a:gd name="T7" fmla="*/ 4 h 4"/>
                <a:gd name="T8" fmla="*/ 1 w 3"/>
                <a:gd name="T9" fmla="*/ 4 h 4"/>
                <a:gd name="T10" fmla="*/ 3 w 3"/>
                <a:gd name="T11" fmla="*/ 4 h 4"/>
                <a:gd name="T12" fmla="*/ 3 w 3"/>
                <a:gd name="T13" fmla="*/ 1 h 4"/>
                <a:gd name="T14" fmla="*/ 1 w 3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2" y="4"/>
                    <a:pt x="2" y="4"/>
                    <a:pt x="3" y="4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" name="Freeform 57">
              <a:extLst>
                <a:ext uri="{FF2B5EF4-FFF2-40B4-BE49-F238E27FC236}">
                  <a16:creationId xmlns:a16="http://schemas.microsoft.com/office/drawing/2014/main" id="{CF813A01-FE4E-489B-B329-B6C6F2FFD9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6" y="2155"/>
              <a:ext cx="10" cy="10"/>
            </a:xfrm>
            <a:custGeom>
              <a:avLst/>
              <a:gdLst>
                <a:gd name="T0" fmla="*/ 3 w 4"/>
                <a:gd name="T1" fmla="*/ 0 h 4"/>
                <a:gd name="T2" fmla="*/ 0 w 4"/>
                <a:gd name="T3" fmla="*/ 0 h 4"/>
                <a:gd name="T4" fmla="*/ 0 w 4"/>
                <a:gd name="T5" fmla="*/ 2 h 4"/>
                <a:gd name="T6" fmla="*/ 0 w 4"/>
                <a:gd name="T7" fmla="*/ 4 h 4"/>
                <a:gd name="T8" fmla="*/ 3 w 4"/>
                <a:gd name="T9" fmla="*/ 4 h 4"/>
                <a:gd name="T10" fmla="*/ 4 w 4"/>
                <a:gd name="T11" fmla="*/ 2 h 4"/>
                <a:gd name="T12" fmla="*/ 4 w 4"/>
                <a:gd name="T13" fmla="*/ 2 h 4"/>
                <a:gd name="T14" fmla="*/ 3 w 4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4" y="3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" name="Freeform 58">
              <a:extLst>
                <a:ext uri="{FF2B5EF4-FFF2-40B4-BE49-F238E27FC236}">
                  <a16:creationId xmlns:a16="http://schemas.microsoft.com/office/drawing/2014/main" id="{96C200AE-4914-4B14-B49C-9D5AB5C0D1C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7" y="2155"/>
              <a:ext cx="10" cy="10"/>
            </a:xfrm>
            <a:custGeom>
              <a:avLst/>
              <a:gdLst>
                <a:gd name="T0" fmla="*/ 4 w 4"/>
                <a:gd name="T1" fmla="*/ 0 h 4"/>
                <a:gd name="T2" fmla="*/ 2 w 4"/>
                <a:gd name="T3" fmla="*/ 0 h 4"/>
                <a:gd name="T4" fmla="*/ 0 w 4"/>
                <a:gd name="T5" fmla="*/ 2 h 4"/>
                <a:gd name="T6" fmla="*/ 0 w 4"/>
                <a:gd name="T7" fmla="*/ 2 h 4"/>
                <a:gd name="T8" fmla="*/ 2 w 4"/>
                <a:gd name="T9" fmla="*/ 4 h 4"/>
                <a:gd name="T10" fmla="*/ 4 w 4"/>
                <a:gd name="T11" fmla="*/ 4 h 4"/>
                <a:gd name="T12" fmla="*/ 4 w 4"/>
                <a:gd name="T13" fmla="*/ 2 h 4"/>
                <a:gd name="T14" fmla="*/ 4 w 4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3"/>
                    <a:pt x="4" y="3"/>
                    <a:pt x="4" y="2"/>
                  </a:cubicBezTo>
                  <a:cubicBezTo>
                    <a:pt x="4" y="1"/>
                    <a:pt x="4" y="1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" name="Freeform 59">
              <a:extLst>
                <a:ext uri="{FF2B5EF4-FFF2-40B4-BE49-F238E27FC236}">
                  <a16:creationId xmlns:a16="http://schemas.microsoft.com/office/drawing/2014/main" id="{F38D026D-0D9C-4766-8FD4-E9B803F6EB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3" y="2127"/>
              <a:ext cx="33" cy="38"/>
            </a:xfrm>
            <a:custGeom>
              <a:avLst/>
              <a:gdLst>
                <a:gd name="T0" fmla="*/ 11 w 13"/>
                <a:gd name="T1" fmla="*/ 0 h 15"/>
                <a:gd name="T2" fmla="*/ 10 w 13"/>
                <a:gd name="T3" fmla="*/ 2 h 15"/>
                <a:gd name="T4" fmla="*/ 10 w 13"/>
                <a:gd name="T5" fmla="*/ 11 h 15"/>
                <a:gd name="T6" fmla="*/ 9 w 13"/>
                <a:gd name="T7" fmla="*/ 12 h 15"/>
                <a:gd name="T8" fmla="*/ 2 w 13"/>
                <a:gd name="T9" fmla="*/ 12 h 15"/>
                <a:gd name="T10" fmla="*/ 0 w 13"/>
                <a:gd name="T11" fmla="*/ 14 h 15"/>
                <a:gd name="T12" fmla="*/ 2 w 13"/>
                <a:gd name="T13" fmla="*/ 15 h 15"/>
                <a:gd name="T14" fmla="*/ 11 w 13"/>
                <a:gd name="T15" fmla="*/ 15 h 15"/>
                <a:gd name="T16" fmla="*/ 12 w 13"/>
                <a:gd name="T17" fmla="*/ 15 h 15"/>
                <a:gd name="T18" fmla="*/ 12 w 13"/>
                <a:gd name="T19" fmla="*/ 15 h 15"/>
                <a:gd name="T20" fmla="*/ 13 w 13"/>
                <a:gd name="T21" fmla="*/ 13 h 15"/>
                <a:gd name="T22" fmla="*/ 13 w 13"/>
                <a:gd name="T23" fmla="*/ 2 h 15"/>
                <a:gd name="T24" fmla="*/ 11 w 13"/>
                <a:gd name="T2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" h="15">
                  <a:moveTo>
                    <a:pt x="11" y="0"/>
                  </a:moveTo>
                  <a:cubicBezTo>
                    <a:pt x="10" y="0"/>
                    <a:pt x="10" y="1"/>
                    <a:pt x="10" y="2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2"/>
                    <a:pt x="9" y="12"/>
                    <a:pt x="9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2"/>
                    <a:pt x="0" y="13"/>
                    <a:pt x="0" y="14"/>
                  </a:cubicBezTo>
                  <a:cubicBezTo>
                    <a:pt x="0" y="14"/>
                    <a:pt x="1" y="15"/>
                    <a:pt x="2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3" y="14"/>
                    <a:pt x="13" y="14"/>
                    <a:pt x="13" y="13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1"/>
                    <a:pt x="12" y="0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9" name="Group 41">
            <a:extLst>
              <a:ext uri="{FF2B5EF4-FFF2-40B4-BE49-F238E27FC236}">
                <a16:creationId xmlns:a16="http://schemas.microsoft.com/office/drawing/2014/main" id="{596B1157-6372-472F-95B2-53FDBF5F660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014812" y="4651567"/>
            <a:ext cx="462603" cy="556525"/>
            <a:chOff x="3783" y="2089"/>
            <a:chExt cx="116" cy="142"/>
          </a:xfrm>
          <a:solidFill>
            <a:srgbClr val="4A639A"/>
          </a:solidFill>
          <a:effectLst>
            <a:reflection blurRad="6350" stA="50000" endA="300" endPos="55000" dir="5400000" sy="-100000" algn="bl" rotWithShape="0"/>
          </a:effectLst>
        </p:grpSpPr>
        <p:sp>
          <p:nvSpPr>
            <p:cNvPr id="20" name="Freeform 42">
              <a:extLst>
                <a:ext uri="{FF2B5EF4-FFF2-40B4-BE49-F238E27FC236}">
                  <a16:creationId xmlns:a16="http://schemas.microsoft.com/office/drawing/2014/main" id="{90F398BE-9389-4562-A238-C2704473833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1" y="2221"/>
              <a:ext cx="20" cy="10"/>
            </a:xfrm>
            <a:custGeom>
              <a:avLst/>
              <a:gdLst>
                <a:gd name="T0" fmla="*/ 8 w 8"/>
                <a:gd name="T1" fmla="*/ 0 h 4"/>
                <a:gd name="T2" fmla="*/ 1 w 8"/>
                <a:gd name="T3" fmla="*/ 0 h 4"/>
                <a:gd name="T4" fmla="*/ 0 w 8"/>
                <a:gd name="T5" fmla="*/ 0 h 4"/>
                <a:gd name="T6" fmla="*/ 0 w 8"/>
                <a:gd name="T7" fmla="*/ 4 h 4"/>
                <a:gd name="T8" fmla="*/ 1 w 8"/>
                <a:gd name="T9" fmla="*/ 4 h 4"/>
                <a:gd name="T10" fmla="*/ 8 w 8"/>
                <a:gd name="T11" fmla="*/ 4 h 4"/>
                <a:gd name="T12" fmla="*/ 8 w 8"/>
                <a:gd name="T13" fmla="*/ 4 h 4"/>
                <a:gd name="T14" fmla="*/ 8 w 8"/>
                <a:gd name="T15" fmla="*/ 0 h 4"/>
                <a:gd name="T16" fmla="*/ 8 w 8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1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1" name="Freeform 43">
              <a:extLst>
                <a:ext uri="{FF2B5EF4-FFF2-40B4-BE49-F238E27FC236}">
                  <a16:creationId xmlns:a16="http://schemas.microsoft.com/office/drawing/2014/main" id="{DFC2A904-5693-4535-8BCE-2155F9ACEEF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8" y="2208"/>
              <a:ext cx="23" cy="23"/>
            </a:xfrm>
            <a:custGeom>
              <a:avLst/>
              <a:gdLst>
                <a:gd name="T0" fmla="*/ 8 w 9"/>
                <a:gd name="T1" fmla="*/ 0 h 9"/>
                <a:gd name="T2" fmla="*/ 1 w 9"/>
                <a:gd name="T3" fmla="*/ 0 h 9"/>
                <a:gd name="T4" fmla="*/ 0 w 9"/>
                <a:gd name="T5" fmla="*/ 1 h 9"/>
                <a:gd name="T6" fmla="*/ 0 w 9"/>
                <a:gd name="T7" fmla="*/ 9 h 9"/>
                <a:gd name="T8" fmla="*/ 1 w 9"/>
                <a:gd name="T9" fmla="*/ 9 h 9"/>
                <a:gd name="T10" fmla="*/ 8 w 9"/>
                <a:gd name="T11" fmla="*/ 9 h 9"/>
                <a:gd name="T12" fmla="*/ 9 w 9"/>
                <a:gd name="T13" fmla="*/ 9 h 9"/>
                <a:gd name="T14" fmla="*/ 9 w 9"/>
                <a:gd name="T15" fmla="*/ 1 h 9"/>
                <a:gd name="T16" fmla="*/ 8 w 9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9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1" y="9"/>
                    <a:pt x="1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9" y="9"/>
                    <a:pt x="9" y="9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8" y="0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2" name="Freeform 44">
              <a:extLst>
                <a:ext uri="{FF2B5EF4-FFF2-40B4-BE49-F238E27FC236}">
                  <a16:creationId xmlns:a16="http://schemas.microsoft.com/office/drawing/2014/main" id="{0D46CF97-9667-455A-AC0D-89DD854D84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9" y="2184"/>
              <a:ext cx="20" cy="47"/>
            </a:xfrm>
            <a:custGeom>
              <a:avLst/>
              <a:gdLst>
                <a:gd name="T0" fmla="*/ 7 w 8"/>
                <a:gd name="T1" fmla="*/ 0 h 19"/>
                <a:gd name="T2" fmla="*/ 0 w 8"/>
                <a:gd name="T3" fmla="*/ 0 h 19"/>
                <a:gd name="T4" fmla="*/ 0 w 8"/>
                <a:gd name="T5" fmla="*/ 1 h 19"/>
                <a:gd name="T6" fmla="*/ 0 w 8"/>
                <a:gd name="T7" fmla="*/ 19 h 19"/>
                <a:gd name="T8" fmla="*/ 0 w 8"/>
                <a:gd name="T9" fmla="*/ 19 h 19"/>
                <a:gd name="T10" fmla="*/ 7 w 8"/>
                <a:gd name="T11" fmla="*/ 19 h 19"/>
                <a:gd name="T12" fmla="*/ 8 w 8"/>
                <a:gd name="T13" fmla="*/ 19 h 19"/>
                <a:gd name="T14" fmla="*/ 8 w 8"/>
                <a:gd name="T15" fmla="*/ 1 h 19"/>
                <a:gd name="T16" fmla="*/ 7 w 8"/>
                <a:gd name="T1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19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0"/>
                    <a:pt x="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3" name="Freeform 45">
              <a:extLst>
                <a:ext uri="{FF2B5EF4-FFF2-40B4-BE49-F238E27FC236}">
                  <a16:creationId xmlns:a16="http://schemas.microsoft.com/office/drawing/2014/main" id="{2D66FEB9-B655-43E1-84F4-3D1ED83C9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7" y="2161"/>
              <a:ext cx="22" cy="70"/>
            </a:xfrm>
            <a:custGeom>
              <a:avLst/>
              <a:gdLst>
                <a:gd name="T0" fmla="*/ 8 w 9"/>
                <a:gd name="T1" fmla="*/ 0 h 28"/>
                <a:gd name="T2" fmla="*/ 1 w 9"/>
                <a:gd name="T3" fmla="*/ 0 h 28"/>
                <a:gd name="T4" fmla="*/ 0 w 9"/>
                <a:gd name="T5" fmla="*/ 1 h 28"/>
                <a:gd name="T6" fmla="*/ 0 w 9"/>
                <a:gd name="T7" fmla="*/ 28 h 28"/>
                <a:gd name="T8" fmla="*/ 1 w 9"/>
                <a:gd name="T9" fmla="*/ 28 h 28"/>
                <a:gd name="T10" fmla="*/ 8 w 9"/>
                <a:gd name="T11" fmla="*/ 28 h 28"/>
                <a:gd name="T12" fmla="*/ 9 w 9"/>
                <a:gd name="T13" fmla="*/ 28 h 28"/>
                <a:gd name="T14" fmla="*/ 9 w 9"/>
                <a:gd name="T15" fmla="*/ 1 h 28"/>
                <a:gd name="T16" fmla="*/ 8 w 9"/>
                <a:gd name="T1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28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1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28"/>
                    <a:pt x="9" y="28"/>
                    <a:pt x="9" y="28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8" y="0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4" name="Freeform 46">
              <a:extLst>
                <a:ext uri="{FF2B5EF4-FFF2-40B4-BE49-F238E27FC236}">
                  <a16:creationId xmlns:a16="http://schemas.microsoft.com/office/drawing/2014/main" id="{A9F365D5-DB7D-4148-9320-0B7C01F537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1" y="2089"/>
              <a:ext cx="23" cy="27"/>
            </a:xfrm>
            <a:custGeom>
              <a:avLst/>
              <a:gdLst>
                <a:gd name="T0" fmla="*/ 5 w 9"/>
                <a:gd name="T1" fmla="*/ 10 h 11"/>
                <a:gd name="T2" fmla="*/ 8 w 9"/>
                <a:gd name="T3" fmla="*/ 4 h 11"/>
                <a:gd name="T4" fmla="*/ 5 w 9"/>
                <a:gd name="T5" fmla="*/ 0 h 11"/>
                <a:gd name="T6" fmla="*/ 0 w 9"/>
                <a:gd name="T7" fmla="*/ 4 h 11"/>
                <a:gd name="T8" fmla="*/ 5 w 9"/>
                <a:gd name="T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1">
                  <a:moveTo>
                    <a:pt x="5" y="10"/>
                  </a:moveTo>
                  <a:cubicBezTo>
                    <a:pt x="8" y="10"/>
                    <a:pt x="8" y="7"/>
                    <a:pt x="8" y="4"/>
                  </a:cubicBezTo>
                  <a:cubicBezTo>
                    <a:pt x="9" y="2"/>
                    <a:pt x="7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1" y="8"/>
                    <a:pt x="4" y="11"/>
                    <a:pt x="5" y="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5" name="Freeform 47">
              <a:extLst>
                <a:ext uri="{FF2B5EF4-FFF2-40B4-BE49-F238E27FC236}">
                  <a16:creationId xmlns:a16="http://schemas.microsoft.com/office/drawing/2014/main" id="{43CA13F0-4B89-4445-BDBE-52EE1039B4D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5" y="2164"/>
              <a:ext cx="36" cy="44"/>
            </a:xfrm>
            <a:custGeom>
              <a:avLst/>
              <a:gdLst>
                <a:gd name="T0" fmla="*/ 12 w 14"/>
                <a:gd name="T1" fmla="*/ 1 h 18"/>
                <a:gd name="T2" fmla="*/ 10 w 14"/>
                <a:gd name="T3" fmla="*/ 0 h 18"/>
                <a:gd name="T4" fmla="*/ 8 w 14"/>
                <a:gd name="T5" fmla="*/ 6 h 18"/>
                <a:gd name="T6" fmla="*/ 1 w 14"/>
                <a:gd name="T7" fmla="*/ 14 h 18"/>
                <a:gd name="T8" fmla="*/ 1 w 14"/>
                <a:gd name="T9" fmla="*/ 17 h 18"/>
                <a:gd name="T10" fmla="*/ 4 w 14"/>
                <a:gd name="T11" fmla="*/ 17 h 18"/>
                <a:gd name="T12" fmla="*/ 12 w 14"/>
                <a:gd name="T13" fmla="*/ 9 h 18"/>
                <a:gd name="T14" fmla="*/ 13 w 14"/>
                <a:gd name="T15" fmla="*/ 8 h 18"/>
                <a:gd name="T16" fmla="*/ 14 w 14"/>
                <a:gd name="T17" fmla="*/ 3 h 18"/>
                <a:gd name="T18" fmla="*/ 12 w 14"/>
                <a:gd name="T1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8">
                  <a:moveTo>
                    <a:pt x="12" y="1"/>
                  </a:moveTo>
                  <a:cubicBezTo>
                    <a:pt x="11" y="1"/>
                    <a:pt x="10" y="0"/>
                    <a:pt x="10" y="0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5"/>
                    <a:pt x="0" y="16"/>
                    <a:pt x="1" y="17"/>
                  </a:cubicBezTo>
                  <a:cubicBezTo>
                    <a:pt x="2" y="18"/>
                    <a:pt x="4" y="18"/>
                    <a:pt x="4" y="17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3" y="8"/>
                    <a:pt x="13" y="8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3" y="2"/>
                    <a:pt x="13" y="2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6" name="Freeform 48">
              <a:extLst>
                <a:ext uri="{FF2B5EF4-FFF2-40B4-BE49-F238E27FC236}">
                  <a16:creationId xmlns:a16="http://schemas.microsoft.com/office/drawing/2014/main" id="{A8273528-BB85-42DC-8794-5B28B2770E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6" y="2116"/>
              <a:ext cx="33" cy="20"/>
            </a:xfrm>
            <a:custGeom>
              <a:avLst/>
              <a:gdLst>
                <a:gd name="T0" fmla="*/ 6 w 13"/>
                <a:gd name="T1" fmla="*/ 8 h 8"/>
                <a:gd name="T2" fmla="*/ 12 w 13"/>
                <a:gd name="T3" fmla="*/ 4 h 8"/>
                <a:gd name="T4" fmla="*/ 12 w 13"/>
                <a:gd name="T5" fmla="*/ 1 h 8"/>
                <a:gd name="T6" fmla="*/ 10 w 13"/>
                <a:gd name="T7" fmla="*/ 1 h 8"/>
                <a:gd name="T8" fmla="*/ 5 w 13"/>
                <a:gd name="T9" fmla="*/ 4 h 8"/>
                <a:gd name="T10" fmla="*/ 1 w 13"/>
                <a:gd name="T11" fmla="*/ 3 h 8"/>
                <a:gd name="T12" fmla="*/ 1 w 13"/>
                <a:gd name="T13" fmla="*/ 5 h 8"/>
                <a:gd name="T14" fmla="*/ 0 w 13"/>
                <a:gd name="T15" fmla="*/ 7 h 8"/>
                <a:gd name="T16" fmla="*/ 5 w 13"/>
                <a:gd name="T17" fmla="*/ 8 h 8"/>
                <a:gd name="T18" fmla="*/ 6 w 13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8">
                  <a:moveTo>
                    <a:pt x="6" y="8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3" y="3"/>
                    <a:pt x="13" y="2"/>
                    <a:pt x="12" y="1"/>
                  </a:cubicBezTo>
                  <a:cubicBezTo>
                    <a:pt x="12" y="1"/>
                    <a:pt x="11" y="0"/>
                    <a:pt x="10" y="1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4"/>
                    <a:pt x="1" y="5"/>
                  </a:cubicBezTo>
                  <a:cubicBezTo>
                    <a:pt x="1" y="6"/>
                    <a:pt x="0" y="7"/>
                    <a:pt x="0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7" name="Freeform 49">
              <a:extLst>
                <a:ext uri="{FF2B5EF4-FFF2-40B4-BE49-F238E27FC236}">
                  <a16:creationId xmlns:a16="http://schemas.microsoft.com/office/drawing/2014/main" id="{517A0681-FE3C-4073-B343-CBD66B74AD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3" y="2116"/>
              <a:ext cx="58" cy="87"/>
            </a:xfrm>
            <a:custGeom>
              <a:avLst/>
              <a:gdLst>
                <a:gd name="T0" fmla="*/ 18 w 23"/>
                <a:gd name="T1" fmla="*/ 17 h 35"/>
                <a:gd name="T2" fmla="*/ 21 w 23"/>
                <a:gd name="T3" fmla="*/ 5 h 35"/>
                <a:gd name="T4" fmla="*/ 21 w 23"/>
                <a:gd name="T5" fmla="*/ 2 h 35"/>
                <a:gd name="T6" fmla="*/ 20 w 23"/>
                <a:gd name="T7" fmla="*/ 2 h 35"/>
                <a:gd name="T8" fmla="*/ 19 w 23"/>
                <a:gd name="T9" fmla="*/ 7 h 35"/>
                <a:gd name="T10" fmla="*/ 20 w 23"/>
                <a:gd name="T11" fmla="*/ 3 h 35"/>
                <a:gd name="T12" fmla="*/ 20 w 23"/>
                <a:gd name="T13" fmla="*/ 2 h 35"/>
                <a:gd name="T14" fmla="*/ 20 w 23"/>
                <a:gd name="T15" fmla="*/ 1 h 35"/>
                <a:gd name="T16" fmla="*/ 19 w 23"/>
                <a:gd name="T17" fmla="*/ 1 h 35"/>
                <a:gd name="T18" fmla="*/ 18 w 23"/>
                <a:gd name="T19" fmla="*/ 2 h 35"/>
                <a:gd name="T20" fmla="*/ 19 w 23"/>
                <a:gd name="T21" fmla="*/ 3 h 35"/>
                <a:gd name="T22" fmla="*/ 18 w 23"/>
                <a:gd name="T23" fmla="*/ 6 h 35"/>
                <a:gd name="T24" fmla="*/ 17 w 23"/>
                <a:gd name="T25" fmla="*/ 0 h 35"/>
                <a:gd name="T26" fmla="*/ 17 w 23"/>
                <a:gd name="T27" fmla="*/ 0 h 35"/>
                <a:gd name="T28" fmla="*/ 17 w 23"/>
                <a:gd name="T29" fmla="*/ 0 h 35"/>
                <a:gd name="T30" fmla="*/ 15 w 23"/>
                <a:gd name="T31" fmla="*/ 0 h 35"/>
                <a:gd name="T32" fmla="*/ 8 w 23"/>
                <a:gd name="T33" fmla="*/ 0 h 35"/>
                <a:gd name="T34" fmla="*/ 1 w 23"/>
                <a:gd name="T35" fmla="*/ 5 h 35"/>
                <a:gd name="T36" fmla="*/ 1 w 23"/>
                <a:gd name="T37" fmla="*/ 8 h 35"/>
                <a:gd name="T38" fmla="*/ 4 w 23"/>
                <a:gd name="T39" fmla="*/ 8 h 35"/>
                <a:gd name="T40" fmla="*/ 4 w 23"/>
                <a:gd name="T41" fmla="*/ 8 h 35"/>
                <a:gd name="T42" fmla="*/ 9 w 23"/>
                <a:gd name="T43" fmla="*/ 4 h 35"/>
                <a:gd name="T44" fmla="*/ 13 w 23"/>
                <a:gd name="T45" fmla="*/ 4 h 35"/>
                <a:gd name="T46" fmla="*/ 12 w 23"/>
                <a:gd name="T47" fmla="*/ 4 h 35"/>
                <a:gd name="T48" fmla="*/ 9 w 23"/>
                <a:gd name="T49" fmla="*/ 15 h 35"/>
                <a:gd name="T50" fmla="*/ 10 w 23"/>
                <a:gd name="T51" fmla="*/ 16 h 35"/>
                <a:gd name="T52" fmla="*/ 14 w 23"/>
                <a:gd name="T53" fmla="*/ 20 h 35"/>
                <a:gd name="T54" fmla="*/ 18 w 23"/>
                <a:gd name="T55" fmla="*/ 24 h 35"/>
                <a:gd name="T56" fmla="*/ 17 w 23"/>
                <a:gd name="T57" fmla="*/ 32 h 35"/>
                <a:gd name="T58" fmla="*/ 19 w 23"/>
                <a:gd name="T59" fmla="*/ 35 h 35"/>
                <a:gd name="T60" fmla="*/ 22 w 23"/>
                <a:gd name="T61" fmla="*/ 33 h 35"/>
                <a:gd name="T62" fmla="*/ 23 w 23"/>
                <a:gd name="T63" fmla="*/ 24 h 35"/>
                <a:gd name="T64" fmla="*/ 23 w 23"/>
                <a:gd name="T65" fmla="*/ 22 h 35"/>
                <a:gd name="T66" fmla="*/ 18 w 23"/>
                <a:gd name="T67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" h="35">
                  <a:moveTo>
                    <a:pt x="18" y="17"/>
                  </a:moveTo>
                  <a:cubicBezTo>
                    <a:pt x="19" y="10"/>
                    <a:pt x="21" y="6"/>
                    <a:pt x="21" y="5"/>
                  </a:cubicBezTo>
                  <a:cubicBezTo>
                    <a:pt x="21" y="3"/>
                    <a:pt x="21" y="2"/>
                    <a:pt x="21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5"/>
                    <a:pt x="19" y="7"/>
                    <a:pt x="19" y="7"/>
                  </a:cubicBezTo>
                  <a:cubicBezTo>
                    <a:pt x="19" y="7"/>
                    <a:pt x="20" y="4"/>
                    <a:pt x="20" y="3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19" y="1"/>
                    <a:pt x="19" y="1"/>
                  </a:cubicBezTo>
                  <a:cubicBezTo>
                    <a:pt x="19" y="1"/>
                    <a:pt x="18" y="2"/>
                    <a:pt x="18" y="2"/>
                  </a:cubicBezTo>
                  <a:cubicBezTo>
                    <a:pt x="18" y="2"/>
                    <a:pt x="18" y="2"/>
                    <a:pt x="19" y="3"/>
                  </a:cubicBezTo>
                  <a:cubicBezTo>
                    <a:pt x="19" y="3"/>
                    <a:pt x="18" y="4"/>
                    <a:pt x="18" y="6"/>
                  </a:cubicBezTo>
                  <a:cubicBezTo>
                    <a:pt x="18" y="1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5" y="0"/>
                    <a:pt x="15" y="0"/>
                  </a:cubicBezTo>
                  <a:cubicBezTo>
                    <a:pt x="13" y="0"/>
                    <a:pt x="11" y="0"/>
                    <a:pt x="8" y="0"/>
                  </a:cubicBezTo>
                  <a:cubicBezTo>
                    <a:pt x="8" y="0"/>
                    <a:pt x="1" y="5"/>
                    <a:pt x="1" y="5"/>
                  </a:cubicBezTo>
                  <a:cubicBezTo>
                    <a:pt x="0" y="6"/>
                    <a:pt x="0" y="7"/>
                    <a:pt x="1" y="8"/>
                  </a:cubicBezTo>
                  <a:cubicBezTo>
                    <a:pt x="2" y="8"/>
                    <a:pt x="3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9" y="4"/>
                    <a:pt x="9" y="4"/>
                  </a:cubicBezTo>
                  <a:cubicBezTo>
                    <a:pt x="9" y="4"/>
                    <a:pt x="13" y="4"/>
                    <a:pt x="13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7"/>
                    <a:pt x="9" y="13"/>
                    <a:pt x="9" y="15"/>
                  </a:cubicBezTo>
                  <a:cubicBezTo>
                    <a:pt x="9" y="15"/>
                    <a:pt x="10" y="15"/>
                    <a:pt x="10" y="16"/>
                  </a:cubicBezTo>
                  <a:cubicBezTo>
                    <a:pt x="10" y="16"/>
                    <a:pt x="11" y="18"/>
                    <a:pt x="14" y="20"/>
                  </a:cubicBezTo>
                  <a:cubicBezTo>
                    <a:pt x="14" y="20"/>
                    <a:pt x="18" y="24"/>
                    <a:pt x="18" y="24"/>
                  </a:cubicBezTo>
                  <a:cubicBezTo>
                    <a:pt x="18" y="24"/>
                    <a:pt x="17" y="32"/>
                    <a:pt x="17" y="32"/>
                  </a:cubicBezTo>
                  <a:cubicBezTo>
                    <a:pt x="17" y="34"/>
                    <a:pt x="18" y="35"/>
                    <a:pt x="19" y="35"/>
                  </a:cubicBezTo>
                  <a:cubicBezTo>
                    <a:pt x="20" y="35"/>
                    <a:pt x="21" y="35"/>
                    <a:pt x="22" y="33"/>
                  </a:cubicBezTo>
                  <a:cubicBezTo>
                    <a:pt x="22" y="33"/>
                    <a:pt x="23" y="24"/>
                    <a:pt x="23" y="24"/>
                  </a:cubicBezTo>
                  <a:cubicBezTo>
                    <a:pt x="23" y="23"/>
                    <a:pt x="23" y="22"/>
                    <a:pt x="23" y="22"/>
                  </a:cubicBezTo>
                  <a:cubicBezTo>
                    <a:pt x="22" y="21"/>
                    <a:pt x="18" y="17"/>
                    <a:pt x="18" y="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8" name="Group 62">
            <a:extLst>
              <a:ext uri="{FF2B5EF4-FFF2-40B4-BE49-F238E27FC236}">
                <a16:creationId xmlns:a16="http://schemas.microsoft.com/office/drawing/2014/main" id="{0F1E59D8-CE7D-4C27-A0A0-5E5F078313D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000611" y="3671755"/>
            <a:ext cx="598485" cy="477861"/>
            <a:chOff x="3775" y="2110"/>
            <a:chExt cx="129" cy="103"/>
          </a:xfrm>
          <a:solidFill>
            <a:schemeClr val="accent1"/>
          </a:solidFill>
          <a:effectLst>
            <a:reflection blurRad="6350" stA="50000" endA="300" endPos="55000" dir="5400000" sy="-100000" algn="bl" rotWithShape="0"/>
          </a:effectLst>
        </p:grpSpPr>
        <p:sp>
          <p:nvSpPr>
            <p:cNvPr id="29" name="Freeform 63">
              <a:extLst>
                <a:ext uri="{FF2B5EF4-FFF2-40B4-BE49-F238E27FC236}">
                  <a16:creationId xmlns:a16="http://schemas.microsoft.com/office/drawing/2014/main" id="{E9DD626E-7CF8-4C60-984F-32DA6EF6E6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5" y="2177"/>
              <a:ext cx="40" cy="36"/>
            </a:xfrm>
            <a:custGeom>
              <a:avLst/>
              <a:gdLst>
                <a:gd name="T0" fmla="*/ 5 w 16"/>
                <a:gd name="T1" fmla="*/ 0 h 14"/>
                <a:gd name="T2" fmla="*/ 0 w 16"/>
                <a:gd name="T3" fmla="*/ 4 h 14"/>
                <a:gd name="T4" fmla="*/ 10 w 16"/>
                <a:gd name="T5" fmla="*/ 14 h 14"/>
                <a:gd name="T6" fmla="*/ 16 w 16"/>
                <a:gd name="T7" fmla="*/ 9 h 14"/>
                <a:gd name="T8" fmla="*/ 5 w 16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4">
                  <a:moveTo>
                    <a:pt x="5" y="0"/>
                  </a:moveTo>
                  <a:cubicBezTo>
                    <a:pt x="1" y="3"/>
                    <a:pt x="0" y="4"/>
                    <a:pt x="0" y="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3" y="11"/>
                    <a:pt x="16" y="9"/>
                  </a:cubicBez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0" name="Freeform 64">
              <a:extLst>
                <a:ext uri="{FF2B5EF4-FFF2-40B4-BE49-F238E27FC236}">
                  <a16:creationId xmlns:a16="http://schemas.microsoft.com/office/drawing/2014/main" id="{0DE0B489-19C9-44BE-9FBD-8E7E24DFFA7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5" y="2156"/>
              <a:ext cx="109" cy="41"/>
            </a:xfrm>
            <a:custGeom>
              <a:avLst/>
              <a:gdLst>
                <a:gd name="T0" fmla="*/ 37 w 44"/>
                <a:gd name="T1" fmla="*/ 4 h 16"/>
                <a:gd name="T2" fmla="*/ 29 w 44"/>
                <a:gd name="T3" fmla="*/ 9 h 16"/>
                <a:gd name="T4" fmla="*/ 18 w 44"/>
                <a:gd name="T5" fmla="*/ 8 h 16"/>
                <a:gd name="T6" fmla="*/ 25 w 44"/>
                <a:gd name="T7" fmla="*/ 7 h 16"/>
                <a:gd name="T8" fmla="*/ 31 w 44"/>
                <a:gd name="T9" fmla="*/ 2 h 16"/>
                <a:gd name="T10" fmla="*/ 20 w 44"/>
                <a:gd name="T11" fmla="*/ 2 h 16"/>
                <a:gd name="T12" fmla="*/ 9 w 44"/>
                <a:gd name="T13" fmla="*/ 2 h 16"/>
                <a:gd name="T14" fmla="*/ 0 w 44"/>
                <a:gd name="T15" fmla="*/ 7 h 16"/>
                <a:gd name="T16" fmla="*/ 9 w 44"/>
                <a:gd name="T17" fmla="*/ 16 h 16"/>
                <a:gd name="T18" fmla="*/ 13 w 44"/>
                <a:gd name="T19" fmla="*/ 14 h 16"/>
                <a:gd name="T20" fmla="*/ 29 w 44"/>
                <a:gd name="T21" fmla="*/ 14 h 16"/>
                <a:gd name="T22" fmla="*/ 44 w 44"/>
                <a:gd name="T23" fmla="*/ 2 h 16"/>
                <a:gd name="T24" fmla="*/ 37 w 44"/>
                <a:gd name="T25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16">
                  <a:moveTo>
                    <a:pt x="37" y="4"/>
                  </a:moveTo>
                  <a:cubicBezTo>
                    <a:pt x="34" y="7"/>
                    <a:pt x="32" y="8"/>
                    <a:pt x="29" y="9"/>
                  </a:cubicBezTo>
                  <a:cubicBezTo>
                    <a:pt x="24" y="10"/>
                    <a:pt x="19" y="9"/>
                    <a:pt x="18" y="8"/>
                  </a:cubicBezTo>
                  <a:cubicBezTo>
                    <a:pt x="15" y="6"/>
                    <a:pt x="18" y="7"/>
                    <a:pt x="25" y="7"/>
                  </a:cubicBezTo>
                  <a:cubicBezTo>
                    <a:pt x="32" y="6"/>
                    <a:pt x="31" y="2"/>
                    <a:pt x="31" y="2"/>
                  </a:cubicBezTo>
                  <a:cubicBezTo>
                    <a:pt x="29" y="2"/>
                    <a:pt x="27" y="2"/>
                    <a:pt x="20" y="2"/>
                  </a:cubicBezTo>
                  <a:cubicBezTo>
                    <a:pt x="17" y="2"/>
                    <a:pt x="12" y="1"/>
                    <a:pt x="9" y="2"/>
                  </a:cubicBezTo>
                  <a:cubicBezTo>
                    <a:pt x="6" y="2"/>
                    <a:pt x="4" y="5"/>
                    <a:pt x="0" y="7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1" y="15"/>
                    <a:pt x="12" y="14"/>
                    <a:pt x="13" y="14"/>
                  </a:cubicBezTo>
                  <a:cubicBezTo>
                    <a:pt x="16" y="14"/>
                    <a:pt x="23" y="15"/>
                    <a:pt x="29" y="14"/>
                  </a:cubicBezTo>
                  <a:cubicBezTo>
                    <a:pt x="40" y="9"/>
                    <a:pt x="44" y="2"/>
                    <a:pt x="44" y="2"/>
                  </a:cubicBezTo>
                  <a:cubicBezTo>
                    <a:pt x="44" y="2"/>
                    <a:pt x="41" y="0"/>
                    <a:pt x="3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1" name="Freeform 65">
              <a:extLst>
                <a:ext uri="{FF2B5EF4-FFF2-40B4-BE49-F238E27FC236}">
                  <a16:creationId xmlns:a16="http://schemas.microsoft.com/office/drawing/2014/main" id="{C4C3FF28-A887-45B0-8AD1-C85C1634C4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10" y="2110"/>
              <a:ext cx="94" cy="41"/>
            </a:xfrm>
            <a:custGeom>
              <a:avLst/>
              <a:gdLst>
                <a:gd name="T0" fmla="*/ 38 w 38"/>
                <a:gd name="T1" fmla="*/ 0 h 16"/>
                <a:gd name="T2" fmla="*/ 34 w 38"/>
                <a:gd name="T3" fmla="*/ 0 h 16"/>
                <a:gd name="T4" fmla="*/ 34 w 38"/>
                <a:gd name="T5" fmla="*/ 6 h 16"/>
                <a:gd name="T6" fmla="*/ 32 w 38"/>
                <a:gd name="T7" fmla="*/ 6 h 16"/>
                <a:gd name="T8" fmla="*/ 32 w 38"/>
                <a:gd name="T9" fmla="*/ 0 h 16"/>
                <a:gd name="T10" fmla="*/ 28 w 38"/>
                <a:gd name="T11" fmla="*/ 0 h 16"/>
                <a:gd name="T12" fmla="*/ 28 w 38"/>
                <a:gd name="T13" fmla="*/ 6 h 16"/>
                <a:gd name="T14" fmla="*/ 12 w 38"/>
                <a:gd name="T15" fmla="*/ 6 h 16"/>
                <a:gd name="T16" fmla="*/ 12 w 38"/>
                <a:gd name="T17" fmla="*/ 3 h 16"/>
                <a:gd name="T18" fmla="*/ 12 w 38"/>
                <a:gd name="T19" fmla="*/ 1 h 16"/>
                <a:gd name="T20" fmla="*/ 11 w 38"/>
                <a:gd name="T21" fmla="*/ 0 h 16"/>
                <a:gd name="T22" fmla="*/ 9 w 38"/>
                <a:gd name="T23" fmla="*/ 0 h 16"/>
                <a:gd name="T24" fmla="*/ 3 w 38"/>
                <a:gd name="T25" fmla="*/ 0 h 16"/>
                <a:gd name="T26" fmla="*/ 1 w 38"/>
                <a:gd name="T27" fmla="*/ 0 h 16"/>
                <a:gd name="T28" fmla="*/ 0 w 38"/>
                <a:gd name="T29" fmla="*/ 2 h 16"/>
                <a:gd name="T30" fmla="*/ 0 w 38"/>
                <a:gd name="T31" fmla="*/ 3 h 16"/>
                <a:gd name="T32" fmla="*/ 0 w 38"/>
                <a:gd name="T33" fmla="*/ 13 h 16"/>
                <a:gd name="T34" fmla="*/ 0 w 38"/>
                <a:gd name="T35" fmla="*/ 15 h 16"/>
                <a:gd name="T36" fmla="*/ 2 w 38"/>
                <a:gd name="T37" fmla="*/ 16 h 16"/>
                <a:gd name="T38" fmla="*/ 3 w 38"/>
                <a:gd name="T39" fmla="*/ 16 h 16"/>
                <a:gd name="T40" fmla="*/ 9 w 38"/>
                <a:gd name="T41" fmla="*/ 16 h 16"/>
                <a:gd name="T42" fmla="*/ 11 w 38"/>
                <a:gd name="T43" fmla="*/ 16 h 16"/>
                <a:gd name="T44" fmla="*/ 12 w 38"/>
                <a:gd name="T45" fmla="*/ 14 h 16"/>
                <a:gd name="T46" fmla="*/ 12 w 38"/>
                <a:gd name="T47" fmla="*/ 13 h 16"/>
                <a:gd name="T48" fmla="*/ 12 w 38"/>
                <a:gd name="T49" fmla="*/ 10 h 16"/>
                <a:gd name="T50" fmla="*/ 38 w 38"/>
                <a:gd name="T51" fmla="*/ 10 h 16"/>
                <a:gd name="T52" fmla="*/ 38 w 38"/>
                <a:gd name="T53" fmla="*/ 0 h 16"/>
                <a:gd name="T54" fmla="*/ 3 w 38"/>
                <a:gd name="T55" fmla="*/ 3 h 16"/>
                <a:gd name="T56" fmla="*/ 9 w 38"/>
                <a:gd name="T57" fmla="*/ 3 h 16"/>
                <a:gd name="T58" fmla="*/ 9 w 38"/>
                <a:gd name="T59" fmla="*/ 13 h 16"/>
                <a:gd name="T60" fmla="*/ 3 w 38"/>
                <a:gd name="T61" fmla="*/ 13 h 16"/>
                <a:gd name="T62" fmla="*/ 3 w 38"/>
                <a:gd name="T63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" h="16">
                  <a:moveTo>
                    <a:pt x="38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2"/>
                    <a:pt x="12" y="2"/>
                    <a:pt x="12" y="1"/>
                  </a:cubicBezTo>
                  <a:cubicBezTo>
                    <a:pt x="12" y="1"/>
                    <a:pt x="11" y="0"/>
                    <a:pt x="11" y="0"/>
                  </a:cubicBezTo>
                  <a:cubicBezTo>
                    <a:pt x="10" y="0"/>
                    <a:pt x="10" y="0"/>
                    <a:pt x="9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0" y="14"/>
                    <a:pt x="0" y="15"/>
                  </a:cubicBezTo>
                  <a:cubicBezTo>
                    <a:pt x="1" y="15"/>
                    <a:pt x="1" y="16"/>
                    <a:pt x="2" y="16"/>
                  </a:cubicBezTo>
                  <a:cubicBezTo>
                    <a:pt x="2" y="16"/>
                    <a:pt x="2" y="16"/>
                    <a:pt x="3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0" y="16"/>
                    <a:pt x="11" y="16"/>
                    <a:pt x="11" y="16"/>
                  </a:cubicBezTo>
                  <a:cubicBezTo>
                    <a:pt x="12" y="15"/>
                    <a:pt x="12" y="15"/>
                    <a:pt x="12" y="14"/>
                  </a:cubicBezTo>
                  <a:cubicBezTo>
                    <a:pt x="12" y="14"/>
                    <a:pt x="12" y="13"/>
                    <a:pt x="12" y="13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38" y="10"/>
                    <a:pt x="38" y="10"/>
                    <a:pt x="38" y="10"/>
                  </a:cubicBezTo>
                  <a:lnTo>
                    <a:pt x="38" y="0"/>
                  </a:lnTo>
                  <a:close/>
                  <a:moveTo>
                    <a:pt x="3" y="3"/>
                  </a:moveTo>
                  <a:cubicBezTo>
                    <a:pt x="9" y="3"/>
                    <a:pt x="9" y="3"/>
                    <a:pt x="9" y="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3" y="13"/>
                    <a:pt x="3" y="13"/>
                    <a:pt x="3" y="13"/>
                  </a:cubicBezTo>
                  <a:lnTo>
                    <a:pt x="3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F3E1EB73-BEE2-4676-A239-C8243DC983EE}"/>
              </a:ext>
            </a:extLst>
          </p:cNvPr>
          <p:cNvGrpSpPr/>
          <p:nvPr/>
        </p:nvGrpSpPr>
        <p:grpSpPr>
          <a:xfrm>
            <a:off x="7131165" y="1596658"/>
            <a:ext cx="557231" cy="536895"/>
            <a:chOff x="6105730" y="1273212"/>
            <a:chExt cx="506571" cy="488084"/>
          </a:xfrm>
          <a:solidFill>
            <a:srgbClr val="4A639A"/>
          </a:solidFill>
          <a:effectLst>
            <a:reflection blurRad="6350" stA="50000" endA="300" endPos="55000" dir="5400000" sy="-100000" algn="bl" rotWithShape="0"/>
          </a:effectLst>
        </p:grpSpPr>
        <p:sp>
          <p:nvSpPr>
            <p:cNvPr id="33" name="Freeform 69">
              <a:extLst>
                <a:ext uri="{FF2B5EF4-FFF2-40B4-BE49-F238E27FC236}">
                  <a16:creationId xmlns:a16="http://schemas.microsoft.com/office/drawing/2014/main" id="{A2697347-D47A-43F3-8350-74C4F9DD8A3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5730" y="1624485"/>
              <a:ext cx="506571" cy="136811"/>
            </a:xfrm>
            <a:custGeom>
              <a:avLst/>
              <a:gdLst>
                <a:gd name="T0" fmla="*/ 52 w 55"/>
                <a:gd name="T1" fmla="*/ 6 h 15"/>
                <a:gd name="T2" fmla="*/ 38 w 55"/>
                <a:gd name="T3" fmla="*/ 6 h 15"/>
                <a:gd name="T4" fmla="*/ 37 w 55"/>
                <a:gd name="T5" fmla="*/ 6 h 15"/>
                <a:gd name="T6" fmla="*/ 37 w 55"/>
                <a:gd name="T7" fmla="*/ 3 h 15"/>
                <a:gd name="T8" fmla="*/ 37 w 55"/>
                <a:gd name="T9" fmla="*/ 1 h 15"/>
                <a:gd name="T10" fmla="*/ 35 w 55"/>
                <a:gd name="T11" fmla="*/ 0 h 15"/>
                <a:gd name="T12" fmla="*/ 20 w 55"/>
                <a:gd name="T13" fmla="*/ 0 h 15"/>
                <a:gd name="T14" fmla="*/ 18 w 55"/>
                <a:gd name="T15" fmla="*/ 3 h 15"/>
                <a:gd name="T16" fmla="*/ 18 w 55"/>
                <a:gd name="T17" fmla="*/ 6 h 15"/>
                <a:gd name="T18" fmla="*/ 18 w 55"/>
                <a:gd name="T19" fmla="*/ 6 h 15"/>
                <a:gd name="T20" fmla="*/ 3 w 55"/>
                <a:gd name="T21" fmla="*/ 6 h 15"/>
                <a:gd name="T22" fmla="*/ 0 w 55"/>
                <a:gd name="T23" fmla="*/ 8 h 15"/>
                <a:gd name="T24" fmla="*/ 0 w 55"/>
                <a:gd name="T25" fmla="*/ 14 h 15"/>
                <a:gd name="T26" fmla="*/ 1 w 55"/>
                <a:gd name="T27" fmla="*/ 15 h 15"/>
                <a:gd name="T28" fmla="*/ 2 w 55"/>
                <a:gd name="T29" fmla="*/ 14 h 15"/>
                <a:gd name="T30" fmla="*/ 2 w 55"/>
                <a:gd name="T31" fmla="*/ 8 h 15"/>
                <a:gd name="T32" fmla="*/ 3 w 55"/>
                <a:gd name="T33" fmla="*/ 8 h 15"/>
                <a:gd name="T34" fmla="*/ 18 w 55"/>
                <a:gd name="T35" fmla="*/ 8 h 15"/>
                <a:gd name="T36" fmla="*/ 18 w 55"/>
                <a:gd name="T37" fmla="*/ 8 h 15"/>
                <a:gd name="T38" fmla="*/ 18 w 55"/>
                <a:gd name="T39" fmla="*/ 9 h 15"/>
                <a:gd name="T40" fmla="*/ 19 w 55"/>
                <a:gd name="T41" fmla="*/ 9 h 15"/>
                <a:gd name="T42" fmla="*/ 20 w 55"/>
                <a:gd name="T43" fmla="*/ 9 h 15"/>
                <a:gd name="T44" fmla="*/ 20 w 55"/>
                <a:gd name="T45" fmla="*/ 8 h 15"/>
                <a:gd name="T46" fmla="*/ 20 w 55"/>
                <a:gd name="T47" fmla="*/ 3 h 15"/>
                <a:gd name="T48" fmla="*/ 20 w 55"/>
                <a:gd name="T49" fmla="*/ 2 h 15"/>
                <a:gd name="T50" fmla="*/ 35 w 55"/>
                <a:gd name="T51" fmla="*/ 2 h 15"/>
                <a:gd name="T52" fmla="*/ 35 w 55"/>
                <a:gd name="T53" fmla="*/ 3 h 15"/>
                <a:gd name="T54" fmla="*/ 35 w 55"/>
                <a:gd name="T55" fmla="*/ 8 h 15"/>
                <a:gd name="T56" fmla="*/ 36 w 55"/>
                <a:gd name="T57" fmla="*/ 9 h 15"/>
                <a:gd name="T58" fmla="*/ 36 w 55"/>
                <a:gd name="T59" fmla="*/ 9 h 15"/>
                <a:gd name="T60" fmla="*/ 37 w 55"/>
                <a:gd name="T61" fmla="*/ 9 h 15"/>
                <a:gd name="T62" fmla="*/ 37 w 55"/>
                <a:gd name="T63" fmla="*/ 8 h 15"/>
                <a:gd name="T64" fmla="*/ 38 w 55"/>
                <a:gd name="T65" fmla="*/ 8 h 15"/>
                <a:gd name="T66" fmla="*/ 52 w 55"/>
                <a:gd name="T67" fmla="*/ 8 h 15"/>
                <a:gd name="T68" fmla="*/ 53 w 55"/>
                <a:gd name="T69" fmla="*/ 8 h 15"/>
                <a:gd name="T70" fmla="*/ 53 w 55"/>
                <a:gd name="T71" fmla="*/ 14 h 15"/>
                <a:gd name="T72" fmla="*/ 54 w 55"/>
                <a:gd name="T73" fmla="*/ 15 h 15"/>
                <a:gd name="T74" fmla="*/ 55 w 55"/>
                <a:gd name="T75" fmla="*/ 14 h 15"/>
                <a:gd name="T76" fmla="*/ 55 w 55"/>
                <a:gd name="T77" fmla="*/ 8 h 15"/>
                <a:gd name="T78" fmla="*/ 52 w 55"/>
                <a:gd name="T79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5" h="15">
                  <a:moveTo>
                    <a:pt x="52" y="6"/>
                  </a:moveTo>
                  <a:cubicBezTo>
                    <a:pt x="38" y="6"/>
                    <a:pt x="38" y="6"/>
                    <a:pt x="38" y="6"/>
                  </a:cubicBezTo>
                  <a:cubicBezTo>
                    <a:pt x="38" y="6"/>
                    <a:pt x="37" y="6"/>
                    <a:pt x="37" y="6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2"/>
                    <a:pt x="37" y="1"/>
                    <a:pt x="37" y="1"/>
                  </a:cubicBezTo>
                  <a:cubicBezTo>
                    <a:pt x="36" y="0"/>
                    <a:pt x="36" y="0"/>
                    <a:pt x="35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9" y="0"/>
                    <a:pt x="18" y="1"/>
                    <a:pt x="18" y="3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0" y="7"/>
                    <a:pt x="0" y="8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1" y="15"/>
                    <a:pt x="1" y="15"/>
                  </a:cubicBezTo>
                  <a:cubicBezTo>
                    <a:pt x="2" y="15"/>
                    <a:pt x="2" y="14"/>
                    <a:pt x="2" y="14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9"/>
                  </a:cubicBezTo>
                  <a:cubicBezTo>
                    <a:pt x="18" y="9"/>
                    <a:pt x="19" y="9"/>
                    <a:pt x="19" y="9"/>
                  </a:cubicBezTo>
                  <a:cubicBezTo>
                    <a:pt x="19" y="9"/>
                    <a:pt x="19" y="9"/>
                    <a:pt x="20" y="9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5" y="2"/>
                    <a:pt x="35" y="2"/>
                    <a:pt x="35" y="3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5" y="8"/>
                    <a:pt x="35" y="8"/>
                    <a:pt x="36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7" y="8"/>
                    <a:pt x="37" y="8"/>
                    <a:pt x="38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14"/>
                    <a:pt x="53" y="15"/>
                    <a:pt x="54" y="15"/>
                  </a:cubicBezTo>
                  <a:cubicBezTo>
                    <a:pt x="54" y="15"/>
                    <a:pt x="55" y="14"/>
                    <a:pt x="55" y="14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55" y="7"/>
                    <a:pt x="54" y="6"/>
                    <a:pt x="52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4" name="Freeform 70">
              <a:extLst>
                <a:ext uri="{FF2B5EF4-FFF2-40B4-BE49-F238E27FC236}">
                  <a16:creationId xmlns:a16="http://schemas.microsoft.com/office/drawing/2014/main" id="{3A194A50-19A7-4129-AF31-61A69246B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0610" y="1358257"/>
              <a:ext cx="136811" cy="255135"/>
            </a:xfrm>
            <a:custGeom>
              <a:avLst/>
              <a:gdLst>
                <a:gd name="T0" fmla="*/ 2 w 15"/>
                <a:gd name="T1" fmla="*/ 14 h 28"/>
                <a:gd name="T2" fmla="*/ 3 w 15"/>
                <a:gd name="T3" fmla="*/ 13 h 28"/>
                <a:gd name="T4" fmla="*/ 3 w 15"/>
                <a:gd name="T5" fmla="*/ 8 h 28"/>
                <a:gd name="T6" fmla="*/ 4 w 15"/>
                <a:gd name="T7" fmla="*/ 4 h 28"/>
                <a:gd name="T8" fmla="*/ 4 w 15"/>
                <a:gd name="T9" fmla="*/ 4 h 28"/>
                <a:gd name="T10" fmla="*/ 4 w 15"/>
                <a:gd name="T11" fmla="*/ 12 h 28"/>
                <a:gd name="T12" fmla="*/ 4 w 15"/>
                <a:gd name="T13" fmla="*/ 13 h 28"/>
                <a:gd name="T14" fmla="*/ 4 w 15"/>
                <a:gd name="T15" fmla="*/ 26 h 28"/>
                <a:gd name="T16" fmla="*/ 5 w 15"/>
                <a:gd name="T17" fmla="*/ 28 h 28"/>
                <a:gd name="T18" fmla="*/ 5 w 15"/>
                <a:gd name="T19" fmla="*/ 28 h 28"/>
                <a:gd name="T20" fmla="*/ 5 w 15"/>
                <a:gd name="T21" fmla="*/ 28 h 28"/>
                <a:gd name="T22" fmla="*/ 7 w 15"/>
                <a:gd name="T23" fmla="*/ 26 h 28"/>
                <a:gd name="T24" fmla="*/ 7 w 15"/>
                <a:gd name="T25" fmla="*/ 14 h 28"/>
                <a:gd name="T26" fmla="*/ 8 w 15"/>
                <a:gd name="T27" fmla="*/ 14 h 28"/>
                <a:gd name="T28" fmla="*/ 8 w 15"/>
                <a:gd name="T29" fmla="*/ 26 h 28"/>
                <a:gd name="T30" fmla="*/ 10 w 15"/>
                <a:gd name="T31" fmla="*/ 28 h 28"/>
                <a:gd name="T32" fmla="*/ 10 w 15"/>
                <a:gd name="T33" fmla="*/ 28 h 28"/>
                <a:gd name="T34" fmla="*/ 10 w 15"/>
                <a:gd name="T35" fmla="*/ 28 h 28"/>
                <a:gd name="T36" fmla="*/ 12 w 15"/>
                <a:gd name="T37" fmla="*/ 26 h 28"/>
                <a:gd name="T38" fmla="*/ 12 w 15"/>
                <a:gd name="T39" fmla="*/ 13 h 28"/>
                <a:gd name="T40" fmla="*/ 12 w 15"/>
                <a:gd name="T41" fmla="*/ 12 h 28"/>
                <a:gd name="T42" fmla="*/ 12 w 15"/>
                <a:gd name="T43" fmla="*/ 4 h 28"/>
                <a:gd name="T44" fmla="*/ 12 w 15"/>
                <a:gd name="T45" fmla="*/ 4 h 28"/>
                <a:gd name="T46" fmla="*/ 12 w 15"/>
                <a:gd name="T47" fmla="*/ 8 h 28"/>
                <a:gd name="T48" fmla="*/ 12 w 15"/>
                <a:gd name="T49" fmla="*/ 13 h 28"/>
                <a:gd name="T50" fmla="*/ 14 w 15"/>
                <a:gd name="T51" fmla="*/ 14 h 28"/>
                <a:gd name="T52" fmla="*/ 15 w 15"/>
                <a:gd name="T53" fmla="*/ 13 h 28"/>
                <a:gd name="T54" fmla="*/ 15 w 15"/>
                <a:gd name="T55" fmla="*/ 8 h 28"/>
                <a:gd name="T56" fmla="*/ 13 w 15"/>
                <a:gd name="T57" fmla="*/ 1 h 28"/>
                <a:gd name="T58" fmla="*/ 10 w 15"/>
                <a:gd name="T59" fmla="*/ 0 h 28"/>
                <a:gd name="T60" fmla="*/ 10 w 15"/>
                <a:gd name="T61" fmla="*/ 0 h 28"/>
                <a:gd name="T62" fmla="*/ 10 w 15"/>
                <a:gd name="T63" fmla="*/ 0 h 28"/>
                <a:gd name="T64" fmla="*/ 10 w 15"/>
                <a:gd name="T65" fmla="*/ 0 h 28"/>
                <a:gd name="T66" fmla="*/ 8 w 15"/>
                <a:gd name="T67" fmla="*/ 4 h 28"/>
                <a:gd name="T68" fmla="*/ 8 w 15"/>
                <a:gd name="T69" fmla="*/ 1 h 28"/>
                <a:gd name="T70" fmla="*/ 8 w 15"/>
                <a:gd name="T71" fmla="*/ 1 h 28"/>
                <a:gd name="T72" fmla="*/ 8 w 15"/>
                <a:gd name="T73" fmla="*/ 0 h 28"/>
                <a:gd name="T74" fmla="*/ 8 w 15"/>
                <a:gd name="T75" fmla="*/ 0 h 28"/>
                <a:gd name="T76" fmla="*/ 7 w 15"/>
                <a:gd name="T77" fmla="*/ 0 h 28"/>
                <a:gd name="T78" fmla="*/ 7 w 15"/>
                <a:gd name="T79" fmla="*/ 0 h 28"/>
                <a:gd name="T80" fmla="*/ 7 w 15"/>
                <a:gd name="T81" fmla="*/ 1 h 28"/>
                <a:gd name="T82" fmla="*/ 7 w 15"/>
                <a:gd name="T83" fmla="*/ 1 h 28"/>
                <a:gd name="T84" fmla="*/ 7 w 15"/>
                <a:gd name="T85" fmla="*/ 4 h 28"/>
                <a:gd name="T86" fmla="*/ 6 w 15"/>
                <a:gd name="T87" fmla="*/ 0 h 28"/>
                <a:gd name="T88" fmla="*/ 6 w 15"/>
                <a:gd name="T89" fmla="*/ 0 h 28"/>
                <a:gd name="T90" fmla="*/ 6 w 15"/>
                <a:gd name="T91" fmla="*/ 0 h 28"/>
                <a:gd name="T92" fmla="*/ 5 w 15"/>
                <a:gd name="T93" fmla="*/ 0 h 28"/>
                <a:gd name="T94" fmla="*/ 2 w 15"/>
                <a:gd name="T95" fmla="*/ 1 h 28"/>
                <a:gd name="T96" fmla="*/ 0 w 15"/>
                <a:gd name="T97" fmla="*/ 8 h 28"/>
                <a:gd name="T98" fmla="*/ 0 w 15"/>
                <a:gd name="T99" fmla="*/ 13 h 28"/>
                <a:gd name="T100" fmla="*/ 2 w 15"/>
                <a:gd name="T101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" h="28">
                  <a:moveTo>
                    <a:pt x="2" y="14"/>
                  </a:moveTo>
                  <a:cubicBezTo>
                    <a:pt x="3" y="14"/>
                    <a:pt x="3" y="14"/>
                    <a:pt x="3" y="13"/>
                  </a:cubicBezTo>
                  <a:cubicBezTo>
                    <a:pt x="3" y="13"/>
                    <a:pt x="3" y="10"/>
                    <a:pt x="3" y="8"/>
                  </a:cubicBezTo>
                  <a:cubicBezTo>
                    <a:pt x="3" y="7"/>
                    <a:pt x="3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7"/>
                    <a:pt x="4" y="28"/>
                    <a:pt x="5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6" y="28"/>
                    <a:pt x="7" y="27"/>
                    <a:pt x="7" y="26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7"/>
                    <a:pt x="9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1" y="28"/>
                    <a:pt x="12" y="27"/>
                    <a:pt x="12" y="26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2"/>
                    <a:pt x="12" y="12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7"/>
                    <a:pt x="12" y="8"/>
                  </a:cubicBezTo>
                  <a:cubicBezTo>
                    <a:pt x="13" y="10"/>
                    <a:pt x="12" y="13"/>
                    <a:pt x="12" y="13"/>
                  </a:cubicBezTo>
                  <a:cubicBezTo>
                    <a:pt x="12" y="14"/>
                    <a:pt x="13" y="14"/>
                    <a:pt x="14" y="14"/>
                  </a:cubicBezTo>
                  <a:cubicBezTo>
                    <a:pt x="15" y="14"/>
                    <a:pt x="15" y="14"/>
                    <a:pt x="15" y="13"/>
                  </a:cubicBezTo>
                  <a:cubicBezTo>
                    <a:pt x="15" y="13"/>
                    <a:pt x="15" y="10"/>
                    <a:pt x="15" y="8"/>
                  </a:cubicBezTo>
                  <a:cubicBezTo>
                    <a:pt x="15" y="3"/>
                    <a:pt x="13" y="1"/>
                    <a:pt x="13" y="1"/>
                  </a:cubicBezTo>
                  <a:cubicBezTo>
                    <a:pt x="12" y="1"/>
                    <a:pt x="11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9" y="2"/>
                    <a:pt x="8" y="4"/>
                  </a:cubicBezTo>
                  <a:cubicBezTo>
                    <a:pt x="8" y="3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3"/>
                    <a:pt x="7" y="4"/>
                  </a:cubicBezTo>
                  <a:cubicBezTo>
                    <a:pt x="6" y="2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3" y="1"/>
                    <a:pt x="2" y="1"/>
                  </a:cubicBezTo>
                  <a:cubicBezTo>
                    <a:pt x="2" y="1"/>
                    <a:pt x="1" y="3"/>
                    <a:pt x="0" y="8"/>
                  </a:cubicBezTo>
                  <a:cubicBezTo>
                    <a:pt x="0" y="10"/>
                    <a:pt x="0" y="13"/>
                    <a:pt x="0" y="13"/>
                  </a:cubicBezTo>
                  <a:cubicBezTo>
                    <a:pt x="1" y="14"/>
                    <a:pt x="1" y="14"/>
                    <a:pt x="2" y="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5" name="Freeform 71">
              <a:extLst>
                <a:ext uri="{FF2B5EF4-FFF2-40B4-BE49-F238E27FC236}">
                  <a16:creationId xmlns:a16="http://schemas.microsoft.com/office/drawing/2014/main" id="{7303AEC4-B45E-4A07-8037-62DC101DCEF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7586" y="1273212"/>
              <a:ext cx="62859" cy="73952"/>
            </a:xfrm>
            <a:custGeom>
              <a:avLst/>
              <a:gdLst>
                <a:gd name="T0" fmla="*/ 1 w 7"/>
                <a:gd name="T1" fmla="*/ 5 h 8"/>
                <a:gd name="T2" fmla="*/ 4 w 7"/>
                <a:gd name="T3" fmla="*/ 8 h 8"/>
                <a:gd name="T4" fmla="*/ 7 w 7"/>
                <a:gd name="T5" fmla="*/ 5 h 8"/>
                <a:gd name="T6" fmla="*/ 7 w 7"/>
                <a:gd name="T7" fmla="*/ 4 h 8"/>
                <a:gd name="T8" fmla="*/ 7 w 7"/>
                <a:gd name="T9" fmla="*/ 4 h 8"/>
                <a:gd name="T10" fmla="*/ 4 w 7"/>
                <a:gd name="T11" fmla="*/ 0 h 8"/>
                <a:gd name="T12" fmla="*/ 1 w 7"/>
                <a:gd name="T13" fmla="*/ 4 h 8"/>
                <a:gd name="T14" fmla="*/ 0 w 7"/>
                <a:gd name="T15" fmla="*/ 4 h 8"/>
                <a:gd name="T16" fmla="*/ 1 w 7"/>
                <a:gd name="T1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8">
                  <a:moveTo>
                    <a:pt x="1" y="5"/>
                  </a:moveTo>
                  <a:cubicBezTo>
                    <a:pt x="1" y="7"/>
                    <a:pt x="2" y="8"/>
                    <a:pt x="4" y="8"/>
                  </a:cubicBezTo>
                  <a:cubicBezTo>
                    <a:pt x="5" y="8"/>
                    <a:pt x="6" y="7"/>
                    <a:pt x="7" y="5"/>
                  </a:cubicBezTo>
                  <a:cubicBezTo>
                    <a:pt x="7" y="5"/>
                    <a:pt x="7" y="5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2"/>
                    <a:pt x="5" y="0"/>
                    <a:pt x="4" y="0"/>
                  </a:cubicBezTo>
                  <a:cubicBezTo>
                    <a:pt x="2" y="0"/>
                    <a:pt x="1" y="2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1" y="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6" name="Freeform 72">
              <a:extLst>
                <a:ext uri="{FF2B5EF4-FFF2-40B4-BE49-F238E27FC236}">
                  <a16:creationId xmlns:a16="http://schemas.microsoft.com/office/drawing/2014/main" id="{8DE311EA-15EC-4F4F-ACC9-E71B6E07AF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4397" y="1421116"/>
              <a:ext cx="129416" cy="240344"/>
            </a:xfrm>
            <a:custGeom>
              <a:avLst/>
              <a:gdLst>
                <a:gd name="T0" fmla="*/ 1 w 14"/>
                <a:gd name="T1" fmla="*/ 13 h 26"/>
                <a:gd name="T2" fmla="*/ 2 w 14"/>
                <a:gd name="T3" fmla="*/ 12 h 26"/>
                <a:gd name="T4" fmla="*/ 2 w 14"/>
                <a:gd name="T5" fmla="*/ 8 h 26"/>
                <a:gd name="T6" fmla="*/ 3 w 14"/>
                <a:gd name="T7" fmla="*/ 4 h 26"/>
                <a:gd name="T8" fmla="*/ 3 w 14"/>
                <a:gd name="T9" fmla="*/ 4 h 26"/>
                <a:gd name="T10" fmla="*/ 3 w 14"/>
                <a:gd name="T11" fmla="*/ 11 h 26"/>
                <a:gd name="T12" fmla="*/ 3 w 14"/>
                <a:gd name="T13" fmla="*/ 12 h 26"/>
                <a:gd name="T14" fmla="*/ 3 w 14"/>
                <a:gd name="T15" fmla="*/ 24 h 26"/>
                <a:gd name="T16" fmla="*/ 5 w 14"/>
                <a:gd name="T17" fmla="*/ 26 h 26"/>
                <a:gd name="T18" fmla="*/ 5 w 14"/>
                <a:gd name="T19" fmla="*/ 26 h 26"/>
                <a:gd name="T20" fmla="*/ 5 w 14"/>
                <a:gd name="T21" fmla="*/ 26 h 26"/>
                <a:gd name="T22" fmla="*/ 6 w 14"/>
                <a:gd name="T23" fmla="*/ 24 h 26"/>
                <a:gd name="T24" fmla="*/ 6 w 14"/>
                <a:gd name="T25" fmla="*/ 13 h 26"/>
                <a:gd name="T26" fmla="*/ 7 w 14"/>
                <a:gd name="T27" fmla="*/ 13 h 26"/>
                <a:gd name="T28" fmla="*/ 7 w 14"/>
                <a:gd name="T29" fmla="*/ 24 h 26"/>
                <a:gd name="T30" fmla="*/ 9 w 14"/>
                <a:gd name="T31" fmla="*/ 26 h 26"/>
                <a:gd name="T32" fmla="*/ 9 w 14"/>
                <a:gd name="T33" fmla="*/ 26 h 26"/>
                <a:gd name="T34" fmla="*/ 9 w 14"/>
                <a:gd name="T35" fmla="*/ 26 h 26"/>
                <a:gd name="T36" fmla="*/ 10 w 14"/>
                <a:gd name="T37" fmla="*/ 24 h 26"/>
                <a:gd name="T38" fmla="*/ 10 w 14"/>
                <a:gd name="T39" fmla="*/ 12 h 26"/>
                <a:gd name="T40" fmla="*/ 10 w 14"/>
                <a:gd name="T41" fmla="*/ 11 h 26"/>
                <a:gd name="T42" fmla="*/ 10 w 14"/>
                <a:gd name="T43" fmla="*/ 4 h 26"/>
                <a:gd name="T44" fmla="*/ 10 w 14"/>
                <a:gd name="T45" fmla="*/ 4 h 26"/>
                <a:gd name="T46" fmla="*/ 11 w 14"/>
                <a:gd name="T47" fmla="*/ 8 h 26"/>
                <a:gd name="T48" fmla="*/ 11 w 14"/>
                <a:gd name="T49" fmla="*/ 12 h 26"/>
                <a:gd name="T50" fmla="*/ 12 w 14"/>
                <a:gd name="T51" fmla="*/ 13 h 26"/>
                <a:gd name="T52" fmla="*/ 13 w 14"/>
                <a:gd name="T53" fmla="*/ 12 h 26"/>
                <a:gd name="T54" fmla="*/ 13 w 14"/>
                <a:gd name="T55" fmla="*/ 7 h 26"/>
                <a:gd name="T56" fmla="*/ 12 w 14"/>
                <a:gd name="T57" fmla="*/ 1 h 26"/>
                <a:gd name="T58" fmla="*/ 9 w 14"/>
                <a:gd name="T59" fmla="*/ 0 h 26"/>
                <a:gd name="T60" fmla="*/ 8 w 14"/>
                <a:gd name="T61" fmla="*/ 0 h 26"/>
                <a:gd name="T62" fmla="*/ 8 w 14"/>
                <a:gd name="T63" fmla="*/ 0 h 26"/>
                <a:gd name="T64" fmla="*/ 8 w 14"/>
                <a:gd name="T65" fmla="*/ 0 h 26"/>
                <a:gd name="T66" fmla="*/ 7 w 14"/>
                <a:gd name="T67" fmla="*/ 3 h 26"/>
                <a:gd name="T68" fmla="*/ 7 w 14"/>
                <a:gd name="T69" fmla="*/ 1 h 26"/>
                <a:gd name="T70" fmla="*/ 7 w 14"/>
                <a:gd name="T71" fmla="*/ 0 h 26"/>
                <a:gd name="T72" fmla="*/ 7 w 14"/>
                <a:gd name="T73" fmla="*/ 0 h 26"/>
                <a:gd name="T74" fmla="*/ 7 w 14"/>
                <a:gd name="T75" fmla="*/ 0 h 26"/>
                <a:gd name="T76" fmla="*/ 6 w 14"/>
                <a:gd name="T77" fmla="*/ 0 h 26"/>
                <a:gd name="T78" fmla="*/ 6 w 14"/>
                <a:gd name="T79" fmla="*/ 0 h 26"/>
                <a:gd name="T80" fmla="*/ 6 w 14"/>
                <a:gd name="T81" fmla="*/ 0 h 26"/>
                <a:gd name="T82" fmla="*/ 6 w 14"/>
                <a:gd name="T83" fmla="*/ 1 h 26"/>
                <a:gd name="T84" fmla="*/ 6 w 14"/>
                <a:gd name="T85" fmla="*/ 3 h 26"/>
                <a:gd name="T86" fmla="*/ 5 w 14"/>
                <a:gd name="T87" fmla="*/ 0 h 26"/>
                <a:gd name="T88" fmla="*/ 5 w 14"/>
                <a:gd name="T89" fmla="*/ 0 h 26"/>
                <a:gd name="T90" fmla="*/ 5 w 14"/>
                <a:gd name="T91" fmla="*/ 0 h 26"/>
                <a:gd name="T92" fmla="*/ 4 w 14"/>
                <a:gd name="T93" fmla="*/ 0 h 26"/>
                <a:gd name="T94" fmla="*/ 1 w 14"/>
                <a:gd name="T95" fmla="*/ 1 h 26"/>
                <a:gd name="T96" fmla="*/ 0 w 14"/>
                <a:gd name="T97" fmla="*/ 7 h 26"/>
                <a:gd name="T98" fmla="*/ 0 w 14"/>
                <a:gd name="T99" fmla="*/ 12 h 26"/>
                <a:gd name="T100" fmla="*/ 1 w 14"/>
                <a:gd name="T101" fmla="*/ 1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" h="26">
                  <a:moveTo>
                    <a:pt x="1" y="13"/>
                  </a:moveTo>
                  <a:cubicBezTo>
                    <a:pt x="2" y="13"/>
                    <a:pt x="2" y="13"/>
                    <a:pt x="2" y="12"/>
                  </a:cubicBezTo>
                  <a:cubicBezTo>
                    <a:pt x="2" y="12"/>
                    <a:pt x="2" y="10"/>
                    <a:pt x="2" y="8"/>
                  </a:cubicBezTo>
                  <a:cubicBezTo>
                    <a:pt x="2" y="6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5"/>
                    <a:pt x="4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6" y="25"/>
                    <a:pt x="6" y="24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5"/>
                    <a:pt x="8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5"/>
                    <a:pt x="10" y="24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0" y="12"/>
                    <a:pt x="10" y="11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1" y="6"/>
                    <a:pt x="11" y="8"/>
                  </a:cubicBezTo>
                  <a:cubicBezTo>
                    <a:pt x="11" y="10"/>
                    <a:pt x="11" y="12"/>
                    <a:pt x="11" y="12"/>
                  </a:cubicBezTo>
                  <a:cubicBezTo>
                    <a:pt x="11" y="13"/>
                    <a:pt x="11" y="13"/>
                    <a:pt x="12" y="13"/>
                  </a:cubicBezTo>
                  <a:cubicBezTo>
                    <a:pt x="13" y="13"/>
                    <a:pt x="13" y="13"/>
                    <a:pt x="13" y="12"/>
                  </a:cubicBezTo>
                  <a:cubicBezTo>
                    <a:pt x="13" y="12"/>
                    <a:pt x="14" y="9"/>
                    <a:pt x="13" y="7"/>
                  </a:cubicBezTo>
                  <a:cubicBezTo>
                    <a:pt x="13" y="3"/>
                    <a:pt x="12" y="1"/>
                    <a:pt x="12" y="1"/>
                  </a:cubicBezTo>
                  <a:cubicBezTo>
                    <a:pt x="11" y="0"/>
                    <a:pt x="10" y="0"/>
                    <a:pt x="9" y="0"/>
                  </a:cubicBezTo>
                  <a:cubicBezTo>
                    <a:pt x="9" y="0"/>
                    <a:pt x="9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2"/>
                    <a:pt x="7" y="3"/>
                  </a:cubicBezTo>
                  <a:cubicBezTo>
                    <a:pt x="7" y="2"/>
                    <a:pt x="7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2"/>
                    <a:pt x="6" y="3"/>
                  </a:cubicBezTo>
                  <a:cubicBezTo>
                    <a:pt x="5" y="2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1" y="1"/>
                    <a:pt x="0" y="3"/>
                    <a:pt x="0" y="7"/>
                  </a:cubicBezTo>
                  <a:cubicBezTo>
                    <a:pt x="0" y="9"/>
                    <a:pt x="0" y="12"/>
                    <a:pt x="0" y="12"/>
                  </a:cubicBezTo>
                  <a:cubicBezTo>
                    <a:pt x="0" y="13"/>
                    <a:pt x="0" y="13"/>
                    <a:pt x="1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7" name="Freeform 73">
              <a:extLst>
                <a:ext uri="{FF2B5EF4-FFF2-40B4-BE49-F238E27FC236}">
                  <a16:creationId xmlns:a16="http://schemas.microsoft.com/office/drawing/2014/main" id="{D8C220C8-2309-4CEC-A3D0-AE762834BA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3978" y="1347164"/>
              <a:ext cx="62859" cy="66557"/>
            </a:xfrm>
            <a:custGeom>
              <a:avLst/>
              <a:gdLst>
                <a:gd name="T0" fmla="*/ 1 w 7"/>
                <a:gd name="T1" fmla="*/ 5 h 7"/>
                <a:gd name="T2" fmla="*/ 4 w 7"/>
                <a:gd name="T3" fmla="*/ 7 h 7"/>
                <a:gd name="T4" fmla="*/ 6 w 7"/>
                <a:gd name="T5" fmla="*/ 4 h 7"/>
                <a:gd name="T6" fmla="*/ 7 w 7"/>
                <a:gd name="T7" fmla="*/ 3 h 7"/>
                <a:gd name="T8" fmla="*/ 6 w 7"/>
                <a:gd name="T9" fmla="*/ 3 h 7"/>
                <a:gd name="T10" fmla="*/ 4 w 7"/>
                <a:gd name="T11" fmla="*/ 0 h 7"/>
                <a:gd name="T12" fmla="*/ 1 w 7"/>
                <a:gd name="T13" fmla="*/ 3 h 7"/>
                <a:gd name="T14" fmla="*/ 0 w 7"/>
                <a:gd name="T15" fmla="*/ 3 h 7"/>
                <a:gd name="T16" fmla="*/ 1 w 7"/>
                <a:gd name="T1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7">
                  <a:moveTo>
                    <a:pt x="1" y="5"/>
                  </a:moveTo>
                  <a:cubicBezTo>
                    <a:pt x="1" y="6"/>
                    <a:pt x="2" y="7"/>
                    <a:pt x="4" y="7"/>
                  </a:cubicBezTo>
                  <a:cubicBezTo>
                    <a:pt x="5" y="7"/>
                    <a:pt x="6" y="6"/>
                    <a:pt x="6" y="4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6" y="1"/>
                    <a:pt x="5" y="0"/>
                    <a:pt x="4" y="0"/>
                  </a:cubicBezTo>
                  <a:cubicBezTo>
                    <a:pt x="2" y="0"/>
                    <a:pt x="1" y="1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1" y="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8" name="Freeform 74">
              <a:extLst>
                <a:ext uri="{FF2B5EF4-FFF2-40B4-BE49-F238E27FC236}">
                  <a16:creationId xmlns:a16="http://schemas.microsoft.com/office/drawing/2014/main" id="{5585B726-46B5-4651-8DAE-0A0FE271104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5311" y="1421116"/>
              <a:ext cx="129416" cy="240344"/>
            </a:xfrm>
            <a:custGeom>
              <a:avLst/>
              <a:gdLst>
                <a:gd name="T0" fmla="*/ 1 w 14"/>
                <a:gd name="T1" fmla="*/ 13 h 26"/>
                <a:gd name="T2" fmla="*/ 2 w 14"/>
                <a:gd name="T3" fmla="*/ 12 h 26"/>
                <a:gd name="T4" fmla="*/ 2 w 14"/>
                <a:gd name="T5" fmla="*/ 8 h 26"/>
                <a:gd name="T6" fmla="*/ 3 w 14"/>
                <a:gd name="T7" fmla="*/ 4 h 26"/>
                <a:gd name="T8" fmla="*/ 3 w 14"/>
                <a:gd name="T9" fmla="*/ 4 h 26"/>
                <a:gd name="T10" fmla="*/ 3 w 14"/>
                <a:gd name="T11" fmla="*/ 11 h 26"/>
                <a:gd name="T12" fmla="*/ 3 w 14"/>
                <a:gd name="T13" fmla="*/ 12 h 26"/>
                <a:gd name="T14" fmla="*/ 3 w 14"/>
                <a:gd name="T15" fmla="*/ 24 h 26"/>
                <a:gd name="T16" fmla="*/ 5 w 14"/>
                <a:gd name="T17" fmla="*/ 26 h 26"/>
                <a:gd name="T18" fmla="*/ 5 w 14"/>
                <a:gd name="T19" fmla="*/ 26 h 26"/>
                <a:gd name="T20" fmla="*/ 5 w 14"/>
                <a:gd name="T21" fmla="*/ 26 h 26"/>
                <a:gd name="T22" fmla="*/ 6 w 14"/>
                <a:gd name="T23" fmla="*/ 24 h 26"/>
                <a:gd name="T24" fmla="*/ 6 w 14"/>
                <a:gd name="T25" fmla="*/ 13 h 26"/>
                <a:gd name="T26" fmla="*/ 7 w 14"/>
                <a:gd name="T27" fmla="*/ 13 h 26"/>
                <a:gd name="T28" fmla="*/ 7 w 14"/>
                <a:gd name="T29" fmla="*/ 24 h 26"/>
                <a:gd name="T30" fmla="*/ 9 w 14"/>
                <a:gd name="T31" fmla="*/ 26 h 26"/>
                <a:gd name="T32" fmla="*/ 9 w 14"/>
                <a:gd name="T33" fmla="*/ 26 h 26"/>
                <a:gd name="T34" fmla="*/ 9 w 14"/>
                <a:gd name="T35" fmla="*/ 26 h 26"/>
                <a:gd name="T36" fmla="*/ 10 w 14"/>
                <a:gd name="T37" fmla="*/ 24 h 26"/>
                <a:gd name="T38" fmla="*/ 10 w 14"/>
                <a:gd name="T39" fmla="*/ 12 h 26"/>
                <a:gd name="T40" fmla="*/ 10 w 14"/>
                <a:gd name="T41" fmla="*/ 11 h 26"/>
                <a:gd name="T42" fmla="*/ 10 w 14"/>
                <a:gd name="T43" fmla="*/ 4 h 26"/>
                <a:gd name="T44" fmla="*/ 10 w 14"/>
                <a:gd name="T45" fmla="*/ 4 h 26"/>
                <a:gd name="T46" fmla="*/ 11 w 14"/>
                <a:gd name="T47" fmla="*/ 8 h 26"/>
                <a:gd name="T48" fmla="*/ 11 w 14"/>
                <a:gd name="T49" fmla="*/ 12 h 26"/>
                <a:gd name="T50" fmla="*/ 12 w 14"/>
                <a:gd name="T51" fmla="*/ 13 h 26"/>
                <a:gd name="T52" fmla="*/ 13 w 14"/>
                <a:gd name="T53" fmla="*/ 12 h 26"/>
                <a:gd name="T54" fmla="*/ 14 w 14"/>
                <a:gd name="T55" fmla="*/ 7 h 26"/>
                <a:gd name="T56" fmla="*/ 12 w 14"/>
                <a:gd name="T57" fmla="*/ 1 h 26"/>
                <a:gd name="T58" fmla="*/ 9 w 14"/>
                <a:gd name="T59" fmla="*/ 0 h 26"/>
                <a:gd name="T60" fmla="*/ 9 w 14"/>
                <a:gd name="T61" fmla="*/ 0 h 26"/>
                <a:gd name="T62" fmla="*/ 9 w 14"/>
                <a:gd name="T63" fmla="*/ 0 h 26"/>
                <a:gd name="T64" fmla="*/ 9 w 14"/>
                <a:gd name="T65" fmla="*/ 0 h 26"/>
                <a:gd name="T66" fmla="*/ 7 w 14"/>
                <a:gd name="T67" fmla="*/ 3 h 26"/>
                <a:gd name="T68" fmla="*/ 7 w 14"/>
                <a:gd name="T69" fmla="*/ 1 h 26"/>
                <a:gd name="T70" fmla="*/ 7 w 14"/>
                <a:gd name="T71" fmla="*/ 0 h 26"/>
                <a:gd name="T72" fmla="*/ 7 w 14"/>
                <a:gd name="T73" fmla="*/ 0 h 26"/>
                <a:gd name="T74" fmla="*/ 7 w 14"/>
                <a:gd name="T75" fmla="*/ 0 h 26"/>
                <a:gd name="T76" fmla="*/ 6 w 14"/>
                <a:gd name="T77" fmla="*/ 0 h 26"/>
                <a:gd name="T78" fmla="*/ 6 w 14"/>
                <a:gd name="T79" fmla="*/ 0 h 26"/>
                <a:gd name="T80" fmla="*/ 6 w 14"/>
                <a:gd name="T81" fmla="*/ 0 h 26"/>
                <a:gd name="T82" fmla="*/ 6 w 14"/>
                <a:gd name="T83" fmla="*/ 1 h 26"/>
                <a:gd name="T84" fmla="*/ 6 w 14"/>
                <a:gd name="T85" fmla="*/ 3 h 26"/>
                <a:gd name="T86" fmla="*/ 5 w 14"/>
                <a:gd name="T87" fmla="*/ 0 h 26"/>
                <a:gd name="T88" fmla="*/ 5 w 14"/>
                <a:gd name="T89" fmla="*/ 0 h 26"/>
                <a:gd name="T90" fmla="*/ 5 w 14"/>
                <a:gd name="T91" fmla="*/ 0 h 26"/>
                <a:gd name="T92" fmla="*/ 4 w 14"/>
                <a:gd name="T93" fmla="*/ 0 h 26"/>
                <a:gd name="T94" fmla="*/ 2 w 14"/>
                <a:gd name="T95" fmla="*/ 1 h 26"/>
                <a:gd name="T96" fmla="*/ 0 w 14"/>
                <a:gd name="T97" fmla="*/ 7 h 26"/>
                <a:gd name="T98" fmla="*/ 0 w 14"/>
                <a:gd name="T99" fmla="*/ 12 h 26"/>
                <a:gd name="T100" fmla="*/ 1 w 14"/>
                <a:gd name="T101" fmla="*/ 1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" h="26">
                  <a:moveTo>
                    <a:pt x="1" y="13"/>
                  </a:moveTo>
                  <a:cubicBezTo>
                    <a:pt x="2" y="13"/>
                    <a:pt x="2" y="13"/>
                    <a:pt x="2" y="12"/>
                  </a:cubicBezTo>
                  <a:cubicBezTo>
                    <a:pt x="2" y="12"/>
                    <a:pt x="2" y="10"/>
                    <a:pt x="2" y="8"/>
                  </a:cubicBezTo>
                  <a:cubicBezTo>
                    <a:pt x="2" y="6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5"/>
                    <a:pt x="4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6" y="26"/>
                    <a:pt x="6" y="25"/>
                    <a:pt x="6" y="24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5"/>
                    <a:pt x="8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5"/>
                    <a:pt x="10" y="24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0" y="12"/>
                    <a:pt x="10" y="11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1" y="6"/>
                    <a:pt x="11" y="8"/>
                  </a:cubicBezTo>
                  <a:cubicBezTo>
                    <a:pt x="11" y="10"/>
                    <a:pt x="11" y="12"/>
                    <a:pt x="11" y="12"/>
                  </a:cubicBezTo>
                  <a:cubicBezTo>
                    <a:pt x="11" y="13"/>
                    <a:pt x="11" y="13"/>
                    <a:pt x="12" y="13"/>
                  </a:cubicBezTo>
                  <a:cubicBezTo>
                    <a:pt x="13" y="13"/>
                    <a:pt x="13" y="13"/>
                    <a:pt x="13" y="12"/>
                  </a:cubicBezTo>
                  <a:cubicBezTo>
                    <a:pt x="13" y="12"/>
                    <a:pt x="14" y="9"/>
                    <a:pt x="14" y="7"/>
                  </a:cubicBezTo>
                  <a:cubicBezTo>
                    <a:pt x="13" y="3"/>
                    <a:pt x="12" y="1"/>
                    <a:pt x="12" y="1"/>
                  </a:cubicBezTo>
                  <a:cubicBezTo>
                    <a:pt x="11" y="0"/>
                    <a:pt x="10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8" y="2"/>
                    <a:pt x="7" y="3"/>
                  </a:cubicBezTo>
                  <a:cubicBezTo>
                    <a:pt x="7" y="2"/>
                    <a:pt x="7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2"/>
                    <a:pt x="6" y="3"/>
                  </a:cubicBezTo>
                  <a:cubicBezTo>
                    <a:pt x="5" y="2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3" y="0"/>
                    <a:pt x="2" y="0"/>
                    <a:pt x="2" y="1"/>
                  </a:cubicBezTo>
                  <a:cubicBezTo>
                    <a:pt x="1" y="1"/>
                    <a:pt x="0" y="3"/>
                    <a:pt x="0" y="7"/>
                  </a:cubicBezTo>
                  <a:cubicBezTo>
                    <a:pt x="0" y="9"/>
                    <a:pt x="0" y="12"/>
                    <a:pt x="0" y="12"/>
                  </a:cubicBezTo>
                  <a:cubicBezTo>
                    <a:pt x="0" y="13"/>
                    <a:pt x="0" y="13"/>
                    <a:pt x="1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9" name="Freeform 75">
              <a:extLst>
                <a:ext uri="{FF2B5EF4-FFF2-40B4-BE49-F238E27FC236}">
                  <a16:creationId xmlns:a16="http://schemas.microsoft.com/office/drawing/2014/main" id="{49E545F4-44A2-48A4-A915-2E46A7AD43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1194" y="1347164"/>
              <a:ext cx="66557" cy="66557"/>
            </a:xfrm>
            <a:custGeom>
              <a:avLst/>
              <a:gdLst>
                <a:gd name="T0" fmla="*/ 1 w 7"/>
                <a:gd name="T1" fmla="*/ 5 h 7"/>
                <a:gd name="T2" fmla="*/ 4 w 7"/>
                <a:gd name="T3" fmla="*/ 7 h 7"/>
                <a:gd name="T4" fmla="*/ 6 w 7"/>
                <a:gd name="T5" fmla="*/ 4 h 7"/>
                <a:gd name="T6" fmla="*/ 7 w 7"/>
                <a:gd name="T7" fmla="*/ 3 h 7"/>
                <a:gd name="T8" fmla="*/ 7 w 7"/>
                <a:gd name="T9" fmla="*/ 3 h 7"/>
                <a:gd name="T10" fmla="*/ 4 w 7"/>
                <a:gd name="T11" fmla="*/ 0 h 7"/>
                <a:gd name="T12" fmla="*/ 1 w 7"/>
                <a:gd name="T13" fmla="*/ 3 h 7"/>
                <a:gd name="T14" fmla="*/ 0 w 7"/>
                <a:gd name="T15" fmla="*/ 3 h 7"/>
                <a:gd name="T16" fmla="*/ 1 w 7"/>
                <a:gd name="T1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7">
                  <a:moveTo>
                    <a:pt x="1" y="5"/>
                  </a:moveTo>
                  <a:cubicBezTo>
                    <a:pt x="1" y="6"/>
                    <a:pt x="2" y="7"/>
                    <a:pt x="4" y="7"/>
                  </a:cubicBezTo>
                  <a:cubicBezTo>
                    <a:pt x="5" y="7"/>
                    <a:pt x="6" y="6"/>
                    <a:pt x="6" y="4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1"/>
                    <a:pt x="5" y="0"/>
                    <a:pt x="4" y="0"/>
                  </a:cubicBezTo>
                  <a:cubicBezTo>
                    <a:pt x="2" y="0"/>
                    <a:pt x="1" y="1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4"/>
                    <a:pt x="1" y="4"/>
                    <a:pt x="1" y="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DD2286EF-01FC-4319-A8AB-52F853115737}"/>
              </a:ext>
            </a:extLst>
          </p:cNvPr>
          <p:cNvGrpSpPr/>
          <p:nvPr/>
        </p:nvGrpSpPr>
        <p:grpSpPr>
          <a:xfrm>
            <a:off x="7980244" y="2475500"/>
            <a:ext cx="2438687" cy="732476"/>
            <a:chOff x="5246304" y="4593021"/>
            <a:chExt cx="2438687" cy="732476"/>
          </a:xfrm>
        </p:grpSpPr>
        <p:sp>
          <p:nvSpPr>
            <p:cNvPr id="41" name="椭圆 40">
              <a:extLst>
                <a:ext uri="{FF2B5EF4-FFF2-40B4-BE49-F238E27FC236}">
                  <a16:creationId xmlns:a16="http://schemas.microsoft.com/office/drawing/2014/main" id="{162D1EDC-3EDC-4678-974B-20E25B2060BF}"/>
                </a:ext>
              </a:extLst>
            </p:cNvPr>
            <p:cNvSpPr/>
            <p:nvPr/>
          </p:nvSpPr>
          <p:spPr>
            <a:xfrm>
              <a:off x="5246304" y="4593021"/>
              <a:ext cx="118623" cy="118623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2" name="任意多边形 89">
              <a:extLst>
                <a:ext uri="{FF2B5EF4-FFF2-40B4-BE49-F238E27FC236}">
                  <a16:creationId xmlns:a16="http://schemas.microsoft.com/office/drawing/2014/main" id="{342D6288-6C34-4C50-B625-01BF36291D0C}"/>
                </a:ext>
              </a:extLst>
            </p:cNvPr>
            <p:cNvSpPr/>
            <p:nvPr/>
          </p:nvSpPr>
          <p:spPr>
            <a:xfrm>
              <a:off x="5335429" y="4686869"/>
              <a:ext cx="2349562" cy="638628"/>
            </a:xfrm>
            <a:custGeom>
              <a:avLst/>
              <a:gdLst>
                <a:gd name="connsiteX0" fmla="*/ 0 w 2815771"/>
                <a:gd name="connsiteY0" fmla="*/ 0 h 638628"/>
                <a:gd name="connsiteX1" fmla="*/ 725714 w 2815771"/>
                <a:gd name="connsiteY1" fmla="*/ 638628 h 638628"/>
                <a:gd name="connsiteX2" fmla="*/ 2815771 w 2815771"/>
                <a:gd name="connsiteY2" fmla="*/ 638628 h 63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15771" h="638628">
                  <a:moveTo>
                    <a:pt x="0" y="0"/>
                  </a:moveTo>
                  <a:lnTo>
                    <a:pt x="725714" y="638628"/>
                  </a:lnTo>
                  <a:lnTo>
                    <a:pt x="2815771" y="638628"/>
                  </a:lnTo>
                </a:path>
              </a:pathLst>
            </a:custGeom>
            <a:noFill/>
            <a:ln w="3175">
              <a:solidFill>
                <a:srgbClr val="7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FF7EEA0F-8773-4514-8600-2E6B8AFF57AE}"/>
              </a:ext>
            </a:extLst>
          </p:cNvPr>
          <p:cNvGrpSpPr/>
          <p:nvPr/>
        </p:nvGrpSpPr>
        <p:grpSpPr>
          <a:xfrm>
            <a:off x="5996066" y="4370843"/>
            <a:ext cx="2438687" cy="732476"/>
            <a:chOff x="5246304" y="4593021"/>
            <a:chExt cx="2438687" cy="732476"/>
          </a:xfrm>
        </p:grpSpPr>
        <p:sp>
          <p:nvSpPr>
            <p:cNvPr id="44" name="椭圆 43">
              <a:extLst>
                <a:ext uri="{FF2B5EF4-FFF2-40B4-BE49-F238E27FC236}">
                  <a16:creationId xmlns:a16="http://schemas.microsoft.com/office/drawing/2014/main" id="{A7F1F8A5-2441-48C8-B6C0-A2D285F0C9E9}"/>
                </a:ext>
              </a:extLst>
            </p:cNvPr>
            <p:cNvSpPr/>
            <p:nvPr/>
          </p:nvSpPr>
          <p:spPr>
            <a:xfrm>
              <a:off x="5246304" y="4593021"/>
              <a:ext cx="118623" cy="118623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5" name="任意多边形 94">
              <a:extLst>
                <a:ext uri="{FF2B5EF4-FFF2-40B4-BE49-F238E27FC236}">
                  <a16:creationId xmlns:a16="http://schemas.microsoft.com/office/drawing/2014/main" id="{1117E269-87FE-4B96-9799-1D0FB5FA5FED}"/>
                </a:ext>
              </a:extLst>
            </p:cNvPr>
            <p:cNvSpPr/>
            <p:nvPr/>
          </p:nvSpPr>
          <p:spPr>
            <a:xfrm>
              <a:off x="5335429" y="4686869"/>
              <a:ext cx="2349562" cy="638628"/>
            </a:xfrm>
            <a:custGeom>
              <a:avLst/>
              <a:gdLst>
                <a:gd name="connsiteX0" fmla="*/ 0 w 2815771"/>
                <a:gd name="connsiteY0" fmla="*/ 0 h 638628"/>
                <a:gd name="connsiteX1" fmla="*/ 725714 w 2815771"/>
                <a:gd name="connsiteY1" fmla="*/ 638628 h 638628"/>
                <a:gd name="connsiteX2" fmla="*/ 2815771 w 2815771"/>
                <a:gd name="connsiteY2" fmla="*/ 638628 h 63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15771" h="638628">
                  <a:moveTo>
                    <a:pt x="0" y="0"/>
                  </a:moveTo>
                  <a:lnTo>
                    <a:pt x="725714" y="638628"/>
                  </a:lnTo>
                  <a:lnTo>
                    <a:pt x="2815771" y="638628"/>
                  </a:lnTo>
                </a:path>
              </a:pathLst>
            </a:custGeom>
            <a:noFill/>
            <a:ln w="3175">
              <a:solidFill>
                <a:srgbClr val="7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4FEBE720-FB1F-40B7-993E-70EA996166A1}"/>
              </a:ext>
            </a:extLst>
          </p:cNvPr>
          <p:cNvGrpSpPr/>
          <p:nvPr/>
        </p:nvGrpSpPr>
        <p:grpSpPr>
          <a:xfrm flipH="1" flipV="1">
            <a:off x="1248633" y="3712265"/>
            <a:ext cx="2438687" cy="732476"/>
            <a:chOff x="5246304" y="4593021"/>
            <a:chExt cx="2438687" cy="732476"/>
          </a:xfrm>
        </p:grpSpPr>
        <p:sp>
          <p:nvSpPr>
            <p:cNvPr id="47" name="椭圆 46">
              <a:extLst>
                <a:ext uri="{FF2B5EF4-FFF2-40B4-BE49-F238E27FC236}">
                  <a16:creationId xmlns:a16="http://schemas.microsoft.com/office/drawing/2014/main" id="{ACC99E17-6E90-4C04-87D5-BB3342B87F98}"/>
                </a:ext>
              </a:extLst>
            </p:cNvPr>
            <p:cNvSpPr/>
            <p:nvPr/>
          </p:nvSpPr>
          <p:spPr>
            <a:xfrm>
              <a:off x="5246304" y="4593021"/>
              <a:ext cx="118623" cy="118623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8" name="任意多边形 99">
              <a:extLst>
                <a:ext uri="{FF2B5EF4-FFF2-40B4-BE49-F238E27FC236}">
                  <a16:creationId xmlns:a16="http://schemas.microsoft.com/office/drawing/2014/main" id="{F88D12D2-D5B9-4C0C-B546-E2098131AB12}"/>
                </a:ext>
              </a:extLst>
            </p:cNvPr>
            <p:cNvSpPr/>
            <p:nvPr/>
          </p:nvSpPr>
          <p:spPr>
            <a:xfrm>
              <a:off x="5335429" y="4686869"/>
              <a:ext cx="2349562" cy="638628"/>
            </a:xfrm>
            <a:custGeom>
              <a:avLst/>
              <a:gdLst>
                <a:gd name="connsiteX0" fmla="*/ 0 w 2815771"/>
                <a:gd name="connsiteY0" fmla="*/ 0 h 638628"/>
                <a:gd name="connsiteX1" fmla="*/ 725714 w 2815771"/>
                <a:gd name="connsiteY1" fmla="*/ 638628 h 638628"/>
                <a:gd name="connsiteX2" fmla="*/ 2815771 w 2815771"/>
                <a:gd name="connsiteY2" fmla="*/ 638628 h 63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15771" h="638628">
                  <a:moveTo>
                    <a:pt x="0" y="0"/>
                  </a:moveTo>
                  <a:lnTo>
                    <a:pt x="725714" y="638628"/>
                  </a:lnTo>
                  <a:lnTo>
                    <a:pt x="2815771" y="638628"/>
                  </a:lnTo>
                </a:path>
              </a:pathLst>
            </a:custGeom>
            <a:noFill/>
            <a:ln w="3175">
              <a:solidFill>
                <a:srgbClr val="7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9" name="Group 4">
            <a:extLst>
              <a:ext uri="{FF2B5EF4-FFF2-40B4-BE49-F238E27FC236}">
                <a16:creationId xmlns:a16="http://schemas.microsoft.com/office/drawing/2014/main" id="{0AB8DDE5-D036-4C1B-A7BC-E58351E2B2C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280663" y="2673340"/>
            <a:ext cx="315219" cy="369400"/>
            <a:chOff x="1776" y="1776"/>
            <a:chExt cx="64" cy="75"/>
          </a:xfrm>
          <a:gradFill>
            <a:gsLst>
              <a:gs pos="0">
                <a:schemeClr val="accent1">
                  <a:lumMod val="50000"/>
                </a:schemeClr>
              </a:gs>
              <a:gs pos="100000">
                <a:srgbClr val="4A639A"/>
              </a:gs>
            </a:gsLst>
            <a:lin ang="2700000" scaled="1"/>
          </a:gradFill>
          <a:effectLst/>
        </p:grpSpPr>
        <p:sp>
          <p:nvSpPr>
            <p:cNvPr id="50" name="Freeform 5">
              <a:extLst>
                <a:ext uri="{FF2B5EF4-FFF2-40B4-BE49-F238E27FC236}">
                  <a16:creationId xmlns:a16="http://schemas.microsoft.com/office/drawing/2014/main" id="{F141AEB2-6380-49DE-BF13-94FCFB1314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5" y="1779"/>
              <a:ext cx="29" cy="26"/>
            </a:xfrm>
            <a:custGeom>
              <a:avLst/>
              <a:gdLst>
                <a:gd name="T0" fmla="*/ 5 w 11"/>
                <a:gd name="T1" fmla="*/ 10 h 10"/>
                <a:gd name="T2" fmla="*/ 5 w 11"/>
                <a:gd name="T3" fmla="*/ 10 h 10"/>
                <a:gd name="T4" fmla="*/ 11 w 11"/>
                <a:gd name="T5" fmla="*/ 5 h 10"/>
                <a:gd name="T6" fmla="*/ 5 w 11"/>
                <a:gd name="T7" fmla="*/ 0 h 10"/>
                <a:gd name="T8" fmla="*/ 5 w 11"/>
                <a:gd name="T9" fmla="*/ 0 h 10"/>
                <a:gd name="T10" fmla="*/ 0 w 11"/>
                <a:gd name="T11" fmla="*/ 5 h 10"/>
                <a:gd name="T12" fmla="*/ 5 w 11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0">
                  <a:moveTo>
                    <a:pt x="5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8" y="10"/>
                    <a:pt x="11" y="8"/>
                    <a:pt x="11" y="5"/>
                  </a:cubicBezTo>
                  <a:cubicBezTo>
                    <a:pt x="11" y="2"/>
                    <a:pt x="8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1"/>
                    <a:pt x="0" y="3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1" dirty="0">
                <a:cs typeface="+mn-ea"/>
                <a:sym typeface="+mn-lt"/>
              </a:endParaRPr>
            </a:p>
          </p:txBody>
        </p:sp>
        <p:sp>
          <p:nvSpPr>
            <p:cNvPr id="51" name="Freeform 6">
              <a:extLst>
                <a:ext uri="{FF2B5EF4-FFF2-40B4-BE49-F238E27FC236}">
                  <a16:creationId xmlns:a16="http://schemas.microsoft.com/office/drawing/2014/main" id="{524AFFD0-28EF-4468-8511-DC4C93921E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6" y="1810"/>
              <a:ext cx="64" cy="41"/>
            </a:xfrm>
            <a:custGeom>
              <a:avLst/>
              <a:gdLst>
                <a:gd name="T0" fmla="*/ 23 w 24"/>
                <a:gd name="T1" fmla="*/ 3 h 16"/>
                <a:gd name="T2" fmla="*/ 19 w 24"/>
                <a:gd name="T3" fmla="*/ 0 h 16"/>
                <a:gd name="T4" fmla="*/ 19 w 24"/>
                <a:gd name="T5" fmla="*/ 0 h 16"/>
                <a:gd name="T6" fmla="*/ 17 w 24"/>
                <a:gd name="T7" fmla="*/ 0 h 16"/>
                <a:gd name="T8" fmla="*/ 15 w 24"/>
                <a:gd name="T9" fmla="*/ 5 h 16"/>
                <a:gd name="T10" fmla="*/ 12 w 24"/>
                <a:gd name="T11" fmla="*/ 11 h 16"/>
                <a:gd name="T12" fmla="*/ 14 w 24"/>
                <a:gd name="T13" fmla="*/ 7 h 16"/>
                <a:gd name="T14" fmla="*/ 13 w 24"/>
                <a:gd name="T15" fmla="*/ 1 h 16"/>
                <a:gd name="T16" fmla="*/ 13 w 24"/>
                <a:gd name="T17" fmla="*/ 1 h 16"/>
                <a:gd name="T18" fmla="*/ 12 w 24"/>
                <a:gd name="T19" fmla="*/ 0 h 16"/>
                <a:gd name="T20" fmla="*/ 12 w 24"/>
                <a:gd name="T21" fmla="*/ 0 h 16"/>
                <a:gd name="T22" fmla="*/ 12 w 24"/>
                <a:gd name="T23" fmla="*/ 1 h 16"/>
                <a:gd name="T24" fmla="*/ 12 w 24"/>
                <a:gd name="T25" fmla="*/ 1 h 16"/>
                <a:gd name="T26" fmla="*/ 11 w 24"/>
                <a:gd name="T27" fmla="*/ 7 h 16"/>
                <a:gd name="T28" fmla="*/ 10 w 24"/>
                <a:gd name="T29" fmla="*/ 5 h 16"/>
                <a:gd name="T30" fmla="*/ 8 w 24"/>
                <a:gd name="T31" fmla="*/ 0 h 16"/>
                <a:gd name="T32" fmla="*/ 5 w 24"/>
                <a:gd name="T33" fmla="*/ 0 h 16"/>
                <a:gd name="T34" fmla="*/ 5 w 24"/>
                <a:gd name="T35" fmla="*/ 0 h 16"/>
                <a:gd name="T36" fmla="*/ 1 w 24"/>
                <a:gd name="T37" fmla="*/ 3 h 16"/>
                <a:gd name="T38" fmla="*/ 0 w 24"/>
                <a:gd name="T39" fmla="*/ 16 h 16"/>
                <a:gd name="T40" fmla="*/ 4 w 24"/>
                <a:gd name="T41" fmla="*/ 16 h 16"/>
                <a:gd name="T42" fmla="*/ 4 w 24"/>
                <a:gd name="T43" fmla="*/ 6 h 16"/>
                <a:gd name="T44" fmla="*/ 5 w 24"/>
                <a:gd name="T45" fmla="*/ 6 h 16"/>
                <a:gd name="T46" fmla="*/ 5 w 24"/>
                <a:gd name="T47" fmla="*/ 16 h 16"/>
                <a:gd name="T48" fmla="*/ 12 w 24"/>
                <a:gd name="T49" fmla="*/ 16 h 16"/>
                <a:gd name="T50" fmla="*/ 19 w 24"/>
                <a:gd name="T51" fmla="*/ 16 h 16"/>
                <a:gd name="T52" fmla="*/ 19 w 24"/>
                <a:gd name="T53" fmla="*/ 6 h 16"/>
                <a:gd name="T54" fmla="*/ 19 w 24"/>
                <a:gd name="T55" fmla="*/ 6 h 16"/>
                <a:gd name="T56" fmla="*/ 20 w 24"/>
                <a:gd name="T57" fmla="*/ 6 h 16"/>
                <a:gd name="T58" fmla="*/ 20 w 24"/>
                <a:gd name="T59" fmla="*/ 16 h 16"/>
                <a:gd name="T60" fmla="*/ 23 w 24"/>
                <a:gd name="T61" fmla="*/ 16 h 16"/>
                <a:gd name="T62" fmla="*/ 23 w 24"/>
                <a:gd name="T63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" h="16">
                  <a:moveTo>
                    <a:pt x="23" y="3"/>
                  </a:moveTo>
                  <a:cubicBezTo>
                    <a:pt x="22" y="1"/>
                    <a:pt x="20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1" y="3"/>
                  </a:cubicBezTo>
                  <a:cubicBezTo>
                    <a:pt x="0" y="5"/>
                    <a:pt x="0" y="11"/>
                    <a:pt x="0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20" y="6"/>
                    <a:pt x="20" y="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4" y="11"/>
                    <a:pt x="24" y="5"/>
                    <a:pt x="2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1" dirty="0">
                <a:cs typeface="+mn-ea"/>
                <a:sym typeface="+mn-lt"/>
              </a:endParaRPr>
            </a:p>
          </p:txBody>
        </p:sp>
        <p:sp>
          <p:nvSpPr>
            <p:cNvPr id="52" name="Freeform 7">
              <a:extLst>
                <a:ext uri="{FF2B5EF4-FFF2-40B4-BE49-F238E27FC236}">
                  <a16:creationId xmlns:a16="http://schemas.microsoft.com/office/drawing/2014/main" id="{54E1C620-6811-4C75-B1A1-28363B8A02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5" y="1776"/>
              <a:ext cx="29" cy="26"/>
            </a:xfrm>
            <a:custGeom>
              <a:avLst/>
              <a:gdLst>
                <a:gd name="T0" fmla="*/ 5 w 11"/>
                <a:gd name="T1" fmla="*/ 10 h 10"/>
                <a:gd name="T2" fmla="*/ 5 w 11"/>
                <a:gd name="T3" fmla="*/ 10 h 10"/>
                <a:gd name="T4" fmla="*/ 11 w 11"/>
                <a:gd name="T5" fmla="*/ 5 h 10"/>
                <a:gd name="T6" fmla="*/ 5 w 11"/>
                <a:gd name="T7" fmla="*/ 0 h 10"/>
                <a:gd name="T8" fmla="*/ 5 w 11"/>
                <a:gd name="T9" fmla="*/ 0 h 10"/>
                <a:gd name="T10" fmla="*/ 0 w 11"/>
                <a:gd name="T11" fmla="*/ 5 h 10"/>
                <a:gd name="T12" fmla="*/ 5 w 11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0">
                  <a:moveTo>
                    <a:pt x="5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8" y="10"/>
                    <a:pt x="11" y="8"/>
                    <a:pt x="11" y="5"/>
                  </a:cubicBezTo>
                  <a:cubicBezTo>
                    <a:pt x="11" y="2"/>
                    <a:pt x="8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1"/>
                    <a:pt x="0" y="3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1" dirty="0">
                <a:cs typeface="+mn-ea"/>
                <a:sym typeface="+mn-lt"/>
              </a:endParaRPr>
            </a:p>
          </p:txBody>
        </p:sp>
        <p:sp>
          <p:nvSpPr>
            <p:cNvPr id="53" name="Freeform 8">
              <a:extLst>
                <a:ext uri="{FF2B5EF4-FFF2-40B4-BE49-F238E27FC236}">
                  <a16:creationId xmlns:a16="http://schemas.microsoft.com/office/drawing/2014/main" id="{21654BE9-2A15-4131-8B7E-06186CE390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6" y="1807"/>
              <a:ext cx="64" cy="42"/>
            </a:xfrm>
            <a:custGeom>
              <a:avLst/>
              <a:gdLst>
                <a:gd name="T0" fmla="*/ 23 w 24"/>
                <a:gd name="T1" fmla="*/ 3 h 16"/>
                <a:gd name="T2" fmla="*/ 19 w 24"/>
                <a:gd name="T3" fmla="*/ 0 h 16"/>
                <a:gd name="T4" fmla="*/ 19 w 24"/>
                <a:gd name="T5" fmla="*/ 0 h 16"/>
                <a:gd name="T6" fmla="*/ 17 w 24"/>
                <a:gd name="T7" fmla="*/ 0 h 16"/>
                <a:gd name="T8" fmla="*/ 15 w 24"/>
                <a:gd name="T9" fmla="*/ 5 h 16"/>
                <a:gd name="T10" fmla="*/ 12 w 24"/>
                <a:gd name="T11" fmla="*/ 11 h 16"/>
                <a:gd name="T12" fmla="*/ 14 w 24"/>
                <a:gd name="T13" fmla="*/ 7 h 16"/>
                <a:gd name="T14" fmla="*/ 13 w 24"/>
                <a:gd name="T15" fmla="*/ 1 h 16"/>
                <a:gd name="T16" fmla="*/ 13 w 24"/>
                <a:gd name="T17" fmla="*/ 1 h 16"/>
                <a:gd name="T18" fmla="*/ 12 w 24"/>
                <a:gd name="T19" fmla="*/ 0 h 16"/>
                <a:gd name="T20" fmla="*/ 12 w 24"/>
                <a:gd name="T21" fmla="*/ 0 h 16"/>
                <a:gd name="T22" fmla="*/ 12 w 24"/>
                <a:gd name="T23" fmla="*/ 1 h 16"/>
                <a:gd name="T24" fmla="*/ 12 w 24"/>
                <a:gd name="T25" fmla="*/ 1 h 16"/>
                <a:gd name="T26" fmla="*/ 11 w 24"/>
                <a:gd name="T27" fmla="*/ 7 h 16"/>
                <a:gd name="T28" fmla="*/ 10 w 24"/>
                <a:gd name="T29" fmla="*/ 5 h 16"/>
                <a:gd name="T30" fmla="*/ 8 w 24"/>
                <a:gd name="T31" fmla="*/ 0 h 16"/>
                <a:gd name="T32" fmla="*/ 5 w 24"/>
                <a:gd name="T33" fmla="*/ 0 h 16"/>
                <a:gd name="T34" fmla="*/ 5 w 24"/>
                <a:gd name="T35" fmla="*/ 0 h 16"/>
                <a:gd name="T36" fmla="*/ 1 w 24"/>
                <a:gd name="T37" fmla="*/ 3 h 16"/>
                <a:gd name="T38" fmla="*/ 0 w 24"/>
                <a:gd name="T39" fmla="*/ 16 h 16"/>
                <a:gd name="T40" fmla="*/ 4 w 24"/>
                <a:gd name="T41" fmla="*/ 16 h 16"/>
                <a:gd name="T42" fmla="*/ 4 w 24"/>
                <a:gd name="T43" fmla="*/ 6 h 16"/>
                <a:gd name="T44" fmla="*/ 5 w 24"/>
                <a:gd name="T45" fmla="*/ 6 h 16"/>
                <a:gd name="T46" fmla="*/ 5 w 24"/>
                <a:gd name="T47" fmla="*/ 16 h 16"/>
                <a:gd name="T48" fmla="*/ 12 w 24"/>
                <a:gd name="T49" fmla="*/ 16 h 16"/>
                <a:gd name="T50" fmla="*/ 19 w 24"/>
                <a:gd name="T51" fmla="*/ 16 h 16"/>
                <a:gd name="T52" fmla="*/ 19 w 24"/>
                <a:gd name="T53" fmla="*/ 6 h 16"/>
                <a:gd name="T54" fmla="*/ 19 w 24"/>
                <a:gd name="T55" fmla="*/ 6 h 16"/>
                <a:gd name="T56" fmla="*/ 20 w 24"/>
                <a:gd name="T57" fmla="*/ 6 h 16"/>
                <a:gd name="T58" fmla="*/ 20 w 24"/>
                <a:gd name="T59" fmla="*/ 16 h 16"/>
                <a:gd name="T60" fmla="*/ 23 w 24"/>
                <a:gd name="T61" fmla="*/ 16 h 16"/>
                <a:gd name="T62" fmla="*/ 23 w 24"/>
                <a:gd name="T63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" h="16">
                  <a:moveTo>
                    <a:pt x="23" y="3"/>
                  </a:moveTo>
                  <a:cubicBezTo>
                    <a:pt x="22" y="1"/>
                    <a:pt x="20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1" y="3"/>
                  </a:cubicBezTo>
                  <a:cubicBezTo>
                    <a:pt x="0" y="5"/>
                    <a:pt x="0" y="11"/>
                    <a:pt x="0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20" y="6"/>
                    <a:pt x="20" y="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4" y="11"/>
                    <a:pt x="24" y="5"/>
                    <a:pt x="23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1" dirty="0">
                <a:cs typeface="+mn-ea"/>
                <a:sym typeface="+mn-lt"/>
              </a:endParaRPr>
            </a:p>
          </p:txBody>
        </p:sp>
      </p:grpSp>
      <p:grpSp>
        <p:nvGrpSpPr>
          <p:cNvPr id="54" name="Group 18">
            <a:extLst>
              <a:ext uri="{FF2B5EF4-FFF2-40B4-BE49-F238E27FC236}">
                <a16:creationId xmlns:a16="http://schemas.microsoft.com/office/drawing/2014/main" id="{E3F71A01-C155-4B5B-8668-88C17815304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307329" y="1291252"/>
            <a:ext cx="320131" cy="298304"/>
            <a:chOff x="3802" y="2858"/>
            <a:chExt cx="616" cy="574"/>
          </a:xfrm>
          <a:gradFill>
            <a:gsLst>
              <a:gs pos="0">
                <a:schemeClr val="accent1">
                  <a:lumMod val="50000"/>
                </a:schemeClr>
              </a:gs>
              <a:gs pos="100000">
                <a:srgbClr val="4A639A"/>
              </a:gs>
            </a:gsLst>
            <a:lin ang="2700000" scaled="1"/>
          </a:gradFill>
          <a:effectLst/>
        </p:grpSpPr>
        <p:sp>
          <p:nvSpPr>
            <p:cNvPr id="55" name="Rectangle 19">
              <a:extLst>
                <a:ext uri="{FF2B5EF4-FFF2-40B4-BE49-F238E27FC236}">
                  <a16:creationId xmlns:a16="http://schemas.microsoft.com/office/drawing/2014/main" id="{DFF64C4A-1FD7-4BF3-B54C-86F1E84708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2" y="3205"/>
              <a:ext cx="129" cy="2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1" dirty="0">
                <a:cs typeface="+mn-ea"/>
                <a:sym typeface="+mn-lt"/>
              </a:endParaRPr>
            </a:p>
          </p:txBody>
        </p:sp>
        <p:sp>
          <p:nvSpPr>
            <p:cNvPr id="56" name="Rectangle 20">
              <a:extLst>
                <a:ext uri="{FF2B5EF4-FFF2-40B4-BE49-F238E27FC236}">
                  <a16:creationId xmlns:a16="http://schemas.microsoft.com/office/drawing/2014/main" id="{5C2A1727-F20C-4F6C-A51F-B80281BB4E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4" y="3174"/>
              <a:ext cx="129" cy="25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1" dirty="0">
                <a:cs typeface="+mn-ea"/>
                <a:sym typeface="+mn-lt"/>
              </a:endParaRPr>
            </a:p>
          </p:txBody>
        </p:sp>
        <p:sp>
          <p:nvSpPr>
            <p:cNvPr id="57" name="Rectangle 21">
              <a:extLst>
                <a:ext uri="{FF2B5EF4-FFF2-40B4-BE49-F238E27FC236}">
                  <a16:creationId xmlns:a16="http://schemas.microsoft.com/office/drawing/2014/main" id="{07E5DD7D-F644-4D62-A605-13CFB7284F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9" y="3131"/>
              <a:ext cx="129" cy="30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1" dirty="0">
                <a:cs typeface="+mn-ea"/>
                <a:sym typeface="+mn-lt"/>
              </a:endParaRPr>
            </a:p>
          </p:txBody>
        </p:sp>
        <p:sp>
          <p:nvSpPr>
            <p:cNvPr id="58" name="Rectangle 22">
              <a:extLst>
                <a:ext uri="{FF2B5EF4-FFF2-40B4-BE49-F238E27FC236}">
                  <a16:creationId xmlns:a16="http://schemas.microsoft.com/office/drawing/2014/main" id="{CFB890EA-6BF2-421B-A66E-601385E0F6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9" y="3078"/>
              <a:ext cx="129" cy="35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1" dirty="0">
                <a:cs typeface="+mn-ea"/>
                <a:sym typeface="+mn-lt"/>
              </a:endParaRPr>
            </a:p>
          </p:txBody>
        </p:sp>
        <p:sp>
          <p:nvSpPr>
            <p:cNvPr id="59" name="Freeform 23">
              <a:extLst>
                <a:ext uri="{FF2B5EF4-FFF2-40B4-BE49-F238E27FC236}">
                  <a16:creationId xmlns:a16="http://schemas.microsoft.com/office/drawing/2014/main" id="{3D0C6573-9291-4463-95C4-E148249168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8" y="2858"/>
              <a:ext cx="370" cy="270"/>
            </a:xfrm>
            <a:custGeom>
              <a:avLst/>
              <a:gdLst>
                <a:gd name="T0" fmla="*/ 94 w 155"/>
                <a:gd name="T1" fmla="*/ 21 h 113"/>
                <a:gd name="T2" fmla="*/ 0 w 155"/>
                <a:gd name="T3" fmla="*/ 72 h 113"/>
                <a:gd name="T4" fmla="*/ 114 w 155"/>
                <a:gd name="T5" fmla="*/ 63 h 113"/>
                <a:gd name="T6" fmla="*/ 122 w 155"/>
                <a:gd name="T7" fmla="*/ 82 h 113"/>
                <a:gd name="T8" fmla="*/ 155 w 155"/>
                <a:gd name="T9" fmla="*/ 0 h 113"/>
                <a:gd name="T10" fmla="*/ 85 w 155"/>
                <a:gd name="T11" fmla="*/ 2 h 113"/>
                <a:gd name="T12" fmla="*/ 94 w 155"/>
                <a:gd name="T13" fmla="*/ 2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5" h="113">
                  <a:moveTo>
                    <a:pt x="94" y="21"/>
                  </a:moveTo>
                  <a:cubicBezTo>
                    <a:pt x="85" y="33"/>
                    <a:pt x="53" y="68"/>
                    <a:pt x="0" y="72"/>
                  </a:cubicBezTo>
                  <a:cubicBezTo>
                    <a:pt x="0" y="72"/>
                    <a:pt x="31" y="113"/>
                    <a:pt x="114" y="63"/>
                  </a:cubicBezTo>
                  <a:cubicBezTo>
                    <a:pt x="122" y="82"/>
                    <a:pt x="122" y="82"/>
                    <a:pt x="122" y="82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85" y="2"/>
                    <a:pt x="85" y="2"/>
                    <a:pt x="85" y="2"/>
                  </a:cubicBezTo>
                  <a:lnTo>
                    <a:pt x="94" y="2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1" dirty="0">
                <a:cs typeface="+mn-ea"/>
                <a:sym typeface="+mn-lt"/>
              </a:endParaRPr>
            </a:p>
          </p:txBody>
        </p:sp>
      </p:grpSp>
      <p:grpSp>
        <p:nvGrpSpPr>
          <p:cNvPr id="60" name="Group 13">
            <a:extLst>
              <a:ext uri="{FF2B5EF4-FFF2-40B4-BE49-F238E27FC236}">
                <a16:creationId xmlns:a16="http://schemas.microsoft.com/office/drawing/2014/main" id="{0B374459-706A-491F-8AB4-249B6CCB213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225865" y="4548470"/>
            <a:ext cx="384399" cy="388939"/>
            <a:chOff x="2426" y="2781"/>
            <a:chExt cx="593" cy="600"/>
          </a:xfrm>
          <a:gradFill>
            <a:gsLst>
              <a:gs pos="0">
                <a:schemeClr val="accent1">
                  <a:lumMod val="50000"/>
                </a:schemeClr>
              </a:gs>
              <a:gs pos="100000">
                <a:srgbClr val="4A639A"/>
              </a:gs>
            </a:gsLst>
            <a:lin ang="2700000" scaled="1"/>
          </a:gradFill>
          <a:effectLst/>
        </p:grpSpPr>
        <p:sp>
          <p:nvSpPr>
            <p:cNvPr id="61" name="Freeform 14">
              <a:extLst>
                <a:ext uri="{FF2B5EF4-FFF2-40B4-BE49-F238E27FC236}">
                  <a16:creationId xmlns:a16="http://schemas.microsoft.com/office/drawing/2014/main" id="{CA83DF7C-FD36-4889-B373-88A58A7F32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2" y="2805"/>
              <a:ext cx="577" cy="576"/>
            </a:xfrm>
            <a:custGeom>
              <a:avLst/>
              <a:gdLst>
                <a:gd name="T0" fmla="*/ 0 w 241"/>
                <a:gd name="T1" fmla="*/ 115 h 241"/>
                <a:gd name="T2" fmla="*/ 0 w 241"/>
                <a:gd name="T3" fmla="*/ 121 h 241"/>
                <a:gd name="T4" fmla="*/ 121 w 241"/>
                <a:gd name="T5" fmla="*/ 241 h 241"/>
                <a:gd name="T6" fmla="*/ 241 w 241"/>
                <a:gd name="T7" fmla="*/ 121 h 241"/>
                <a:gd name="T8" fmla="*/ 121 w 241"/>
                <a:gd name="T9" fmla="*/ 0 h 241"/>
                <a:gd name="T10" fmla="*/ 121 w 241"/>
                <a:gd name="T11" fmla="*/ 115 h 241"/>
                <a:gd name="T12" fmla="*/ 0 w 241"/>
                <a:gd name="T13" fmla="*/ 115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1" h="241">
                  <a:moveTo>
                    <a:pt x="0" y="115"/>
                  </a:moveTo>
                  <a:cubicBezTo>
                    <a:pt x="0" y="117"/>
                    <a:pt x="0" y="119"/>
                    <a:pt x="0" y="121"/>
                  </a:cubicBezTo>
                  <a:cubicBezTo>
                    <a:pt x="0" y="187"/>
                    <a:pt x="54" y="241"/>
                    <a:pt x="121" y="241"/>
                  </a:cubicBezTo>
                  <a:cubicBezTo>
                    <a:pt x="187" y="241"/>
                    <a:pt x="241" y="187"/>
                    <a:pt x="241" y="121"/>
                  </a:cubicBezTo>
                  <a:cubicBezTo>
                    <a:pt x="241" y="54"/>
                    <a:pt x="187" y="0"/>
                    <a:pt x="121" y="0"/>
                  </a:cubicBezTo>
                  <a:cubicBezTo>
                    <a:pt x="121" y="115"/>
                    <a:pt x="121" y="115"/>
                    <a:pt x="121" y="115"/>
                  </a:cubicBezTo>
                  <a:lnTo>
                    <a:pt x="0" y="1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1" dirty="0">
                <a:cs typeface="+mn-ea"/>
                <a:sym typeface="+mn-lt"/>
              </a:endParaRPr>
            </a:p>
          </p:txBody>
        </p:sp>
        <p:sp>
          <p:nvSpPr>
            <p:cNvPr id="62" name="Freeform 15">
              <a:extLst>
                <a:ext uri="{FF2B5EF4-FFF2-40B4-BE49-F238E27FC236}">
                  <a16:creationId xmlns:a16="http://schemas.microsoft.com/office/drawing/2014/main" id="{89A2E179-BD62-447E-BB9D-419A0233FD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26" y="2781"/>
              <a:ext cx="275" cy="273"/>
            </a:xfrm>
            <a:custGeom>
              <a:avLst/>
              <a:gdLst>
                <a:gd name="T0" fmla="*/ 0 w 115"/>
                <a:gd name="T1" fmla="*/ 114 h 114"/>
                <a:gd name="T2" fmla="*/ 115 w 115"/>
                <a:gd name="T3" fmla="*/ 114 h 114"/>
                <a:gd name="T4" fmla="*/ 115 w 115"/>
                <a:gd name="T5" fmla="*/ 0 h 114"/>
                <a:gd name="T6" fmla="*/ 0 w 115"/>
                <a:gd name="T7" fmla="*/ 114 h 114"/>
                <a:gd name="T8" fmla="*/ 15 w 115"/>
                <a:gd name="T9" fmla="*/ 104 h 114"/>
                <a:gd name="T10" fmla="*/ 104 w 115"/>
                <a:gd name="T11" fmla="*/ 14 h 114"/>
                <a:gd name="T12" fmla="*/ 104 w 115"/>
                <a:gd name="T13" fmla="*/ 104 h 114"/>
                <a:gd name="T14" fmla="*/ 15 w 115"/>
                <a:gd name="T15" fmla="*/ 10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5" h="114">
                  <a:moveTo>
                    <a:pt x="0" y="114"/>
                  </a:moveTo>
                  <a:cubicBezTo>
                    <a:pt x="115" y="114"/>
                    <a:pt x="115" y="114"/>
                    <a:pt x="115" y="114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51" y="0"/>
                    <a:pt x="0" y="51"/>
                    <a:pt x="0" y="114"/>
                  </a:cubicBezTo>
                  <a:close/>
                  <a:moveTo>
                    <a:pt x="15" y="104"/>
                  </a:moveTo>
                  <a:cubicBezTo>
                    <a:pt x="15" y="54"/>
                    <a:pt x="55" y="14"/>
                    <a:pt x="104" y="14"/>
                  </a:cubicBezTo>
                  <a:cubicBezTo>
                    <a:pt x="104" y="104"/>
                    <a:pt x="104" y="104"/>
                    <a:pt x="104" y="104"/>
                  </a:cubicBezTo>
                  <a:lnTo>
                    <a:pt x="15" y="10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1" dirty="0">
                <a:cs typeface="+mn-ea"/>
                <a:sym typeface="+mn-lt"/>
              </a:endParaRPr>
            </a:p>
          </p:txBody>
        </p:sp>
      </p:grpSp>
      <p:sp>
        <p:nvSpPr>
          <p:cNvPr id="63" name="Freeform 108">
            <a:extLst>
              <a:ext uri="{FF2B5EF4-FFF2-40B4-BE49-F238E27FC236}">
                <a16:creationId xmlns:a16="http://schemas.microsoft.com/office/drawing/2014/main" id="{B77E2F5E-2E43-47BD-AE4E-68AFC083F65A}"/>
              </a:ext>
            </a:extLst>
          </p:cNvPr>
          <p:cNvSpPr>
            <a:spLocks noEditPoints="1"/>
          </p:cNvSpPr>
          <p:nvPr/>
        </p:nvSpPr>
        <p:spPr bwMode="auto">
          <a:xfrm>
            <a:off x="1247169" y="3107768"/>
            <a:ext cx="444160" cy="445755"/>
          </a:xfrm>
          <a:custGeom>
            <a:avLst/>
            <a:gdLst>
              <a:gd name="T0" fmla="*/ 97 w 115"/>
              <a:gd name="T1" fmla="*/ 48 h 115"/>
              <a:gd name="T2" fmla="*/ 91 w 115"/>
              <a:gd name="T3" fmla="*/ 41 h 115"/>
              <a:gd name="T4" fmla="*/ 102 w 115"/>
              <a:gd name="T5" fmla="*/ 26 h 115"/>
              <a:gd name="T6" fmla="*/ 94 w 115"/>
              <a:gd name="T7" fmla="*/ 13 h 115"/>
              <a:gd name="T8" fmla="*/ 79 w 115"/>
              <a:gd name="T9" fmla="*/ 23 h 115"/>
              <a:gd name="T10" fmla="*/ 70 w 115"/>
              <a:gd name="T11" fmla="*/ 22 h 115"/>
              <a:gd name="T12" fmla="*/ 67 w 115"/>
              <a:gd name="T13" fmla="*/ 3 h 115"/>
              <a:gd name="T14" fmla="*/ 52 w 115"/>
              <a:gd name="T15" fmla="*/ 0 h 115"/>
              <a:gd name="T16" fmla="*/ 48 w 115"/>
              <a:gd name="T17" fmla="*/ 18 h 115"/>
              <a:gd name="T18" fmla="*/ 41 w 115"/>
              <a:gd name="T19" fmla="*/ 24 h 115"/>
              <a:gd name="T20" fmla="*/ 26 w 115"/>
              <a:gd name="T21" fmla="*/ 13 h 115"/>
              <a:gd name="T22" fmla="*/ 13 w 115"/>
              <a:gd name="T23" fmla="*/ 21 h 115"/>
              <a:gd name="T24" fmla="*/ 23 w 115"/>
              <a:gd name="T25" fmla="*/ 36 h 115"/>
              <a:gd name="T26" fmla="*/ 22 w 115"/>
              <a:gd name="T27" fmla="*/ 45 h 115"/>
              <a:gd name="T28" fmla="*/ 4 w 115"/>
              <a:gd name="T29" fmla="*/ 48 h 115"/>
              <a:gd name="T30" fmla="*/ 0 w 115"/>
              <a:gd name="T31" fmla="*/ 63 h 115"/>
              <a:gd name="T32" fmla="*/ 18 w 115"/>
              <a:gd name="T33" fmla="*/ 66 h 115"/>
              <a:gd name="T34" fmla="*/ 24 w 115"/>
              <a:gd name="T35" fmla="*/ 73 h 115"/>
              <a:gd name="T36" fmla="*/ 13 w 115"/>
              <a:gd name="T37" fmla="*/ 89 h 115"/>
              <a:gd name="T38" fmla="*/ 21 w 115"/>
              <a:gd name="T39" fmla="*/ 102 h 115"/>
              <a:gd name="T40" fmla="*/ 36 w 115"/>
              <a:gd name="T41" fmla="*/ 92 h 115"/>
              <a:gd name="T42" fmla="*/ 45 w 115"/>
              <a:gd name="T43" fmla="*/ 92 h 115"/>
              <a:gd name="T44" fmla="*/ 48 w 115"/>
              <a:gd name="T45" fmla="*/ 111 h 115"/>
              <a:gd name="T46" fmla="*/ 63 w 115"/>
              <a:gd name="T47" fmla="*/ 115 h 115"/>
              <a:gd name="T48" fmla="*/ 67 w 115"/>
              <a:gd name="T49" fmla="*/ 97 h 115"/>
              <a:gd name="T50" fmla="*/ 74 w 115"/>
              <a:gd name="T51" fmla="*/ 91 h 115"/>
              <a:gd name="T52" fmla="*/ 89 w 115"/>
              <a:gd name="T53" fmla="*/ 102 h 115"/>
              <a:gd name="T54" fmla="*/ 102 w 115"/>
              <a:gd name="T55" fmla="*/ 94 h 115"/>
              <a:gd name="T56" fmla="*/ 92 w 115"/>
              <a:gd name="T57" fmla="*/ 79 h 115"/>
              <a:gd name="T58" fmla="*/ 93 w 115"/>
              <a:gd name="T59" fmla="*/ 70 h 115"/>
              <a:gd name="T60" fmla="*/ 112 w 115"/>
              <a:gd name="T61" fmla="*/ 66 h 115"/>
              <a:gd name="T62" fmla="*/ 115 w 115"/>
              <a:gd name="T63" fmla="*/ 52 h 115"/>
              <a:gd name="T64" fmla="*/ 58 w 115"/>
              <a:gd name="T65" fmla="*/ 79 h 115"/>
              <a:gd name="T66" fmla="*/ 58 w 115"/>
              <a:gd name="T67" fmla="*/ 36 h 115"/>
              <a:gd name="T68" fmla="*/ 58 w 115"/>
              <a:gd name="T69" fmla="*/ 79 h 115"/>
              <a:gd name="T70" fmla="*/ 49 w 115"/>
              <a:gd name="T71" fmla="*/ 57 h 115"/>
              <a:gd name="T72" fmla="*/ 67 w 115"/>
              <a:gd name="T73" fmla="*/ 57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15" h="115">
                <a:moveTo>
                  <a:pt x="112" y="48"/>
                </a:moveTo>
                <a:cubicBezTo>
                  <a:pt x="97" y="48"/>
                  <a:pt x="97" y="48"/>
                  <a:pt x="97" y="48"/>
                </a:cubicBezTo>
                <a:cubicBezTo>
                  <a:pt x="95" y="48"/>
                  <a:pt x="93" y="47"/>
                  <a:pt x="93" y="45"/>
                </a:cubicBezTo>
                <a:cubicBezTo>
                  <a:pt x="91" y="41"/>
                  <a:pt x="91" y="41"/>
                  <a:pt x="91" y="41"/>
                </a:cubicBezTo>
                <a:cubicBezTo>
                  <a:pt x="90" y="40"/>
                  <a:pt x="91" y="37"/>
                  <a:pt x="92" y="36"/>
                </a:cubicBezTo>
                <a:cubicBezTo>
                  <a:pt x="102" y="26"/>
                  <a:pt x="102" y="26"/>
                  <a:pt x="102" y="26"/>
                </a:cubicBezTo>
                <a:cubicBezTo>
                  <a:pt x="104" y="24"/>
                  <a:pt x="104" y="22"/>
                  <a:pt x="102" y="21"/>
                </a:cubicBezTo>
                <a:cubicBezTo>
                  <a:pt x="94" y="13"/>
                  <a:pt x="94" y="13"/>
                  <a:pt x="94" y="13"/>
                </a:cubicBezTo>
                <a:cubicBezTo>
                  <a:pt x="93" y="11"/>
                  <a:pt x="91" y="11"/>
                  <a:pt x="89" y="13"/>
                </a:cubicBezTo>
                <a:cubicBezTo>
                  <a:pt x="79" y="23"/>
                  <a:pt x="79" y="23"/>
                  <a:pt x="79" y="23"/>
                </a:cubicBezTo>
                <a:cubicBezTo>
                  <a:pt x="78" y="24"/>
                  <a:pt x="75" y="25"/>
                  <a:pt x="74" y="24"/>
                </a:cubicBezTo>
                <a:cubicBezTo>
                  <a:pt x="70" y="22"/>
                  <a:pt x="70" y="22"/>
                  <a:pt x="70" y="22"/>
                </a:cubicBezTo>
                <a:cubicBezTo>
                  <a:pt x="68" y="22"/>
                  <a:pt x="67" y="20"/>
                  <a:pt x="67" y="18"/>
                </a:cubicBezTo>
                <a:cubicBezTo>
                  <a:pt x="67" y="3"/>
                  <a:pt x="67" y="3"/>
                  <a:pt x="67" y="3"/>
                </a:cubicBezTo>
                <a:cubicBezTo>
                  <a:pt x="67" y="1"/>
                  <a:pt x="65" y="0"/>
                  <a:pt x="63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50" y="0"/>
                  <a:pt x="48" y="1"/>
                  <a:pt x="48" y="3"/>
                </a:cubicBezTo>
                <a:cubicBezTo>
                  <a:pt x="48" y="18"/>
                  <a:pt x="48" y="18"/>
                  <a:pt x="48" y="18"/>
                </a:cubicBezTo>
                <a:cubicBezTo>
                  <a:pt x="48" y="20"/>
                  <a:pt x="47" y="22"/>
                  <a:pt x="45" y="22"/>
                </a:cubicBezTo>
                <a:cubicBezTo>
                  <a:pt x="41" y="24"/>
                  <a:pt x="41" y="24"/>
                  <a:pt x="41" y="24"/>
                </a:cubicBezTo>
                <a:cubicBezTo>
                  <a:pt x="40" y="25"/>
                  <a:pt x="37" y="24"/>
                  <a:pt x="36" y="23"/>
                </a:cubicBezTo>
                <a:cubicBezTo>
                  <a:pt x="26" y="13"/>
                  <a:pt x="26" y="13"/>
                  <a:pt x="26" y="13"/>
                </a:cubicBezTo>
                <a:cubicBezTo>
                  <a:pt x="25" y="11"/>
                  <a:pt x="22" y="11"/>
                  <a:pt x="21" y="13"/>
                </a:cubicBezTo>
                <a:cubicBezTo>
                  <a:pt x="13" y="21"/>
                  <a:pt x="13" y="21"/>
                  <a:pt x="13" y="21"/>
                </a:cubicBezTo>
                <a:cubicBezTo>
                  <a:pt x="12" y="22"/>
                  <a:pt x="12" y="24"/>
                  <a:pt x="13" y="26"/>
                </a:cubicBezTo>
                <a:cubicBezTo>
                  <a:pt x="23" y="36"/>
                  <a:pt x="23" y="36"/>
                  <a:pt x="23" y="36"/>
                </a:cubicBezTo>
                <a:cubicBezTo>
                  <a:pt x="24" y="37"/>
                  <a:pt x="25" y="40"/>
                  <a:pt x="24" y="41"/>
                </a:cubicBezTo>
                <a:cubicBezTo>
                  <a:pt x="22" y="45"/>
                  <a:pt x="22" y="45"/>
                  <a:pt x="22" y="45"/>
                </a:cubicBezTo>
                <a:cubicBezTo>
                  <a:pt x="22" y="47"/>
                  <a:pt x="20" y="48"/>
                  <a:pt x="18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2" y="48"/>
                  <a:pt x="0" y="50"/>
                  <a:pt x="0" y="52"/>
                </a:cubicBezTo>
                <a:cubicBezTo>
                  <a:pt x="0" y="63"/>
                  <a:pt x="0" y="63"/>
                  <a:pt x="0" y="63"/>
                </a:cubicBezTo>
                <a:cubicBezTo>
                  <a:pt x="0" y="65"/>
                  <a:pt x="2" y="66"/>
                  <a:pt x="4" y="66"/>
                </a:cubicBezTo>
                <a:cubicBezTo>
                  <a:pt x="18" y="66"/>
                  <a:pt x="18" y="66"/>
                  <a:pt x="18" y="66"/>
                </a:cubicBezTo>
                <a:cubicBezTo>
                  <a:pt x="20" y="66"/>
                  <a:pt x="22" y="68"/>
                  <a:pt x="22" y="70"/>
                </a:cubicBezTo>
                <a:cubicBezTo>
                  <a:pt x="24" y="73"/>
                  <a:pt x="24" y="73"/>
                  <a:pt x="24" y="73"/>
                </a:cubicBezTo>
                <a:cubicBezTo>
                  <a:pt x="25" y="75"/>
                  <a:pt x="24" y="78"/>
                  <a:pt x="23" y="79"/>
                </a:cubicBezTo>
                <a:cubicBezTo>
                  <a:pt x="13" y="89"/>
                  <a:pt x="13" y="89"/>
                  <a:pt x="13" y="89"/>
                </a:cubicBezTo>
                <a:cubicBezTo>
                  <a:pt x="12" y="90"/>
                  <a:pt x="12" y="93"/>
                  <a:pt x="13" y="94"/>
                </a:cubicBezTo>
                <a:cubicBezTo>
                  <a:pt x="21" y="102"/>
                  <a:pt x="21" y="102"/>
                  <a:pt x="21" y="102"/>
                </a:cubicBezTo>
                <a:cubicBezTo>
                  <a:pt x="22" y="103"/>
                  <a:pt x="25" y="103"/>
                  <a:pt x="26" y="102"/>
                </a:cubicBezTo>
                <a:cubicBezTo>
                  <a:pt x="36" y="92"/>
                  <a:pt x="36" y="92"/>
                  <a:pt x="36" y="92"/>
                </a:cubicBezTo>
                <a:cubicBezTo>
                  <a:pt x="37" y="90"/>
                  <a:pt x="40" y="90"/>
                  <a:pt x="41" y="91"/>
                </a:cubicBezTo>
                <a:cubicBezTo>
                  <a:pt x="45" y="92"/>
                  <a:pt x="45" y="92"/>
                  <a:pt x="45" y="92"/>
                </a:cubicBezTo>
                <a:cubicBezTo>
                  <a:pt x="47" y="93"/>
                  <a:pt x="48" y="95"/>
                  <a:pt x="48" y="97"/>
                </a:cubicBezTo>
                <a:cubicBezTo>
                  <a:pt x="48" y="111"/>
                  <a:pt x="48" y="111"/>
                  <a:pt x="48" y="111"/>
                </a:cubicBezTo>
                <a:cubicBezTo>
                  <a:pt x="48" y="113"/>
                  <a:pt x="50" y="115"/>
                  <a:pt x="52" y="115"/>
                </a:cubicBezTo>
                <a:cubicBezTo>
                  <a:pt x="63" y="115"/>
                  <a:pt x="63" y="115"/>
                  <a:pt x="63" y="115"/>
                </a:cubicBezTo>
                <a:cubicBezTo>
                  <a:pt x="65" y="115"/>
                  <a:pt x="67" y="113"/>
                  <a:pt x="67" y="111"/>
                </a:cubicBezTo>
                <a:cubicBezTo>
                  <a:pt x="67" y="97"/>
                  <a:pt x="67" y="97"/>
                  <a:pt x="67" y="97"/>
                </a:cubicBezTo>
                <a:cubicBezTo>
                  <a:pt x="67" y="95"/>
                  <a:pt x="68" y="93"/>
                  <a:pt x="70" y="92"/>
                </a:cubicBezTo>
                <a:cubicBezTo>
                  <a:pt x="74" y="91"/>
                  <a:pt x="74" y="91"/>
                  <a:pt x="74" y="91"/>
                </a:cubicBezTo>
                <a:cubicBezTo>
                  <a:pt x="75" y="90"/>
                  <a:pt x="78" y="90"/>
                  <a:pt x="79" y="92"/>
                </a:cubicBezTo>
                <a:cubicBezTo>
                  <a:pt x="89" y="102"/>
                  <a:pt x="89" y="102"/>
                  <a:pt x="89" y="102"/>
                </a:cubicBezTo>
                <a:cubicBezTo>
                  <a:pt x="91" y="103"/>
                  <a:pt x="93" y="103"/>
                  <a:pt x="94" y="102"/>
                </a:cubicBezTo>
                <a:cubicBezTo>
                  <a:pt x="102" y="94"/>
                  <a:pt x="102" y="94"/>
                  <a:pt x="102" y="94"/>
                </a:cubicBezTo>
                <a:cubicBezTo>
                  <a:pt x="104" y="93"/>
                  <a:pt x="104" y="90"/>
                  <a:pt x="102" y="89"/>
                </a:cubicBezTo>
                <a:cubicBezTo>
                  <a:pt x="92" y="79"/>
                  <a:pt x="92" y="79"/>
                  <a:pt x="92" y="79"/>
                </a:cubicBezTo>
                <a:cubicBezTo>
                  <a:pt x="91" y="78"/>
                  <a:pt x="90" y="75"/>
                  <a:pt x="91" y="73"/>
                </a:cubicBezTo>
                <a:cubicBezTo>
                  <a:pt x="93" y="70"/>
                  <a:pt x="93" y="70"/>
                  <a:pt x="93" y="70"/>
                </a:cubicBezTo>
                <a:cubicBezTo>
                  <a:pt x="93" y="68"/>
                  <a:pt x="95" y="66"/>
                  <a:pt x="97" y="66"/>
                </a:cubicBezTo>
                <a:cubicBezTo>
                  <a:pt x="112" y="66"/>
                  <a:pt x="112" y="66"/>
                  <a:pt x="112" y="66"/>
                </a:cubicBezTo>
                <a:cubicBezTo>
                  <a:pt x="113" y="66"/>
                  <a:pt x="115" y="65"/>
                  <a:pt x="115" y="63"/>
                </a:cubicBezTo>
                <a:cubicBezTo>
                  <a:pt x="115" y="52"/>
                  <a:pt x="115" y="52"/>
                  <a:pt x="115" y="52"/>
                </a:cubicBezTo>
                <a:cubicBezTo>
                  <a:pt x="115" y="50"/>
                  <a:pt x="113" y="48"/>
                  <a:pt x="112" y="48"/>
                </a:cubicBezTo>
                <a:close/>
                <a:moveTo>
                  <a:pt x="58" y="79"/>
                </a:moveTo>
                <a:cubicBezTo>
                  <a:pt x="46" y="79"/>
                  <a:pt x="36" y="69"/>
                  <a:pt x="36" y="57"/>
                </a:cubicBezTo>
                <a:cubicBezTo>
                  <a:pt x="36" y="46"/>
                  <a:pt x="46" y="36"/>
                  <a:pt x="58" y="36"/>
                </a:cubicBezTo>
                <a:cubicBezTo>
                  <a:pt x="69" y="36"/>
                  <a:pt x="79" y="46"/>
                  <a:pt x="79" y="57"/>
                </a:cubicBezTo>
                <a:cubicBezTo>
                  <a:pt x="79" y="69"/>
                  <a:pt x="69" y="79"/>
                  <a:pt x="58" y="79"/>
                </a:cubicBezTo>
                <a:close/>
                <a:moveTo>
                  <a:pt x="58" y="48"/>
                </a:moveTo>
                <a:cubicBezTo>
                  <a:pt x="53" y="48"/>
                  <a:pt x="49" y="52"/>
                  <a:pt x="49" y="57"/>
                </a:cubicBezTo>
                <a:cubicBezTo>
                  <a:pt x="49" y="62"/>
                  <a:pt x="53" y="66"/>
                  <a:pt x="58" y="66"/>
                </a:cubicBezTo>
                <a:cubicBezTo>
                  <a:pt x="63" y="66"/>
                  <a:pt x="67" y="62"/>
                  <a:pt x="67" y="57"/>
                </a:cubicBezTo>
                <a:cubicBezTo>
                  <a:pt x="67" y="52"/>
                  <a:pt x="63" y="48"/>
                  <a:pt x="58" y="4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351" dirty="0">
              <a:solidFill>
                <a:srgbClr val="1F4E79"/>
              </a:solidFill>
              <a:cs typeface="+mn-ea"/>
              <a:sym typeface="+mn-lt"/>
            </a:endParaRPr>
          </a:p>
        </p:txBody>
      </p:sp>
      <p:sp>
        <p:nvSpPr>
          <p:cNvPr id="64" name="TextBox 23">
            <a:extLst>
              <a:ext uri="{FF2B5EF4-FFF2-40B4-BE49-F238E27FC236}">
                <a16:creationId xmlns:a16="http://schemas.microsoft.com/office/drawing/2014/main" id="{217C3178-38E9-4360-8C6C-2F2461D11202}"/>
              </a:ext>
            </a:extLst>
          </p:cNvPr>
          <p:cNvSpPr txBox="1"/>
          <p:nvPr/>
        </p:nvSpPr>
        <p:spPr>
          <a:xfrm>
            <a:off x="8830632" y="3377480"/>
            <a:ext cx="1851454" cy="3713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86694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5" name="TextBox 24">
            <a:extLst>
              <a:ext uri="{FF2B5EF4-FFF2-40B4-BE49-F238E27FC236}">
                <a16:creationId xmlns:a16="http://schemas.microsoft.com/office/drawing/2014/main" id="{E735A1ED-4490-4EC9-9E47-2F0592EEB5C0}"/>
              </a:ext>
            </a:extLst>
          </p:cNvPr>
          <p:cNvSpPr txBox="1"/>
          <p:nvPr/>
        </p:nvSpPr>
        <p:spPr>
          <a:xfrm>
            <a:off x="8808273" y="2827296"/>
            <a:ext cx="119186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4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6" name="TextBox 23">
            <a:extLst>
              <a:ext uri="{FF2B5EF4-FFF2-40B4-BE49-F238E27FC236}">
                <a16:creationId xmlns:a16="http://schemas.microsoft.com/office/drawing/2014/main" id="{0C5E6CD1-2ECB-435F-86AB-A6637D440EFF}"/>
              </a:ext>
            </a:extLst>
          </p:cNvPr>
          <p:cNvSpPr txBox="1"/>
          <p:nvPr/>
        </p:nvSpPr>
        <p:spPr>
          <a:xfrm>
            <a:off x="6736688" y="5286632"/>
            <a:ext cx="1851454" cy="3713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86694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7" name="TextBox 24">
            <a:extLst>
              <a:ext uri="{FF2B5EF4-FFF2-40B4-BE49-F238E27FC236}">
                <a16:creationId xmlns:a16="http://schemas.microsoft.com/office/drawing/2014/main" id="{D5E90C5D-A0FB-4B47-B566-8BC17ADB1D11}"/>
              </a:ext>
            </a:extLst>
          </p:cNvPr>
          <p:cNvSpPr txBox="1"/>
          <p:nvPr/>
        </p:nvSpPr>
        <p:spPr>
          <a:xfrm>
            <a:off x="6736688" y="4721965"/>
            <a:ext cx="119186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4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8" name="TextBox 23">
            <a:extLst>
              <a:ext uri="{FF2B5EF4-FFF2-40B4-BE49-F238E27FC236}">
                <a16:creationId xmlns:a16="http://schemas.microsoft.com/office/drawing/2014/main" id="{E2398855-765A-4D70-B695-C351F1EC2795}"/>
              </a:ext>
            </a:extLst>
          </p:cNvPr>
          <p:cNvSpPr txBox="1"/>
          <p:nvPr/>
        </p:nvSpPr>
        <p:spPr>
          <a:xfrm>
            <a:off x="3372659" y="1909944"/>
            <a:ext cx="1851454" cy="3713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86694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9" name="TextBox 24">
            <a:extLst>
              <a:ext uri="{FF2B5EF4-FFF2-40B4-BE49-F238E27FC236}">
                <a16:creationId xmlns:a16="http://schemas.microsoft.com/office/drawing/2014/main" id="{C62CD4F8-D876-445F-98DC-FC9E677089F5}"/>
              </a:ext>
            </a:extLst>
          </p:cNvPr>
          <p:cNvSpPr txBox="1"/>
          <p:nvPr/>
        </p:nvSpPr>
        <p:spPr>
          <a:xfrm>
            <a:off x="3729398" y="1374112"/>
            <a:ext cx="119186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4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0" name="TextBox 23">
            <a:extLst>
              <a:ext uri="{FF2B5EF4-FFF2-40B4-BE49-F238E27FC236}">
                <a16:creationId xmlns:a16="http://schemas.microsoft.com/office/drawing/2014/main" id="{9E9D8193-FC51-4345-8CD9-D9562FE8B791}"/>
              </a:ext>
            </a:extLst>
          </p:cNvPr>
          <p:cNvSpPr txBox="1"/>
          <p:nvPr/>
        </p:nvSpPr>
        <p:spPr>
          <a:xfrm>
            <a:off x="1267715" y="3934961"/>
            <a:ext cx="1851454" cy="3713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86694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1" name="TextBox 24">
            <a:extLst>
              <a:ext uri="{FF2B5EF4-FFF2-40B4-BE49-F238E27FC236}">
                <a16:creationId xmlns:a16="http://schemas.microsoft.com/office/drawing/2014/main" id="{8CF0D685-6268-4376-A924-16FB5F098370}"/>
              </a:ext>
            </a:extLst>
          </p:cNvPr>
          <p:cNvSpPr txBox="1"/>
          <p:nvPr/>
        </p:nvSpPr>
        <p:spPr>
          <a:xfrm>
            <a:off x="1898455" y="3338079"/>
            <a:ext cx="119186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4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2" name="文本框 71">
            <a:extLst>
              <a:ext uri="{FF2B5EF4-FFF2-40B4-BE49-F238E27FC236}">
                <a16:creationId xmlns:a16="http://schemas.microsoft.com/office/drawing/2014/main" id="{36E60E20-64C6-4D2B-BB71-85202D64B284}"/>
              </a:ext>
            </a:extLst>
          </p:cNvPr>
          <p:cNvSpPr txBox="1"/>
          <p:nvPr/>
        </p:nvSpPr>
        <p:spPr>
          <a:xfrm>
            <a:off x="1214021" y="329922"/>
            <a:ext cx="24195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gradFill>
                  <a:gsLst>
                    <a:gs pos="59200">
                      <a:srgbClr val="0599D7">
                        <a:alpha val="80000"/>
                      </a:srgbClr>
                    </a:gs>
                    <a:gs pos="42000">
                      <a:srgbClr val="0599D7">
                        <a:alpha val="85000"/>
                      </a:srgbClr>
                    </a:gs>
                    <a:gs pos="0">
                      <a:srgbClr val="0599D7"/>
                    </a:gs>
                    <a:gs pos="100000">
                      <a:srgbClr val="0599D7"/>
                    </a:gs>
                  </a:gsLst>
                  <a:lin ang="2700000" scaled="0"/>
                </a:gradFill>
                <a:cs typeface="+mn-ea"/>
                <a:sym typeface="+mn-lt"/>
              </a:rPr>
              <a:t>Add title text</a:t>
            </a:r>
            <a:endParaRPr lang="zh-CN" altLang="en-US" sz="2800" dirty="0">
              <a:gradFill>
                <a:gsLst>
                  <a:gs pos="59200">
                    <a:srgbClr val="0599D7">
                      <a:alpha val="80000"/>
                    </a:srgbClr>
                  </a:gs>
                  <a:gs pos="42000">
                    <a:srgbClr val="0599D7">
                      <a:alpha val="85000"/>
                    </a:srgbClr>
                  </a:gs>
                  <a:gs pos="0">
                    <a:srgbClr val="0599D7"/>
                  </a:gs>
                  <a:gs pos="100000">
                    <a:srgbClr val="0599D7"/>
                  </a:gs>
                </a:gsLst>
                <a:lin ang="2700000" scaled="0"/>
              </a:gra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679808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000"/>
                            </p:stCondLst>
                            <p:childTnLst>
                              <p:par>
                                <p:cTn id="8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500"/>
                            </p:stCondLst>
                            <p:childTnLst>
                              <p:par>
                                <p:cTn id="9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000"/>
                            </p:stCondLst>
                            <p:childTnLst>
                              <p:par>
                                <p:cTn id="10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63" grpId="0" animBg="1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id="{386385F5-776E-42B8-B4F6-098E157C81DF}"/>
              </a:ext>
            </a:extLst>
          </p:cNvPr>
          <p:cNvSpPr txBox="1"/>
          <p:nvPr/>
        </p:nvSpPr>
        <p:spPr>
          <a:xfrm>
            <a:off x="1879781" y="2770830"/>
            <a:ext cx="32623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 dirty="0">
                <a:gradFill>
                  <a:gsLst>
                    <a:gs pos="59200">
                      <a:srgbClr val="0599D7">
                        <a:alpha val="80000"/>
                      </a:srgbClr>
                    </a:gs>
                    <a:gs pos="42000">
                      <a:srgbClr val="0599D7">
                        <a:alpha val="85000"/>
                      </a:srgbClr>
                    </a:gs>
                    <a:gs pos="0">
                      <a:srgbClr val="0599D7"/>
                    </a:gs>
                    <a:gs pos="100000">
                      <a:srgbClr val="0599D7"/>
                    </a:gs>
                  </a:gsLst>
                  <a:lin ang="2700000" scaled="0"/>
                </a:gradFill>
                <a:cs typeface="+mn-ea"/>
                <a:sym typeface="+mn-lt"/>
              </a:rPr>
              <a:t>CONTENT</a:t>
            </a:r>
            <a:endParaRPr lang="zh-CN" altLang="en-US" sz="4800" b="1" dirty="0">
              <a:gradFill>
                <a:gsLst>
                  <a:gs pos="59200">
                    <a:srgbClr val="0599D7">
                      <a:alpha val="80000"/>
                    </a:srgbClr>
                  </a:gs>
                  <a:gs pos="42000">
                    <a:srgbClr val="0599D7">
                      <a:alpha val="85000"/>
                    </a:srgbClr>
                  </a:gs>
                  <a:gs pos="0">
                    <a:srgbClr val="0599D7"/>
                  </a:gs>
                  <a:gs pos="100000">
                    <a:srgbClr val="0599D7"/>
                  </a:gs>
                </a:gsLst>
                <a:lin ang="2700000" scaled="0"/>
              </a:gradFill>
              <a:cs typeface="+mn-ea"/>
              <a:sym typeface="+mn-lt"/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C747C01B-BCBA-48DD-802C-B5B2AD2E98E5}"/>
              </a:ext>
            </a:extLst>
          </p:cNvPr>
          <p:cNvGrpSpPr/>
          <p:nvPr/>
        </p:nvGrpSpPr>
        <p:grpSpPr>
          <a:xfrm>
            <a:off x="6504494" y="1861142"/>
            <a:ext cx="560065" cy="560065"/>
            <a:chOff x="6829063" y="2210765"/>
            <a:chExt cx="560065" cy="560065"/>
          </a:xfrm>
        </p:grpSpPr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F1ADA25C-9338-4DEB-88EC-044FE93116D8}"/>
                </a:ext>
              </a:extLst>
            </p:cNvPr>
            <p:cNvSpPr/>
            <p:nvPr/>
          </p:nvSpPr>
          <p:spPr>
            <a:xfrm>
              <a:off x="6829063" y="2210765"/>
              <a:ext cx="560065" cy="560065"/>
            </a:xfrm>
            <a:prstGeom prst="ellipse">
              <a:avLst/>
            </a:prstGeom>
            <a:gradFill>
              <a:gsLst>
                <a:gs pos="22000">
                  <a:srgbClr val="67C0EB"/>
                </a:gs>
                <a:gs pos="0">
                  <a:srgbClr val="0599D7"/>
                </a:gs>
                <a:gs pos="100000">
                  <a:srgbClr val="0599D7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173C6949-B7E3-4601-A3B4-603E30093CA6}"/>
                </a:ext>
              </a:extLst>
            </p:cNvPr>
            <p:cNvSpPr txBox="1"/>
            <p:nvPr/>
          </p:nvSpPr>
          <p:spPr>
            <a:xfrm>
              <a:off x="6883069" y="2306131"/>
              <a:ext cx="4635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12D6FF59-4165-4D28-B566-D747BBA295E1}"/>
              </a:ext>
            </a:extLst>
          </p:cNvPr>
          <p:cNvGrpSpPr/>
          <p:nvPr/>
        </p:nvGrpSpPr>
        <p:grpSpPr>
          <a:xfrm>
            <a:off x="6504494" y="2724502"/>
            <a:ext cx="560065" cy="560065"/>
            <a:chOff x="6829063" y="2210765"/>
            <a:chExt cx="560065" cy="560065"/>
          </a:xfrm>
        </p:grpSpPr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1B025723-8F40-47A6-8A4C-1FFED790DE1D}"/>
                </a:ext>
              </a:extLst>
            </p:cNvPr>
            <p:cNvSpPr/>
            <p:nvPr/>
          </p:nvSpPr>
          <p:spPr>
            <a:xfrm>
              <a:off x="6829063" y="2210765"/>
              <a:ext cx="560065" cy="560065"/>
            </a:xfrm>
            <a:prstGeom prst="ellipse">
              <a:avLst/>
            </a:prstGeom>
            <a:gradFill>
              <a:gsLst>
                <a:gs pos="22000">
                  <a:srgbClr val="67C0EB"/>
                </a:gs>
                <a:gs pos="0">
                  <a:srgbClr val="0599D7"/>
                </a:gs>
                <a:gs pos="100000">
                  <a:srgbClr val="0599D7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9CA7B420-93EB-4F43-9B71-0B4E90FDB608}"/>
                </a:ext>
              </a:extLst>
            </p:cNvPr>
            <p:cNvSpPr txBox="1"/>
            <p:nvPr/>
          </p:nvSpPr>
          <p:spPr>
            <a:xfrm>
              <a:off x="6883069" y="2306131"/>
              <a:ext cx="4635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CC5EF994-AAA1-4B32-B0B4-678FEE676810}"/>
              </a:ext>
            </a:extLst>
          </p:cNvPr>
          <p:cNvGrpSpPr/>
          <p:nvPr/>
        </p:nvGrpSpPr>
        <p:grpSpPr>
          <a:xfrm>
            <a:off x="6504494" y="3587862"/>
            <a:ext cx="560065" cy="560065"/>
            <a:chOff x="6829063" y="2210765"/>
            <a:chExt cx="560065" cy="560065"/>
          </a:xfrm>
        </p:grpSpPr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9DEDD8FB-8C81-423F-B2FF-D42034AC29BF}"/>
                </a:ext>
              </a:extLst>
            </p:cNvPr>
            <p:cNvSpPr/>
            <p:nvPr/>
          </p:nvSpPr>
          <p:spPr>
            <a:xfrm>
              <a:off x="6829063" y="2210765"/>
              <a:ext cx="560065" cy="560065"/>
            </a:xfrm>
            <a:prstGeom prst="ellipse">
              <a:avLst/>
            </a:prstGeom>
            <a:gradFill>
              <a:gsLst>
                <a:gs pos="22000">
                  <a:srgbClr val="67C0EB"/>
                </a:gs>
                <a:gs pos="0">
                  <a:srgbClr val="0599D7"/>
                </a:gs>
                <a:gs pos="100000">
                  <a:srgbClr val="0599D7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0AF8111B-9B9C-4ABB-A1CE-D9F01E355115}"/>
                </a:ext>
              </a:extLst>
            </p:cNvPr>
            <p:cNvSpPr txBox="1"/>
            <p:nvPr/>
          </p:nvSpPr>
          <p:spPr>
            <a:xfrm>
              <a:off x="6883069" y="2306131"/>
              <a:ext cx="4635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F75D5733-AA86-4563-BCB9-E822F548F754}"/>
              </a:ext>
            </a:extLst>
          </p:cNvPr>
          <p:cNvGrpSpPr/>
          <p:nvPr/>
        </p:nvGrpSpPr>
        <p:grpSpPr>
          <a:xfrm>
            <a:off x="6504494" y="4451223"/>
            <a:ext cx="560065" cy="560065"/>
            <a:chOff x="6829063" y="2210765"/>
            <a:chExt cx="560065" cy="560065"/>
          </a:xfrm>
        </p:grpSpPr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39C7B3BE-F052-4340-89CF-5DDF6A18F5DC}"/>
                </a:ext>
              </a:extLst>
            </p:cNvPr>
            <p:cNvSpPr/>
            <p:nvPr/>
          </p:nvSpPr>
          <p:spPr>
            <a:xfrm>
              <a:off x="6829063" y="2210765"/>
              <a:ext cx="560065" cy="560065"/>
            </a:xfrm>
            <a:prstGeom prst="ellipse">
              <a:avLst/>
            </a:prstGeom>
            <a:gradFill>
              <a:gsLst>
                <a:gs pos="22000">
                  <a:srgbClr val="67C0EB"/>
                </a:gs>
                <a:gs pos="0">
                  <a:srgbClr val="0599D7"/>
                </a:gs>
                <a:gs pos="100000">
                  <a:srgbClr val="0599D7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F3C101CB-3336-4445-B073-6D031A56A18F}"/>
                </a:ext>
              </a:extLst>
            </p:cNvPr>
            <p:cNvSpPr txBox="1"/>
            <p:nvPr/>
          </p:nvSpPr>
          <p:spPr>
            <a:xfrm>
              <a:off x="6883069" y="2306131"/>
              <a:ext cx="4635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2" name="文本框 21">
            <a:extLst>
              <a:ext uri="{FF2B5EF4-FFF2-40B4-BE49-F238E27FC236}">
                <a16:creationId xmlns:a16="http://schemas.microsoft.com/office/drawing/2014/main" id="{F19AEF86-12C6-4879-BCB4-8B2B87322257}"/>
              </a:ext>
            </a:extLst>
          </p:cNvPr>
          <p:cNvSpPr txBox="1"/>
          <p:nvPr/>
        </p:nvSpPr>
        <p:spPr>
          <a:xfrm>
            <a:off x="7254972" y="1879564"/>
            <a:ext cx="24195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gradFill>
                  <a:gsLst>
                    <a:gs pos="59200">
                      <a:srgbClr val="0599D7">
                        <a:alpha val="80000"/>
                      </a:srgbClr>
                    </a:gs>
                    <a:gs pos="42000">
                      <a:srgbClr val="0599D7">
                        <a:alpha val="85000"/>
                      </a:srgbClr>
                    </a:gs>
                    <a:gs pos="0">
                      <a:srgbClr val="0599D7"/>
                    </a:gs>
                    <a:gs pos="100000">
                      <a:srgbClr val="0599D7"/>
                    </a:gs>
                  </a:gsLst>
                  <a:lin ang="2700000" scaled="0"/>
                </a:gradFill>
                <a:cs typeface="+mn-ea"/>
                <a:sym typeface="+mn-lt"/>
              </a:rPr>
              <a:t>Add title text</a:t>
            </a:r>
            <a:endParaRPr lang="zh-CN" altLang="en-US" sz="2800" dirty="0">
              <a:gradFill>
                <a:gsLst>
                  <a:gs pos="59200">
                    <a:srgbClr val="0599D7">
                      <a:alpha val="80000"/>
                    </a:srgbClr>
                  </a:gs>
                  <a:gs pos="42000">
                    <a:srgbClr val="0599D7">
                      <a:alpha val="85000"/>
                    </a:srgbClr>
                  </a:gs>
                  <a:gs pos="0">
                    <a:srgbClr val="0599D7"/>
                  </a:gs>
                  <a:gs pos="100000">
                    <a:srgbClr val="0599D7"/>
                  </a:gs>
                </a:gsLst>
                <a:lin ang="2700000" scaled="0"/>
              </a:gradFill>
              <a:cs typeface="+mn-ea"/>
              <a:sym typeface="+mn-lt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7A3EC159-D426-451E-A5C7-67A9DAB3EE6A}"/>
              </a:ext>
            </a:extLst>
          </p:cNvPr>
          <p:cNvSpPr txBox="1"/>
          <p:nvPr/>
        </p:nvSpPr>
        <p:spPr>
          <a:xfrm>
            <a:off x="7254972" y="2742924"/>
            <a:ext cx="24195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gradFill>
                  <a:gsLst>
                    <a:gs pos="59200">
                      <a:srgbClr val="0599D7">
                        <a:alpha val="80000"/>
                      </a:srgbClr>
                    </a:gs>
                    <a:gs pos="42000">
                      <a:srgbClr val="0599D7">
                        <a:alpha val="85000"/>
                      </a:srgbClr>
                    </a:gs>
                    <a:gs pos="0">
                      <a:srgbClr val="0599D7"/>
                    </a:gs>
                    <a:gs pos="100000">
                      <a:srgbClr val="0599D7"/>
                    </a:gs>
                  </a:gsLst>
                  <a:lin ang="2700000" scaled="0"/>
                </a:gradFill>
                <a:cs typeface="+mn-ea"/>
                <a:sym typeface="+mn-lt"/>
              </a:rPr>
              <a:t>Add title text</a:t>
            </a:r>
            <a:endParaRPr lang="zh-CN" altLang="en-US" sz="2800" dirty="0">
              <a:gradFill>
                <a:gsLst>
                  <a:gs pos="59200">
                    <a:srgbClr val="0599D7">
                      <a:alpha val="80000"/>
                    </a:srgbClr>
                  </a:gs>
                  <a:gs pos="42000">
                    <a:srgbClr val="0599D7">
                      <a:alpha val="85000"/>
                    </a:srgbClr>
                  </a:gs>
                  <a:gs pos="0">
                    <a:srgbClr val="0599D7"/>
                  </a:gs>
                  <a:gs pos="100000">
                    <a:srgbClr val="0599D7"/>
                  </a:gs>
                </a:gsLst>
                <a:lin ang="2700000" scaled="0"/>
              </a:gradFill>
              <a:cs typeface="+mn-ea"/>
              <a:sym typeface="+mn-lt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F3A66EB0-A737-426A-8FAA-192B10A38AFC}"/>
              </a:ext>
            </a:extLst>
          </p:cNvPr>
          <p:cNvSpPr txBox="1"/>
          <p:nvPr/>
        </p:nvSpPr>
        <p:spPr>
          <a:xfrm>
            <a:off x="7254972" y="3606284"/>
            <a:ext cx="24195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gradFill>
                  <a:gsLst>
                    <a:gs pos="59200">
                      <a:srgbClr val="0599D7">
                        <a:alpha val="80000"/>
                      </a:srgbClr>
                    </a:gs>
                    <a:gs pos="42000">
                      <a:srgbClr val="0599D7">
                        <a:alpha val="85000"/>
                      </a:srgbClr>
                    </a:gs>
                    <a:gs pos="0">
                      <a:srgbClr val="0599D7"/>
                    </a:gs>
                    <a:gs pos="100000">
                      <a:srgbClr val="0599D7"/>
                    </a:gs>
                  </a:gsLst>
                  <a:lin ang="2700000" scaled="0"/>
                </a:gradFill>
                <a:cs typeface="+mn-ea"/>
                <a:sym typeface="+mn-lt"/>
              </a:rPr>
              <a:t>Add title text</a:t>
            </a:r>
            <a:endParaRPr lang="zh-CN" altLang="en-US" sz="2800" dirty="0">
              <a:gradFill>
                <a:gsLst>
                  <a:gs pos="59200">
                    <a:srgbClr val="0599D7">
                      <a:alpha val="80000"/>
                    </a:srgbClr>
                  </a:gs>
                  <a:gs pos="42000">
                    <a:srgbClr val="0599D7">
                      <a:alpha val="85000"/>
                    </a:srgbClr>
                  </a:gs>
                  <a:gs pos="0">
                    <a:srgbClr val="0599D7"/>
                  </a:gs>
                  <a:gs pos="100000">
                    <a:srgbClr val="0599D7"/>
                  </a:gs>
                </a:gsLst>
                <a:lin ang="2700000" scaled="0"/>
              </a:gradFill>
              <a:cs typeface="+mn-ea"/>
              <a:sym typeface="+mn-lt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8318600C-A690-4879-BC73-DF40692909B3}"/>
              </a:ext>
            </a:extLst>
          </p:cNvPr>
          <p:cNvSpPr txBox="1"/>
          <p:nvPr/>
        </p:nvSpPr>
        <p:spPr>
          <a:xfrm>
            <a:off x="7254972" y="4469645"/>
            <a:ext cx="24195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gradFill>
                  <a:gsLst>
                    <a:gs pos="59200">
                      <a:srgbClr val="0599D7">
                        <a:alpha val="80000"/>
                      </a:srgbClr>
                    </a:gs>
                    <a:gs pos="42000">
                      <a:srgbClr val="0599D7">
                        <a:alpha val="85000"/>
                      </a:srgbClr>
                    </a:gs>
                    <a:gs pos="0">
                      <a:srgbClr val="0599D7"/>
                    </a:gs>
                    <a:gs pos="100000">
                      <a:srgbClr val="0599D7"/>
                    </a:gs>
                  </a:gsLst>
                  <a:lin ang="2700000" scaled="0"/>
                </a:gradFill>
                <a:cs typeface="+mn-ea"/>
                <a:sym typeface="+mn-lt"/>
              </a:rPr>
              <a:t>Add title text</a:t>
            </a:r>
            <a:endParaRPr lang="zh-CN" altLang="en-US" sz="2800" dirty="0">
              <a:gradFill>
                <a:gsLst>
                  <a:gs pos="59200">
                    <a:srgbClr val="0599D7">
                      <a:alpha val="80000"/>
                    </a:srgbClr>
                  </a:gs>
                  <a:gs pos="42000">
                    <a:srgbClr val="0599D7">
                      <a:alpha val="85000"/>
                    </a:srgbClr>
                  </a:gs>
                  <a:gs pos="0">
                    <a:srgbClr val="0599D7"/>
                  </a:gs>
                  <a:gs pos="100000">
                    <a:srgbClr val="0599D7"/>
                  </a:gs>
                </a:gsLst>
                <a:lin ang="2700000" scaled="0"/>
              </a:gra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98190443"/>
      </p:ext>
    </p:extLst>
  </p:cSld>
  <p:clrMapOvr>
    <a:masterClrMapping/>
  </p:clrMapOvr>
  <p:transition spd="slow">
    <p:wheel spokes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00A2D322-DBD0-4ABC-A3C0-5B6EE7AB5916}"/>
              </a:ext>
            </a:extLst>
          </p:cNvPr>
          <p:cNvSpPr txBox="1"/>
          <p:nvPr/>
        </p:nvSpPr>
        <p:spPr>
          <a:xfrm>
            <a:off x="2103120" y="2753082"/>
            <a:ext cx="121058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600" dirty="0">
                <a:solidFill>
                  <a:srgbClr val="0599D7"/>
                </a:solidFill>
                <a:cs typeface="+mn-ea"/>
                <a:sym typeface="+mn-lt"/>
              </a:rPr>
              <a:t>04</a:t>
            </a:r>
            <a:endParaRPr lang="zh-CN" altLang="en-US" sz="6600" dirty="0">
              <a:solidFill>
                <a:srgbClr val="0599D7"/>
              </a:solidFill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F2C6155B-319B-46E3-A0E8-DA9F0638E965}"/>
              </a:ext>
            </a:extLst>
          </p:cNvPr>
          <p:cNvSpPr txBox="1"/>
          <p:nvPr/>
        </p:nvSpPr>
        <p:spPr>
          <a:xfrm>
            <a:off x="4399181" y="2875002"/>
            <a:ext cx="546431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600" dirty="0">
                <a:gradFill>
                  <a:gsLst>
                    <a:gs pos="59200">
                      <a:srgbClr val="0599D7">
                        <a:alpha val="80000"/>
                      </a:srgbClr>
                    </a:gs>
                    <a:gs pos="42000">
                      <a:srgbClr val="0599D7">
                        <a:alpha val="85000"/>
                      </a:srgbClr>
                    </a:gs>
                    <a:gs pos="0">
                      <a:srgbClr val="0599D7"/>
                    </a:gs>
                    <a:gs pos="100000">
                      <a:srgbClr val="0599D7"/>
                    </a:gs>
                  </a:gsLst>
                  <a:lin ang="2700000" scaled="0"/>
                </a:gradFill>
                <a:cs typeface="+mn-ea"/>
                <a:sym typeface="+mn-lt"/>
              </a:rPr>
              <a:t>Add title text</a:t>
            </a:r>
            <a:endParaRPr lang="zh-CN" altLang="en-US" sz="6600" dirty="0">
              <a:gradFill>
                <a:gsLst>
                  <a:gs pos="59200">
                    <a:srgbClr val="0599D7">
                      <a:alpha val="80000"/>
                    </a:srgbClr>
                  </a:gs>
                  <a:gs pos="42000">
                    <a:srgbClr val="0599D7">
                      <a:alpha val="85000"/>
                    </a:srgbClr>
                  </a:gs>
                  <a:gs pos="0">
                    <a:srgbClr val="0599D7"/>
                  </a:gs>
                  <a:gs pos="100000">
                    <a:srgbClr val="0599D7"/>
                  </a:gs>
                </a:gsLst>
                <a:lin ang="2700000" scaled="0"/>
              </a:gra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12891072"/>
      </p:ext>
    </p:extLst>
  </p:cSld>
  <p:clrMapOvr>
    <a:masterClrMapping/>
  </p:clrMapOvr>
  <p:transition spd="med">
    <p:pul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组合 37">
            <a:extLst>
              <a:ext uri="{FF2B5EF4-FFF2-40B4-BE49-F238E27FC236}">
                <a16:creationId xmlns:a16="http://schemas.microsoft.com/office/drawing/2014/main" id="{9CE055DF-7349-4DE3-9E21-53F60DDC64AA}"/>
              </a:ext>
            </a:extLst>
          </p:cNvPr>
          <p:cNvGrpSpPr/>
          <p:nvPr/>
        </p:nvGrpSpPr>
        <p:grpSpPr>
          <a:xfrm>
            <a:off x="943659" y="1535809"/>
            <a:ext cx="1934629" cy="800579"/>
            <a:chOff x="468937" y="2419540"/>
            <a:chExt cx="1934629" cy="800579"/>
          </a:xfrm>
        </p:grpSpPr>
        <p:sp>
          <p:nvSpPr>
            <p:cNvPr id="39" name="TextBox 18">
              <a:extLst>
                <a:ext uri="{FF2B5EF4-FFF2-40B4-BE49-F238E27FC236}">
                  <a16:creationId xmlns:a16="http://schemas.microsoft.com/office/drawing/2014/main" id="{67E0F849-D642-48D2-9B7E-1C856D932519}"/>
                </a:ext>
              </a:extLst>
            </p:cNvPr>
            <p:cNvSpPr txBox="1"/>
            <p:nvPr/>
          </p:nvSpPr>
          <p:spPr>
            <a:xfrm flipH="1">
              <a:off x="468937" y="2419540"/>
              <a:ext cx="12410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PRESENT</a:t>
              </a:r>
            </a:p>
          </p:txBody>
        </p:sp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7790A5AB-2F61-4517-A359-F5D6428FCA11}"/>
                </a:ext>
              </a:extLst>
            </p:cNvPr>
            <p:cNvSpPr/>
            <p:nvPr/>
          </p:nvSpPr>
          <p:spPr>
            <a:xfrm>
              <a:off x="470268" y="2823664"/>
              <a:ext cx="1933298" cy="3964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7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OF THIS SCHEME, WE THANK YOU FOR YOUR READING, THE PROPOSAL</a:t>
              </a:r>
            </a:p>
          </p:txBody>
        </p: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80FF389B-4A6D-4CC3-A72F-0D3C41729009}"/>
              </a:ext>
            </a:extLst>
          </p:cNvPr>
          <p:cNvGrpSpPr/>
          <p:nvPr/>
        </p:nvGrpSpPr>
        <p:grpSpPr>
          <a:xfrm>
            <a:off x="943659" y="2678809"/>
            <a:ext cx="1934629" cy="800579"/>
            <a:chOff x="468937" y="2419540"/>
            <a:chExt cx="1934629" cy="800579"/>
          </a:xfrm>
        </p:grpSpPr>
        <p:sp>
          <p:nvSpPr>
            <p:cNvPr id="42" name="TextBox 18">
              <a:extLst>
                <a:ext uri="{FF2B5EF4-FFF2-40B4-BE49-F238E27FC236}">
                  <a16:creationId xmlns:a16="http://schemas.microsoft.com/office/drawing/2014/main" id="{2CFF2100-556F-45EC-81C5-3EF50574A83A}"/>
                </a:ext>
              </a:extLst>
            </p:cNvPr>
            <p:cNvSpPr txBox="1"/>
            <p:nvPr/>
          </p:nvSpPr>
          <p:spPr>
            <a:xfrm flipH="1">
              <a:off x="468937" y="2419540"/>
              <a:ext cx="12410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PRESENT</a:t>
              </a:r>
            </a:p>
          </p:txBody>
        </p:sp>
        <p:sp>
          <p:nvSpPr>
            <p:cNvPr id="43" name="矩形 42">
              <a:extLst>
                <a:ext uri="{FF2B5EF4-FFF2-40B4-BE49-F238E27FC236}">
                  <a16:creationId xmlns:a16="http://schemas.microsoft.com/office/drawing/2014/main" id="{6C9A07EC-622B-4DCB-893C-865109A890FE}"/>
                </a:ext>
              </a:extLst>
            </p:cNvPr>
            <p:cNvSpPr/>
            <p:nvPr/>
          </p:nvSpPr>
          <p:spPr>
            <a:xfrm>
              <a:off x="470268" y="2823664"/>
              <a:ext cx="1933298" cy="3964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7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OF THIS SCHEME, WE THANK YOU FOR YOUR READING, THE PROPOSAL</a:t>
              </a:r>
            </a:p>
          </p:txBody>
        </p:sp>
      </p:grp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D212DFC6-F7AB-4D4C-887F-8604AFD62F59}"/>
              </a:ext>
            </a:extLst>
          </p:cNvPr>
          <p:cNvGrpSpPr/>
          <p:nvPr/>
        </p:nvGrpSpPr>
        <p:grpSpPr>
          <a:xfrm>
            <a:off x="943659" y="3821809"/>
            <a:ext cx="1934629" cy="800579"/>
            <a:chOff x="468937" y="2419540"/>
            <a:chExt cx="1934629" cy="800579"/>
          </a:xfrm>
        </p:grpSpPr>
        <p:sp>
          <p:nvSpPr>
            <p:cNvPr id="45" name="TextBox 18">
              <a:extLst>
                <a:ext uri="{FF2B5EF4-FFF2-40B4-BE49-F238E27FC236}">
                  <a16:creationId xmlns:a16="http://schemas.microsoft.com/office/drawing/2014/main" id="{351FE586-FF71-4CFD-A73F-660BEEF6A4F2}"/>
                </a:ext>
              </a:extLst>
            </p:cNvPr>
            <p:cNvSpPr txBox="1"/>
            <p:nvPr/>
          </p:nvSpPr>
          <p:spPr>
            <a:xfrm flipH="1">
              <a:off x="468937" y="2419540"/>
              <a:ext cx="12410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PRESENT</a:t>
              </a:r>
            </a:p>
          </p:txBody>
        </p:sp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988FA02A-94D1-48C8-9DC2-E01B28C34148}"/>
                </a:ext>
              </a:extLst>
            </p:cNvPr>
            <p:cNvSpPr/>
            <p:nvPr/>
          </p:nvSpPr>
          <p:spPr>
            <a:xfrm>
              <a:off x="470268" y="2823664"/>
              <a:ext cx="1933298" cy="3964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7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OF THIS SCHEME, WE THANK YOU FOR YOUR READING, THE PROPOSAL</a:t>
              </a:r>
            </a:p>
          </p:txBody>
        </p:sp>
      </p:grp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375F42AB-A34C-49F7-8017-EFE4405342F7}"/>
              </a:ext>
            </a:extLst>
          </p:cNvPr>
          <p:cNvGrpSpPr/>
          <p:nvPr/>
        </p:nvGrpSpPr>
        <p:grpSpPr>
          <a:xfrm>
            <a:off x="943659" y="4964809"/>
            <a:ext cx="1934629" cy="800579"/>
            <a:chOff x="468937" y="2419540"/>
            <a:chExt cx="1934629" cy="800579"/>
          </a:xfrm>
        </p:grpSpPr>
        <p:sp>
          <p:nvSpPr>
            <p:cNvPr id="48" name="TextBox 18">
              <a:extLst>
                <a:ext uri="{FF2B5EF4-FFF2-40B4-BE49-F238E27FC236}">
                  <a16:creationId xmlns:a16="http://schemas.microsoft.com/office/drawing/2014/main" id="{A09DBA96-A081-45AA-AE23-F69CBB900819}"/>
                </a:ext>
              </a:extLst>
            </p:cNvPr>
            <p:cNvSpPr txBox="1"/>
            <p:nvPr/>
          </p:nvSpPr>
          <p:spPr>
            <a:xfrm flipH="1">
              <a:off x="468937" y="2419540"/>
              <a:ext cx="12410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PRESENT</a:t>
              </a:r>
            </a:p>
          </p:txBody>
        </p:sp>
        <p:sp>
          <p:nvSpPr>
            <p:cNvPr id="49" name="矩形 48">
              <a:extLst>
                <a:ext uri="{FF2B5EF4-FFF2-40B4-BE49-F238E27FC236}">
                  <a16:creationId xmlns:a16="http://schemas.microsoft.com/office/drawing/2014/main" id="{198F3E66-075C-46FC-9619-5414B686B569}"/>
                </a:ext>
              </a:extLst>
            </p:cNvPr>
            <p:cNvSpPr/>
            <p:nvPr/>
          </p:nvSpPr>
          <p:spPr>
            <a:xfrm>
              <a:off x="470268" y="2823664"/>
              <a:ext cx="1933298" cy="3964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7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OF THIS SCHEME, WE THANK YOU FOR YOUR READING, THE PROPOSAL</a:t>
              </a:r>
            </a:p>
          </p:txBody>
        </p:sp>
      </p:grpSp>
      <p:grpSp>
        <p:nvGrpSpPr>
          <p:cNvPr id="50" name="组合 4">
            <a:extLst>
              <a:ext uri="{FF2B5EF4-FFF2-40B4-BE49-F238E27FC236}">
                <a16:creationId xmlns:a16="http://schemas.microsoft.com/office/drawing/2014/main" id="{EC5593B6-B1E5-4C46-9195-3CD207833CC1}"/>
              </a:ext>
            </a:extLst>
          </p:cNvPr>
          <p:cNvGrpSpPr/>
          <p:nvPr/>
        </p:nvGrpSpPr>
        <p:grpSpPr>
          <a:xfrm>
            <a:off x="3128122" y="1526081"/>
            <a:ext cx="2375531" cy="4320480"/>
            <a:chOff x="2068615" y="1696036"/>
            <a:chExt cx="2376264" cy="4320480"/>
          </a:xfrm>
        </p:grpSpPr>
        <p:sp>
          <p:nvSpPr>
            <p:cNvPr id="51" name="圆角矩形 5">
              <a:extLst>
                <a:ext uri="{FF2B5EF4-FFF2-40B4-BE49-F238E27FC236}">
                  <a16:creationId xmlns:a16="http://schemas.microsoft.com/office/drawing/2014/main" id="{9D68DB47-6392-4B11-9A65-2AAC6BB5F5E8}"/>
                </a:ext>
              </a:extLst>
            </p:cNvPr>
            <p:cNvSpPr/>
            <p:nvPr/>
          </p:nvSpPr>
          <p:spPr>
            <a:xfrm>
              <a:off x="2068615" y="1696036"/>
              <a:ext cx="2376264" cy="4320480"/>
            </a:xfrm>
            <a:prstGeom prst="roundRect">
              <a:avLst>
                <a:gd name="adj" fmla="val 7822"/>
              </a:avLst>
            </a:prstGeom>
            <a:gradFill flip="none" rotWithShape="1">
              <a:gsLst>
                <a:gs pos="0">
                  <a:srgbClr val="C9CBC8"/>
                </a:gs>
                <a:gs pos="100000">
                  <a:srgbClr val="FCFCFC"/>
                </a:gs>
              </a:gsLst>
              <a:lin ang="8100000" scaled="1"/>
              <a:tileRect/>
            </a:gradFill>
            <a:ln w="25400" cap="flat" cmpd="sng" algn="ctr">
              <a:gradFill flip="none" rotWithShape="1">
                <a:gsLst>
                  <a:gs pos="0">
                    <a:srgbClr val="FCFDFD"/>
                  </a:gs>
                  <a:gs pos="100000">
                    <a:srgbClr val="CFD4D0"/>
                  </a:gs>
                </a:gsLst>
                <a:lin ang="8100000" scaled="1"/>
                <a:tileRect/>
              </a:gradFill>
              <a:prstDash val="solid"/>
            </a:ln>
            <a:effectLst>
              <a:outerShdw blurRad="342900" dist="152400" dir="8100000" algn="tr" rotWithShape="0">
                <a:prstClr val="black">
                  <a:alpha val="26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121880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399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2" name="圆角矩形 6">
              <a:extLst>
                <a:ext uri="{FF2B5EF4-FFF2-40B4-BE49-F238E27FC236}">
                  <a16:creationId xmlns:a16="http://schemas.microsoft.com/office/drawing/2014/main" id="{E7439FAB-2094-49DD-882D-D3ED8E2807EF}"/>
                </a:ext>
              </a:extLst>
            </p:cNvPr>
            <p:cNvSpPr/>
            <p:nvPr/>
          </p:nvSpPr>
          <p:spPr>
            <a:xfrm>
              <a:off x="2068615" y="2043296"/>
              <a:ext cx="792088" cy="876875"/>
            </a:xfrm>
            <a:custGeom>
              <a:avLst/>
              <a:gdLst/>
              <a:ahLst/>
              <a:cxnLst/>
              <a:rect l="l" t="t" r="r" b="b"/>
              <a:pathLst>
                <a:path w="792088" h="876875">
                  <a:moveTo>
                    <a:pt x="0" y="0"/>
                  </a:moveTo>
                  <a:lnTo>
                    <a:pt x="723499" y="0"/>
                  </a:lnTo>
                  <a:cubicBezTo>
                    <a:pt x="761380" y="0"/>
                    <a:pt x="792088" y="30708"/>
                    <a:pt x="792088" y="68589"/>
                  </a:cubicBezTo>
                  <a:lnTo>
                    <a:pt x="792088" y="808286"/>
                  </a:lnTo>
                  <a:cubicBezTo>
                    <a:pt x="792088" y="846167"/>
                    <a:pt x="761380" y="876875"/>
                    <a:pt x="723499" y="876875"/>
                  </a:cubicBezTo>
                  <a:lnTo>
                    <a:pt x="0" y="876875"/>
                  </a:lnTo>
                  <a:close/>
                </a:path>
              </a:pathLst>
            </a:custGeom>
            <a:solidFill>
              <a:schemeClr val="accent1"/>
            </a:solidFill>
            <a:ln w="2540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80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399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3" name="TextBox 7">
              <a:extLst>
                <a:ext uri="{FF2B5EF4-FFF2-40B4-BE49-F238E27FC236}">
                  <a16:creationId xmlns:a16="http://schemas.microsoft.com/office/drawing/2014/main" id="{93E761D7-547D-4244-8FAF-AAEA7702750E}"/>
                </a:ext>
              </a:extLst>
            </p:cNvPr>
            <p:cNvSpPr txBox="1"/>
            <p:nvPr/>
          </p:nvSpPr>
          <p:spPr>
            <a:xfrm>
              <a:off x="2093149" y="2220124"/>
              <a:ext cx="670964" cy="523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880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799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01</a:t>
              </a:r>
              <a:endParaRPr kumimoji="0" lang="zh-CN" altLang="en-US" sz="2799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4" name="TextBox 8">
              <a:extLst>
                <a:ext uri="{FF2B5EF4-FFF2-40B4-BE49-F238E27FC236}">
                  <a16:creationId xmlns:a16="http://schemas.microsoft.com/office/drawing/2014/main" id="{ACFED558-3ABE-428D-A9D6-5AC1EBCF34A4}"/>
                </a:ext>
              </a:extLst>
            </p:cNvPr>
            <p:cNvSpPr txBox="1"/>
            <p:nvPr/>
          </p:nvSpPr>
          <p:spPr>
            <a:xfrm>
              <a:off x="2462805" y="3256390"/>
              <a:ext cx="1635577" cy="3384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880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599" b="1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1599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5" name="TextBox 9">
              <a:extLst>
                <a:ext uri="{FF2B5EF4-FFF2-40B4-BE49-F238E27FC236}">
                  <a16:creationId xmlns:a16="http://schemas.microsoft.com/office/drawing/2014/main" id="{87DC6C59-9B6C-421F-95A0-7E3F9FDD82FD}"/>
                </a:ext>
              </a:extLst>
            </p:cNvPr>
            <p:cNvSpPr txBox="1"/>
            <p:nvPr/>
          </p:nvSpPr>
          <p:spPr>
            <a:xfrm>
              <a:off x="2415112" y="3639941"/>
              <a:ext cx="1683269" cy="8906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8804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content, content to match the title. </a:t>
              </a: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aphicFrame>
          <p:nvGraphicFramePr>
            <p:cNvPr id="56" name="图表 55">
              <a:extLst>
                <a:ext uri="{FF2B5EF4-FFF2-40B4-BE49-F238E27FC236}">
                  <a16:creationId xmlns:a16="http://schemas.microsoft.com/office/drawing/2014/main" id="{A487A55E-84B8-4BD9-A10F-3E0899E93D96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348614828"/>
                </p:ext>
              </p:extLst>
            </p:nvPr>
          </p:nvGraphicFramePr>
          <p:xfrm>
            <a:off x="2650850" y="4792380"/>
            <a:ext cx="1211794" cy="80786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57" name="Freeform 11">
              <a:extLst>
                <a:ext uri="{FF2B5EF4-FFF2-40B4-BE49-F238E27FC236}">
                  <a16:creationId xmlns:a16="http://schemas.microsoft.com/office/drawing/2014/main" id="{9F4DEE4D-3B41-41BC-B1B0-31AA4AEAB0E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13617" y="2164211"/>
              <a:ext cx="609600" cy="608013"/>
            </a:xfrm>
            <a:custGeom>
              <a:avLst/>
              <a:gdLst>
                <a:gd name="T0" fmla="*/ 292 w 384"/>
                <a:gd name="T1" fmla="*/ 325 h 383"/>
                <a:gd name="T2" fmla="*/ 336 w 384"/>
                <a:gd name="T3" fmla="*/ 360 h 383"/>
                <a:gd name="T4" fmla="*/ 359 w 384"/>
                <a:gd name="T5" fmla="*/ 344 h 383"/>
                <a:gd name="T6" fmla="*/ 354 w 384"/>
                <a:gd name="T7" fmla="*/ 318 h 383"/>
                <a:gd name="T8" fmla="*/ 31 w 384"/>
                <a:gd name="T9" fmla="*/ 318 h 383"/>
                <a:gd name="T10" fmla="*/ 25 w 384"/>
                <a:gd name="T11" fmla="*/ 344 h 383"/>
                <a:gd name="T12" fmla="*/ 48 w 384"/>
                <a:gd name="T13" fmla="*/ 360 h 383"/>
                <a:gd name="T14" fmla="*/ 92 w 384"/>
                <a:gd name="T15" fmla="*/ 325 h 383"/>
                <a:gd name="T16" fmla="*/ 285 w 384"/>
                <a:gd name="T17" fmla="*/ 216 h 383"/>
                <a:gd name="T18" fmla="*/ 339 w 384"/>
                <a:gd name="T19" fmla="*/ 271 h 383"/>
                <a:gd name="T20" fmla="*/ 384 w 384"/>
                <a:gd name="T21" fmla="*/ 328 h 383"/>
                <a:gd name="T22" fmla="*/ 370 w 384"/>
                <a:gd name="T23" fmla="*/ 369 h 383"/>
                <a:gd name="T24" fmla="*/ 329 w 384"/>
                <a:gd name="T25" fmla="*/ 383 h 383"/>
                <a:gd name="T26" fmla="*/ 272 w 384"/>
                <a:gd name="T27" fmla="*/ 338 h 383"/>
                <a:gd name="T28" fmla="*/ 216 w 384"/>
                <a:gd name="T29" fmla="*/ 284 h 383"/>
                <a:gd name="T30" fmla="*/ 275 w 384"/>
                <a:gd name="T31" fmla="*/ 240 h 383"/>
                <a:gd name="T32" fmla="*/ 99 w 384"/>
                <a:gd name="T33" fmla="*/ 216 h 383"/>
                <a:gd name="T34" fmla="*/ 144 w 384"/>
                <a:gd name="T35" fmla="*/ 274 h 383"/>
                <a:gd name="T36" fmla="*/ 139 w 384"/>
                <a:gd name="T37" fmla="*/ 350 h 383"/>
                <a:gd name="T38" fmla="*/ 69 w 384"/>
                <a:gd name="T39" fmla="*/ 379 h 383"/>
                <a:gd name="T40" fmla="*/ 26 w 384"/>
                <a:gd name="T41" fmla="*/ 379 h 383"/>
                <a:gd name="T42" fmla="*/ 0 w 384"/>
                <a:gd name="T43" fmla="*/ 343 h 383"/>
                <a:gd name="T44" fmla="*/ 13 w 384"/>
                <a:gd name="T45" fmla="*/ 302 h 383"/>
                <a:gd name="T46" fmla="*/ 26 w 384"/>
                <a:gd name="T47" fmla="*/ 216 h 383"/>
                <a:gd name="T48" fmla="*/ 319 w 384"/>
                <a:gd name="T49" fmla="*/ 30 h 383"/>
                <a:gd name="T50" fmla="*/ 326 w 384"/>
                <a:gd name="T51" fmla="*/ 91 h 383"/>
                <a:gd name="T52" fmla="*/ 360 w 384"/>
                <a:gd name="T53" fmla="*/ 48 h 383"/>
                <a:gd name="T54" fmla="*/ 345 w 384"/>
                <a:gd name="T55" fmla="*/ 25 h 383"/>
                <a:gd name="T56" fmla="*/ 38 w 384"/>
                <a:gd name="T57" fmla="*/ 25 h 383"/>
                <a:gd name="T58" fmla="*/ 24 w 384"/>
                <a:gd name="T59" fmla="*/ 48 h 383"/>
                <a:gd name="T60" fmla="*/ 57 w 384"/>
                <a:gd name="T61" fmla="*/ 91 h 383"/>
                <a:gd name="T62" fmla="*/ 64 w 384"/>
                <a:gd name="T63" fmla="*/ 30 h 383"/>
                <a:gd name="T64" fmla="*/ 329 w 384"/>
                <a:gd name="T65" fmla="*/ 0 h 383"/>
                <a:gd name="T66" fmla="*/ 370 w 384"/>
                <a:gd name="T67" fmla="*/ 13 h 383"/>
                <a:gd name="T68" fmla="*/ 384 w 384"/>
                <a:gd name="T69" fmla="*/ 55 h 383"/>
                <a:gd name="T70" fmla="*/ 339 w 384"/>
                <a:gd name="T71" fmla="*/ 112 h 383"/>
                <a:gd name="T72" fmla="*/ 285 w 384"/>
                <a:gd name="T73" fmla="*/ 167 h 383"/>
                <a:gd name="T74" fmla="*/ 239 w 384"/>
                <a:gd name="T75" fmla="*/ 109 h 383"/>
                <a:gd name="T76" fmla="*/ 244 w 384"/>
                <a:gd name="T77" fmla="*/ 32 h 383"/>
                <a:gd name="T78" fmla="*/ 314 w 384"/>
                <a:gd name="T79" fmla="*/ 5 h 383"/>
                <a:gd name="T80" fmla="*/ 55 w 384"/>
                <a:gd name="T81" fmla="*/ 0 h 383"/>
                <a:gd name="T82" fmla="*/ 112 w 384"/>
                <a:gd name="T83" fmla="*/ 44 h 383"/>
                <a:gd name="T84" fmla="*/ 168 w 384"/>
                <a:gd name="T85" fmla="*/ 99 h 383"/>
                <a:gd name="T86" fmla="*/ 108 w 384"/>
                <a:gd name="T87" fmla="*/ 144 h 383"/>
                <a:gd name="T88" fmla="*/ 33 w 384"/>
                <a:gd name="T89" fmla="*/ 138 h 383"/>
                <a:gd name="T90" fmla="*/ 5 w 384"/>
                <a:gd name="T91" fmla="*/ 69 h 383"/>
                <a:gd name="T92" fmla="*/ 5 w 384"/>
                <a:gd name="T93" fmla="*/ 26 h 383"/>
                <a:gd name="T94" fmla="*/ 41 w 384"/>
                <a:gd name="T95" fmla="*/ 0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84" h="383">
                  <a:moveTo>
                    <a:pt x="326" y="292"/>
                  </a:moveTo>
                  <a:lnTo>
                    <a:pt x="311" y="310"/>
                  </a:lnTo>
                  <a:lnTo>
                    <a:pt x="292" y="325"/>
                  </a:lnTo>
                  <a:lnTo>
                    <a:pt x="319" y="353"/>
                  </a:lnTo>
                  <a:lnTo>
                    <a:pt x="328" y="358"/>
                  </a:lnTo>
                  <a:lnTo>
                    <a:pt x="336" y="360"/>
                  </a:lnTo>
                  <a:lnTo>
                    <a:pt x="345" y="358"/>
                  </a:lnTo>
                  <a:lnTo>
                    <a:pt x="354" y="353"/>
                  </a:lnTo>
                  <a:lnTo>
                    <a:pt x="359" y="344"/>
                  </a:lnTo>
                  <a:lnTo>
                    <a:pt x="360" y="336"/>
                  </a:lnTo>
                  <a:lnTo>
                    <a:pt x="359" y="327"/>
                  </a:lnTo>
                  <a:lnTo>
                    <a:pt x="354" y="318"/>
                  </a:lnTo>
                  <a:lnTo>
                    <a:pt x="326" y="292"/>
                  </a:lnTo>
                  <a:close/>
                  <a:moveTo>
                    <a:pt x="57" y="292"/>
                  </a:moveTo>
                  <a:lnTo>
                    <a:pt x="31" y="318"/>
                  </a:lnTo>
                  <a:lnTo>
                    <a:pt x="25" y="327"/>
                  </a:lnTo>
                  <a:lnTo>
                    <a:pt x="24" y="336"/>
                  </a:lnTo>
                  <a:lnTo>
                    <a:pt x="25" y="344"/>
                  </a:lnTo>
                  <a:lnTo>
                    <a:pt x="31" y="353"/>
                  </a:lnTo>
                  <a:lnTo>
                    <a:pt x="38" y="358"/>
                  </a:lnTo>
                  <a:lnTo>
                    <a:pt x="48" y="360"/>
                  </a:lnTo>
                  <a:lnTo>
                    <a:pt x="57" y="358"/>
                  </a:lnTo>
                  <a:lnTo>
                    <a:pt x="64" y="353"/>
                  </a:lnTo>
                  <a:lnTo>
                    <a:pt x="92" y="325"/>
                  </a:lnTo>
                  <a:lnTo>
                    <a:pt x="74" y="310"/>
                  </a:lnTo>
                  <a:lnTo>
                    <a:pt x="57" y="292"/>
                  </a:lnTo>
                  <a:close/>
                  <a:moveTo>
                    <a:pt x="285" y="216"/>
                  </a:moveTo>
                  <a:lnTo>
                    <a:pt x="359" y="216"/>
                  </a:lnTo>
                  <a:lnTo>
                    <a:pt x="351" y="244"/>
                  </a:lnTo>
                  <a:lnTo>
                    <a:pt x="339" y="271"/>
                  </a:lnTo>
                  <a:lnTo>
                    <a:pt x="370" y="302"/>
                  </a:lnTo>
                  <a:lnTo>
                    <a:pt x="379" y="315"/>
                  </a:lnTo>
                  <a:lnTo>
                    <a:pt x="384" y="328"/>
                  </a:lnTo>
                  <a:lnTo>
                    <a:pt x="384" y="343"/>
                  </a:lnTo>
                  <a:lnTo>
                    <a:pt x="379" y="358"/>
                  </a:lnTo>
                  <a:lnTo>
                    <a:pt x="370" y="369"/>
                  </a:lnTo>
                  <a:lnTo>
                    <a:pt x="357" y="379"/>
                  </a:lnTo>
                  <a:lnTo>
                    <a:pt x="343" y="383"/>
                  </a:lnTo>
                  <a:lnTo>
                    <a:pt x="329" y="383"/>
                  </a:lnTo>
                  <a:lnTo>
                    <a:pt x="314" y="379"/>
                  </a:lnTo>
                  <a:lnTo>
                    <a:pt x="303" y="369"/>
                  </a:lnTo>
                  <a:lnTo>
                    <a:pt x="272" y="338"/>
                  </a:lnTo>
                  <a:lnTo>
                    <a:pt x="244" y="350"/>
                  </a:lnTo>
                  <a:lnTo>
                    <a:pt x="216" y="358"/>
                  </a:lnTo>
                  <a:lnTo>
                    <a:pt x="216" y="284"/>
                  </a:lnTo>
                  <a:lnTo>
                    <a:pt x="239" y="274"/>
                  </a:lnTo>
                  <a:lnTo>
                    <a:pt x="260" y="259"/>
                  </a:lnTo>
                  <a:lnTo>
                    <a:pt x="275" y="240"/>
                  </a:lnTo>
                  <a:lnTo>
                    <a:pt x="285" y="216"/>
                  </a:lnTo>
                  <a:close/>
                  <a:moveTo>
                    <a:pt x="26" y="216"/>
                  </a:moveTo>
                  <a:lnTo>
                    <a:pt x="99" y="216"/>
                  </a:lnTo>
                  <a:lnTo>
                    <a:pt x="108" y="240"/>
                  </a:lnTo>
                  <a:lnTo>
                    <a:pt x="124" y="259"/>
                  </a:lnTo>
                  <a:lnTo>
                    <a:pt x="144" y="274"/>
                  </a:lnTo>
                  <a:lnTo>
                    <a:pt x="168" y="284"/>
                  </a:lnTo>
                  <a:lnTo>
                    <a:pt x="168" y="358"/>
                  </a:lnTo>
                  <a:lnTo>
                    <a:pt x="139" y="350"/>
                  </a:lnTo>
                  <a:lnTo>
                    <a:pt x="112" y="338"/>
                  </a:lnTo>
                  <a:lnTo>
                    <a:pt x="81" y="369"/>
                  </a:lnTo>
                  <a:lnTo>
                    <a:pt x="69" y="379"/>
                  </a:lnTo>
                  <a:lnTo>
                    <a:pt x="55" y="383"/>
                  </a:lnTo>
                  <a:lnTo>
                    <a:pt x="41" y="383"/>
                  </a:lnTo>
                  <a:lnTo>
                    <a:pt x="26" y="379"/>
                  </a:lnTo>
                  <a:lnTo>
                    <a:pt x="13" y="369"/>
                  </a:lnTo>
                  <a:lnTo>
                    <a:pt x="5" y="358"/>
                  </a:lnTo>
                  <a:lnTo>
                    <a:pt x="0" y="343"/>
                  </a:lnTo>
                  <a:lnTo>
                    <a:pt x="0" y="328"/>
                  </a:lnTo>
                  <a:lnTo>
                    <a:pt x="5" y="315"/>
                  </a:lnTo>
                  <a:lnTo>
                    <a:pt x="13" y="302"/>
                  </a:lnTo>
                  <a:lnTo>
                    <a:pt x="44" y="271"/>
                  </a:lnTo>
                  <a:lnTo>
                    <a:pt x="33" y="244"/>
                  </a:lnTo>
                  <a:lnTo>
                    <a:pt x="26" y="216"/>
                  </a:lnTo>
                  <a:close/>
                  <a:moveTo>
                    <a:pt x="336" y="23"/>
                  </a:moveTo>
                  <a:lnTo>
                    <a:pt x="328" y="25"/>
                  </a:lnTo>
                  <a:lnTo>
                    <a:pt x="319" y="30"/>
                  </a:lnTo>
                  <a:lnTo>
                    <a:pt x="292" y="57"/>
                  </a:lnTo>
                  <a:lnTo>
                    <a:pt x="311" y="73"/>
                  </a:lnTo>
                  <a:lnTo>
                    <a:pt x="326" y="91"/>
                  </a:lnTo>
                  <a:lnTo>
                    <a:pt x="354" y="65"/>
                  </a:lnTo>
                  <a:lnTo>
                    <a:pt x="359" y="56"/>
                  </a:lnTo>
                  <a:lnTo>
                    <a:pt x="360" y="48"/>
                  </a:lnTo>
                  <a:lnTo>
                    <a:pt x="359" y="38"/>
                  </a:lnTo>
                  <a:lnTo>
                    <a:pt x="354" y="30"/>
                  </a:lnTo>
                  <a:lnTo>
                    <a:pt x="345" y="25"/>
                  </a:lnTo>
                  <a:lnTo>
                    <a:pt x="336" y="23"/>
                  </a:lnTo>
                  <a:close/>
                  <a:moveTo>
                    <a:pt x="48" y="23"/>
                  </a:moveTo>
                  <a:lnTo>
                    <a:pt x="38" y="25"/>
                  </a:lnTo>
                  <a:lnTo>
                    <a:pt x="31" y="30"/>
                  </a:lnTo>
                  <a:lnTo>
                    <a:pt x="25" y="38"/>
                  </a:lnTo>
                  <a:lnTo>
                    <a:pt x="24" y="48"/>
                  </a:lnTo>
                  <a:lnTo>
                    <a:pt x="25" y="56"/>
                  </a:lnTo>
                  <a:lnTo>
                    <a:pt x="31" y="65"/>
                  </a:lnTo>
                  <a:lnTo>
                    <a:pt x="57" y="91"/>
                  </a:lnTo>
                  <a:lnTo>
                    <a:pt x="74" y="73"/>
                  </a:lnTo>
                  <a:lnTo>
                    <a:pt x="92" y="57"/>
                  </a:lnTo>
                  <a:lnTo>
                    <a:pt x="64" y="30"/>
                  </a:lnTo>
                  <a:lnTo>
                    <a:pt x="57" y="25"/>
                  </a:lnTo>
                  <a:lnTo>
                    <a:pt x="48" y="23"/>
                  </a:lnTo>
                  <a:close/>
                  <a:moveTo>
                    <a:pt x="329" y="0"/>
                  </a:moveTo>
                  <a:lnTo>
                    <a:pt x="343" y="0"/>
                  </a:lnTo>
                  <a:lnTo>
                    <a:pt x="357" y="5"/>
                  </a:lnTo>
                  <a:lnTo>
                    <a:pt x="370" y="13"/>
                  </a:lnTo>
                  <a:lnTo>
                    <a:pt x="379" y="26"/>
                  </a:lnTo>
                  <a:lnTo>
                    <a:pt x="384" y="40"/>
                  </a:lnTo>
                  <a:lnTo>
                    <a:pt x="384" y="55"/>
                  </a:lnTo>
                  <a:lnTo>
                    <a:pt x="379" y="69"/>
                  </a:lnTo>
                  <a:lnTo>
                    <a:pt x="370" y="81"/>
                  </a:lnTo>
                  <a:lnTo>
                    <a:pt x="339" y="112"/>
                  </a:lnTo>
                  <a:lnTo>
                    <a:pt x="351" y="138"/>
                  </a:lnTo>
                  <a:lnTo>
                    <a:pt x="359" y="167"/>
                  </a:lnTo>
                  <a:lnTo>
                    <a:pt x="285" y="167"/>
                  </a:lnTo>
                  <a:lnTo>
                    <a:pt x="275" y="144"/>
                  </a:lnTo>
                  <a:lnTo>
                    <a:pt x="260" y="124"/>
                  </a:lnTo>
                  <a:lnTo>
                    <a:pt x="239" y="109"/>
                  </a:lnTo>
                  <a:lnTo>
                    <a:pt x="216" y="99"/>
                  </a:lnTo>
                  <a:lnTo>
                    <a:pt x="216" y="25"/>
                  </a:lnTo>
                  <a:lnTo>
                    <a:pt x="244" y="32"/>
                  </a:lnTo>
                  <a:lnTo>
                    <a:pt x="272" y="44"/>
                  </a:lnTo>
                  <a:lnTo>
                    <a:pt x="303" y="13"/>
                  </a:lnTo>
                  <a:lnTo>
                    <a:pt x="314" y="5"/>
                  </a:lnTo>
                  <a:lnTo>
                    <a:pt x="329" y="0"/>
                  </a:lnTo>
                  <a:close/>
                  <a:moveTo>
                    <a:pt x="41" y="0"/>
                  </a:moveTo>
                  <a:lnTo>
                    <a:pt x="55" y="0"/>
                  </a:lnTo>
                  <a:lnTo>
                    <a:pt x="69" y="5"/>
                  </a:lnTo>
                  <a:lnTo>
                    <a:pt x="81" y="13"/>
                  </a:lnTo>
                  <a:lnTo>
                    <a:pt x="112" y="44"/>
                  </a:lnTo>
                  <a:lnTo>
                    <a:pt x="139" y="32"/>
                  </a:lnTo>
                  <a:lnTo>
                    <a:pt x="168" y="25"/>
                  </a:lnTo>
                  <a:lnTo>
                    <a:pt x="168" y="99"/>
                  </a:lnTo>
                  <a:lnTo>
                    <a:pt x="144" y="109"/>
                  </a:lnTo>
                  <a:lnTo>
                    <a:pt x="124" y="124"/>
                  </a:lnTo>
                  <a:lnTo>
                    <a:pt x="108" y="144"/>
                  </a:lnTo>
                  <a:lnTo>
                    <a:pt x="99" y="167"/>
                  </a:lnTo>
                  <a:lnTo>
                    <a:pt x="26" y="167"/>
                  </a:lnTo>
                  <a:lnTo>
                    <a:pt x="33" y="138"/>
                  </a:lnTo>
                  <a:lnTo>
                    <a:pt x="44" y="112"/>
                  </a:lnTo>
                  <a:lnTo>
                    <a:pt x="13" y="81"/>
                  </a:lnTo>
                  <a:lnTo>
                    <a:pt x="5" y="69"/>
                  </a:lnTo>
                  <a:lnTo>
                    <a:pt x="0" y="55"/>
                  </a:lnTo>
                  <a:lnTo>
                    <a:pt x="0" y="40"/>
                  </a:lnTo>
                  <a:lnTo>
                    <a:pt x="5" y="26"/>
                  </a:lnTo>
                  <a:lnTo>
                    <a:pt x="13" y="13"/>
                  </a:lnTo>
                  <a:lnTo>
                    <a:pt x="26" y="5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80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399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58" name="圆角矩形 12">
            <a:extLst>
              <a:ext uri="{FF2B5EF4-FFF2-40B4-BE49-F238E27FC236}">
                <a16:creationId xmlns:a16="http://schemas.microsoft.com/office/drawing/2014/main" id="{C510F17D-4AC0-45D4-8555-864CA2093190}"/>
              </a:ext>
            </a:extLst>
          </p:cNvPr>
          <p:cNvSpPr/>
          <p:nvPr/>
        </p:nvSpPr>
        <p:spPr>
          <a:xfrm>
            <a:off x="6216349" y="1704565"/>
            <a:ext cx="643010" cy="663127"/>
          </a:xfrm>
          <a:prstGeom prst="roundRect">
            <a:avLst>
              <a:gd name="adj" fmla="val 7822"/>
            </a:avLst>
          </a:prstGeom>
          <a:gradFill flip="none" rotWithShape="1">
            <a:gsLst>
              <a:gs pos="0">
                <a:srgbClr val="C9CBC8"/>
              </a:gs>
              <a:gs pos="100000">
                <a:srgbClr val="FCFCFC"/>
              </a:gs>
            </a:gsLst>
            <a:lin ang="8100000" scaled="1"/>
            <a:tileRect/>
          </a:gradFill>
          <a:ln w="25400" cap="flat" cmpd="sng" algn="ctr">
            <a:gradFill flip="none" rotWithShape="1">
              <a:gsLst>
                <a:gs pos="0">
                  <a:srgbClr val="FCFDFD"/>
                </a:gs>
                <a:gs pos="100000">
                  <a:srgbClr val="CFD4D0"/>
                </a:gs>
              </a:gsLst>
              <a:lin ang="8100000" scaled="1"/>
              <a:tileRect/>
            </a:gradFill>
            <a:prstDash val="solid"/>
          </a:ln>
          <a:effectLst>
            <a:outerShdw blurRad="342900" dist="152400" dir="8100000" algn="tr" rotWithShape="0">
              <a:prstClr val="black">
                <a:alpha val="26000"/>
              </a:prstClr>
            </a:outerShdw>
          </a:effectLst>
        </p:spPr>
        <p:txBody>
          <a:bodyPr lIns="91412" tIns="45706" rIns="91412" bIns="45706" rtlCol="0" anchor="ctr"/>
          <a:lstStyle/>
          <a:p>
            <a:pPr marL="0" marR="0" lvl="0" indent="0" algn="ctr" defTabSz="121880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9" name="圆角矩形 14">
            <a:extLst>
              <a:ext uri="{FF2B5EF4-FFF2-40B4-BE49-F238E27FC236}">
                <a16:creationId xmlns:a16="http://schemas.microsoft.com/office/drawing/2014/main" id="{E51EA5DF-9D63-4EC5-90C2-A122696A3B2A}"/>
              </a:ext>
            </a:extLst>
          </p:cNvPr>
          <p:cNvSpPr/>
          <p:nvPr/>
        </p:nvSpPr>
        <p:spPr>
          <a:xfrm>
            <a:off x="6216349" y="2758253"/>
            <a:ext cx="643010" cy="663127"/>
          </a:xfrm>
          <a:prstGeom prst="roundRect">
            <a:avLst>
              <a:gd name="adj" fmla="val 7822"/>
            </a:avLst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solid"/>
          </a:ln>
          <a:effectLst>
            <a:outerShdw blurRad="342900" dist="152400" dir="8100000" algn="tr" rotWithShape="0">
              <a:prstClr val="black">
                <a:alpha val="26000"/>
              </a:prstClr>
            </a:outerShdw>
          </a:effectLst>
        </p:spPr>
        <p:txBody>
          <a:bodyPr lIns="91412" tIns="45706" rIns="91412" bIns="45706" rtlCol="0" anchor="ctr"/>
          <a:lstStyle/>
          <a:p>
            <a:pPr marL="0" marR="0" lvl="0" indent="0" algn="ctr" defTabSz="121880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0" name="圆角矩形 16">
            <a:extLst>
              <a:ext uri="{FF2B5EF4-FFF2-40B4-BE49-F238E27FC236}">
                <a16:creationId xmlns:a16="http://schemas.microsoft.com/office/drawing/2014/main" id="{D403AC11-95B7-4873-8477-175213B16A5B}"/>
              </a:ext>
            </a:extLst>
          </p:cNvPr>
          <p:cNvSpPr/>
          <p:nvPr/>
        </p:nvSpPr>
        <p:spPr>
          <a:xfrm>
            <a:off x="6216349" y="3811942"/>
            <a:ext cx="643010" cy="663127"/>
          </a:xfrm>
          <a:prstGeom prst="roundRect">
            <a:avLst>
              <a:gd name="adj" fmla="val 7822"/>
            </a:avLst>
          </a:prstGeom>
          <a:gradFill flip="none" rotWithShape="1">
            <a:gsLst>
              <a:gs pos="0">
                <a:srgbClr val="C9CBC8"/>
              </a:gs>
              <a:gs pos="100000">
                <a:srgbClr val="FCFCFC"/>
              </a:gs>
            </a:gsLst>
            <a:lin ang="8100000" scaled="1"/>
            <a:tileRect/>
          </a:gradFill>
          <a:ln w="25400" cap="flat" cmpd="sng" algn="ctr">
            <a:gradFill flip="none" rotWithShape="1">
              <a:gsLst>
                <a:gs pos="0">
                  <a:srgbClr val="FCFDFD"/>
                </a:gs>
                <a:gs pos="100000">
                  <a:srgbClr val="CFD4D0"/>
                </a:gs>
              </a:gsLst>
              <a:lin ang="8100000" scaled="1"/>
              <a:tileRect/>
            </a:gradFill>
            <a:prstDash val="solid"/>
          </a:ln>
          <a:effectLst>
            <a:outerShdw blurRad="342900" dist="152400" dir="8100000" algn="tr" rotWithShape="0">
              <a:prstClr val="black">
                <a:alpha val="26000"/>
              </a:prstClr>
            </a:outerShdw>
          </a:effectLst>
        </p:spPr>
        <p:txBody>
          <a:bodyPr lIns="91412" tIns="45706" rIns="91412" bIns="45706" rtlCol="0" anchor="ctr"/>
          <a:lstStyle/>
          <a:p>
            <a:pPr marL="0" marR="0" lvl="0" indent="0" algn="ctr" defTabSz="121880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1" name="圆角矩形 18">
            <a:extLst>
              <a:ext uri="{FF2B5EF4-FFF2-40B4-BE49-F238E27FC236}">
                <a16:creationId xmlns:a16="http://schemas.microsoft.com/office/drawing/2014/main" id="{D132E773-FF51-42E7-8045-7A091D1E4F99}"/>
              </a:ext>
            </a:extLst>
          </p:cNvPr>
          <p:cNvSpPr/>
          <p:nvPr/>
        </p:nvSpPr>
        <p:spPr>
          <a:xfrm>
            <a:off x="6216349" y="4877032"/>
            <a:ext cx="643010" cy="663127"/>
          </a:xfrm>
          <a:prstGeom prst="roundRect">
            <a:avLst>
              <a:gd name="adj" fmla="val 7822"/>
            </a:avLst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solid"/>
          </a:ln>
          <a:effectLst>
            <a:outerShdw blurRad="342900" dist="152400" dir="8100000" algn="tr" rotWithShape="0">
              <a:prstClr val="black">
                <a:alpha val="26000"/>
              </a:prstClr>
            </a:outerShdw>
          </a:effectLst>
        </p:spPr>
        <p:txBody>
          <a:bodyPr lIns="91412" tIns="45706" rIns="91412" bIns="45706" rtlCol="0" anchor="ctr"/>
          <a:lstStyle/>
          <a:p>
            <a:pPr marL="0" marR="0" lvl="0" indent="0" algn="ctr" defTabSz="121880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2" name="TextBox 35">
            <a:extLst>
              <a:ext uri="{FF2B5EF4-FFF2-40B4-BE49-F238E27FC236}">
                <a16:creationId xmlns:a16="http://schemas.microsoft.com/office/drawing/2014/main" id="{5DFF3337-43AA-429F-8A60-5E81730B2732}"/>
              </a:ext>
            </a:extLst>
          </p:cNvPr>
          <p:cNvSpPr txBox="1"/>
          <p:nvPr/>
        </p:nvSpPr>
        <p:spPr>
          <a:xfrm>
            <a:off x="7133719" y="1720079"/>
            <a:ext cx="3058107" cy="64761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just" defTabSz="86694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</a:p>
          <a:p>
            <a:pPr algn="just" defTabSz="86694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050" dirty="0">
                <a:solidFill>
                  <a:schemeClr val="bg2">
                    <a:lumMod val="7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050" dirty="0">
              <a:solidFill>
                <a:schemeClr val="bg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3" name="Text Placeholder 3">
            <a:extLst>
              <a:ext uri="{FF2B5EF4-FFF2-40B4-BE49-F238E27FC236}">
                <a16:creationId xmlns:a16="http://schemas.microsoft.com/office/drawing/2014/main" id="{494C6D9B-3BB7-44B6-A907-7734C4960919}"/>
              </a:ext>
            </a:extLst>
          </p:cNvPr>
          <p:cNvSpPr txBox="1">
            <a:spLocks/>
          </p:cNvSpPr>
          <p:nvPr/>
        </p:nvSpPr>
        <p:spPr>
          <a:xfrm>
            <a:off x="10420856" y="1808499"/>
            <a:ext cx="737381" cy="448777"/>
          </a:xfrm>
          <a:prstGeom prst="rect">
            <a:avLst/>
          </a:prstGeom>
        </p:spPr>
        <p:txBody>
          <a:bodyPr wrap="none" lIns="0" tIns="0" rIns="0" bIns="0" anchor="t" anchorCtr="0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055432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655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20%</a:t>
            </a:r>
          </a:p>
        </p:txBody>
      </p:sp>
      <p:sp>
        <p:nvSpPr>
          <p:cNvPr id="64" name="TextBox 36">
            <a:extLst>
              <a:ext uri="{FF2B5EF4-FFF2-40B4-BE49-F238E27FC236}">
                <a16:creationId xmlns:a16="http://schemas.microsoft.com/office/drawing/2014/main" id="{0E7E73FA-C69A-4835-9A91-F2533FDF0FD0}"/>
              </a:ext>
            </a:extLst>
          </p:cNvPr>
          <p:cNvSpPr txBox="1"/>
          <p:nvPr/>
        </p:nvSpPr>
        <p:spPr>
          <a:xfrm>
            <a:off x="7133750" y="2793549"/>
            <a:ext cx="3058109" cy="64761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just" defTabSz="86694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 b="1" dirty="0">
                <a:cs typeface="+mn-ea"/>
                <a:sym typeface="+mn-lt"/>
              </a:rPr>
              <a:t>Add title text</a:t>
            </a:r>
          </a:p>
          <a:p>
            <a:pPr algn="just" defTabSz="86694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050" dirty="0">
                <a:solidFill>
                  <a:schemeClr val="bg2">
                    <a:lumMod val="7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050" dirty="0">
              <a:solidFill>
                <a:schemeClr val="bg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5" name="Text Placeholder 3">
            <a:extLst>
              <a:ext uri="{FF2B5EF4-FFF2-40B4-BE49-F238E27FC236}">
                <a16:creationId xmlns:a16="http://schemas.microsoft.com/office/drawing/2014/main" id="{E1DDE807-E400-47EF-93D5-3D8B409D6E4E}"/>
              </a:ext>
            </a:extLst>
          </p:cNvPr>
          <p:cNvSpPr txBox="1">
            <a:spLocks/>
          </p:cNvSpPr>
          <p:nvPr/>
        </p:nvSpPr>
        <p:spPr>
          <a:xfrm>
            <a:off x="10420855" y="2904722"/>
            <a:ext cx="737382" cy="448777"/>
          </a:xfrm>
          <a:prstGeom prst="rect">
            <a:avLst/>
          </a:prstGeom>
        </p:spPr>
        <p:txBody>
          <a:bodyPr wrap="none" lIns="0" tIns="0" rIns="0" bIns="0" anchor="t" anchorCtr="0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055432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655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70%</a:t>
            </a:r>
          </a:p>
        </p:txBody>
      </p:sp>
      <p:sp>
        <p:nvSpPr>
          <p:cNvPr id="66" name="TextBox 37">
            <a:extLst>
              <a:ext uri="{FF2B5EF4-FFF2-40B4-BE49-F238E27FC236}">
                <a16:creationId xmlns:a16="http://schemas.microsoft.com/office/drawing/2014/main" id="{25084379-28CA-4E08-BE52-33840B4CB04B}"/>
              </a:ext>
            </a:extLst>
          </p:cNvPr>
          <p:cNvSpPr txBox="1"/>
          <p:nvPr/>
        </p:nvSpPr>
        <p:spPr>
          <a:xfrm>
            <a:off x="7133719" y="3835511"/>
            <a:ext cx="3058107" cy="64761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just" defTabSz="86694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</a:p>
          <a:p>
            <a:pPr algn="just" defTabSz="86694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050" dirty="0">
                <a:solidFill>
                  <a:schemeClr val="bg2">
                    <a:lumMod val="7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050" dirty="0">
              <a:solidFill>
                <a:schemeClr val="bg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7" name="Text Placeholder 3">
            <a:extLst>
              <a:ext uri="{FF2B5EF4-FFF2-40B4-BE49-F238E27FC236}">
                <a16:creationId xmlns:a16="http://schemas.microsoft.com/office/drawing/2014/main" id="{3AB013B2-6B65-42D9-917C-3C3B406C37E0}"/>
              </a:ext>
            </a:extLst>
          </p:cNvPr>
          <p:cNvSpPr txBox="1">
            <a:spLocks/>
          </p:cNvSpPr>
          <p:nvPr/>
        </p:nvSpPr>
        <p:spPr>
          <a:xfrm>
            <a:off x="10420856" y="3963081"/>
            <a:ext cx="737381" cy="448777"/>
          </a:xfrm>
          <a:prstGeom prst="rect">
            <a:avLst/>
          </a:prstGeom>
        </p:spPr>
        <p:txBody>
          <a:bodyPr wrap="none" lIns="0" tIns="0" rIns="0" bIns="0" anchor="t" anchorCtr="0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055432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655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90%</a:t>
            </a:r>
          </a:p>
        </p:txBody>
      </p:sp>
      <p:sp>
        <p:nvSpPr>
          <p:cNvPr id="68" name="TextBox 38">
            <a:extLst>
              <a:ext uri="{FF2B5EF4-FFF2-40B4-BE49-F238E27FC236}">
                <a16:creationId xmlns:a16="http://schemas.microsoft.com/office/drawing/2014/main" id="{C7CABC16-5532-4368-882F-84D4D10B3E7F}"/>
              </a:ext>
            </a:extLst>
          </p:cNvPr>
          <p:cNvSpPr txBox="1"/>
          <p:nvPr/>
        </p:nvSpPr>
        <p:spPr>
          <a:xfrm>
            <a:off x="7133719" y="4892546"/>
            <a:ext cx="3058107" cy="64761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just" defTabSz="86694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</a:p>
          <a:p>
            <a:pPr algn="just" defTabSz="86694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050" dirty="0">
                <a:solidFill>
                  <a:schemeClr val="bg2">
                    <a:lumMod val="7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050" dirty="0">
              <a:solidFill>
                <a:schemeClr val="bg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9" name="Text Placeholder 3">
            <a:extLst>
              <a:ext uri="{FF2B5EF4-FFF2-40B4-BE49-F238E27FC236}">
                <a16:creationId xmlns:a16="http://schemas.microsoft.com/office/drawing/2014/main" id="{33B76D51-6BAD-4219-9E4C-4E3517CE70C3}"/>
              </a:ext>
            </a:extLst>
          </p:cNvPr>
          <p:cNvSpPr txBox="1">
            <a:spLocks/>
          </p:cNvSpPr>
          <p:nvPr/>
        </p:nvSpPr>
        <p:spPr>
          <a:xfrm>
            <a:off x="10420856" y="5036517"/>
            <a:ext cx="737381" cy="448777"/>
          </a:xfrm>
          <a:prstGeom prst="rect">
            <a:avLst/>
          </a:prstGeom>
        </p:spPr>
        <p:txBody>
          <a:bodyPr wrap="none" lIns="0" tIns="0" rIns="0" bIns="0" anchor="t" anchorCtr="0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055432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655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50%</a:t>
            </a:r>
          </a:p>
        </p:txBody>
      </p:sp>
      <p:sp>
        <p:nvSpPr>
          <p:cNvPr id="70" name="文本框 69">
            <a:extLst>
              <a:ext uri="{FF2B5EF4-FFF2-40B4-BE49-F238E27FC236}">
                <a16:creationId xmlns:a16="http://schemas.microsoft.com/office/drawing/2014/main" id="{A6FE7C6F-A145-4540-86B4-FC4381206F09}"/>
              </a:ext>
            </a:extLst>
          </p:cNvPr>
          <p:cNvSpPr txBox="1"/>
          <p:nvPr/>
        </p:nvSpPr>
        <p:spPr>
          <a:xfrm>
            <a:off x="1214021" y="329922"/>
            <a:ext cx="24195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gradFill>
                  <a:gsLst>
                    <a:gs pos="59200">
                      <a:srgbClr val="0599D7">
                        <a:alpha val="80000"/>
                      </a:srgbClr>
                    </a:gs>
                    <a:gs pos="42000">
                      <a:srgbClr val="0599D7">
                        <a:alpha val="85000"/>
                      </a:srgbClr>
                    </a:gs>
                    <a:gs pos="0">
                      <a:srgbClr val="0599D7"/>
                    </a:gs>
                    <a:gs pos="100000">
                      <a:srgbClr val="0599D7"/>
                    </a:gs>
                  </a:gsLst>
                  <a:lin ang="2700000" scaled="0"/>
                </a:gradFill>
                <a:cs typeface="+mn-ea"/>
                <a:sym typeface="+mn-lt"/>
              </a:rPr>
              <a:t>Add title text</a:t>
            </a:r>
            <a:endParaRPr lang="zh-CN" altLang="en-US" sz="2800" dirty="0">
              <a:gradFill>
                <a:gsLst>
                  <a:gs pos="59200">
                    <a:srgbClr val="0599D7">
                      <a:alpha val="80000"/>
                    </a:srgbClr>
                  </a:gs>
                  <a:gs pos="42000">
                    <a:srgbClr val="0599D7">
                      <a:alpha val="85000"/>
                    </a:srgbClr>
                  </a:gs>
                  <a:gs pos="0">
                    <a:srgbClr val="0599D7"/>
                  </a:gs>
                  <a:gs pos="100000">
                    <a:srgbClr val="0599D7"/>
                  </a:gs>
                </a:gsLst>
                <a:lin ang="2700000" scaled="0"/>
              </a:gra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265144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5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750"/>
                            </p:stCondLst>
                            <p:childTnLst>
                              <p:par>
                                <p:cTn id="4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750"/>
                            </p:stCondLst>
                            <p:childTnLst>
                              <p:par>
                                <p:cTn id="5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750"/>
                            </p:stCondLst>
                            <p:childTnLst>
                              <p:par>
                                <p:cTn id="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  <p:bldP spid="60" grpId="0" animBg="1"/>
      <p:bldP spid="61" grpId="0" animBg="1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4FEA9709-BC60-4F47-ACA3-EAB24B90F815}"/>
              </a:ext>
            </a:extLst>
          </p:cNvPr>
          <p:cNvGrpSpPr/>
          <p:nvPr/>
        </p:nvGrpSpPr>
        <p:grpSpPr>
          <a:xfrm>
            <a:off x="933807" y="1664986"/>
            <a:ext cx="2223898" cy="1295786"/>
            <a:chOff x="933807" y="1451766"/>
            <a:chExt cx="2223898" cy="1295786"/>
          </a:xfrm>
        </p:grpSpPr>
        <p:sp>
          <p:nvSpPr>
            <p:cNvPr id="5" name="圆角矩形 73">
              <a:extLst>
                <a:ext uri="{FF2B5EF4-FFF2-40B4-BE49-F238E27FC236}">
                  <a16:creationId xmlns:a16="http://schemas.microsoft.com/office/drawing/2014/main" id="{90B8F492-174A-47DD-AB79-D147E1A1C23B}"/>
                </a:ext>
              </a:extLst>
            </p:cNvPr>
            <p:cNvSpPr/>
            <p:nvPr/>
          </p:nvSpPr>
          <p:spPr>
            <a:xfrm>
              <a:off x="960816" y="1451766"/>
              <a:ext cx="2086801" cy="580579"/>
            </a:xfrm>
            <a:prstGeom prst="roundRect">
              <a:avLst/>
            </a:prstGeom>
            <a:noFill/>
            <a:ln w="19050" cap="flat" cmpd="sng" algn="ctr">
              <a:solidFill>
                <a:srgbClr val="FFFFFF">
                  <a:lumMod val="65000"/>
                </a:srgbClr>
              </a:solidFill>
              <a:prstDash val="sys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90A0E055-5100-4BC3-A10D-E378FDBA3C3C}"/>
                </a:ext>
              </a:extLst>
            </p:cNvPr>
            <p:cNvSpPr txBox="1"/>
            <p:nvPr/>
          </p:nvSpPr>
          <p:spPr>
            <a:xfrm>
              <a:off x="1234582" y="1557389"/>
              <a:ext cx="19231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5B8BD04B-289B-4A75-9940-94669DE8551E}"/>
                </a:ext>
              </a:extLst>
            </p:cNvPr>
            <p:cNvSpPr txBox="1"/>
            <p:nvPr/>
          </p:nvSpPr>
          <p:spPr>
            <a:xfrm>
              <a:off x="933807" y="2198491"/>
              <a:ext cx="2113810" cy="5490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30000"/>
                </a:lnSpc>
                <a:defRPr/>
              </a:pPr>
              <a:r>
                <a:rPr lang="en-US" altLang="zh-CN" sz="1200" kern="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DE2200ED-B8FF-424F-87D2-AC4E873F89E6}"/>
              </a:ext>
            </a:extLst>
          </p:cNvPr>
          <p:cNvGrpSpPr/>
          <p:nvPr/>
        </p:nvGrpSpPr>
        <p:grpSpPr>
          <a:xfrm>
            <a:off x="958814" y="4049497"/>
            <a:ext cx="2198891" cy="1213500"/>
            <a:chOff x="958814" y="3836277"/>
            <a:chExt cx="2198891" cy="1213500"/>
          </a:xfrm>
        </p:grpSpPr>
        <p:sp>
          <p:nvSpPr>
            <p:cNvPr id="9" name="圆角矩形 86">
              <a:extLst>
                <a:ext uri="{FF2B5EF4-FFF2-40B4-BE49-F238E27FC236}">
                  <a16:creationId xmlns:a16="http://schemas.microsoft.com/office/drawing/2014/main" id="{2D166077-A308-4A47-B2E6-27F71E9ED17E}"/>
                </a:ext>
              </a:extLst>
            </p:cNvPr>
            <p:cNvSpPr/>
            <p:nvPr/>
          </p:nvSpPr>
          <p:spPr>
            <a:xfrm>
              <a:off x="960816" y="3836277"/>
              <a:ext cx="2086801" cy="580579"/>
            </a:xfrm>
            <a:prstGeom prst="roundRect">
              <a:avLst/>
            </a:prstGeom>
            <a:noFill/>
            <a:ln w="19050" cap="flat" cmpd="sng" algn="ctr">
              <a:solidFill>
                <a:srgbClr val="FFFFFF">
                  <a:lumMod val="65000"/>
                </a:srgbClr>
              </a:solidFill>
              <a:prstDash val="sys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CE0FB4C8-8332-4ADA-9982-B80977CE8FDE}"/>
                </a:ext>
              </a:extLst>
            </p:cNvPr>
            <p:cNvSpPr txBox="1"/>
            <p:nvPr/>
          </p:nvSpPr>
          <p:spPr>
            <a:xfrm>
              <a:off x="1234582" y="3941900"/>
              <a:ext cx="19231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b="1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2E869474-5627-4931-941C-255F10E4FA89}"/>
                </a:ext>
              </a:extLst>
            </p:cNvPr>
            <p:cNvSpPr txBox="1"/>
            <p:nvPr/>
          </p:nvSpPr>
          <p:spPr>
            <a:xfrm>
              <a:off x="958814" y="4500716"/>
              <a:ext cx="2113810" cy="5490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30000"/>
                </a:lnSpc>
                <a:defRPr/>
              </a:pPr>
              <a:r>
                <a:rPr lang="en-US" altLang="zh-CN" sz="1200" kern="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5E08D919-452A-428F-86D0-9D966FFBA3B0}"/>
              </a:ext>
            </a:extLst>
          </p:cNvPr>
          <p:cNvGrpSpPr/>
          <p:nvPr/>
        </p:nvGrpSpPr>
        <p:grpSpPr>
          <a:xfrm>
            <a:off x="8861650" y="1664986"/>
            <a:ext cx="2196889" cy="1214405"/>
            <a:chOff x="8861650" y="1451766"/>
            <a:chExt cx="2196889" cy="1214405"/>
          </a:xfrm>
        </p:grpSpPr>
        <p:sp>
          <p:nvSpPr>
            <p:cNvPr id="13" name="圆角矩形 74">
              <a:extLst>
                <a:ext uri="{FF2B5EF4-FFF2-40B4-BE49-F238E27FC236}">
                  <a16:creationId xmlns:a16="http://schemas.microsoft.com/office/drawing/2014/main" id="{F9DFA2D5-558A-48B0-9BB3-E64D9E7EC534}"/>
                </a:ext>
              </a:extLst>
            </p:cNvPr>
            <p:cNvSpPr/>
            <p:nvPr/>
          </p:nvSpPr>
          <p:spPr>
            <a:xfrm>
              <a:off x="8861650" y="1451766"/>
              <a:ext cx="2086801" cy="580579"/>
            </a:xfrm>
            <a:prstGeom prst="roundRect">
              <a:avLst/>
            </a:prstGeom>
            <a:noFill/>
            <a:ln w="19050" cap="flat" cmpd="sng" algn="ctr">
              <a:solidFill>
                <a:srgbClr val="FFFFFF">
                  <a:lumMod val="65000"/>
                </a:srgbClr>
              </a:solidFill>
              <a:prstDash val="sys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17AB2472-B0EB-4E14-804F-1B3C85AAFCAF}"/>
                </a:ext>
              </a:extLst>
            </p:cNvPr>
            <p:cNvSpPr txBox="1"/>
            <p:nvPr/>
          </p:nvSpPr>
          <p:spPr>
            <a:xfrm>
              <a:off x="9135416" y="1557389"/>
              <a:ext cx="19231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b="1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526A83EF-9541-492B-8EE0-2C1813FE795A}"/>
                </a:ext>
              </a:extLst>
            </p:cNvPr>
            <p:cNvSpPr txBox="1"/>
            <p:nvPr/>
          </p:nvSpPr>
          <p:spPr>
            <a:xfrm>
              <a:off x="8926253" y="2117110"/>
              <a:ext cx="2132286" cy="5490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30000"/>
                </a:lnSpc>
                <a:defRPr/>
              </a:pPr>
              <a:r>
                <a:rPr lang="en-US" altLang="zh-CN" sz="1200" kern="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EB126010-1432-42E7-91A0-7FB38D53207B}"/>
              </a:ext>
            </a:extLst>
          </p:cNvPr>
          <p:cNvGrpSpPr/>
          <p:nvPr/>
        </p:nvGrpSpPr>
        <p:grpSpPr>
          <a:xfrm>
            <a:off x="8861650" y="4049497"/>
            <a:ext cx="2196889" cy="1213500"/>
            <a:chOff x="8861650" y="3836277"/>
            <a:chExt cx="2196889" cy="1213500"/>
          </a:xfrm>
        </p:grpSpPr>
        <p:sp>
          <p:nvSpPr>
            <p:cNvPr id="17" name="圆角矩形 81">
              <a:extLst>
                <a:ext uri="{FF2B5EF4-FFF2-40B4-BE49-F238E27FC236}">
                  <a16:creationId xmlns:a16="http://schemas.microsoft.com/office/drawing/2014/main" id="{38BEECA3-5F2E-42C7-943B-56FA974FEA68}"/>
                </a:ext>
              </a:extLst>
            </p:cNvPr>
            <p:cNvSpPr/>
            <p:nvPr/>
          </p:nvSpPr>
          <p:spPr>
            <a:xfrm>
              <a:off x="8861650" y="3836277"/>
              <a:ext cx="2086801" cy="580579"/>
            </a:xfrm>
            <a:prstGeom prst="roundRect">
              <a:avLst/>
            </a:prstGeom>
            <a:noFill/>
            <a:ln w="19050" cap="flat" cmpd="sng" algn="ctr">
              <a:solidFill>
                <a:srgbClr val="FFFFFF">
                  <a:lumMod val="65000"/>
                </a:srgbClr>
              </a:solidFill>
              <a:prstDash val="sys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C9BF70BD-5024-46BD-B3DA-4EEA58F68138}"/>
                </a:ext>
              </a:extLst>
            </p:cNvPr>
            <p:cNvSpPr txBox="1"/>
            <p:nvPr/>
          </p:nvSpPr>
          <p:spPr>
            <a:xfrm>
              <a:off x="9135416" y="3941900"/>
              <a:ext cx="19231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b="1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FB539E4B-27E4-46EC-B9CC-08E5F7DD2778}"/>
                </a:ext>
              </a:extLst>
            </p:cNvPr>
            <p:cNvSpPr txBox="1"/>
            <p:nvPr/>
          </p:nvSpPr>
          <p:spPr>
            <a:xfrm>
              <a:off x="8907243" y="4500716"/>
              <a:ext cx="2054120" cy="5490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30000"/>
                </a:lnSpc>
                <a:defRPr/>
              </a:pPr>
              <a:r>
                <a:rPr lang="en-US" altLang="zh-CN" sz="1200" kern="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0" name="任意多边形 51">
            <a:extLst>
              <a:ext uri="{FF2B5EF4-FFF2-40B4-BE49-F238E27FC236}">
                <a16:creationId xmlns:a16="http://schemas.microsoft.com/office/drawing/2014/main" id="{B368EFBA-402F-41DC-9DDC-04CA50C3D5EF}"/>
              </a:ext>
            </a:extLst>
          </p:cNvPr>
          <p:cNvSpPr/>
          <p:nvPr/>
        </p:nvSpPr>
        <p:spPr>
          <a:xfrm flipH="1">
            <a:off x="6929043" y="1936329"/>
            <a:ext cx="1672900" cy="2480679"/>
          </a:xfrm>
          <a:custGeom>
            <a:avLst/>
            <a:gdLst>
              <a:gd name="connsiteX0" fmla="*/ 0 w 2089743"/>
              <a:gd name="connsiteY0" fmla="*/ 0 h 3098800"/>
              <a:gd name="connsiteX1" fmla="*/ 896251 w 2089743"/>
              <a:gd name="connsiteY1" fmla="*/ 0 h 3098800"/>
              <a:gd name="connsiteX2" fmla="*/ 1499804 w 2089743"/>
              <a:gd name="connsiteY2" fmla="*/ 603553 h 3098800"/>
              <a:gd name="connsiteX3" fmla="*/ 1499804 w 2089743"/>
              <a:gd name="connsiteY3" fmla="*/ 1424821 h 3098800"/>
              <a:gd name="connsiteX4" fmla="*/ 2089743 w 2089743"/>
              <a:gd name="connsiteY4" fmla="*/ 1424821 h 3098800"/>
              <a:gd name="connsiteX5" fmla="*/ 2089743 w 2089743"/>
              <a:gd name="connsiteY5" fmla="*/ 1667767 h 3098800"/>
              <a:gd name="connsiteX6" fmla="*/ 1499804 w 2089743"/>
              <a:gd name="connsiteY6" fmla="*/ 1667767 h 3098800"/>
              <a:gd name="connsiteX7" fmla="*/ 1499804 w 2089743"/>
              <a:gd name="connsiteY7" fmla="*/ 2495247 h 3098800"/>
              <a:gd name="connsiteX8" fmla="*/ 896251 w 2089743"/>
              <a:gd name="connsiteY8" fmla="*/ 3098800 h 3098800"/>
              <a:gd name="connsiteX9" fmla="*/ 0 w 2089743"/>
              <a:gd name="connsiteY9" fmla="*/ 3098800 h 3098800"/>
              <a:gd name="connsiteX10" fmla="*/ 0 w 2089743"/>
              <a:gd name="connsiteY10" fmla="*/ 2897517 h 3098800"/>
              <a:gd name="connsiteX11" fmla="*/ 779876 w 2089743"/>
              <a:gd name="connsiteY11" fmla="*/ 2897517 h 3098800"/>
              <a:gd name="connsiteX12" fmla="*/ 1287900 w 2089743"/>
              <a:gd name="connsiteY12" fmla="*/ 2389493 h 3098800"/>
              <a:gd name="connsiteX13" fmla="*/ 1287900 w 2089743"/>
              <a:gd name="connsiteY13" fmla="*/ 709307 h 3098800"/>
              <a:gd name="connsiteX14" fmla="*/ 779876 w 2089743"/>
              <a:gd name="connsiteY14" fmla="*/ 201283 h 3098800"/>
              <a:gd name="connsiteX15" fmla="*/ 0 w 2089743"/>
              <a:gd name="connsiteY15" fmla="*/ 201283 h 309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89743" h="3098800">
                <a:moveTo>
                  <a:pt x="0" y="0"/>
                </a:moveTo>
                <a:lnTo>
                  <a:pt x="896251" y="0"/>
                </a:lnTo>
                <a:cubicBezTo>
                  <a:pt x="1229584" y="0"/>
                  <a:pt x="1499804" y="270220"/>
                  <a:pt x="1499804" y="603553"/>
                </a:cubicBezTo>
                <a:lnTo>
                  <a:pt x="1499804" y="1424821"/>
                </a:lnTo>
                <a:lnTo>
                  <a:pt x="2089743" y="1424821"/>
                </a:lnTo>
                <a:lnTo>
                  <a:pt x="2089743" y="1667767"/>
                </a:lnTo>
                <a:lnTo>
                  <a:pt x="1499804" y="1667767"/>
                </a:lnTo>
                <a:lnTo>
                  <a:pt x="1499804" y="2495247"/>
                </a:lnTo>
                <a:cubicBezTo>
                  <a:pt x="1499804" y="2828580"/>
                  <a:pt x="1229584" y="3098800"/>
                  <a:pt x="896251" y="3098800"/>
                </a:cubicBezTo>
                <a:lnTo>
                  <a:pt x="0" y="3098800"/>
                </a:lnTo>
                <a:lnTo>
                  <a:pt x="0" y="2897517"/>
                </a:lnTo>
                <a:lnTo>
                  <a:pt x="779876" y="2897517"/>
                </a:lnTo>
                <a:cubicBezTo>
                  <a:pt x="1060450" y="2897517"/>
                  <a:pt x="1287900" y="2670067"/>
                  <a:pt x="1287900" y="2389493"/>
                </a:cubicBezTo>
                <a:lnTo>
                  <a:pt x="1287900" y="709307"/>
                </a:lnTo>
                <a:cubicBezTo>
                  <a:pt x="1287900" y="428733"/>
                  <a:pt x="1060450" y="201283"/>
                  <a:pt x="779876" y="201283"/>
                </a:cubicBezTo>
                <a:lnTo>
                  <a:pt x="0" y="201283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任意多边形 45">
            <a:extLst>
              <a:ext uri="{FF2B5EF4-FFF2-40B4-BE49-F238E27FC236}">
                <a16:creationId xmlns:a16="http://schemas.microsoft.com/office/drawing/2014/main" id="{081BF972-817C-4E46-AF44-AAB008179385}"/>
              </a:ext>
            </a:extLst>
          </p:cNvPr>
          <p:cNvSpPr/>
          <p:nvPr/>
        </p:nvSpPr>
        <p:spPr>
          <a:xfrm>
            <a:off x="3299787" y="1936329"/>
            <a:ext cx="1672900" cy="2480679"/>
          </a:xfrm>
          <a:custGeom>
            <a:avLst/>
            <a:gdLst>
              <a:gd name="connsiteX0" fmla="*/ 0 w 2089743"/>
              <a:gd name="connsiteY0" fmla="*/ 0 h 3098800"/>
              <a:gd name="connsiteX1" fmla="*/ 896251 w 2089743"/>
              <a:gd name="connsiteY1" fmla="*/ 0 h 3098800"/>
              <a:gd name="connsiteX2" fmla="*/ 1499804 w 2089743"/>
              <a:gd name="connsiteY2" fmla="*/ 603553 h 3098800"/>
              <a:gd name="connsiteX3" fmla="*/ 1499804 w 2089743"/>
              <a:gd name="connsiteY3" fmla="*/ 1424821 h 3098800"/>
              <a:gd name="connsiteX4" fmla="*/ 2089743 w 2089743"/>
              <a:gd name="connsiteY4" fmla="*/ 1424821 h 3098800"/>
              <a:gd name="connsiteX5" fmla="*/ 2089743 w 2089743"/>
              <a:gd name="connsiteY5" fmla="*/ 1667767 h 3098800"/>
              <a:gd name="connsiteX6" fmla="*/ 1499804 w 2089743"/>
              <a:gd name="connsiteY6" fmla="*/ 1667767 h 3098800"/>
              <a:gd name="connsiteX7" fmla="*/ 1499804 w 2089743"/>
              <a:gd name="connsiteY7" fmla="*/ 2495247 h 3098800"/>
              <a:gd name="connsiteX8" fmla="*/ 896251 w 2089743"/>
              <a:gd name="connsiteY8" fmla="*/ 3098800 h 3098800"/>
              <a:gd name="connsiteX9" fmla="*/ 0 w 2089743"/>
              <a:gd name="connsiteY9" fmla="*/ 3098800 h 3098800"/>
              <a:gd name="connsiteX10" fmla="*/ 0 w 2089743"/>
              <a:gd name="connsiteY10" fmla="*/ 2897517 h 3098800"/>
              <a:gd name="connsiteX11" fmla="*/ 779876 w 2089743"/>
              <a:gd name="connsiteY11" fmla="*/ 2897517 h 3098800"/>
              <a:gd name="connsiteX12" fmla="*/ 1287900 w 2089743"/>
              <a:gd name="connsiteY12" fmla="*/ 2389493 h 3098800"/>
              <a:gd name="connsiteX13" fmla="*/ 1287900 w 2089743"/>
              <a:gd name="connsiteY13" fmla="*/ 709307 h 3098800"/>
              <a:gd name="connsiteX14" fmla="*/ 779876 w 2089743"/>
              <a:gd name="connsiteY14" fmla="*/ 201283 h 3098800"/>
              <a:gd name="connsiteX15" fmla="*/ 0 w 2089743"/>
              <a:gd name="connsiteY15" fmla="*/ 201283 h 309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89743" h="3098800">
                <a:moveTo>
                  <a:pt x="0" y="0"/>
                </a:moveTo>
                <a:lnTo>
                  <a:pt x="896251" y="0"/>
                </a:lnTo>
                <a:cubicBezTo>
                  <a:pt x="1229584" y="0"/>
                  <a:pt x="1499804" y="270220"/>
                  <a:pt x="1499804" y="603553"/>
                </a:cubicBezTo>
                <a:lnTo>
                  <a:pt x="1499804" y="1424821"/>
                </a:lnTo>
                <a:lnTo>
                  <a:pt x="2089743" y="1424821"/>
                </a:lnTo>
                <a:lnTo>
                  <a:pt x="2089743" y="1667767"/>
                </a:lnTo>
                <a:lnTo>
                  <a:pt x="1499804" y="1667767"/>
                </a:lnTo>
                <a:lnTo>
                  <a:pt x="1499804" y="2495247"/>
                </a:lnTo>
                <a:cubicBezTo>
                  <a:pt x="1499804" y="2828580"/>
                  <a:pt x="1229584" y="3098800"/>
                  <a:pt x="896251" y="3098800"/>
                </a:cubicBezTo>
                <a:lnTo>
                  <a:pt x="0" y="3098800"/>
                </a:lnTo>
                <a:lnTo>
                  <a:pt x="0" y="2897517"/>
                </a:lnTo>
                <a:lnTo>
                  <a:pt x="779876" y="2897517"/>
                </a:lnTo>
                <a:cubicBezTo>
                  <a:pt x="1060450" y="2897517"/>
                  <a:pt x="1287900" y="2670067"/>
                  <a:pt x="1287900" y="2389493"/>
                </a:cubicBezTo>
                <a:lnTo>
                  <a:pt x="1287900" y="709307"/>
                </a:lnTo>
                <a:cubicBezTo>
                  <a:pt x="1287900" y="428733"/>
                  <a:pt x="1060450" y="201283"/>
                  <a:pt x="779876" y="201283"/>
                </a:cubicBezTo>
                <a:lnTo>
                  <a:pt x="0" y="201283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BBDC2209-BDB6-44D0-84B7-DC44A0BD328E}"/>
              </a:ext>
            </a:extLst>
          </p:cNvPr>
          <p:cNvGrpSpPr/>
          <p:nvPr/>
        </p:nvGrpSpPr>
        <p:grpSpPr>
          <a:xfrm>
            <a:off x="2930162" y="1393144"/>
            <a:ext cx="1266206" cy="1862902"/>
            <a:chOff x="3075297" y="1684749"/>
            <a:chExt cx="1266206" cy="1862902"/>
          </a:xfrm>
        </p:grpSpPr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id="{287FEA51-1A0E-47E8-A51B-4FD807356D42}"/>
                </a:ext>
              </a:extLst>
            </p:cNvPr>
            <p:cNvGrpSpPr/>
            <p:nvPr/>
          </p:nvGrpSpPr>
          <p:grpSpPr>
            <a:xfrm>
              <a:off x="3075297" y="1684749"/>
              <a:ext cx="1266206" cy="1862902"/>
              <a:chOff x="2993266" y="1723328"/>
              <a:chExt cx="1411736" cy="2077014"/>
            </a:xfrm>
          </p:grpSpPr>
          <p:sp>
            <p:nvSpPr>
              <p:cNvPr id="27" name="圆角矩形 33">
                <a:extLst>
                  <a:ext uri="{FF2B5EF4-FFF2-40B4-BE49-F238E27FC236}">
                    <a16:creationId xmlns:a16="http://schemas.microsoft.com/office/drawing/2014/main" id="{4A537529-A62B-4562-AB52-AEC790DC3A1F}"/>
                  </a:ext>
                </a:extLst>
              </p:cNvPr>
              <p:cNvSpPr/>
              <p:nvPr/>
            </p:nvSpPr>
            <p:spPr>
              <a:xfrm rot="2700000">
                <a:off x="2800568" y="2195908"/>
                <a:ext cx="2077014" cy="1131854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1C1C1C">
                      <a:alpha val="69000"/>
                    </a:srgbClr>
                  </a:gs>
                  <a:gs pos="100000">
                    <a:srgbClr val="F2F2F2">
                      <a:alpha val="0"/>
                    </a:srgbClr>
                  </a:gs>
                </a:gsLst>
                <a:lin ang="0" scaled="0"/>
              </a:gradFill>
              <a:ln w="12700" cap="flat" cmpd="sng" algn="ctr">
                <a:noFill/>
                <a:prstDash val="solid"/>
                <a:miter lim="800000"/>
              </a:ln>
              <a:effectLst>
                <a:softEdge rad="63500"/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8" name="椭圆 27">
                <a:extLst>
                  <a:ext uri="{FF2B5EF4-FFF2-40B4-BE49-F238E27FC236}">
                    <a16:creationId xmlns:a16="http://schemas.microsoft.com/office/drawing/2014/main" id="{1E8ED5BF-B77A-4A43-BB27-813AF26B71A5}"/>
                  </a:ext>
                </a:extLst>
              </p:cNvPr>
              <p:cNvSpPr/>
              <p:nvPr/>
            </p:nvSpPr>
            <p:spPr>
              <a:xfrm>
                <a:off x="2993266" y="1901066"/>
                <a:ext cx="947668" cy="947668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>
                      <a:lumMod val="85000"/>
                    </a:srgbClr>
                  </a:gs>
                  <a:gs pos="100000">
                    <a:srgbClr val="FFFFFF"/>
                  </a:gs>
                </a:gsLst>
                <a:lin ang="2700000" scaled="1"/>
                <a:tileRect/>
              </a:gradFill>
              <a:ln w="12700" cap="flat" cmpd="sng" algn="ctr">
                <a:gradFill flip="none" rotWithShape="1">
                  <a:gsLst>
                    <a:gs pos="0">
                      <a:srgbClr val="FFFFFF"/>
                    </a:gs>
                    <a:gs pos="100000">
                      <a:srgbClr val="FFFFFF">
                        <a:lumMod val="85000"/>
                      </a:srgbClr>
                    </a:gs>
                  </a:gsLst>
                  <a:lin ang="2700000" scaled="1"/>
                  <a:tileRect/>
                </a:gradFill>
                <a:prstDash val="solid"/>
                <a:miter lim="800000"/>
              </a:ln>
              <a:effectLst>
                <a:outerShdw blurRad="254000" dist="101600" dir="2700000" algn="tl" rotWithShape="0">
                  <a:prstClr val="black">
                    <a:alpha val="15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9" name="圆角矩形 35">
                <a:extLst>
                  <a:ext uri="{FF2B5EF4-FFF2-40B4-BE49-F238E27FC236}">
                    <a16:creationId xmlns:a16="http://schemas.microsoft.com/office/drawing/2014/main" id="{8A8EC9E7-7D62-43E8-A6E8-08A1F13355DC}"/>
                  </a:ext>
                </a:extLst>
              </p:cNvPr>
              <p:cNvSpPr/>
              <p:nvPr/>
            </p:nvSpPr>
            <p:spPr>
              <a:xfrm rot="2700000">
                <a:off x="2918202" y="2295926"/>
                <a:ext cx="1827603" cy="902439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1C1C1C">
                      <a:alpha val="55000"/>
                    </a:srgbClr>
                  </a:gs>
                  <a:gs pos="100000">
                    <a:srgbClr val="F2F2F2">
                      <a:alpha val="0"/>
                    </a:srgbClr>
                  </a:gs>
                </a:gsLst>
                <a:lin ang="0" scaled="0"/>
              </a:gradFill>
              <a:ln w="12700" cap="flat" cmpd="sng" algn="ctr">
                <a:noFill/>
                <a:prstDash val="solid"/>
                <a:miter lim="800000"/>
              </a:ln>
              <a:effectLst>
                <a:softEdge rad="50800"/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0" name="椭圆 29">
                <a:extLst>
                  <a:ext uri="{FF2B5EF4-FFF2-40B4-BE49-F238E27FC236}">
                    <a16:creationId xmlns:a16="http://schemas.microsoft.com/office/drawing/2014/main" id="{E737219A-0E54-426E-8D6E-128186DEC59C}"/>
                  </a:ext>
                </a:extLst>
              </p:cNvPr>
              <p:cNvSpPr/>
              <p:nvPr/>
            </p:nvSpPr>
            <p:spPr>
              <a:xfrm>
                <a:off x="3086100" y="1993900"/>
                <a:ext cx="762000" cy="762000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>
                      <a:lumMod val="85000"/>
                    </a:srgbClr>
                  </a:gs>
                  <a:gs pos="100000">
                    <a:srgbClr val="FFFFFF"/>
                  </a:gs>
                </a:gsLst>
                <a:lin ang="2700000" scaled="1"/>
                <a:tileRect/>
              </a:gradFill>
              <a:ln w="12700" cap="flat" cmpd="sng" algn="ctr">
                <a:gradFill flip="none" rotWithShape="1">
                  <a:gsLst>
                    <a:gs pos="0">
                      <a:srgbClr val="FFFFFF"/>
                    </a:gs>
                    <a:gs pos="100000">
                      <a:srgbClr val="FFFFFF">
                        <a:lumMod val="85000"/>
                      </a:srgbClr>
                    </a:gs>
                  </a:gsLst>
                  <a:lin ang="2700000" scaled="1"/>
                  <a:tileRect/>
                </a:gradFill>
                <a:prstDash val="solid"/>
                <a:miter lim="800000"/>
              </a:ln>
              <a:effectLst>
                <a:outerShdw blurRad="165100" dist="76200" dir="2700000" sx="97000" sy="97000" algn="tl" rotWithShape="0">
                  <a:prstClr val="black">
                    <a:alpha val="25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24" name="组合 23">
              <a:extLst>
                <a:ext uri="{FF2B5EF4-FFF2-40B4-BE49-F238E27FC236}">
                  <a16:creationId xmlns:a16="http://schemas.microsoft.com/office/drawing/2014/main" id="{144E7D5B-4259-4EED-B35B-D3D1A2A2CC2E}"/>
                </a:ext>
              </a:extLst>
            </p:cNvPr>
            <p:cNvGrpSpPr/>
            <p:nvPr/>
          </p:nvGrpSpPr>
          <p:grpSpPr>
            <a:xfrm>
              <a:off x="3145018" y="1958461"/>
              <a:ext cx="801133" cy="594637"/>
              <a:chOff x="3145018" y="1958461"/>
              <a:chExt cx="801133" cy="594637"/>
            </a:xfrm>
          </p:grpSpPr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9BB16814-79C4-4EB5-8D49-F7D9AE69B5B0}"/>
                  </a:ext>
                </a:extLst>
              </p:cNvPr>
              <p:cNvSpPr txBox="1"/>
              <p:nvPr/>
            </p:nvSpPr>
            <p:spPr>
              <a:xfrm>
                <a:off x="3145018" y="1958461"/>
                <a:ext cx="685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01</a:t>
                </a:r>
                <a:endParaRPr kumimoji="0" lang="zh-CN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3B3C6A5C-4A27-44B7-BCBC-6FB0C9DFD27D}"/>
                  </a:ext>
                </a:extLst>
              </p:cNvPr>
              <p:cNvSpPr txBox="1"/>
              <p:nvPr/>
            </p:nvSpPr>
            <p:spPr>
              <a:xfrm>
                <a:off x="3220023" y="2306877"/>
                <a:ext cx="726128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0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SET UP</a:t>
                </a: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3C57FBDC-680A-4FB0-86D5-F821EFEB8D14}"/>
              </a:ext>
            </a:extLst>
          </p:cNvPr>
          <p:cNvGrpSpPr/>
          <p:nvPr/>
        </p:nvGrpSpPr>
        <p:grpSpPr>
          <a:xfrm>
            <a:off x="2930162" y="3704544"/>
            <a:ext cx="1266206" cy="1862902"/>
            <a:chOff x="3075297" y="3996149"/>
            <a:chExt cx="1266206" cy="1862902"/>
          </a:xfrm>
        </p:grpSpPr>
        <p:grpSp>
          <p:nvGrpSpPr>
            <p:cNvPr id="32" name="组合 31">
              <a:extLst>
                <a:ext uri="{FF2B5EF4-FFF2-40B4-BE49-F238E27FC236}">
                  <a16:creationId xmlns:a16="http://schemas.microsoft.com/office/drawing/2014/main" id="{45B708CB-34DD-4BF3-98A1-7709D75FD857}"/>
                </a:ext>
              </a:extLst>
            </p:cNvPr>
            <p:cNvGrpSpPr/>
            <p:nvPr/>
          </p:nvGrpSpPr>
          <p:grpSpPr>
            <a:xfrm>
              <a:off x="3075297" y="3996149"/>
              <a:ext cx="1266206" cy="1862902"/>
              <a:chOff x="2993266" y="1723328"/>
              <a:chExt cx="1411736" cy="2077014"/>
            </a:xfrm>
          </p:grpSpPr>
          <p:sp>
            <p:nvSpPr>
              <p:cNvPr id="36" name="圆角矩形 55">
                <a:extLst>
                  <a:ext uri="{FF2B5EF4-FFF2-40B4-BE49-F238E27FC236}">
                    <a16:creationId xmlns:a16="http://schemas.microsoft.com/office/drawing/2014/main" id="{401BD46A-9A22-453C-A30A-7C0C22BF6A4D}"/>
                  </a:ext>
                </a:extLst>
              </p:cNvPr>
              <p:cNvSpPr/>
              <p:nvPr/>
            </p:nvSpPr>
            <p:spPr>
              <a:xfrm rot="2700000">
                <a:off x="2800568" y="2195908"/>
                <a:ext cx="2077014" cy="1131854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1C1C1C">
                      <a:alpha val="69000"/>
                    </a:srgbClr>
                  </a:gs>
                  <a:gs pos="100000">
                    <a:srgbClr val="F2F2F2">
                      <a:alpha val="0"/>
                    </a:srgbClr>
                  </a:gs>
                </a:gsLst>
                <a:lin ang="0" scaled="0"/>
              </a:gradFill>
              <a:ln w="12700" cap="flat" cmpd="sng" algn="ctr">
                <a:noFill/>
                <a:prstDash val="solid"/>
                <a:miter lim="800000"/>
              </a:ln>
              <a:effectLst>
                <a:softEdge rad="63500"/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7" name="椭圆 36">
                <a:extLst>
                  <a:ext uri="{FF2B5EF4-FFF2-40B4-BE49-F238E27FC236}">
                    <a16:creationId xmlns:a16="http://schemas.microsoft.com/office/drawing/2014/main" id="{1AB25774-CB01-4DAF-B278-476E257E2CDC}"/>
                  </a:ext>
                </a:extLst>
              </p:cNvPr>
              <p:cNvSpPr/>
              <p:nvPr/>
            </p:nvSpPr>
            <p:spPr>
              <a:xfrm>
                <a:off x="2993266" y="1901066"/>
                <a:ext cx="947668" cy="947668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>
                      <a:lumMod val="85000"/>
                    </a:srgbClr>
                  </a:gs>
                  <a:gs pos="100000">
                    <a:srgbClr val="FFFFFF"/>
                  </a:gs>
                </a:gsLst>
                <a:lin ang="2700000" scaled="1"/>
                <a:tileRect/>
              </a:gradFill>
              <a:ln w="12700" cap="flat" cmpd="sng" algn="ctr">
                <a:gradFill flip="none" rotWithShape="1">
                  <a:gsLst>
                    <a:gs pos="0">
                      <a:srgbClr val="FFFFFF"/>
                    </a:gs>
                    <a:gs pos="100000">
                      <a:srgbClr val="FFFFFF">
                        <a:lumMod val="85000"/>
                      </a:srgbClr>
                    </a:gs>
                  </a:gsLst>
                  <a:lin ang="2700000" scaled="1"/>
                  <a:tileRect/>
                </a:gradFill>
                <a:prstDash val="solid"/>
                <a:miter lim="800000"/>
              </a:ln>
              <a:effectLst>
                <a:outerShdw blurRad="254000" dist="101600" dir="2700000" algn="tl" rotWithShape="0">
                  <a:prstClr val="black">
                    <a:alpha val="15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8" name="圆角矩形 57">
                <a:extLst>
                  <a:ext uri="{FF2B5EF4-FFF2-40B4-BE49-F238E27FC236}">
                    <a16:creationId xmlns:a16="http://schemas.microsoft.com/office/drawing/2014/main" id="{EEC3A724-B289-47AA-81D6-FF566D8C242F}"/>
                  </a:ext>
                </a:extLst>
              </p:cNvPr>
              <p:cNvSpPr/>
              <p:nvPr/>
            </p:nvSpPr>
            <p:spPr>
              <a:xfrm rot="2700000">
                <a:off x="2918202" y="2295926"/>
                <a:ext cx="1827603" cy="902439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1C1C1C">
                      <a:alpha val="55000"/>
                    </a:srgbClr>
                  </a:gs>
                  <a:gs pos="100000">
                    <a:srgbClr val="F2F2F2">
                      <a:alpha val="0"/>
                    </a:srgbClr>
                  </a:gs>
                </a:gsLst>
                <a:lin ang="0" scaled="0"/>
              </a:gradFill>
              <a:ln w="12700" cap="flat" cmpd="sng" algn="ctr">
                <a:noFill/>
                <a:prstDash val="solid"/>
                <a:miter lim="800000"/>
              </a:ln>
              <a:effectLst>
                <a:softEdge rad="50800"/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9" name="椭圆 38">
                <a:extLst>
                  <a:ext uri="{FF2B5EF4-FFF2-40B4-BE49-F238E27FC236}">
                    <a16:creationId xmlns:a16="http://schemas.microsoft.com/office/drawing/2014/main" id="{95154AA4-A466-4E21-A535-A16BC35B0EFA}"/>
                  </a:ext>
                </a:extLst>
              </p:cNvPr>
              <p:cNvSpPr/>
              <p:nvPr/>
            </p:nvSpPr>
            <p:spPr>
              <a:xfrm>
                <a:off x="3086100" y="1993900"/>
                <a:ext cx="762000" cy="762000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>
                      <a:lumMod val="85000"/>
                    </a:srgbClr>
                  </a:gs>
                  <a:gs pos="100000">
                    <a:srgbClr val="FFFFFF"/>
                  </a:gs>
                </a:gsLst>
                <a:lin ang="2700000" scaled="1"/>
                <a:tileRect/>
              </a:gradFill>
              <a:ln w="12700" cap="flat" cmpd="sng" algn="ctr">
                <a:gradFill flip="none" rotWithShape="1">
                  <a:gsLst>
                    <a:gs pos="0">
                      <a:srgbClr val="FFFFFF"/>
                    </a:gs>
                    <a:gs pos="100000">
                      <a:srgbClr val="FFFFFF">
                        <a:lumMod val="85000"/>
                      </a:srgbClr>
                    </a:gs>
                  </a:gsLst>
                  <a:lin ang="2700000" scaled="1"/>
                  <a:tileRect/>
                </a:gradFill>
                <a:prstDash val="solid"/>
                <a:miter lim="800000"/>
              </a:ln>
              <a:effectLst>
                <a:outerShdw blurRad="165100" dist="76200" dir="2700000" sx="97000" sy="97000" algn="tl" rotWithShape="0">
                  <a:prstClr val="black">
                    <a:alpha val="25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id="{670F1091-0C91-4CAB-99F5-183EBA7B08A6}"/>
                </a:ext>
              </a:extLst>
            </p:cNvPr>
            <p:cNvGrpSpPr/>
            <p:nvPr/>
          </p:nvGrpSpPr>
          <p:grpSpPr>
            <a:xfrm>
              <a:off x="3145018" y="4265255"/>
              <a:ext cx="776493" cy="594637"/>
              <a:chOff x="3145018" y="1958461"/>
              <a:chExt cx="776493" cy="594637"/>
            </a:xfrm>
          </p:grpSpPr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1F8B02E3-DDBC-4ED3-A6AC-CDEA1F88B930}"/>
                  </a:ext>
                </a:extLst>
              </p:cNvPr>
              <p:cNvSpPr txBox="1"/>
              <p:nvPr/>
            </p:nvSpPr>
            <p:spPr>
              <a:xfrm>
                <a:off x="3145018" y="1958461"/>
                <a:ext cx="685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03</a:t>
                </a:r>
                <a:endParaRPr kumimoji="0" lang="zh-CN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910BCF1A-9234-4B4B-B767-DA4F3A638FB0}"/>
                  </a:ext>
                </a:extLst>
              </p:cNvPr>
              <p:cNvSpPr txBox="1"/>
              <p:nvPr/>
            </p:nvSpPr>
            <p:spPr>
              <a:xfrm>
                <a:off x="3220023" y="2306877"/>
                <a:ext cx="701488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0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SET UP</a:t>
                </a: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9C302834-64B7-4828-BDD6-2C3B45EC48C1}"/>
              </a:ext>
            </a:extLst>
          </p:cNvPr>
          <p:cNvGrpSpPr/>
          <p:nvPr/>
        </p:nvGrpSpPr>
        <p:grpSpPr>
          <a:xfrm>
            <a:off x="8137162" y="1393144"/>
            <a:ext cx="1266206" cy="1862902"/>
            <a:chOff x="8282297" y="1684749"/>
            <a:chExt cx="1266206" cy="1862902"/>
          </a:xfrm>
        </p:grpSpPr>
        <p:grpSp>
          <p:nvGrpSpPr>
            <p:cNvPr id="41" name="组合 40">
              <a:extLst>
                <a:ext uri="{FF2B5EF4-FFF2-40B4-BE49-F238E27FC236}">
                  <a16:creationId xmlns:a16="http://schemas.microsoft.com/office/drawing/2014/main" id="{08E55540-8443-4110-AECD-C6BC1BAFCE4A}"/>
                </a:ext>
              </a:extLst>
            </p:cNvPr>
            <p:cNvGrpSpPr/>
            <p:nvPr/>
          </p:nvGrpSpPr>
          <p:grpSpPr>
            <a:xfrm>
              <a:off x="8282297" y="1684749"/>
              <a:ext cx="1266206" cy="1862902"/>
              <a:chOff x="2993266" y="1723328"/>
              <a:chExt cx="1411736" cy="2077014"/>
            </a:xfrm>
          </p:grpSpPr>
          <p:sp>
            <p:nvSpPr>
              <p:cNvPr id="45" name="圆角矩形 60">
                <a:extLst>
                  <a:ext uri="{FF2B5EF4-FFF2-40B4-BE49-F238E27FC236}">
                    <a16:creationId xmlns:a16="http://schemas.microsoft.com/office/drawing/2014/main" id="{398DFA80-8D46-4627-8B8E-E15AD870D4A1}"/>
                  </a:ext>
                </a:extLst>
              </p:cNvPr>
              <p:cNvSpPr/>
              <p:nvPr/>
            </p:nvSpPr>
            <p:spPr>
              <a:xfrm rot="2700000">
                <a:off x="2800568" y="2195908"/>
                <a:ext cx="2077014" cy="1131854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1C1C1C">
                      <a:alpha val="69000"/>
                    </a:srgbClr>
                  </a:gs>
                  <a:gs pos="100000">
                    <a:srgbClr val="F2F2F2">
                      <a:alpha val="0"/>
                    </a:srgbClr>
                  </a:gs>
                </a:gsLst>
                <a:lin ang="0" scaled="0"/>
              </a:gradFill>
              <a:ln w="12700" cap="flat" cmpd="sng" algn="ctr">
                <a:noFill/>
                <a:prstDash val="solid"/>
                <a:miter lim="800000"/>
              </a:ln>
              <a:effectLst>
                <a:softEdge rad="63500"/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6" name="椭圆 45">
                <a:extLst>
                  <a:ext uri="{FF2B5EF4-FFF2-40B4-BE49-F238E27FC236}">
                    <a16:creationId xmlns:a16="http://schemas.microsoft.com/office/drawing/2014/main" id="{0505B941-CE47-4595-A459-79EDB52B63CA}"/>
                  </a:ext>
                </a:extLst>
              </p:cNvPr>
              <p:cNvSpPr/>
              <p:nvPr/>
            </p:nvSpPr>
            <p:spPr>
              <a:xfrm>
                <a:off x="2993266" y="1901066"/>
                <a:ext cx="947668" cy="947668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>
                      <a:lumMod val="85000"/>
                    </a:srgbClr>
                  </a:gs>
                  <a:gs pos="100000">
                    <a:srgbClr val="FFFFFF"/>
                  </a:gs>
                </a:gsLst>
                <a:lin ang="2700000" scaled="1"/>
                <a:tileRect/>
              </a:gradFill>
              <a:ln w="12700" cap="flat" cmpd="sng" algn="ctr">
                <a:gradFill flip="none" rotWithShape="1">
                  <a:gsLst>
                    <a:gs pos="0">
                      <a:srgbClr val="FFFFFF"/>
                    </a:gs>
                    <a:gs pos="100000">
                      <a:srgbClr val="FFFFFF">
                        <a:lumMod val="85000"/>
                      </a:srgbClr>
                    </a:gs>
                  </a:gsLst>
                  <a:lin ang="2700000" scaled="1"/>
                  <a:tileRect/>
                </a:gradFill>
                <a:prstDash val="solid"/>
                <a:miter lim="800000"/>
              </a:ln>
              <a:effectLst>
                <a:outerShdw blurRad="254000" dist="101600" dir="2700000" algn="tl" rotWithShape="0">
                  <a:prstClr val="black">
                    <a:alpha val="15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7" name="圆角矩形 62">
                <a:extLst>
                  <a:ext uri="{FF2B5EF4-FFF2-40B4-BE49-F238E27FC236}">
                    <a16:creationId xmlns:a16="http://schemas.microsoft.com/office/drawing/2014/main" id="{3D0A2AA6-9E08-42ED-9CDC-31C708B05686}"/>
                  </a:ext>
                </a:extLst>
              </p:cNvPr>
              <p:cNvSpPr/>
              <p:nvPr/>
            </p:nvSpPr>
            <p:spPr>
              <a:xfrm rot="2700000">
                <a:off x="2918202" y="2295926"/>
                <a:ext cx="1827603" cy="902439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1C1C1C">
                      <a:alpha val="55000"/>
                    </a:srgbClr>
                  </a:gs>
                  <a:gs pos="100000">
                    <a:srgbClr val="F2F2F2">
                      <a:alpha val="0"/>
                    </a:srgbClr>
                  </a:gs>
                </a:gsLst>
                <a:lin ang="0" scaled="0"/>
              </a:gradFill>
              <a:ln w="12700" cap="flat" cmpd="sng" algn="ctr">
                <a:noFill/>
                <a:prstDash val="solid"/>
                <a:miter lim="800000"/>
              </a:ln>
              <a:effectLst>
                <a:softEdge rad="50800"/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8" name="椭圆 47">
                <a:extLst>
                  <a:ext uri="{FF2B5EF4-FFF2-40B4-BE49-F238E27FC236}">
                    <a16:creationId xmlns:a16="http://schemas.microsoft.com/office/drawing/2014/main" id="{3F03C494-B994-4E00-A23A-ACD9DCEA8453}"/>
                  </a:ext>
                </a:extLst>
              </p:cNvPr>
              <p:cNvSpPr/>
              <p:nvPr/>
            </p:nvSpPr>
            <p:spPr>
              <a:xfrm>
                <a:off x="3086100" y="1993900"/>
                <a:ext cx="762000" cy="762000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>
                      <a:lumMod val="85000"/>
                    </a:srgbClr>
                  </a:gs>
                  <a:gs pos="100000">
                    <a:srgbClr val="FFFFFF"/>
                  </a:gs>
                </a:gsLst>
                <a:lin ang="2700000" scaled="1"/>
                <a:tileRect/>
              </a:gradFill>
              <a:ln w="12700" cap="flat" cmpd="sng" algn="ctr">
                <a:gradFill flip="none" rotWithShape="1">
                  <a:gsLst>
                    <a:gs pos="0">
                      <a:srgbClr val="FFFFFF"/>
                    </a:gs>
                    <a:gs pos="100000">
                      <a:srgbClr val="FFFFFF">
                        <a:lumMod val="85000"/>
                      </a:srgbClr>
                    </a:gs>
                  </a:gsLst>
                  <a:lin ang="2700000" scaled="1"/>
                  <a:tileRect/>
                </a:gradFill>
                <a:prstDash val="solid"/>
                <a:miter lim="800000"/>
              </a:ln>
              <a:effectLst>
                <a:outerShdw blurRad="165100" dist="76200" dir="2700000" sx="97000" sy="97000" algn="tl" rotWithShape="0">
                  <a:prstClr val="black">
                    <a:alpha val="25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42" name="组合 41">
              <a:extLst>
                <a:ext uri="{FF2B5EF4-FFF2-40B4-BE49-F238E27FC236}">
                  <a16:creationId xmlns:a16="http://schemas.microsoft.com/office/drawing/2014/main" id="{51F62E92-6E45-4D7C-937A-9D0FD9096A2D}"/>
                </a:ext>
              </a:extLst>
            </p:cNvPr>
            <p:cNvGrpSpPr/>
            <p:nvPr/>
          </p:nvGrpSpPr>
          <p:grpSpPr>
            <a:xfrm>
              <a:off x="8344684" y="1958461"/>
              <a:ext cx="799240" cy="594637"/>
              <a:chOff x="3145018" y="1958461"/>
              <a:chExt cx="799240" cy="594637"/>
            </a:xfrm>
          </p:grpSpPr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D166B5AE-AECD-4850-A4FA-76A0B0AEE5CC}"/>
                  </a:ext>
                </a:extLst>
              </p:cNvPr>
              <p:cNvSpPr txBox="1"/>
              <p:nvPr/>
            </p:nvSpPr>
            <p:spPr>
              <a:xfrm>
                <a:off x="3145018" y="1958461"/>
                <a:ext cx="685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02</a:t>
                </a:r>
                <a:endParaRPr kumimoji="0" lang="zh-CN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30C59484-8AC0-443F-851D-C84A3FBB2EB1}"/>
                  </a:ext>
                </a:extLst>
              </p:cNvPr>
              <p:cNvSpPr txBox="1"/>
              <p:nvPr/>
            </p:nvSpPr>
            <p:spPr>
              <a:xfrm>
                <a:off x="3220023" y="2306877"/>
                <a:ext cx="72423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0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SET UP</a:t>
                </a: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78B64B16-D8DA-4CFD-A277-74E80B685905}"/>
              </a:ext>
            </a:extLst>
          </p:cNvPr>
          <p:cNvGrpSpPr/>
          <p:nvPr/>
        </p:nvGrpSpPr>
        <p:grpSpPr>
          <a:xfrm>
            <a:off x="8137162" y="3704544"/>
            <a:ext cx="1266206" cy="1862902"/>
            <a:chOff x="8282297" y="3996149"/>
            <a:chExt cx="1266206" cy="1862902"/>
          </a:xfrm>
        </p:grpSpPr>
        <p:grpSp>
          <p:nvGrpSpPr>
            <p:cNvPr id="50" name="组合 49">
              <a:extLst>
                <a:ext uri="{FF2B5EF4-FFF2-40B4-BE49-F238E27FC236}">
                  <a16:creationId xmlns:a16="http://schemas.microsoft.com/office/drawing/2014/main" id="{08649150-1417-45C0-9257-82CCFAE80F80}"/>
                </a:ext>
              </a:extLst>
            </p:cNvPr>
            <p:cNvGrpSpPr/>
            <p:nvPr/>
          </p:nvGrpSpPr>
          <p:grpSpPr>
            <a:xfrm>
              <a:off x="8282297" y="3996149"/>
              <a:ext cx="1266206" cy="1862902"/>
              <a:chOff x="2993266" y="1723328"/>
              <a:chExt cx="1411736" cy="2077014"/>
            </a:xfrm>
          </p:grpSpPr>
          <p:sp>
            <p:nvSpPr>
              <p:cNvPr id="54" name="圆角矩形 65">
                <a:extLst>
                  <a:ext uri="{FF2B5EF4-FFF2-40B4-BE49-F238E27FC236}">
                    <a16:creationId xmlns:a16="http://schemas.microsoft.com/office/drawing/2014/main" id="{488913C4-A580-4ACF-B44D-DF29A7B00210}"/>
                  </a:ext>
                </a:extLst>
              </p:cNvPr>
              <p:cNvSpPr/>
              <p:nvPr/>
            </p:nvSpPr>
            <p:spPr>
              <a:xfrm rot="2700000">
                <a:off x="2800568" y="2195908"/>
                <a:ext cx="2077014" cy="1131854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1C1C1C">
                      <a:alpha val="69000"/>
                    </a:srgbClr>
                  </a:gs>
                  <a:gs pos="100000">
                    <a:srgbClr val="F2F2F2">
                      <a:alpha val="0"/>
                    </a:srgbClr>
                  </a:gs>
                </a:gsLst>
                <a:lin ang="0" scaled="0"/>
              </a:gradFill>
              <a:ln w="12700" cap="flat" cmpd="sng" algn="ctr">
                <a:noFill/>
                <a:prstDash val="solid"/>
                <a:miter lim="800000"/>
              </a:ln>
              <a:effectLst>
                <a:softEdge rad="63500"/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5" name="椭圆 54">
                <a:extLst>
                  <a:ext uri="{FF2B5EF4-FFF2-40B4-BE49-F238E27FC236}">
                    <a16:creationId xmlns:a16="http://schemas.microsoft.com/office/drawing/2014/main" id="{C26F2FEF-11B8-49E2-8884-AF137EC6B1FC}"/>
                  </a:ext>
                </a:extLst>
              </p:cNvPr>
              <p:cNvSpPr/>
              <p:nvPr/>
            </p:nvSpPr>
            <p:spPr>
              <a:xfrm>
                <a:off x="2993266" y="1901066"/>
                <a:ext cx="947668" cy="947668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>
                      <a:lumMod val="85000"/>
                    </a:srgbClr>
                  </a:gs>
                  <a:gs pos="100000">
                    <a:srgbClr val="FFFFFF"/>
                  </a:gs>
                </a:gsLst>
                <a:lin ang="2700000" scaled="1"/>
                <a:tileRect/>
              </a:gradFill>
              <a:ln w="12700" cap="flat" cmpd="sng" algn="ctr">
                <a:gradFill flip="none" rotWithShape="1">
                  <a:gsLst>
                    <a:gs pos="0">
                      <a:srgbClr val="FFFFFF"/>
                    </a:gs>
                    <a:gs pos="100000">
                      <a:srgbClr val="FFFFFF">
                        <a:lumMod val="85000"/>
                      </a:srgbClr>
                    </a:gs>
                  </a:gsLst>
                  <a:lin ang="2700000" scaled="1"/>
                  <a:tileRect/>
                </a:gradFill>
                <a:prstDash val="solid"/>
                <a:miter lim="800000"/>
              </a:ln>
              <a:effectLst>
                <a:outerShdw blurRad="254000" dist="101600" dir="2700000" algn="tl" rotWithShape="0">
                  <a:prstClr val="black">
                    <a:alpha val="15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6" name="圆角矩形 67">
                <a:extLst>
                  <a:ext uri="{FF2B5EF4-FFF2-40B4-BE49-F238E27FC236}">
                    <a16:creationId xmlns:a16="http://schemas.microsoft.com/office/drawing/2014/main" id="{3DF9891A-8A69-4F5C-88B4-348A5B0978C9}"/>
                  </a:ext>
                </a:extLst>
              </p:cNvPr>
              <p:cNvSpPr/>
              <p:nvPr/>
            </p:nvSpPr>
            <p:spPr>
              <a:xfrm rot="2700000">
                <a:off x="2918202" y="2295926"/>
                <a:ext cx="1827603" cy="902439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1C1C1C">
                      <a:alpha val="55000"/>
                    </a:srgbClr>
                  </a:gs>
                  <a:gs pos="100000">
                    <a:srgbClr val="F2F2F2">
                      <a:alpha val="0"/>
                    </a:srgbClr>
                  </a:gs>
                </a:gsLst>
                <a:lin ang="0" scaled="0"/>
              </a:gradFill>
              <a:ln w="12700" cap="flat" cmpd="sng" algn="ctr">
                <a:noFill/>
                <a:prstDash val="solid"/>
                <a:miter lim="800000"/>
              </a:ln>
              <a:effectLst>
                <a:softEdge rad="50800"/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7" name="椭圆 56">
                <a:extLst>
                  <a:ext uri="{FF2B5EF4-FFF2-40B4-BE49-F238E27FC236}">
                    <a16:creationId xmlns:a16="http://schemas.microsoft.com/office/drawing/2014/main" id="{91EF123C-2F04-43F3-A542-77499D9ECD5D}"/>
                  </a:ext>
                </a:extLst>
              </p:cNvPr>
              <p:cNvSpPr/>
              <p:nvPr/>
            </p:nvSpPr>
            <p:spPr>
              <a:xfrm>
                <a:off x="3086100" y="1993900"/>
                <a:ext cx="762000" cy="762000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>
                      <a:lumMod val="85000"/>
                    </a:srgbClr>
                  </a:gs>
                  <a:gs pos="100000">
                    <a:srgbClr val="FFFFFF"/>
                  </a:gs>
                </a:gsLst>
                <a:lin ang="2700000" scaled="1"/>
                <a:tileRect/>
              </a:gradFill>
              <a:ln w="12700" cap="flat" cmpd="sng" algn="ctr">
                <a:gradFill flip="none" rotWithShape="1">
                  <a:gsLst>
                    <a:gs pos="0">
                      <a:srgbClr val="FFFFFF"/>
                    </a:gs>
                    <a:gs pos="100000">
                      <a:srgbClr val="FFFFFF">
                        <a:lumMod val="85000"/>
                      </a:srgbClr>
                    </a:gs>
                  </a:gsLst>
                  <a:lin ang="2700000" scaled="1"/>
                  <a:tileRect/>
                </a:gradFill>
                <a:prstDash val="solid"/>
                <a:miter lim="800000"/>
              </a:ln>
              <a:effectLst>
                <a:outerShdw blurRad="165100" dist="76200" dir="2700000" sx="97000" sy="97000" algn="tl" rotWithShape="0">
                  <a:prstClr val="black">
                    <a:alpha val="25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51" name="组合 50">
              <a:extLst>
                <a:ext uri="{FF2B5EF4-FFF2-40B4-BE49-F238E27FC236}">
                  <a16:creationId xmlns:a16="http://schemas.microsoft.com/office/drawing/2014/main" id="{AC8EB5EB-D20A-4104-B47E-58FDA1301679}"/>
                </a:ext>
              </a:extLst>
            </p:cNvPr>
            <p:cNvGrpSpPr/>
            <p:nvPr/>
          </p:nvGrpSpPr>
          <p:grpSpPr>
            <a:xfrm>
              <a:off x="8344684" y="4265255"/>
              <a:ext cx="808467" cy="594637"/>
              <a:chOff x="3145018" y="1958461"/>
              <a:chExt cx="808467" cy="594637"/>
            </a:xfrm>
          </p:grpSpPr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id="{B10CA381-6850-4467-B81D-49DBFBCEEA36}"/>
                  </a:ext>
                </a:extLst>
              </p:cNvPr>
              <p:cNvSpPr txBox="1"/>
              <p:nvPr/>
            </p:nvSpPr>
            <p:spPr>
              <a:xfrm>
                <a:off x="3145018" y="1958461"/>
                <a:ext cx="685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04</a:t>
                </a:r>
                <a:endParaRPr kumimoji="0" lang="zh-CN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3" name="文本框 52">
                <a:extLst>
                  <a:ext uri="{FF2B5EF4-FFF2-40B4-BE49-F238E27FC236}">
                    <a16:creationId xmlns:a16="http://schemas.microsoft.com/office/drawing/2014/main" id="{97E8D923-5209-49A3-9E00-5A8B2701DCD2}"/>
                  </a:ext>
                </a:extLst>
              </p:cNvPr>
              <p:cNvSpPr txBox="1"/>
              <p:nvPr/>
            </p:nvSpPr>
            <p:spPr>
              <a:xfrm>
                <a:off x="3220023" y="2306877"/>
                <a:ext cx="733462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0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SET UP</a:t>
                </a: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8" name="组合 57">
            <a:extLst>
              <a:ext uri="{FF2B5EF4-FFF2-40B4-BE49-F238E27FC236}">
                <a16:creationId xmlns:a16="http://schemas.microsoft.com/office/drawing/2014/main" id="{F0BD3F03-E304-4FD5-8E45-E82EB0B9020C}"/>
              </a:ext>
            </a:extLst>
          </p:cNvPr>
          <p:cNvGrpSpPr/>
          <p:nvPr/>
        </p:nvGrpSpPr>
        <p:grpSpPr>
          <a:xfrm>
            <a:off x="4797028" y="2022832"/>
            <a:ext cx="2307674" cy="2307674"/>
            <a:chOff x="4942163" y="2257287"/>
            <a:chExt cx="2307674" cy="2307674"/>
          </a:xfrm>
        </p:grpSpPr>
        <p:grpSp>
          <p:nvGrpSpPr>
            <p:cNvPr id="59" name="组合 58">
              <a:extLst>
                <a:ext uri="{FF2B5EF4-FFF2-40B4-BE49-F238E27FC236}">
                  <a16:creationId xmlns:a16="http://schemas.microsoft.com/office/drawing/2014/main" id="{53ED0857-D93F-4613-819B-8EBC689A5021}"/>
                </a:ext>
              </a:extLst>
            </p:cNvPr>
            <p:cNvGrpSpPr/>
            <p:nvPr/>
          </p:nvGrpSpPr>
          <p:grpSpPr>
            <a:xfrm>
              <a:off x="4942163" y="2257287"/>
              <a:ext cx="2307674" cy="2307674"/>
              <a:chOff x="4942163" y="2314437"/>
              <a:chExt cx="2307674" cy="2307674"/>
            </a:xfrm>
          </p:grpSpPr>
          <p:grpSp>
            <p:nvGrpSpPr>
              <p:cNvPr id="65" name="组合 64">
                <a:extLst>
                  <a:ext uri="{FF2B5EF4-FFF2-40B4-BE49-F238E27FC236}">
                    <a16:creationId xmlns:a16="http://schemas.microsoft.com/office/drawing/2014/main" id="{DFB75A07-4464-47FB-8E6B-0D9FFFD01CF6}"/>
                  </a:ext>
                </a:extLst>
              </p:cNvPr>
              <p:cNvGrpSpPr/>
              <p:nvPr/>
            </p:nvGrpSpPr>
            <p:grpSpPr>
              <a:xfrm>
                <a:off x="4942163" y="2314437"/>
                <a:ext cx="2307674" cy="2307674"/>
                <a:chOff x="4942163" y="2314437"/>
                <a:chExt cx="2307674" cy="2307674"/>
              </a:xfrm>
            </p:grpSpPr>
            <p:sp>
              <p:nvSpPr>
                <p:cNvPr id="71" name="椭圆 70">
                  <a:extLst>
                    <a:ext uri="{FF2B5EF4-FFF2-40B4-BE49-F238E27FC236}">
                      <a16:creationId xmlns:a16="http://schemas.microsoft.com/office/drawing/2014/main" id="{C4586F52-3A7E-44F6-B825-DCBC6D1C561E}"/>
                    </a:ext>
                  </a:extLst>
                </p:cNvPr>
                <p:cNvSpPr/>
                <p:nvPr/>
              </p:nvSpPr>
              <p:spPr>
                <a:xfrm>
                  <a:off x="4942163" y="2314437"/>
                  <a:ext cx="2307674" cy="230767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FFFF">
                        <a:lumMod val="85000"/>
                      </a:srgbClr>
                    </a:gs>
                    <a:gs pos="100000">
                      <a:srgbClr val="FFFFFF"/>
                    </a:gs>
                  </a:gsLst>
                  <a:lin ang="2700000" scaled="1"/>
                  <a:tileRect/>
                </a:gradFill>
                <a:ln w="19050" cap="flat" cmpd="sng" algn="ctr">
                  <a:gradFill flip="none" rotWithShape="1">
                    <a:gsLst>
                      <a:gs pos="0">
                        <a:srgbClr val="FFFFFF"/>
                      </a:gs>
                      <a:gs pos="100000">
                        <a:srgbClr val="FFFFFF">
                          <a:lumMod val="75000"/>
                        </a:srgbClr>
                      </a:gs>
                    </a:gsLst>
                    <a:lin ang="2700000" scaled="1"/>
                    <a:tileRect/>
                  </a:gradFill>
                  <a:prstDash val="solid"/>
                  <a:miter lim="800000"/>
                </a:ln>
                <a:effectLst>
                  <a:outerShdw blurRad="368300" dist="190500" dir="2700000" algn="tl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2" name="椭圆 71">
                  <a:extLst>
                    <a:ext uri="{FF2B5EF4-FFF2-40B4-BE49-F238E27FC236}">
                      <a16:creationId xmlns:a16="http://schemas.microsoft.com/office/drawing/2014/main" id="{F311C545-07BE-477A-84E5-53869DB4371C}"/>
                    </a:ext>
                  </a:extLst>
                </p:cNvPr>
                <p:cNvSpPr/>
                <p:nvPr/>
              </p:nvSpPr>
              <p:spPr>
                <a:xfrm>
                  <a:off x="5121441" y="2493714"/>
                  <a:ext cx="1949119" cy="1949119"/>
                </a:xfrm>
                <a:prstGeom prst="ellipse">
                  <a:avLst/>
                </a:prstGeom>
                <a:gradFill>
                  <a:gsLst>
                    <a:gs pos="0">
                      <a:srgbClr val="FFFFFF"/>
                    </a:gs>
                    <a:gs pos="100000">
                      <a:srgbClr val="FFFFFF">
                        <a:lumMod val="75000"/>
                      </a:srgbClr>
                    </a:gs>
                  </a:gsLst>
                  <a:lin ang="2700000" scaled="1"/>
                </a:gra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304800" dist="127000" dir="2700000" algn="tl" rotWithShape="0">
                    <a:prstClr val="black">
                      <a:alpha val="25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66" name="Group 35">
                <a:extLst>
                  <a:ext uri="{FF2B5EF4-FFF2-40B4-BE49-F238E27FC236}">
                    <a16:creationId xmlns:a16="http://schemas.microsoft.com/office/drawing/2014/main" id="{236C306E-782C-4174-A4EB-3406B58C9620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6337616" y="2584391"/>
                <a:ext cx="659085" cy="1273739"/>
                <a:chOff x="3928" y="1840"/>
                <a:chExt cx="267" cy="516"/>
              </a:xfrm>
              <a:solidFill>
                <a:srgbClr val="FFFFFF">
                  <a:lumMod val="65000"/>
                  <a:alpha val="50000"/>
                </a:srgbClr>
              </a:solidFill>
            </p:grpSpPr>
            <p:sp>
              <p:nvSpPr>
                <p:cNvPr id="67" name="Freeform 37">
                  <a:extLst>
                    <a:ext uri="{FF2B5EF4-FFF2-40B4-BE49-F238E27FC236}">
                      <a16:creationId xmlns:a16="http://schemas.microsoft.com/office/drawing/2014/main" id="{C8CBAECF-F062-4E4F-B929-AA5F15ED55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28" y="1840"/>
                  <a:ext cx="34" cy="33"/>
                </a:xfrm>
                <a:custGeom>
                  <a:avLst/>
                  <a:gdLst>
                    <a:gd name="T0" fmla="*/ 7 w 14"/>
                    <a:gd name="T1" fmla="*/ 0 h 14"/>
                    <a:gd name="T2" fmla="*/ 6 w 14"/>
                    <a:gd name="T3" fmla="*/ 0 h 14"/>
                    <a:gd name="T4" fmla="*/ 6 w 14"/>
                    <a:gd name="T5" fmla="*/ 1 h 14"/>
                    <a:gd name="T6" fmla="*/ 6 w 14"/>
                    <a:gd name="T7" fmla="*/ 2 h 14"/>
                    <a:gd name="T8" fmla="*/ 6 w 14"/>
                    <a:gd name="T9" fmla="*/ 2 h 14"/>
                    <a:gd name="T10" fmla="*/ 6 w 14"/>
                    <a:gd name="T11" fmla="*/ 2 h 14"/>
                    <a:gd name="T12" fmla="*/ 5 w 14"/>
                    <a:gd name="T13" fmla="*/ 3 h 14"/>
                    <a:gd name="T14" fmla="*/ 5 w 14"/>
                    <a:gd name="T15" fmla="*/ 3 h 14"/>
                    <a:gd name="T16" fmla="*/ 4 w 14"/>
                    <a:gd name="T17" fmla="*/ 3 h 14"/>
                    <a:gd name="T18" fmla="*/ 4 w 14"/>
                    <a:gd name="T19" fmla="*/ 3 h 14"/>
                    <a:gd name="T20" fmla="*/ 3 w 14"/>
                    <a:gd name="T21" fmla="*/ 3 h 14"/>
                    <a:gd name="T22" fmla="*/ 3 w 14"/>
                    <a:gd name="T23" fmla="*/ 4 h 14"/>
                    <a:gd name="T24" fmla="*/ 3 w 14"/>
                    <a:gd name="T25" fmla="*/ 4 h 14"/>
                    <a:gd name="T26" fmla="*/ 3 w 14"/>
                    <a:gd name="T27" fmla="*/ 4 h 14"/>
                    <a:gd name="T28" fmla="*/ 3 w 14"/>
                    <a:gd name="T29" fmla="*/ 4 h 14"/>
                    <a:gd name="T30" fmla="*/ 2 w 14"/>
                    <a:gd name="T31" fmla="*/ 4 h 14"/>
                    <a:gd name="T32" fmla="*/ 1 w 14"/>
                    <a:gd name="T33" fmla="*/ 4 h 14"/>
                    <a:gd name="T34" fmla="*/ 0 w 14"/>
                    <a:gd name="T35" fmla="*/ 5 h 14"/>
                    <a:gd name="T36" fmla="*/ 0 w 14"/>
                    <a:gd name="T37" fmla="*/ 6 h 14"/>
                    <a:gd name="T38" fmla="*/ 0 w 14"/>
                    <a:gd name="T39" fmla="*/ 6 h 14"/>
                    <a:gd name="T40" fmla="*/ 0 w 14"/>
                    <a:gd name="T41" fmla="*/ 9 h 14"/>
                    <a:gd name="T42" fmla="*/ 1 w 14"/>
                    <a:gd name="T43" fmla="*/ 9 h 14"/>
                    <a:gd name="T44" fmla="*/ 1 w 14"/>
                    <a:gd name="T45" fmla="*/ 9 h 14"/>
                    <a:gd name="T46" fmla="*/ 1 w 14"/>
                    <a:gd name="T47" fmla="*/ 9 h 14"/>
                    <a:gd name="T48" fmla="*/ 1 w 14"/>
                    <a:gd name="T49" fmla="*/ 9 h 14"/>
                    <a:gd name="T50" fmla="*/ 1 w 14"/>
                    <a:gd name="T51" fmla="*/ 11 h 14"/>
                    <a:gd name="T52" fmla="*/ 2 w 14"/>
                    <a:gd name="T53" fmla="*/ 11 h 14"/>
                    <a:gd name="T54" fmla="*/ 3 w 14"/>
                    <a:gd name="T55" fmla="*/ 11 h 14"/>
                    <a:gd name="T56" fmla="*/ 3 w 14"/>
                    <a:gd name="T57" fmla="*/ 11 h 14"/>
                    <a:gd name="T58" fmla="*/ 3 w 14"/>
                    <a:gd name="T59" fmla="*/ 11 h 14"/>
                    <a:gd name="T60" fmla="*/ 3 w 14"/>
                    <a:gd name="T61" fmla="*/ 13 h 14"/>
                    <a:gd name="T62" fmla="*/ 5 w 14"/>
                    <a:gd name="T63" fmla="*/ 13 h 14"/>
                    <a:gd name="T64" fmla="*/ 6 w 14"/>
                    <a:gd name="T65" fmla="*/ 14 h 14"/>
                    <a:gd name="T66" fmla="*/ 7 w 14"/>
                    <a:gd name="T67" fmla="*/ 14 h 14"/>
                    <a:gd name="T68" fmla="*/ 9 w 14"/>
                    <a:gd name="T69" fmla="*/ 13 h 14"/>
                    <a:gd name="T70" fmla="*/ 10 w 14"/>
                    <a:gd name="T71" fmla="*/ 13 h 14"/>
                    <a:gd name="T72" fmla="*/ 10 w 14"/>
                    <a:gd name="T73" fmla="*/ 12 h 14"/>
                    <a:gd name="T74" fmla="*/ 11 w 14"/>
                    <a:gd name="T75" fmla="*/ 12 h 14"/>
                    <a:gd name="T76" fmla="*/ 12 w 14"/>
                    <a:gd name="T77" fmla="*/ 12 h 14"/>
                    <a:gd name="T78" fmla="*/ 13 w 14"/>
                    <a:gd name="T79" fmla="*/ 8 h 14"/>
                    <a:gd name="T80" fmla="*/ 13 w 14"/>
                    <a:gd name="T81" fmla="*/ 7 h 14"/>
                    <a:gd name="T82" fmla="*/ 12 w 14"/>
                    <a:gd name="T83" fmla="*/ 5 h 14"/>
                    <a:gd name="T84" fmla="*/ 12 w 14"/>
                    <a:gd name="T85" fmla="*/ 5 h 14"/>
                    <a:gd name="T86" fmla="*/ 12 w 14"/>
                    <a:gd name="T87" fmla="*/ 5 h 14"/>
                    <a:gd name="T88" fmla="*/ 13 w 14"/>
                    <a:gd name="T89" fmla="*/ 4 h 14"/>
                    <a:gd name="T90" fmla="*/ 13 w 14"/>
                    <a:gd name="T91" fmla="*/ 2 h 14"/>
                    <a:gd name="T92" fmla="*/ 13 w 14"/>
                    <a:gd name="T93" fmla="*/ 2 h 14"/>
                    <a:gd name="T94" fmla="*/ 12 w 14"/>
                    <a:gd name="T95" fmla="*/ 2 h 14"/>
                    <a:gd name="T96" fmla="*/ 12 w 14"/>
                    <a:gd name="T97" fmla="*/ 1 h 14"/>
                    <a:gd name="T98" fmla="*/ 11 w 14"/>
                    <a:gd name="T99" fmla="*/ 1 h 14"/>
                    <a:gd name="T100" fmla="*/ 8 w 14"/>
                    <a:gd name="T101" fmla="*/ 0 h 14"/>
                    <a:gd name="T102" fmla="*/ 8 w 14"/>
                    <a:gd name="T103" fmla="*/ 0 h 14"/>
                    <a:gd name="T104" fmla="*/ 7 w 14"/>
                    <a:gd name="T105" fmla="*/ 0 h 14"/>
                    <a:gd name="T106" fmla="*/ 7 w 14"/>
                    <a:gd name="T107" fmla="*/ 0 h 14"/>
                    <a:gd name="T108" fmla="*/ 7 w 14"/>
                    <a:gd name="T109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14" h="14">
                      <a:moveTo>
                        <a:pt x="7" y="0"/>
                      </a:moveTo>
                      <a:cubicBezTo>
                        <a:pt x="7" y="0"/>
                        <a:pt x="6" y="0"/>
                        <a:pt x="6" y="0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0" y="5"/>
                      </a:cubicBezTo>
                      <a:cubicBezTo>
                        <a:pt x="0" y="5"/>
                        <a:pt x="0" y="6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1" y="11"/>
                        <a:pt x="1" y="11"/>
                        <a:pt x="1" y="11"/>
                      </a:cubicBez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3" y="11"/>
                        <a:pt x="3" y="11"/>
                        <a:pt x="3" y="11"/>
                      </a:cubicBezTo>
                      <a:cubicBezTo>
                        <a:pt x="3" y="11"/>
                        <a:pt x="3" y="11"/>
                        <a:pt x="3" y="11"/>
                      </a:cubicBezTo>
                      <a:cubicBezTo>
                        <a:pt x="3" y="11"/>
                        <a:pt x="3" y="11"/>
                        <a:pt x="3" y="11"/>
                      </a:cubicBezTo>
                      <a:cubicBezTo>
                        <a:pt x="3" y="12"/>
                        <a:pt x="3" y="12"/>
                        <a:pt x="3" y="13"/>
                      </a:cubicBezTo>
                      <a:cubicBezTo>
                        <a:pt x="4" y="13"/>
                        <a:pt x="5" y="13"/>
                        <a:pt x="5" y="13"/>
                      </a:cubicBezTo>
                      <a:cubicBezTo>
                        <a:pt x="6" y="14"/>
                        <a:pt x="6" y="14"/>
                        <a:pt x="6" y="14"/>
                      </a:cubicBezTo>
                      <a:cubicBezTo>
                        <a:pt x="7" y="14"/>
                        <a:pt x="7" y="14"/>
                        <a:pt x="7" y="14"/>
                      </a:cubicBezTo>
                      <a:cubicBezTo>
                        <a:pt x="8" y="14"/>
                        <a:pt x="9" y="13"/>
                        <a:pt x="9" y="13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0" y="12"/>
                        <a:pt x="10" y="12"/>
                        <a:pt x="10" y="12"/>
                      </a:cubicBezTo>
                      <a:cubicBezTo>
                        <a:pt x="11" y="12"/>
                        <a:pt x="11" y="12"/>
                        <a:pt x="11" y="12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13" y="11"/>
                        <a:pt x="14" y="9"/>
                        <a:pt x="13" y="8"/>
                      </a:cubicBez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2" y="6"/>
                        <a:pt x="12" y="6"/>
                        <a:pt x="12" y="5"/>
                      </a:cubicBezTo>
                      <a:cubicBezTo>
                        <a:pt x="12" y="5"/>
                        <a:pt x="12" y="5"/>
                        <a:pt x="12" y="5"/>
                      </a:cubicBezTo>
                      <a:cubicBezTo>
                        <a:pt x="12" y="5"/>
                        <a:pt x="12" y="5"/>
                        <a:pt x="12" y="5"/>
                      </a:cubicBezTo>
                      <a:cubicBezTo>
                        <a:pt x="13" y="5"/>
                        <a:pt x="13" y="5"/>
                        <a:pt x="13" y="4"/>
                      </a:cubicBezTo>
                      <a:cubicBezTo>
                        <a:pt x="13" y="2"/>
                        <a:pt x="13" y="2"/>
                        <a:pt x="13" y="2"/>
                      </a:cubicBezTo>
                      <a:cubicBezTo>
                        <a:pt x="13" y="2"/>
                        <a:pt x="13" y="2"/>
                        <a:pt x="13" y="2"/>
                      </a:cubicBezTo>
                      <a:cubicBezTo>
                        <a:pt x="12" y="2"/>
                        <a:pt x="12" y="2"/>
                        <a:pt x="12" y="2"/>
                      </a:cubicBezTo>
                      <a:cubicBezTo>
                        <a:pt x="12" y="1"/>
                        <a:pt x="12" y="1"/>
                        <a:pt x="12" y="1"/>
                      </a:cubicBezTo>
                      <a:cubicBezTo>
                        <a:pt x="11" y="1"/>
                        <a:pt x="11" y="1"/>
                        <a:pt x="11" y="1"/>
                      </a:cubicBezTo>
                      <a:cubicBezTo>
                        <a:pt x="10" y="0"/>
                        <a:pt x="9" y="0"/>
                        <a:pt x="8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8" name="Freeform 39">
                  <a:extLst>
                    <a:ext uri="{FF2B5EF4-FFF2-40B4-BE49-F238E27FC236}">
                      <a16:creationId xmlns:a16="http://schemas.microsoft.com/office/drawing/2014/main" id="{D52472B1-8132-46CA-B092-FD5F7715BD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59" y="1864"/>
                  <a:ext cx="22" cy="14"/>
                </a:xfrm>
                <a:custGeom>
                  <a:avLst/>
                  <a:gdLst>
                    <a:gd name="T0" fmla="*/ 6 w 9"/>
                    <a:gd name="T1" fmla="*/ 0 h 6"/>
                    <a:gd name="T2" fmla="*/ 4 w 9"/>
                    <a:gd name="T3" fmla="*/ 0 h 6"/>
                    <a:gd name="T4" fmla="*/ 1 w 9"/>
                    <a:gd name="T5" fmla="*/ 0 h 6"/>
                    <a:gd name="T6" fmla="*/ 0 w 9"/>
                    <a:gd name="T7" fmla="*/ 1 h 6"/>
                    <a:gd name="T8" fmla="*/ 0 w 9"/>
                    <a:gd name="T9" fmla="*/ 2 h 6"/>
                    <a:gd name="T10" fmla="*/ 0 w 9"/>
                    <a:gd name="T11" fmla="*/ 2 h 6"/>
                    <a:gd name="T12" fmla="*/ 0 w 9"/>
                    <a:gd name="T13" fmla="*/ 5 h 6"/>
                    <a:gd name="T14" fmla="*/ 3 w 9"/>
                    <a:gd name="T15" fmla="*/ 5 h 6"/>
                    <a:gd name="T16" fmla="*/ 3 w 9"/>
                    <a:gd name="T17" fmla="*/ 6 h 6"/>
                    <a:gd name="T18" fmla="*/ 8 w 9"/>
                    <a:gd name="T19" fmla="*/ 6 h 6"/>
                    <a:gd name="T20" fmla="*/ 8 w 9"/>
                    <a:gd name="T21" fmla="*/ 6 h 6"/>
                    <a:gd name="T22" fmla="*/ 9 w 9"/>
                    <a:gd name="T23" fmla="*/ 6 h 6"/>
                    <a:gd name="T24" fmla="*/ 9 w 9"/>
                    <a:gd name="T25" fmla="*/ 5 h 6"/>
                    <a:gd name="T26" fmla="*/ 9 w 9"/>
                    <a:gd name="T27" fmla="*/ 5 h 6"/>
                    <a:gd name="T28" fmla="*/ 9 w 9"/>
                    <a:gd name="T29" fmla="*/ 3 h 6"/>
                    <a:gd name="T30" fmla="*/ 7 w 9"/>
                    <a:gd name="T31" fmla="*/ 2 h 6"/>
                    <a:gd name="T32" fmla="*/ 7 w 9"/>
                    <a:gd name="T33" fmla="*/ 2 h 6"/>
                    <a:gd name="T34" fmla="*/ 7 w 9"/>
                    <a:gd name="T35" fmla="*/ 2 h 6"/>
                    <a:gd name="T36" fmla="*/ 6 w 9"/>
                    <a:gd name="T37" fmla="*/ 2 h 6"/>
                    <a:gd name="T38" fmla="*/ 6 w 9"/>
                    <a:gd name="T39" fmla="*/ 1 h 6"/>
                    <a:gd name="T40" fmla="*/ 6 w 9"/>
                    <a:gd name="T41" fmla="*/ 1 h 6"/>
                    <a:gd name="T42" fmla="*/ 6 w 9"/>
                    <a:gd name="T43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9" h="6">
                      <a:moveTo>
                        <a:pt x="6" y="0"/>
                      </a:move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8" y="6"/>
                        <a:pt x="9" y="6"/>
                        <a:pt x="9" y="6"/>
                      </a:cubicBezTo>
                      <a:cubicBezTo>
                        <a:pt x="9" y="6"/>
                        <a:pt x="9" y="5"/>
                        <a:pt x="9" y="5"/>
                      </a:cubicBezTo>
                      <a:cubicBezTo>
                        <a:pt x="9" y="5"/>
                        <a:pt x="9" y="5"/>
                        <a:pt x="9" y="5"/>
                      </a:cubicBezTo>
                      <a:cubicBezTo>
                        <a:pt x="9" y="4"/>
                        <a:pt x="9" y="4"/>
                        <a:pt x="9" y="3"/>
                      </a:cubicBezTo>
                      <a:cubicBezTo>
                        <a:pt x="9" y="2"/>
                        <a:pt x="8" y="2"/>
                        <a:pt x="7" y="2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0"/>
                        <a:pt x="6" y="0"/>
                        <a:pt x="6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9" name="Freeform 43">
                  <a:extLst>
                    <a:ext uri="{FF2B5EF4-FFF2-40B4-BE49-F238E27FC236}">
                      <a16:creationId xmlns:a16="http://schemas.microsoft.com/office/drawing/2014/main" id="{FA2F6353-DE39-4AF7-B997-B739F44729C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164" y="2301"/>
                  <a:ext cx="31" cy="55"/>
                </a:xfrm>
                <a:custGeom>
                  <a:avLst/>
                  <a:gdLst>
                    <a:gd name="T0" fmla="*/ 12 w 13"/>
                    <a:gd name="T1" fmla="*/ 0 h 23"/>
                    <a:gd name="T2" fmla="*/ 12 w 13"/>
                    <a:gd name="T3" fmla="*/ 0 h 23"/>
                    <a:gd name="T4" fmla="*/ 12 w 13"/>
                    <a:gd name="T5" fmla="*/ 0 h 23"/>
                    <a:gd name="T6" fmla="*/ 12 w 13"/>
                    <a:gd name="T7" fmla="*/ 0 h 23"/>
                    <a:gd name="T8" fmla="*/ 9 w 13"/>
                    <a:gd name="T9" fmla="*/ 0 h 23"/>
                    <a:gd name="T10" fmla="*/ 7 w 13"/>
                    <a:gd name="T11" fmla="*/ 2 h 23"/>
                    <a:gd name="T12" fmla="*/ 6 w 13"/>
                    <a:gd name="T13" fmla="*/ 4 h 23"/>
                    <a:gd name="T14" fmla="*/ 5 w 13"/>
                    <a:gd name="T15" fmla="*/ 6 h 23"/>
                    <a:gd name="T16" fmla="*/ 5 w 13"/>
                    <a:gd name="T17" fmla="*/ 6 h 23"/>
                    <a:gd name="T18" fmla="*/ 4 w 13"/>
                    <a:gd name="T19" fmla="*/ 7 h 23"/>
                    <a:gd name="T20" fmla="*/ 3 w 13"/>
                    <a:gd name="T21" fmla="*/ 9 h 23"/>
                    <a:gd name="T22" fmla="*/ 3 w 13"/>
                    <a:gd name="T23" fmla="*/ 9 h 23"/>
                    <a:gd name="T24" fmla="*/ 3 w 13"/>
                    <a:gd name="T25" fmla="*/ 10 h 23"/>
                    <a:gd name="T26" fmla="*/ 2 w 13"/>
                    <a:gd name="T27" fmla="*/ 14 h 23"/>
                    <a:gd name="T28" fmla="*/ 2 w 13"/>
                    <a:gd name="T29" fmla="*/ 14 h 23"/>
                    <a:gd name="T30" fmla="*/ 1 w 13"/>
                    <a:gd name="T31" fmla="*/ 14 h 23"/>
                    <a:gd name="T32" fmla="*/ 0 w 13"/>
                    <a:gd name="T33" fmla="*/ 19 h 23"/>
                    <a:gd name="T34" fmla="*/ 1 w 13"/>
                    <a:gd name="T35" fmla="*/ 21 h 23"/>
                    <a:gd name="T36" fmla="*/ 0 w 13"/>
                    <a:gd name="T37" fmla="*/ 22 h 23"/>
                    <a:gd name="T38" fmla="*/ 1 w 13"/>
                    <a:gd name="T39" fmla="*/ 23 h 23"/>
                    <a:gd name="T40" fmla="*/ 2 w 13"/>
                    <a:gd name="T41" fmla="*/ 23 h 23"/>
                    <a:gd name="T42" fmla="*/ 6 w 13"/>
                    <a:gd name="T43" fmla="*/ 19 h 23"/>
                    <a:gd name="T44" fmla="*/ 6 w 13"/>
                    <a:gd name="T45" fmla="*/ 18 h 23"/>
                    <a:gd name="T46" fmla="*/ 7 w 13"/>
                    <a:gd name="T47" fmla="*/ 18 h 23"/>
                    <a:gd name="T48" fmla="*/ 7 w 13"/>
                    <a:gd name="T49" fmla="*/ 16 h 23"/>
                    <a:gd name="T50" fmla="*/ 7 w 13"/>
                    <a:gd name="T51" fmla="*/ 14 h 23"/>
                    <a:gd name="T52" fmla="*/ 7 w 13"/>
                    <a:gd name="T53" fmla="*/ 14 h 23"/>
                    <a:gd name="T54" fmla="*/ 7 w 13"/>
                    <a:gd name="T55" fmla="*/ 13 h 23"/>
                    <a:gd name="T56" fmla="*/ 7 w 13"/>
                    <a:gd name="T57" fmla="*/ 12 h 23"/>
                    <a:gd name="T58" fmla="*/ 7 w 13"/>
                    <a:gd name="T59" fmla="*/ 12 h 23"/>
                    <a:gd name="T60" fmla="*/ 8 w 13"/>
                    <a:gd name="T61" fmla="*/ 10 h 23"/>
                    <a:gd name="T62" fmla="*/ 8 w 13"/>
                    <a:gd name="T63" fmla="*/ 10 h 23"/>
                    <a:gd name="T64" fmla="*/ 8 w 13"/>
                    <a:gd name="T65" fmla="*/ 9 h 23"/>
                    <a:gd name="T66" fmla="*/ 8 w 13"/>
                    <a:gd name="T67" fmla="*/ 9 h 23"/>
                    <a:gd name="T68" fmla="*/ 9 w 13"/>
                    <a:gd name="T69" fmla="*/ 9 h 23"/>
                    <a:gd name="T70" fmla="*/ 12 w 13"/>
                    <a:gd name="T71" fmla="*/ 2 h 23"/>
                    <a:gd name="T72" fmla="*/ 12 w 13"/>
                    <a:gd name="T73" fmla="*/ 3 h 23"/>
                    <a:gd name="T74" fmla="*/ 11 w 13"/>
                    <a:gd name="T75" fmla="*/ 3 h 23"/>
                    <a:gd name="T76" fmla="*/ 11 w 13"/>
                    <a:gd name="T77" fmla="*/ 2 h 23"/>
                    <a:gd name="T78" fmla="*/ 10 w 13"/>
                    <a:gd name="T79" fmla="*/ 1 h 23"/>
                    <a:gd name="T80" fmla="*/ 10 w 13"/>
                    <a:gd name="T81" fmla="*/ 0 h 23"/>
                    <a:gd name="T82" fmla="*/ 9 w 13"/>
                    <a:gd name="T83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13" h="23">
                      <a:moveTo>
                        <a:pt x="12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2" y="0"/>
                        <a:pt x="12" y="0"/>
                        <a:pt x="12" y="0"/>
                      </a:cubicBezTo>
                      <a:moveTo>
                        <a:pt x="9" y="0"/>
                      </a:moveTo>
                      <a:cubicBezTo>
                        <a:pt x="9" y="1"/>
                        <a:pt x="8" y="1"/>
                        <a:pt x="7" y="2"/>
                      </a:cubicBezTo>
                      <a:cubicBezTo>
                        <a:pt x="7" y="3"/>
                        <a:pt x="6" y="3"/>
                        <a:pt x="6" y="4"/>
                      </a:cubicBezTo>
                      <a:cubicBezTo>
                        <a:pt x="5" y="4"/>
                        <a:pt x="5" y="5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4" y="7"/>
                        <a:pt x="4" y="7"/>
                        <a:pt x="4" y="7"/>
                      </a:cubicBezTo>
                      <a:cubicBezTo>
                        <a:pt x="3" y="7"/>
                        <a:pt x="3" y="8"/>
                        <a:pt x="3" y="9"/>
                      </a:cubicBezTo>
                      <a:cubicBezTo>
                        <a:pt x="3" y="9"/>
                        <a:pt x="3" y="9"/>
                        <a:pt x="3" y="9"/>
                      </a:cubicBezTo>
                      <a:cubicBezTo>
                        <a:pt x="3" y="10"/>
                        <a:pt x="3" y="10"/>
                        <a:pt x="3" y="10"/>
                      </a:cubicBezTo>
                      <a:cubicBezTo>
                        <a:pt x="2" y="11"/>
                        <a:pt x="2" y="12"/>
                        <a:pt x="2" y="14"/>
                      </a:cubicBezTo>
                      <a:cubicBezTo>
                        <a:pt x="2" y="14"/>
                        <a:pt x="2" y="14"/>
                        <a:pt x="2" y="14"/>
                      </a:cubicBezTo>
                      <a:cubicBezTo>
                        <a:pt x="1" y="14"/>
                        <a:pt x="1" y="14"/>
                        <a:pt x="1" y="14"/>
                      </a:cubicBezTo>
                      <a:cubicBezTo>
                        <a:pt x="0" y="15"/>
                        <a:pt x="0" y="17"/>
                        <a:pt x="0" y="19"/>
                      </a:cubicBezTo>
                      <a:cubicBezTo>
                        <a:pt x="1" y="20"/>
                        <a:pt x="1" y="21"/>
                        <a:pt x="1" y="21"/>
                      </a:cubicBezTo>
                      <a:cubicBezTo>
                        <a:pt x="0" y="22"/>
                        <a:pt x="0" y="22"/>
                        <a:pt x="0" y="22"/>
                      </a:cubicBezTo>
                      <a:cubicBezTo>
                        <a:pt x="1" y="23"/>
                        <a:pt x="1" y="23"/>
                        <a:pt x="1" y="23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5" y="23"/>
                        <a:pt x="5" y="20"/>
                        <a:pt x="6" y="19"/>
                      </a:cubicBezTo>
                      <a:cubicBezTo>
                        <a:pt x="6" y="18"/>
                        <a:pt x="6" y="18"/>
                        <a:pt x="6" y="18"/>
                      </a:cubicBezTo>
                      <a:cubicBezTo>
                        <a:pt x="7" y="18"/>
                        <a:pt x="7" y="18"/>
                        <a:pt x="7" y="18"/>
                      </a:cubicBezTo>
                      <a:cubicBezTo>
                        <a:pt x="7" y="17"/>
                        <a:pt x="7" y="16"/>
                        <a:pt x="7" y="16"/>
                      </a:cubicBezTo>
                      <a:cubicBezTo>
                        <a:pt x="7" y="15"/>
                        <a:pt x="7" y="15"/>
                        <a:pt x="7" y="14"/>
                      </a:cubicBezTo>
                      <a:cubicBezTo>
                        <a:pt x="7" y="14"/>
                        <a:pt x="7" y="14"/>
                        <a:pt x="7" y="14"/>
                      </a:cubicBezTo>
                      <a:cubicBezTo>
                        <a:pt x="7" y="13"/>
                        <a:pt x="7" y="13"/>
                        <a:pt x="7" y="13"/>
                      </a:cubicBezTo>
                      <a:cubicBezTo>
                        <a:pt x="7" y="12"/>
                        <a:pt x="7" y="12"/>
                        <a:pt x="7" y="12"/>
                      </a:cubicBezTo>
                      <a:cubicBezTo>
                        <a:pt x="7" y="12"/>
                        <a:pt x="7" y="12"/>
                        <a:pt x="7" y="12"/>
                      </a:cubicBezTo>
                      <a:cubicBezTo>
                        <a:pt x="8" y="12"/>
                        <a:pt x="8" y="11"/>
                        <a:pt x="8" y="10"/>
                      </a:cubicBezTo>
                      <a:cubicBezTo>
                        <a:pt x="8" y="10"/>
                        <a:pt x="8" y="10"/>
                        <a:pt x="8" y="10"/>
                      </a:cubicBezTo>
                      <a:cubicBezTo>
                        <a:pt x="8" y="9"/>
                        <a:pt x="8" y="9"/>
                        <a:pt x="8" y="9"/>
                      </a:cubicBezTo>
                      <a:cubicBezTo>
                        <a:pt x="8" y="9"/>
                        <a:pt x="8" y="9"/>
                        <a:pt x="8" y="9"/>
                      </a:cubicBezTo>
                      <a:cubicBezTo>
                        <a:pt x="9" y="9"/>
                        <a:pt x="9" y="9"/>
                        <a:pt x="9" y="9"/>
                      </a:cubicBezTo>
                      <a:cubicBezTo>
                        <a:pt x="11" y="8"/>
                        <a:pt x="13" y="5"/>
                        <a:pt x="12" y="2"/>
                      </a:cubicBezTo>
                      <a:cubicBezTo>
                        <a:pt x="12" y="2"/>
                        <a:pt x="12" y="2"/>
                        <a:pt x="12" y="3"/>
                      </a:cubicBezTo>
                      <a:cubicBezTo>
                        <a:pt x="11" y="3"/>
                        <a:pt x="11" y="3"/>
                        <a:pt x="11" y="3"/>
                      </a:cubicBezTo>
                      <a:cubicBezTo>
                        <a:pt x="11" y="2"/>
                        <a:pt x="11" y="2"/>
                        <a:pt x="11" y="2"/>
                      </a:cubicBezTo>
                      <a:cubicBezTo>
                        <a:pt x="10" y="2"/>
                        <a:pt x="10" y="1"/>
                        <a:pt x="10" y="1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9" y="0"/>
                        <a:pt x="9" y="0"/>
                        <a:pt x="9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0" name="Freeform 44">
                  <a:extLst>
                    <a:ext uri="{FF2B5EF4-FFF2-40B4-BE49-F238E27FC236}">
                      <a16:creationId xmlns:a16="http://schemas.microsoft.com/office/drawing/2014/main" id="{949F5105-A068-42E8-8D86-FFCA889C02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88" y="2298"/>
                  <a:ext cx="7" cy="10"/>
                </a:xfrm>
                <a:custGeom>
                  <a:avLst/>
                  <a:gdLst>
                    <a:gd name="T0" fmla="*/ 1 w 3"/>
                    <a:gd name="T1" fmla="*/ 0 h 4"/>
                    <a:gd name="T2" fmla="*/ 0 w 3"/>
                    <a:gd name="T3" fmla="*/ 1 h 4"/>
                    <a:gd name="T4" fmla="*/ 0 w 3"/>
                    <a:gd name="T5" fmla="*/ 2 h 4"/>
                    <a:gd name="T6" fmla="*/ 1 w 3"/>
                    <a:gd name="T7" fmla="*/ 3 h 4"/>
                    <a:gd name="T8" fmla="*/ 1 w 3"/>
                    <a:gd name="T9" fmla="*/ 4 h 4"/>
                    <a:gd name="T10" fmla="*/ 2 w 3"/>
                    <a:gd name="T11" fmla="*/ 4 h 4"/>
                    <a:gd name="T12" fmla="*/ 2 w 3"/>
                    <a:gd name="T13" fmla="*/ 3 h 4"/>
                    <a:gd name="T14" fmla="*/ 3 w 3"/>
                    <a:gd name="T15" fmla="*/ 2 h 4"/>
                    <a:gd name="T16" fmla="*/ 2 w 3"/>
                    <a:gd name="T17" fmla="*/ 1 h 4"/>
                    <a:gd name="T18" fmla="*/ 2 w 3"/>
                    <a:gd name="T19" fmla="*/ 1 h 4"/>
                    <a:gd name="T20" fmla="*/ 1 w 3"/>
                    <a:gd name="T21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" h="4">
                      <a:moveTo>
                        <a:pt x="1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3"/>
                        <a:pt x="1" y="3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3" y="3"/>
                        <a:pt x="3" y="3"/>
                        <a:pt x="3" y="2"/>
                      </a:cubicBezTo>
                      <a:cubicBezTo>
                        <a:pt x="3" y="2"/>
                        <a:pt x="2" y="2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1" y="1"/>
                        <a:pt x="1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60" name="Group 13">
              <a:extLst>
                <a:ext uri="{FF2B5EF4-FFF2-40B4-BE49-F238E27FC236}">
                  <a16:creationId xmlns:a16="http://schemas.microsoft.com/office/drawing/2014/main" id="{A00C51D0-A883-4614-84D5-8B443F4D2597}"/>
                </a:ext>
              </a:extLst>
            </p:cNvPr>
            <p:cNvGrpSpPr/>
            <p:nvPr/>
          </p:nvGrpSpPr>
          <p:grpSpPr>
            <a:xfrm>
              <a:off x="5681134" y="2819516"/>
              <a:ext cx="829733" cy="1183217"/>
              <a:chOff x="2338389" y="866775"/>
              <a:chExt cx="622300" cy="887413"/>
            </a:xfrm>
            <a:solidFill>
              <a:srgbClr val="969696"/>
            </a:solidFill>
          </p:grpSpPr>
          <p:sp>
            <p:nvSpPr>
              <p:cNvPr id="61" name="Freeform 1939">
                <a:extLst>
                  <a:ext uri="{FF2B5EF4-FFF2-40B4-BE49-F238E27FC236}">
                    <a16:creationId xmlns:a16="http://schemas.microsoft.com/office/drawing/2014/main" id="{2A1DDE4B-28A4-4D1C-A0FD-45DED350AA8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432051" y="866775"/>
                <a:ext cx="438150" cy="549275"/>
              </a:xfrm>
              <a:custGeom>
                <a:avLst/>
                <a:gdLst>
                  <a:gd name="T0" fmla="*/ 227 w 244"/>
                  <a:gd name="T1" fmla="*/ 155 h 306"/>
                  <a:gd name="T2" fmla="*/ 206 w 244"/>
                  <a:gd name="T3" fmla="*/ 79 h 306"/>
                  <a:gd name="T4" fmla="*/ 206 w 244"/>
                  <a:gd name="T5" fmla="*/ 79 h 306"/>
                  <a:gd name="T6" fmla="*/ 168 w 244"/>
                  <a:gd name="T7" fmla="*/ 45 h 306"/>
                  <a:gd name="T8" fmla="*/ 52 w 244"/>
                  <a:gd name="T9" fmla="*/ 64 h 306"/>
                  <a:gd name="T10" fmla="*/ 15 w 244"/>
                  <a:gd name="T11" fmla="*/ 150 h 306"/>
                  <a:gd name="T12" fmla="*/ 15 w 244"/>
                  <a:gd name="T13" fmla="*/ 156 h 306"/>
                  <a:gd name="T14" fmla="*/ 1 w 244"/>
                  <a:gd name="T15" fmla="*/ 191 h 306"/>
                  <a:gd name="T16" fmla="*/ 27 w 244"/>
                  <a:gd name="T17" fmla="*/ 227 h 306"/>
                  <a:gd name="T18" fmla="*/ 121 w 244"/>
                  <a:gd name="T19" fmla="*/ 306 h 306"/>
                  <a:gd name="T20" fmla="*/ 215 w 244"/>
                  <a:gd name="T21" fmla="*/ 227 h 306"/>
                  <a:gd name="T22" fmla="*/ 242 w 244"/>
                  <a:gd name="T23" fmla="*/ 191 h 306"/>
                  <a:gd name="T24" fmla="*/ 227 w 244"/>
                  <a:gd name="T25" fmla="*/ 155 h 306"/>
                  <a:gd name="T26" fmla="*/ 121 w 244"/>
                  <a:gd name="T27" fmla="*/ 286 h 306"/>
                  <a:gd name="T28" fmla="*/ 36 w 244"/>
                  <a:gd name="T29" fmla="*/ 184 h 306"/>
                  <a:gd name="T30" fmla="*/ 77 w 244"/>
                  <a:gd name="T31" fmla="*/ 99 h 306"/>
                  <a:gd name="T32" fmla="*/ 206 w 244"/>
                  <a:gd name="T33" fmla="*/ 148 h 306"/>
                  <a:gd name="T34" fmla="*/ 207 w 244"/>
                  <a:gd name="T35" fmla="*/ 167 h 306"/>
                  <a:gd name="T36" fmla="*/ 121 w 244"/>
                  <a:gd name="T37" fmla="*/ 286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44" h="306">
                    <a:moveTo>
                      <a:pt x="227" y="155"/>
                    </a:moveTo>
                    <a:cubicBezTo>
                      <a:pt x="225" y="119"/>
                      <a:pt x="217" y="95"/>
                      <a:pt x="206" y="79"/>
                    </a:cubicBezTo>
                    <a:cubicBezTo>
                      <a:pt x="206" y="79"/>
                      <a:pt x="206" y="79"/>
                      <a:pt x="206" y="79"/>
                    </a:cubicBezTo>
                    <a:cubicBezTo>
                      <a:pt x="197" y="65"/>
                      <a:pt x="179" y="52"/>
                      <a:pt x="168" y="45"/>
                    </a:cubicBezTo>
                    <a:cubicBezTo>
                      <a:pt x="96" y="0"/>
                      <a:pt x="56" y="57"/>
                      <a:pt x="52" y="64"/>
                    </a:cubicBezTo>
                    <a:cubicBezTo>
                      <a:pt x="45" y="67"/>
                      <a:pt x="3" y="85"/>
                      <a:pt x="15" y="150"/>
                    </a:cubicBezTo>
                    <a:cubicBezTo>
                      <a:pt x="15" y="152"/>
                      <a:pt x="15" y="154"/>
                      <a:pt x="15" y="156"/>
                    </a:cubicBezTo>
                    <a:cubicBezTo>
                      <a:pt x="6" y="160"/>
                      <a:pt x="0" y="170"/>
                      <a:pt x="1" y="191"/>
                    </a:cubicBezTo>
                    <a:cubicBezTo>
                      <a:pt x="3" y="214"/>
                      <a:pt x="15" y="224"/>
                      <a:pt x="27" y="227"/>
                    </a:cubicBezTo>
                    <a:cubicBezTo>
                      <a:pt x="45" y="270"/>
                      <a:pt x="80" y="306"/>
                      <a:pt x="121" y="306"/>
                    </a:cubicBezTo>
                    <a:cubicBezTo>
                      <a:pt x="162" y="306"/>
                      <a:pt x="197" y="270"/>
                      <a:pt x="215" y="227"/>
                    </a:cubicBezTo>
                    <a:cubicBezTo>
                      <a:pt x="228" y="225"/>
                      <a:pt x="240" y="215"/>
                      <a:pt x="242" y="191"/>
                    </a:cubicBezTo>
                    <a:cubicBezTo>
                      <a:pt x="244" y="169"/>
                      <a:pt x="236" y="159"/>
                      <a:pt x="227" y="155"/>
                    </a:cubicBezTo>
                    <a:moveTo>
                      <a:pt x="121" y="286"/>
                    </a:moveTo>
                    <a:cubicBezTo>
                      <a:pt x="78" y="286"/>
                      <a:pt x="43" y="233"/>
                      <a:pt x="36" y="184"/>
                    </a:cubicBezTo>
                    <a:cubicBezTo>
                      <a:pt x="39" y="166"/>
                      <a:pt x="49" y="128"/>
                      <a:pt x="77" y="99"/>
                    </a:cubicBezTo>
                    <a:cubicBezTo>
                      <a:pt x="99" y="123"/>
                      <a:pt x="139" y="150"/>
                      <a:pt x="206" y="148"/>
                    </a:cubicBezTo>
                    <a:cubicBezTo>
                      <a:pt x="207" y="154"/>
                      <a:pt x="207" y="160"/>
                      <a:pt x="207" y="167"/>
                    </a:cubicBezTo>
                    <a:cubicBezTo>
                      <a:pt x="207" y="221"/>
                      <a:pt x="169" y="286"/>
                      <a:pt x="121" y="28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2" name="Freeform 1940">
                <a:extLst>
                  <a:ext uri="{FF2B5EF4-FFF2-40B4-BE49-F238E27FC236}">
                    <a16:creationId xmlns:a16="http://schemas.microsoft.com/office/drawing/2014/main" id="{06F4C32C-E27B-4F23-BD25-BA4217B170D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530476" y="1165225"/>
                <a:ext cx="238125" cy="77788"/>
              </a:xfrm>
              <a:custGeom>
                <a:avLst/>
                <a:gdLst>
                  <a:gd name="T0" fmla="*/ 63 w 133"/>
                  <a:gd name="T1" fmla="*/ 21 h 43"/>
                  <a:gd name="T2" fmla="*/ 63 w 133"/>
                  <a:gd name="T3" fmla="*/ 17 h 43"/>
                  <a:gd name="T4" fmla="*/ 71 w 133"/>
                  <a:gd name="T5" fmla="*/ 17 h 43"/>
                  <a:gd name="T6" fmla="*/ 70 w 133"/>
                  <a:gd name="T7" fmla="*/ 21 h 43"/>
                  <a:gd name="T8" fmla="*/ 102 w 133"/>
                  <a:gd name="T9" fmla="*/ 43 h 43"/>
                  <a:gd name="T10" fmla="*/ 133 w 133"/>
                  <a:gd name="T11" fmla="*/ 21 h 43"/>
                  <a:gd name="T12" fmla="*/ 102 w 133"/>
                  <a:gd name="T13" fmla="*/ 0 h 43"/>
                  <a:gd name="T14" fmla="*/ 75 w 133"/>
                  <a:gd name="T15" fmla="*/ 7 h 43"/>
                  <a:gd name="T16" fmla="*/ 58 w 133"/>
                  <a:gd name="T17" fmla="*/ 7 h 43"/>
                  <a:gd name="T18" fmla="*/ 32 w 133"/>
                  <a:gd name="T19" fmla="*/ 0 h 43"/>
                  <a:gd name="T20" fmla="*/ 0 w 133"/>
                  <a:gd name="T21" fmla="*/ 21 h 43"/>
                  <a:gd name="T22" fmla="*/ 32 w 133"/>
                  <a:gd name="T23" fmla="*/ 42 h 43"/>
                  <a:gd name="T24" fmla="*/ 63 w 133"/>
                  <a:gd name="T25" fmla="*/ 21 h 43"/>
                  <a:gd name="T26" fmla="*/ 102 w 133"/>
                  <a:gd name="T27" fmla="*/ 10 h 43"/>
                  <a:gd name="T28" fmla="*/ 123 w 133"/>
                  <a:gd name="T29" fmla="*/ 21 h 43"/>
                  <a:gd name="T30" fmla="*/ 102 w 133"/>
                  <a:gd name="T31" fmla="*/ 32 h 43"/>
                  <a:gd name="T32" fmla="*/ 80 w 133"/>
                  <a:gd name="T33" fmla="*/ 21 h 43"/>
                  <a:gd name="T34" fmla="*/ 102 w 133"/>
                  <a:gd name="T35" fmla="*/ 10 h 43"/>
                  <a:gd name="T36" fmla="*/ 10 w 133"/>
                  <a:gd name="T37" fmla="*/ 21 h 43"/>
                  <a:gd name="T38" fmla="*/ 32 w 133"/>
                  <a:gd name="T39" fmla="*/ 10 h 43"/>
                  <a:gd name="T40" fmla="*/ 53 w 133"/>
                  <a:gd name="T41" fmla="*/ 21 h 43"/>
                  <a:gd name="T42" fmla="*/ 32 w 133"/>
                  <a:gd name="T43" fmla="*/ 32 h 43"/>
                  <a:gd name="T44" fmla="*/ 10 w 133"/>
                  <a:gd name="T45" fmla="*/ 2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33" h="43">
                    <a:moveTo>
                      <a:pt x="63" y="21"/>
                    </a:moveTo>
                    <a:cubicBezTo>
                      <a:pt x="63" y="20"/>
                      <a:pt x="63" y="19"/>
                      <a:pt x="63" y="17"/>
                    </a:cubicBezTo>
                    <a:cubicBezTo>
                      <a:pt x="71" y="17"/>
                      <a:pt x="71" y="17"/>
                      <a:pt x="71" y="17"/>
                    </a:cubicBezTo>
                    <a:cubicBezTo>
                      <a:pt x="70" y="19"/>
                      <a:pt x="70" y="20"/>
                      <a:pt x="70" y="21"/>
                    </a:cubicBezTo>
                    <a:cubicBezTo>
                      <a:pt x="70" y="43"/>
                      <a:pt x="92" y="43"/>
                      <a:pt x="102" y="43"/>
                    </a:cubicBezTo>
                    <a:cubicBezTo>
                      <a:pt x="112" y="43"/>
                      <a:pt x="133" y="42"/>
                      <a:pt x="133" y="21"/>
                    </a:cubicBezTo>
                    <a:cubicBezTo>
                      <a:pt x="133" y="0"/>
                      <a:pt x="112" y="0"/>
                      <a:pt x="102" y="0"/>
                    </a:cubicBezTo>
                    <a:cubicBezTo>
                      <a:pt x="95" y="0"/>
                      <a:pt x="82" y="0"/>
                      <a:pt x="75" y="7"/>
                    </a:cubicBezTo>
                    <a:cubicBezTo>
                      <a:pt x="58" y="7"/>
                      <a:pt x="58" y="7"/>
                      <a:pt x="58" y="7"/>
                    </a:cubicBezTo>
                    <a:cubicBezTo>
                      <a:pt x="51" y="0"/>
                      <a:pt x="39" y="0"/>
                      <a:pt x="32" y="0"/>
                    </a:cubicBezTo>
                    <a:cubicBezTo>
                      <a:pt x="21" y="0"/>
                      <a:pt x="0" y="0"/>
                      <a:pt x="0" y="21"/>
                    </a:cubicBezTo>
                    <a:cubicBezTo>
                      <a:pt x="0" y="42"/>
                      <a:pt x="21" y="42"/>
                      <a:pt x="32" y="42"/>
                    </a:cubicBezTo>
                    <a:cubicBezTo>
                      <a:pt x="42" y="42"/>
                      <a:pt x="63" y="43"/>
                      <a:pt x="63" y="21"/>
                    </a:cubicBezTo>
                    <a:moveTo>
                      <a:pt x="102" y="10"/>
                    </a:moveTo>
                    <a:cubicBezTo>
                      <a:pt x="120" y="10"/>
                      <a:pt x="123" y="13"/>
                      <a:pt x="123" y="21"/>
                    </a:cubicBezTo>
                    <a:cubicBezTo>
                      <a:pt x="123" y="29"/>
                      <a:pt x="120" y="32"/>
                      <a:pt x="102" y="32"/>
                    </a:cubicBezTo>
                    <a:cubicBezTo>
                      <a:pt x="84" y="32"/>
                      <a:pt x="80" y="29"/>
                      <a:pt x="80" y="21"/>
                    </a:cubicBezTo>
                    <a:cubicBezTo>
                      <a:pt x="80" y="13"/>
                      <a:pt x="84" y="10"/>
                      <a:pt x="102" y="10"/>
                    </a:cubicBezTo>
                    <a:moveTo>
                      <a:pt x="10" y="21"/>
                    </a:moveTo>
                    <a:cubicBezTo>
                      <a:pt x="10" y="13"/>
                      <a:pt x="13" y="10"/>
                      <a:pt x="32" y="10"/>
                    </a:cubicBezTo>
                    <a:cubicBezTo>
                      <a:pt x="50" y="10"/>
                      <a:pt x="53" y="13"/>
                      <a:pt x="53" y="21"/>
                    </a:cubicBezTo>
                    <a:cubicBezTo>
                      <a:pt x="53" y="29"/>
                      <a:pt x="50" y="32"/>
                      <a:pt x="32" y="32"/>
                    </a:cubicBezTo>
                    <a:cubicBezTo>
                      <a:pt x="13" y="32"/>
                      <a:pt x="10" y="29"/>
                      <a:pt x="10" y="2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3" name="Freeform 1941">
                <a:extLst>
                  <a:ext uri="{FF2B5EF4-FFF2-40B4-BE49-F238E27FC236}">
                    <a16:creationId xmlns:a16="http://schemas.microsoft.com/office/drawing/2014/main" id="{511AE782-D4E9-4198-9725-344D32F1AD0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38389" y="1403350"/>
                <a:ext cx="622300" cy="350838"/>
              </a:xfrm>
              <a:custGeom>
                <a:avLst/>
                <a:gdLst>
                  <a:gd name="T0" fmla="*/ 266 w 347"/>
                  <a:gd name="T1" fmla="*/ 3 h 195"/>
                  <a:gd name="T2" fmla="*/ 254 w 347"/>
                  <a:gd name="T3" fmla="*/ 0 h 195"/>
                  <a:gd name="T4" fmla="*/ 173 w 347"/>
                  <a:gd name="T5" fmla="*/ 183 h 195"/>
                  <a:gd name="T6" fmla="*/ 93 w 347"/>
                  <a:gd name="T7" fmla="*/ 0 h 195"/>
                  <a:gd name="T8" fmla="*/ 81 w 347"/>
                  <a:gd name="T9" fmla="*/ 3 h 195"/>
                  <a:gd name="T10" fmla="*/ 0 w 347"/>
                  <a:gd name="T11" fmla="*/ 107 h 195"/>
                  <a:gd name="T12" fmla="*/ 0 w 347"/>
                  <a:gd name="T13" fmla="*/ 172 h 195"/>
                  <a:gd name="T14" fmla="*/ 23 w 347"/>
                  <a:gd name="T15" fmla="*/ 195 h 195"/>
                  <a:gd name="T16" fmla="*/ 324 w 347"/>
                  <a:gd name="T17" fmla="*/ 195 h 195"/>
                  <a:gd name="T18" fmla="*/ 347 w 347"/>
                  <a:gd name="T19" fmla="*/ 172 h 195"/>
                  <a:gd name="T20" fmla="*/ 347 w 347"/>
                  <a:gd name="T21" fmla="*/ 107 h 195"/>
                  <a:gd name="T22" fmla="*/ 266 w 347"/>
                  <a:gd name="T23" fmla="*/ 3 h 195"/>
                  <a:gd name="T24" fmla="*/ 231 w 347"/>
                  <a:gd name="T25" fmla="*/ 130 h 195"/>
                  <a:gd name="T26" fmla="*/ 253 w 347"/>
                  <a:gd name="T27" fmla="*/ 105 h 195"/>
                  <a:gd name="T28" fmla="*/ 273 w 347"/>
                  <a:gd name="T29" fmla="*/ 105 h 195"/>
                  <a:gd name="T30" fmla="*/ 296 w 347"/>
                  <a:gd name="T31" fmla="*/ 130 h 195"/>
                  <a:gd name="T32" fmla="*/ 231 w 347"/>
                  <a:gd name="T33" fmla="*/ 130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47" h="195">
                    <a:moveTo>
                      <a:pt x="266" y="3"/>
                    </a:moveTo>
                    <a:cubicBezTo>
                      <a:pt x="254" y="0"/>
                      <a:pt x="254" y="0"/>
                      <a:pt x="254" y="0"/>
                    </a:cubicBezTo>
                    <a:cubicBezTo>
                      <a:pt x="173" y="183"/>
                      <a:pt x="173" y="183"/>
                      <a:pt x="173" y="183"/>
                    </a:cubicBezTo>
                    <a:cubicBezTo>
                      <a:pt x="93" y="0"/>
                      <a:pt x="93" y="0"/>
                      <a:pt x="93" y="0"/>
                    </a:cubicBezTo>
                    <a:cubicBezTo>
                      <a:pt x="81" y="3"/>
                      <a:pt x="81" y="3"/>
                      <a:pt x="81" y="3"/>
                    </a:cubicBezTo>
                    <a:cubicBezTo>
                      <a:pt x="33" y="15"/>
                      <a:pt x="0" y="58"/>
                      <a:pt x="0" y="107"/>
                    </a:cubicBezTo>
                    <a:cubicBezTo>
                      <a:pt x="0" y="172"/>
                      <a:pt x="0" y="172"/>
                      <a:pt x="0" y="172"/>
                    </a:cubicBezTo>
                    <a:cubicBezTo>
                      <a:pt x="0" y="185"/>
                      <a:pt x="10" y="195"/>
                      <a:pt x="23" y="195"/>
                    </a:cubicBezTo>
                    <a:cubicBezTo>
                      <a:pt x="324" y="195"/>
                      <a:pt x="324" y="195"/>
                      <a:pt x="324" y="195"/>
                    </a:cubicBezTo>
                    <a:cubicBezTo>
                      <a:pt x="336" y="195"/>
                      <a:pt x="347" y="185"/>
                      <a:pt x="347" y="172"/>
                    </a:cubicBezTo>
                    <a:cubicBezTo>
                      <a:pt x="347" y="107"/>
                      <a:pt x="347" y="107"/>
                      <a:pt x="347" y="107"/>
                    </a:cubicBezTo>
                    <a:cubicBezTo>
                      <a:pt x="347" y="58"/>
                      <a:pt x="313" y="15"/>
                      <a:pt x="266" y="3"/>
                    </a:cubicBezTo>
                    <a:moveTo>
                      <a:pt x="231" y="130"/>
                    </a:moveTo>
                    <a:cubicBezTo>
                      <a:pt x="253" y="105"/>
                      <a:pt x="253" y="105"/>
                      <a:pt x="253" y="105"/>
                    </a:cubicBezTo>
                    <a:cubicBezTo>
                      <a:pt x="259" y="99"/>
                      <a:pt x="268" y="99"/>
                      <a:pt x="273" y="105"/>
                    </a:cubicBezTo>
                    <a:cubicBezTo>
                      <a:pt x="296" y="130"/>
                      <a:pt x="296" y="130"/>
                      <a:pt x="296" y="130"/>
                    </a:cubicBezTo>
                    <a:lnTo>
                      <a:pt x="231" y="1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4" name="Freeform 1942">
                <a:extLst>
                  <a:ext uri="{FF2B5EF4-FFF2-40B4-BE49-F238E27FC236}">
                    <a16:creationId xmlns:a16="http://schemas.microsoft.com/office/drawing/2014/main" id="{A7022B30-C76D-47B3-A36E-DC2782100C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0326" y="1438275"/>
                <a:ext cx="101600" cy="234950"/>
              </a:xfrm>
              <a:custGeom>
                <a:avLst/>
                <a:gdLst>
                  <a:gd name="T0" fmla="*/ 28 w 56"/>
                  <a:gd name="T1" fmla="*/ 131 h 131"/>
                  <a:gd name="T2" fmla="*/ 55 w 56"/>
                  <a:gd name="T3" fmla="*/ 62 h 131"/>
                  <a:gd name="T4" fmla="*/ 42 w 56"/>
                  <a:gd name="T5" fmla="*/ 50 h 131"/>
                  <a:gd name="T6" fmla="*/ 54 w 56"/>
                  <a:gd name="T7" fmla="*/ 33 h 131"/>
                  <a:gd name="T8" fmla="*/ 48 w 56"/>
                  <a:gd name="T9" fmla="*/ 10 h 131"/>
                  <a:gd name="T10" fmla="*/ 35 w 56"/>
                  <a:gd name="T11" fmla="*/ 0 h 131"/>
                  <a:gd name="T12" fmla="*/ 20 w 56"/>
                  <a:gd name="T13" fmla="*/ 0 h 131"/>
                  <a:gd name="T14" fmla="*/ 7 w 56"/>
                  <a:gd name="T15" fmla="*/ 10 h 131"/>
                  <a:gd name="T16" fmla="*/ 2 w 56"/>
                  <a:gd name="T17" fmla="*/ 33 h 131"/>
                  <a:gd name="T18" fmla="*/ 13 w 56"/>
                  <a:gd name="T19" fmla="*/ 50 h 131"/>
                  <a:gd name="T20" fmla="*/ 1 w 56"/>
                  <a:gd name="T21" fmla="*/ 62 h 131"/>
                  <a:gd name="T22" fmla="*/ 28 w 56"/>
                  <a:gd name="T23" fmla="*/ 131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6" h="131">
                    <a:moveTo>
                      <a:pt x="28" y="131"/>
                    </a:moveTo>
                    <a:cubicBezTo>
                      <a:pt x="55" y="62"/>
                      <a:pt x="55" y="62"/>
                      <a:pt x="55" y="62"/>
                    </a:cubicBezTo>
                    <a:cubicBezTo>
                      <a:pt x="42" y="50"/>
                      <a:pt x="42" y="50"/>
                      <a:pt x="42" y="50"/>
                    </a:cubicBezTo>
                    <a:cubicBezTo>
                      <a:pt x="50" y="49"/>
                      <a:pt x="56" y="41"/>
                      <a:pt x="54" y="33"/>
                    </a:cubicBezTo>
                    <a:cubicBezTo>
                      <a:pt x="48" y="10"/>
                      <a:pt x="48" y="10"/>
                      <a:pt x="48" y="10"/>
                    </a:cubicBezTo>
                    <a:cubicBezTo>
                      <a:pt x="47" y="4"/>
                      <a:pt x="41" y="0"/>
                      <a:pt x="35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4" y="0"/>
                      <a:pt x="9" y="4"/>
                      <a:pt x="7" y="10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0" y="41"/>
                      <a:pt x="5" y="49"/>
                      <a:pt x="13" y="50"/>
                    </a:cubicBezTo>
                    <a:cubicBezTo>
                      <a:pt x="1" y="62"/>
                      <a:pt x="1" y="62"/>
                      <a:pt x="1" y="62"/>
                    </a:cubicBezTo>
                    <a:lnTo>
                      <a:pt x="28" y="13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sp>
        <p:nvSpPr>
          <p:cNvPr id="73" name="文本框 72">
            <a:extLst>
              <a:ext uri="{FF2B5EF4-FFF2-40B4-BE49-F238E27FC236}">
                <a16:creationId xmlns:a16="http://schemas.microsoft.com/office/drawing/2014/main" id="{5A660B88-3B8D-41B4-A3CC-77CB6A0A4D4F}"/>
              </a:ext>
            </a:extLst>
          </p:cNvPr>
          <p:cNvSpPr txBox="1"/>
          <p:nvPr/>
        </p:nvSpPr>
        <p:spPr>
          <a:xfrm>
            <a:off x="1214021" y="329922"/>
            <a:ext cx="24195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gradFill>
                  <a:gsLst>
                    <a:gs pos="59200">
                      <a:srgbClr val="0599D7">
                        <a:alpha val="80000"/>
                      </a:srgbClr>
                    </a:gs>
                    <a:gs pos="42000">
                      <a:srgbClr val="0599D7">
                        <a:alpha val="85000"/>
                      </a:srgbClr>
                    </a:gs>
                    <a:gs pos="0">
                      <a:srgbClr val="0599D7"/>
                    </a:gs>
                    <a:gs pos="100000">
                      <a:srgbClr val="0599D7"/>
                    </a:gs>
                  </a:gsLst>
                  <a:lin ang="2700000" scaled="0"/>
                </a:gradFill>
                <a:cs typeface="+mn-ea"/>
                <a:sym typeface="+mn-lt"/>
              </a:rPr>
              <a:t>Add title text</a:t>
            </a:r>
            <a:endParaRPr lang="zh-CN" altLang="en-US" sz="2800" dirty="0">
              <a:gradFill>
                <a:gsLst>
                  <a:gs pos="59200">
                    <a:srgbClr val="0599D7">
                      <a:alpha val="80000"/>
                    </a:srgbClr>
                  </a:gs>
                  <a:gs pos="42000">
                    <a:srgbClr val="0599D7">
                      <a:alpha val="85000"/>
                    </a:srgbClr>
                  </a:gs>
                  <a:gs pos="0">
                    <a:srgbClr val="0599D7"/>
                  </a:gs>
                  <a:gs pos="100000">
                    <a:srgbClr val="0599D7"/>
                  </a:gs>
                </a:gsLst>
                <a:lin ang="2700000" scaled="0"/>
              </a:gra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255657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343A170A-99BA-4709-BD97-F74EAE083612}"/>
              </a:ext>
            </a:extLst>
          </p:cNvPr>
          <p:cNvGrpSpPr/>
          <p:nvPr/>
        </p:nvGrpSpPr>
        <p:grpSpPr>
          <a:xfrm>
            <a:off x="2587853" y="3639204"/>
            <a:ext cx="882164" cy="1128133"/>
            <a:chOff x="2783910" y="3940463"/>
            <a:chExt cx="882164" cy="1128133"/>
          </a:xfrm>
        </p:grpSpPr>
        <p:sp>
          <p:nvSpPr>
            <p:cNvPr id="5" name="椭圆 4">
              <a:extLst>
                <a:ext uri="{FF2B5EF4-FFF2-40B4-BE49-F238E27FC236}">
                  <a16:creationId xmlns:a16="http://schemas.microsoft.com/office/drawing/2014/main" id="{1FCE8C57-93B3-4BC2-8992-77053A4AD930}"/>
                </a:ext>
              </a:extLst>
            </p:cNvPr>
            <p:cNvSpPr/>
            <p:nvPr/>
          </p:nvSpPr>
          <p:spPr>
            <a:xfrm>
              <a:off x="2783910" y="3940463"/>
              <a:ext cx="882164" cy="882164"/>
            </a:xfrm>
            <a:prstGeom prst="ellipse">
              <a:avLst/>
            </a:prstGeom>
            <a:gradFill>
              <a:gsLst>
                <a:gs pos="100000">
                  <a:schemeClr val="bg1"/>
                </a:gs>
                <a:gs pos="0">
                  <a:schemeClr val="bg1">
                    <a:lumMod val="75000"/>
                  </a:schemeClr>
                </a:gs>
              </a:gsLst>
              <a:lin ang="2700000" scaled="1"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41E5004E-8011-4B1C-B701-44266C41D001}"/>
                </a:ext>
              </a:extLst>
            </p:cNvPr>
            <p:cNvSpPr txBox="1"/>
            <p:nvPr/>
          </p:nvSpPr>
          <p:spPr>
            <a:xfrm>
              <a:off x="2936436" y="4114489"/>
              <a:ext cx="52829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accent1"/>
                  </a:solidFill>
                  <a:cs typeface="+mn-ea"/>
                  <a:sym typeface="+mn-lt"/>
                </a:rPr>
                <a:t>01</a:t>
              </a:r>
              <a:endParaRPr lang="zh-CN" altLang="en-US" sz="2800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52A0A4DC-137B-4393-B57B-3614AE3FD892}"/>
              </a:ext>
            </a:extLst>
          </p:cNvPr>
          <p:cNvGrpSpPr/>
          <p:nvPr/>
        </p:nvGrpSpPr>
        <p:grpSpPr>
          <a:xfrm>
            <a:off x="4919575" y="2236255"/>
            <a:ext cx="882164" cy="882164"/>
            <a:chOff x="5115632" y="2537514"/>
            <a:chExt cx="882164" cy="882164"/>
          </a:xfrm>
        </p:grpSpPr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5E25C15C-6C9C-4C6B-AE0A-5EB2F0E2DC42}"/>
                </a:ext>
              </a:extLst>
            </p:cNvPr>
            <p:cNvSpPr/>
            <p:nvPr/>
          </p:nvSpPr>
          <p:spPr>
            <a:xfrm>
              <a:off x="5115632" y="2537514"/>
              <a:ext cx="882164" cy="882164"/>
            </a:xfrm>
            <a:prstGeom prst="ellipse">
              <a:avLst/>
            </a:prstGeom>
            <a:gradFill>
              <a:gsLst>
                <a:gs pos="100000">
                  <a:schemeClr val="bg1"/>
                </a:gs>
                <a:gs pos="0">
                  <a:schemeClr val="bg1">
                    <a:lumMod val="75000"/>
                  </a:schemeClr>
                </a:gs>
              </a:gsLst>
              <a:lin ang="2700000" scaled="1"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2E018958-BAC2-4C4B-9B9F-5E4A7A872511}"/>
                </a:ext>
              </a:extLst>
            </p:cNvPr>
            <p:cNvSpPr txBox="1"/>
            <p:nvPr/>
          </p:nvSpPr>
          <p:spPr>
            <a:xfrm>
              <a:off x="5277938" y="2701117"/>
              <a:ext cx="6140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accent1"/>
                  </a:solidFill>
                  <a:cs typeface="+mn-ea"/>
                  <a:sym typeface="+mn-lt"/>
                </a:rPr>
                <a:t>02</a:t>
              </a:r>
              <a:endParaRPr lang="zh-CN" altLang="en-US" sz="2800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79F39D93-4796-4AE8-BE08-47CA3E88AF89}"/>
              </a:ext>
            </a:extLst>
          </p:cNvPr>
          <p:cNvGrpSpPr/>
          <p:nvPr/>
        </p:nvGrpSpPr>
        <p:grpSpPr>
          <a:xfrm>
            <a:off x="5910128" y="3639204"/>
            <a:ext cx="882164" cy="882164"/>
            <a:chOff x="6106185" y="3940463"/>
            <a:chExt cx="882164" cy="882164"/>
          </a:xfrm>
        </p:grpSpPr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6F8D3342-71A6-4780-BB7B-223417D99224}"/>
                </a:ext>
              </a:extLst>
            </p:cNvPr>
            <p:cNvSpPr/>
            <p:nvPr/>
          </p:nvSpPr>
          <p:spPr>
            <a:xfrm>
              <a:off x="6106185" y="3940463"/>
              <a:ext cx="882164" cy="882164"/>
            </a:xfrm>
            <a:prstGeom prst="ellipse">
              <a:avLst/>
            </a:prstGeom>
            <a:gradFill>
              <a:gsLst>
                <a:gs pos="100000">
                  <a:schemeClr val="bg1"/>
                </a:gs>
                <a:gs pos="0">
                  <a:schemeClr val="bg1">
                    <a:lumMod val="75000"/>
                  </a:schemeClr>
                </a:gs>
              </a:gsLst>
              <a:lin ang="2700000" scaled="1"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8CB4CC4C-9C38-4EC8-BE57-E20A55EBFD36}"/>
                </a:ext>
              </a:extLst>
            </p:cNvPr>
            <p:cNvSpPr txBox="1"/>
            <p:nvPr/>
          </p:nvSpPr>
          <p:spPr>
            <a:xfrm>
              <a:off x="6268489" y="4101597"/>
              <a:ext cx="6306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accent1"/>
                  </a:solidFill>
                  <a:cs typeface="+mn-ea"/>
                  <a:sym typeface="+mn-lt"/>
                </a:rPr>
                <a:t>03</a:t>
              </a:r>
              <a:endParaRPr lang="zh-CN" altLang="en-US" sz="2800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334D6535-2FDE-4D74-BC17-2F913F8AC0B2}"/>
              </a:ext>
            </a:extLst>
          </p:cNvPr>
          <p:cNvGrpSpPr/>
          <p:nvPr/>
        </p:nvGrpSpPr>
        <p:grpSpPr>
          <a:xfrm>
            <a:off x="8447140" y="2046186"/>
            <a:ext cx="882164" cy="882164"/>
            <a:chOff x="8643197" y="2347445"/>
            <a:chExt cx="882164" cy="882164"/>
          </a:xfrm>
        </p:grpSpPr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9D8A8228-D757-4AB0-8574-6B0302FF356F}"/>
                </a:ext>
              </a:extLst>
            </p:cNvPr>
            <p:cNvSpPr/>
            <p:nvPr/>
          </p:nvSpPr>
          <p:spPr>
            <a:xfrm>
              <a:off x="8643197" y="2347445"/>
              <a:ext cx="882164" cy="882164"/>
            </a:xfrm>
            <a:prstGeom prst="ellipse">
              <a:avLst/>
            </a:prstGeom>
            <a:gradFill>
              <a:gsLst>
                <a:gs pos="100000">
                  <a:schemeClr val="bg1"/>
                </a:gs>
                <a:gs pos="0">
                  <a:schemeClr val="bg1">
                    <a:lumMod val="75000"/>
                  </a:schemeClr>
                </a:gs>
              </a:gsLst>
              <a:lin ang="2700000" scaled="1"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51115057-1707-4A7E-9D54-064F51D982F0}"/>
                </a:ext>
              </a:extLst>
            </p:cNvPr>
            <p:cNvSpPr txBox="1"/>
            <p:nvPr/>
          </p:nvSpPr>
          <p:spPr>
            <a:xfrm>
              <a:off x="8702265" y="2509282"/>
              <a:ext cx="79823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accent1"/>
                  </a:solidFill>
                  <a:cs typeface="+mn-ea"/>
                  <a:sym typeface="+mn-lt"/>
                </a:rPr>
                <a:t>04</a:t>
              </a:r>
              <a:endParaRPr lang="zh-CN" altLang="en-US" sz="2800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2BE41B90-5565-4CFC-94CD-81496E7E2BD1}"/>
              </a:ext>
            </a:extLst>
          </p:cNvPr>
          <p:cNvGrpSpPr/>
          <p:nvPr/>
        </p:nvGrpSpPr>
        <p:grpSpPr>
          <a:xfrm>
            <a:off x="2494355" y="3496178"/>
            <a:ext cx="1068859" cy="1864217"/>
            <a:chOff x="2499058" y="3318525"/>
            <a:chExt cx="1068858" cy="1864217"/>
          </a:xfrm>
        </p:grpSpPr>
        <p:sp>
          <p:nvSpPr>
            <p:cNvPr id="17" name="弧形 16">
              <a:extLst>
                <a:ext uri="{FF2B5EF4-FFF2-40B4-BE49-F238E27FC236}">
                  <a16:creationId xmlns:a16="http://schemas.microsoft.com/office/drawing/2014/main" id="{3459DC60-67A2-4B6B-BE04-D86EC092EF81}"/>
                </a:ext>
              </a:extLst>
            </p:cNvPr>
            <p:cNvSpPr/>
            <p:nvPr/>
          </p:nvSpPr>
          <p:spPr>
            <a:xfrm flipH="1">
              <a:off x="2499058" y="3368205"/>
              <a:ext cx="1068858" cy="1068858"/>
            </a:xfrm>
            <a:prstGeom prst="arc">
              <a:avLst>
                <a:gd name="adj1" fmla="val 16200000"/>
                <a:gd name="adj2" fmla="val 5620576"/>
              </a:avLst>
            </a:prstGeom>
            <a:ln w="158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351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56A55681-15E2-4DDD-9275-B392D15049E0}"/>
                </a:ext>
              </a:extLst>
            </p:cNvPr>
            <p:cNvSpPr/>
            <p:nvPr/>
          </p:nvSpPr>
          <p:spPr>
            <a:xfrm>
              <a:off x="3009485" y="3318525"/>
              <a:ext cx="93725" cy="9372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9" name="任意多边形 47">
              <a:extLst>
                <a:ext uri="{FF2B5EF4-FFF2-40B4-BE49-F238E27FC236}">
                  <a16:creationId xmlns:a16="http://schemas.microsoft.com/office/drawing/2014/main" id="{262C149E-E21B-4185-9831-9C457C9FE838}"/>
                </a:ext>
              </a:extLst>
            </p:cNvPr>
            <p:cNvSpPr/>
            <p:nvPr/>
          </p:nvSpPr>
          <p:spPr>
            <a:xfrm>
              <a:off x="3055620" y="4434840"/>
              <a:ext cx="388620" cy="701040"/>
            </a:xfrm>
            <a:custGeom>
              <a:avLst/>
              <a:gdLst>
                <a:gd name="connsiteX0" fmla="*/ 0 w 388620"/>
                <a:gd name="connsiteY0" fmla="*/ 0 h 701040"/>
                <a:gd name="connsiteX1" fmla="*/ 0 w 388620"/>
                <a:gd name="connsiteY1" fmla="*/ 701040 h 701040"/>
                <a:gd name="connsiteX2" fmla="*/ 388620 w 388620"/>
                <a:gd name="connsiteY2" fmla="*/ 701040 h 701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8620" h="701040">
                  <a:moveTo>
                    <a:pt x="0" y="0"/>
                  </a:moveTo>
                  <a:lnTo>
                    <a:pt x="0" y="701040"/>
                  </a:lnTo>
                  <a:lnTo>
                    <a:pt x="388620" y="701040"/>
                  </a:lnTo>
                </a:path>
              </a:pathLst>
            </a:custGeom>
            <a:noFill/>
            <a:ln w="158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7560595D-6670-40BF-A3AB-AF82829B4856}"/>
                </a:ext>
              </a:extLst>
            </p:cNvPr>
            <p:cNvSpPr/>
            <p:nvPr/>
          </p:nvSpPr>
          <p:spPr>
            <a:xfrm>
              <a:off x="3403594" y="5089017"/>
              <a:ext cx="93725" cy="9372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CDED5CD0-B350-48C9-A219-B760EDD2058E}"/>
              </a:ext>
            </a:extLst>
          </p:cNvPr>
          <p:cNvGrpSpPr/>
          <p:nvPr/>
        </p:nvGrpSpPr>
        <p:grpSpPr>
          <a:xfrm>
            <a:off x="5810277" y="3496178"/>
            <a:ext cx="1068859" cy="1864217"/>
            <a:chOff x="2499058" y="3318525"/>
            <a:chExt cx="1068858" cy="1864217"/>
          </a:xfrm>
        </p:grpSpPr>
        <p:sp>
          <p:nvSpPr>
            <p:cNvPr id="22" name="弧形 21">
              <a:extLst>
                <a:ext uri="{FF2B5EF4-FFF2-40B4-BE49-F238E27FC236}">
                  <a16:creationId xmlns:a16="http://schemas.microsoft.com/office/drawing/2014/main" id="{C08D3FB1-38BE-46DE-8454-A9CF784E863D}"/>
                </a:ext>
              </a:extLst>
            </p:cNvPr>
            <p:cNvSpPr/>
            <p:nvPr/>
          </p:nvSpPr>
          <p:spPr>
            <a:xfrm flipH="1">
              <a:off x="2499058" y="3368205"/>
              <a:ext cx="1068858" cy="1068858"/>
            </a:xfrm>
            <a:prstGeom prst="arc">
              <a:avLst>
                <a:gd name="adj1" fmla="val 16200000"/>
                <a:gd name="adj2" fmla="val 5620576"/>
              </a:avLst>
            </a:prstGeom>
            <a:ln w="158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351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44A6F2F0-530B-4A45-A074-E40B0BD278ED}"/>
                </a:ext>
              </a:extLst>
            </p:cNvPr>
            <p:cNvSpPr/>
            <p:nvPr/>
          </p:nvSpPr>
          <p:spPr>
            <a:xfrm>
              <a:off x="3009485" y="3318525"/>
              <a:ext cx="93725" cy="9372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4" name="任意多边形 53">
              <a:extLst>
                <a:ext uri="{FF2B5EF4-FFF2-40B4-BE49-F238E27FC236}">
                  <a16:creationId xmlns:a16="http://schemas.microsoft.com/office/drawing/2014/main" id="{8B48AC7C-D566-44A9-9256-B41BD76365B1}"/>
                </a:ext>
              </a:extLst>
            </p:cNvPr>
            <p:cNvSpPr/>
            <p:nvPr/>
          </p:nvSpPr>
          <p:spPr>
            <a:xfrm>
              <a:off x="3055620" y="4434840"/>
              <a:ext cx="388620" cy="701040"/>
            </a:xfrm>
            <a:custGeom>
              <a:avLst/>
              <a:gdLst>
                <a:gd name="connsiteX0" fmla="*/ 0 w 388620"/>
                <a:gd name="connsiteY0" fmla="*/ 0 h 701040"/>
                <a:gd name="connsiteX1" fmla="*/ 0 w 388620"/>
                <a:gd name="connsiteY1" fmla="*/ 701040 h 701040"/>
                <a:gd name="connsiteX2" fmla="*/ 388620 w 388620"/>
                <a:gd name="connsiteY2" fmla="*/ 701040 h 701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8620" h="701040">
                  <a:moveTo>
                    <a:pt x="0" y="0"/>
                  </a:moveTo>
                  <a:lnTo>
                    <a:pt x="0" y="701040"/>
                  </a:lnTo>
                  <a:lnTo>
                    <a:pt x="388620" y="701040"/>
                  </a:lnTo>
                </a:path>
              </a:pathLst>
            </a:custGeom>
            <a:noFill/>
            <a:ln w="158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5" name="椭圆 24">
              <a:extLst>
                <a:ext uri="{FF2B5EF4-FFF2-40B4-BE49-F238E27FC236}">
                  <a16:creationId xmlns:a16="http://schemas.microsoft.com/office/drawing/2014/main" id="{1B0438B7-1688-4352-A5EC-5B520D966442}"/>
                </a:ext>
              </a:extLst>
            </p:cNvPr>
            <p:cNvSpPr/>
            <p:nvPr/>
          </p:nvSpPr>
          <p:spPr>
            <a:xfrm>
              <a:off x="3403594" y="5089017"/>
              <a:ext cx="93725" cy="9372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88B4895C-7FFC-4544-A58F-99F63E5554C1}"/>
              </a:ext>
            </a:extLst>
          </p:cNvPr>
          <p:cNvGrpSpPr/>
          <p:nvPr/>
        </p:nvGrpSpPr>
        <p:grpSpPr>
          <a:xfrm flipH="1" flipV="1">
            <a:off x="4858803" y="1415481"/>
            <a:ext cx="1068859" cy="1864217"/>
            <a:chOff x="2499058" y="3318525"/>
            <a:chExt cx="1068858" cy="1864217"/>
          </a:xfrm>
        </p:grpSpPr>
        <p:sp>
          <p:nvSpPr>
            <p:cNvPr id="27" name="弧形 26">
              <a:extLst>
                <a:ext uri="{FF2B5EF4-FFF2-40B4-BE49-F238E27FC236}">
                  <a16:creationId xmlns:a16="http://schemas.microsoft.com/office/drawing/2014/main" id="{A32AAB81-19CC-4B42-BC94-6DBB22AFAD80}"/>
                </a:ext>
              </a:extLst>
            </p:cNvPr>
            <p:cNvSpPr/>
            <p:nvPr/>
          </p:nvSpPr>
          <p:spPr>
            <a:xfrm flipH="1">
              <a:off x="2499058" y="3368205"/>
              <a:ext cx="1068858" cy="1068858"/>
            </a:xfrm>
            <a:prstGeom prst="arc">
              <a:avLst>
                <a:gd name="adj1" fmla="val 16200000"/>
                <a:gd name="adj2" fmla="val 5620576"/>
              </a:avLst>
            </a:prstGeom>
            <a:ln w="158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351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3FEF5DBA-B4B5-4B61-80B1-72AAE071153B}"/>
                </a:ext>
              </a:extLst>
            </p:cNvPr>
            <p:cNvSpPr/>
            <p:nvPr/>
          </p:nvSpPr>
          <p:spPr>
            <a:xfrm>
              <a:off x="3009485" y="3318525"/>
              <a:ext cx="93725" cy="9372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9" name="任意多边形 58">
              <a:extLst>
                <a:ext uri="{FF2B5EF4-FFF2-40B4-BE49-F238E27FC236}">
                  <a16:creationId xmlns:a16="http://schemas.microsoft.com/office/drawing/2014/main" id="{35B43D47-517C-440E-8D22-EBBB31E6AFF5}"/>
                </a:ext>
              </a:extLst>
            </p:cNvPr>
            <p:cNvSpPr/>
            <p:nvPr/>
          </p:nvSpPr>
          <p:spPr>
            <a:xfrm>
              <a:off x="3055620" y="4434840"/>
              <a:ext cx="388620" cy="701040"/>
            </a:xfrm>
            <a:custGeom>
              <a:avLst/>
              <a:gdLst>
                <a:gd name="connsiteX0" fmla="*/ 0 w 388620"/>
                <a:gd name="connsiteY0" fmla="*/ 0 h 701040"/>
                <a:gd name="connsiteX1" fmla="*/ 0 w 388620"/>
                <a:gd name="connsiteY1" fmla="*/ 701040 h 701040"/>
                <a:gd name="connsiteX2" fmla="*/ 388620 w 388620"/>
                <a:gd name="connsiteY2" fmla="*/ 701040 h 701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8620" h="701040">
                  <a:moveTo>
                    <a:pt x="0" y="0"/>
                  </a:moveTo>
                  <a:lnTo>
                    <a:pt x="0" y="701040"/>
                  </a:lnTo>
                  <a:lnTo>
                    <a:pt x="388620" y="701040"/>
                  </a:lnTo>
                </a:path>
              </a:pathLst>
            </a:custGeom>
            <a:noFill/>
            <a:ln w="158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3950644C-BFF1-440C-9E2D-3672EC7743DD}"/>
                </a:ext>
              </a:extLst>
            </p:cNvPr>
            <p:cNvSpPr/>
            <p:nvPr/>
          </p:nvSpPr>
          <p:spPr>
            <a:xfrm>
              <a:off x="3403594" y="5089017"/>
              <a:ext cx="93725" cy="9372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17378182-8A16-4E5E-BA8D-38C22B492D78}"/>
              </a:ext>
            </a:extLst>
          </p:cNvPr>
          <p:cNvGrpSpPr/>
          <p:nvPr/>
        </p:nvGrpSpPr>
        <p:grpSpPr>
          <a:xfrm flipH="1" flipV="1">
            <a:off x="8311267" y="1212918"/>
            <a:ext cx="1068859" cy="1864217"/>
            <a:chOff x="2499058" y="3318525"/>
            <a:chExt cx="1068858" cy="1864217"/>
          </a:xfrm>
        </p:grpSpPr>
        <p:sp>
          <p:nvSpPr>
            <p:cNvPr id="32" name="弧形 31">
              <a:extLst>
                <a:ext uri="{FF2B5EF4-FFF2-40B4-BE49-F238E27FC236}">
                  <a16:creationId xmlns:a16="http://schemas.microsoft.com/office/drawing/2014/main" id="{FBCEF4C3-4DD2-438D-BE0C-587153AE6FB9}"/>
                </a:ext>
              </a:extLst>
            </p:cNvPr>
            <p:cNvSpPr/>
            <p:nvPr/>
          </p:nvSpPr>
          <p:spPr>
            <a:xfrm flipH="1">
              <a:off x="2499058" y="3368205"/>
              <a:ext cx="1068858" cy="1068858"/>
            </a:xfrm>
            <a:prstGeom prst="arc">
              <a:avLst>
                <a:gd name="adj1" fmla="val 16200000"/>
                <a:gd name="adj2" fmla="val 5620576"/>
              </a:avLst>
            </a:prstGeom>
            <a:ln w="158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351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3" name="椭圆 32">
              <a:extLst>
                <a:ext uri="{FF2B5EF4-FFF2-40B4-BE49-F238E27FC236}">
                  <a16:creationId xmlns:a16="http://schemas.microsoft.com/office/drawing/2014/main" id="{2DD8F9DD-5AE7-4C71-909E-FDB61838F8C9}"/>
                </a:ext>
              </a:extLst>
            </p:cNvPr>
            <p:cNvSpPr/>
            <p:nvPr/>
          </p:nvSpPr>
          <p:spPr>
            <a:xfrm>
              <a:off x="3009485" y="3318525"/>
              <a:ext cx="93725" cy="9372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4" name="任意多边形 63">
              <a:extLst>
                <a:ext uri="{FF2B5EF4-FFF2-40B4-BE49-F238E27FC236}">
                  <a16:creationId xmlns:a16="http://schemas.microsoft.com/office/drawing/2014/main" id="{BE85BE40-38A0-4FDB-8302-7D9537A083F0}"/>
                </a:ext>
              </a:extLst>
            </p:cNvPr>
            <p:cNvSpPr/>
            <p:nvPr/>
          </p:nvSpPr>
          <p:spPr>
            <a:xfrm>
              <a:off x="3055620" y="4434840"/>
              <a:ext cx="388620" cy="701040"/>
            </a:xfrm>
            <a:custGeom>
              <a:avLst/>
              <a:gdLst>
                <a:gd name="connsiteX0" fmla="*/ 0 w 388620"/>
                <a:gd name="connsiteY0" fmla="*/ 0 h 701040"/>
                <a:gd name="connsiteX1" fmla="*/ 0 w 388620"/>
                <a:gd name="connsiteY1" fmla="*/ 701040 h 701040"/>
                <a:gd name="connsiteX2" fmla="*/ 388620 w 388620"/>
                <a:gd name="connsiteY2" fmla="*/ 701040 h 701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8620" h="701040">
                  <a:moveTo>
                    <a:pt x="0" y="0"/>
                  </a:moveTo>
                  <a:lnTo>
                    <a:pt x="0" y="701040"/>
                  </a:lnTo>
                  <a:lnTo>
                    <a:pt x="388620" y="701040"/>
                  </a:lnTo>
                </a:path>
              </a:pathLst>
            </a:custGeom>
            <a:noFill/>
            <a:ln w="158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5" name="椭圆 34">
              <a:extLst>
                <a:ext uri="{FF2B5EF4-FFF2-40B4-BE49-F238E27FC236}">
                  <a16:creationId xmlns:a16="http://schemas.microsoft.com/office/drawing/2014/main" id="{DA0C9FEA-26F8-4ADF-80BF-33DBF3EB084D}"/>
                </a:ext>
              </a:extLst>
            </p:cNvPr>
            <p:cNvSpPr/>
            <p:nvPr/>
          </p:nvSpPr>
          <p:spPr>
            <a:xfrm>
              <a:off x="3403594" y="5089017"/>
              <a:ext cx="93725" cy="9372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6" name="文本框 35">
            <a:extLst>
              <a:ext uri="{FF2B5EF4-FFF2-40B4-BE49-F238E27FC236}">
                <a16:creationId xmlns:a16="http://schemas.microsoft.com/office/drawing/2014/main" id="{62EC8724-BA7D-4886-A3F3-9F4BB32C2BAF}"/>
              </a:ext>
            </a:extLst>
          </p:cNvPr>
          <p:cNvSpPr txBox="1"/>
          <p:nvPr/>
        </p:nvSpPr>
        <p:spPr>
          <a:xfrm>
            <a:off x="3678704" y="4901676"/>
            <a:ext cx="2081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cs typeface="+mn-ea"/>
                <a:sym typeface="+mn-lt"/>
              </a:rPr>
              <a:t>Add title text</a:t>
            </a:r>
            <a:endParaRPr lang="zh-CN" altLang="en-US" sz="1400" b="1" dirty="0">
              <a:cs typeface="+mn-ea"/>
              <a:sym typeface="+mn-lt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94616BCE-75C2-4194-A127-C865683C2958}"/>
              </a:ext>
            </a:extLst>
          </p:cNvPr>
          <p:cNvSpPr txBox="1"/>
          <p:nvPr/>
        </p:nvSpPr>
        <p:spPr>
          <a:xfrm>
            <a:off x="3678704" y="5204575"/>
            <a:ext cx="2154075" cy="54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4FB60A77-A182-4BBD-88BB-D0661DE3E63D}"/>
              </a:ext>
            </a:extLst>
          </p:cNvPr>
          <p:cNvSpPr txBox="1"/>
          <p:nvPr/>
        </p:nvSpPr>
        <p:spPr>
          <a:xfrm>
            <a:off x="2483832" y="1159444"/>
            <a:ext cx="2081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400" b="1" dirty="0">
                <a:cs typeface="+mn-ea"/>
                <a:sym typeface="+mn-lt"/>
              </a:rPr>
              <a:t>Add title text</a:t>
            </a:r>
            <a:endParaRPr lang="zh-CN" altLang="en-US" sz="1400" b="1" dirty="0">
              <a:cs typeface="+mn-ea"/>
              <a:sym typeface="+mn-lt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6C412D26-B907-4B66-B727-514E169C158F}"/>
              </a:ext>
            </a:extLst>
          </p:cNvPr>
          <p:cNvSpPr txBox="1"/>
          <p:nvPr/>
        </p:nvSpPr>
        <p:spPr>
          <a:xfrm>
            <a:off x="2427351" y="1462343"/>
            <a:ext cx="2154075" cy="54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C6B03A10-41EA-4657-9CAD-3FF67CC8CDBC}"/>
              </a:ext>
            </a:extLst>
          </p:cNvPr>
          <p:cNvSpPr txBox="1"/>
          <p:nvPr/>
        </p:nvSpPr>
        <p:spPr>
          <a:xfrm>
            <a:off x="7246811" y="4901676"/>
            <a:ext cx="2081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cs typeface="+mn-ea"/>
                <a:sym typeface="+mn-lt"/>
              </a:rPr>
              <a:t>Add title text</a:t>
            </a:r>
            <a:endParaRPr lang="zh-CN" altLang="en-US" sz="1400" b="1" dirty="0">
              <a:cs typeface="+mn-ea"/>
              <a:sym typeface="+mn-lt"/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FF9639C8-CE0E-496C-90E1-B2FF0CCEF9F1}"/>
              </a:ext>
            </a:extLst>
          </p:cNvPr>
          <p:cNvSpPr txBox="1"/>
          <p:nvPr/>
        </p:nvSpPr>
        <p:spPr>
          <a:xfrm>
            <a:off x="7246811" y="5204575"/>
            <a:ext cx="2154075" cy="54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E71288A9-481C-4BD0-9774-81352210D3D2}"/>
              </a:ext>
            </a:extLst>
          </p:cNvPr>
          <p:cNvSpPr txBox="1"/>
          <p:nvPr/>
        </p:nvSpPr>
        <p:spPr>
          <a:xfrm>
            <a:off x="6078811" y="1159444"/>
            <a:ext cx="2081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400" b="1" dirty="0">
                <a:cs typeface="+mn-ea"/>
                <a:sym typeface="+mn-lt"/>
              </a:rPr>
              <a:t>Add title text</a:t>
            </a:r>
            <a:endParaRPr lang="zh-CN" altLang="en-US" sz="1400" b="1" dirty="0">
              <a:cs typeface="+mn-ea"/>
              <a:sym typeface="+mn-lt"/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3C91D6AF-C99D-40E2-8EF6-C645BEF5B5FC}"/>
              </a:ext>
            </a:extLst>
          </p:cNvPr>
          <p:cNvSpPr txBox="1"/>
          <p:nvPr/>
        </p:nvSpPr>
        <p:spPr>
          <a:xfrm>
            <a:off x="6022330" y="1462343"/>
            <a:ext cx="2154075" cy="54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E7B3919B-92AD-403D-B774-F14FF5D55E59}"/>
              </a:ext>
            </a:extLst>
          </p:cNvPr>
          <p:cNvSpPr txBox="1"/>
          <p:nvPr/>
        </p:nvSpPr>
        <p:spPr>
          <a:xfrm>
            <a:off x="1214021" y="329922"/>
            <a:ext cx="24195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gradFill>
                  <a:gsLst>
                    <a:gs pos="59200">
                      <a:srgbClr val="0599D7">
                        <a:alpha val="80000"/>
                      </a:srgbClr>
                    </a:gs>
                    <a:gs pos="42000">
                      <a:srgbClr val="0599D7">
                        <a:alpha val="85000"/>
                      </a:srgbClr>
                    </a:gs>
                    <a:gs pos="0">
                      <a:srgbClr val="0599D7"/>
                    </a:gs>
                    <a:gs pos="100000">
                      <a:srgbClr val="0599D7"/>
                    </a:gs>
                  </a:gsLst>
                  <a:lin ang="2700000" scaled="0"/>
                </a:gradFill>
                <a:cs typeface="+mn-ea"/>
                <a:sym typeface="+mn-lt"/>
              </a:rPr>
              <a:t>Add title text</a:t>
            </a:r>
            <a:endParaRPr lang="zh-CN" altLang="en-US" sz="2800" dirty="0">
              <a:gradFill>
                <a:gsLst>
                  <a:gs pos="59200">
                    <a:srgbClr val="0599D7">
                      <a:alpha val="80000"/>
                    </a:srgbClr>
                  </a:gs>
                  <a:gs pos="42000">
                    <a:srgbClr val="0599D7">
                      <a:alpha val="85000"/>
                    </a:srgbClr>
                  </a:gs>
                  <a:gs pos="0">
                    <a:srgbClr val="0599D7"/>
                  </a:gs>
                  <a:gs pos="100000">
                    <a:srgbClr val="0599D7"/>
                  </a:gs>
                </a:gsLst>
                <a:lin ang="2700000" scaled="0"/>
              </a:gra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487702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iterate type="wd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185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685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iterate type="wd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370"/>
                            </p:stCondLst>
                            <p:childTnLst>
                              <p:par>
                                <p:cTn id="5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87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iterate type="wd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555"/>
                            </p:stCondLst>
                            <p:childTnLst>
                              <p:par>
                                <p:cTn id="7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055"/>
                            </p:stCondLst>
                            <p:childTnLst>
                              <p:par>
                                <p:cTn id="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iterate type="wd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2">
            <a:extLst>
              <a:ext uri="{FF2B5EF4-FFF2-40B4-BE49-F238E27FC236}">
                <a16:creationId xmlns:a16="http://schemas.microsoft.com/office/drawing/2014/main" id="{BD30C6AE-9D25-481D-A50C-F5702F0B7C49}"/>
              </a:ext>
            </a:extLst>
          </p:cNvPr>
          <p:cNvGrpSpPr/>
          <p:nvPr/>
        </p:nvGrpSpPr>
        <p:grpSpPr>
          <a:xfrm>
            <a:off x="5753890" y="2117271"/>
            <a:ext cx="858033" cy="595008"/>
            <a:chOff x="4500760" y="2808312"/>
            <a:chExt cx="714375" cy="495300"/>
          </a:xfrm>
          <a:effectLst>
            <a:outerShdw blurRad="393700" dist="228600" dir="5400000" sx="90000" sy="-19000" rotWithShape="0">
              <a:prstClr val="black">
                <a:alpha val="59000"/>
              </a:prstClr>
            </a:outerShdw>
          </a:effectLst>
        </p:grpSpPr>
        <p:sp>
          <p:nvSpPr>
            <p:cNvPr id="5" name="Freeform 10">
              <a:extLst>
                <a:ext uri="{FF2B5EF4-FFF2-40B4-BE49-F238E27FC236}">
                  <a16:creationId xmlns:a16="http://schemas.microsoft.com/office/drawing/2014/main" id="{3769891F-95A8-46B4-883D-665987AEDDB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0760" y="2813074"/>
              <a:ext cx="712788" cy="490538"/>
            </a:xfrm>
            <a:custGeom>
              <a:avLst/>
              <a:gdLst>
                <a:gd name="T0" fmla="*/ 165 w 481"/>
                <a:gd name="T1" fmla="*/ 277 h 330"/>
                <a:gd name="T2" fmla="*/ 181 w 481"/>
                <a:gd name="T3" fmla="*/ 315 h 330"/>
                <a:gd name="T4" fmla="*/ 198 w 481"/>
                <a:gd name="T5" fmla="*/ 324 h 330"/>
                <a:gd name="T6" fmla="*/ 211 w 481"/>
                <a:gd name="T7" fmla="*/ 327 h 330"/>
                <a:gd name="T8" fmla="*/ 229 w 481"/>
                <a:gd name="T9" fmla="*/ 329 h 330"/>
                <a:gd name="T10" fmla="*/ 250 w 481"/>
                <a:gd name="T11" fmla="*/ 330 h 330"/>
                <a:gd name="T12" fmla="*/ 264 w 481"/>
                <a:gd name="T13" fmla="*/ 330 h 330"/>
                <a:gd name="T14" fmla="*/ 279 w 481"/>
                <a:gd name="T15" fmla="*/ 329 h 330"/>
                <a:gd name="T16" fmla="*/ 295 w 481"/>
                <a:gd name="T17" fmla="*/ 325 h 330"/>
                <a:gd name="T18" fmla="*/ 312 w 481"/>
                <a:gd name="T19" fmla="*/ 319 h 330"/>
                <a:gd name="T20" fmla="*/ 319 w 481"/>
                <a:gd name="T21" fmla="*/ 315 h 330"/>
                <a:gd name="T22" fmla="*/ 322 w 481"/>
                <a:gd name="T23" fmla="*/ 311 h 330"/>
                <a:gd name="T24" fmla="*/ 331 w 481"/>
                <a:gd name="T25" fmla="*/ 275 h 330"/>
                <a:gd name="T26" fmla="*/ 422 w 481"/>
                <a:gd name="T27" fmla="*/ 276 h 330"/>
                <a:gd name="T28" fmla="*/ 454 w 481"/>
                <a:gd name="T29" fmla="*/ 276 h 330"/>
                <a:gd name="T30" fmla="*/ 456 w 481"/>
                <a:gd name="T31" fmla="*/ 277 h 330"/>
                <a:gd name="T32" fmla="*/ 458 w 481"/>
                <a:gd name="T33" fmla="*/ 277 h 330"/>
                <a:gd name="T34" fmla="*/ 461 w 481"/>
                <a:gd name="T35" fmla="*/ 276 h 330"/>
                <a:gd name="T36" fmla="*/ 468 w 481"/>
                <a:gd name="T37" fmla="*/ 275 h 330"/>
                <a:gd name="T38" fmla="*/ 472 w 481"/>
                <a:gd name="T39" fmla="*/ 272 h 330"/>
                <a:gd name="T40" fmla="*/ 474 w 481"/>
                <a:gd name="T41" fmla="*/ 268 h 330"/>
                <a:gd name="T42" fmla="*/ 476 w 481"/>
                <a:gd name="T43" fmla="*/ 256 h 330"/>
                <a:gd name="T44" fmla="*/ 478 w 481"/>
                <a:gd name="T45" fmla="*/ 216 h 330"/>
                <a:gd name="T46" fmla="*/ 481 w 481"/>
                <a:gd name="T47" fmla="*/ 90 h 330"/>
                <a:gd name="T48" fmla="*/ 474 w 481"/>
                <a:gd name="T49" fmla="*/ 143 h 330"/>
                <a:gd name="T50" fmla="*/ 461 w 481"/>
                <a:gd name="T51" fmla="*/ 46 h 330"/>
                <a:gd name="T52" fmla="*/ 438 w 481"/>
                <a:gd name="T53" fmla="*/ 52 h 330"/>
                <a:gd name="T54" fmla="*/ 408 w 481"/>
                <a:gd name="T55" fmla="*/ 52 h 330"/>
                <a:gd name="T56" fmla="*/ 394 w 481"/>
                <a:gd name="T57" fmla="*/ 51 h 330"/>
                <a:gd name="T58" fmla="*/ 383 w 481"/>
                <a:gd name="T59" fmla="*/ 51 h 330"/>
                <a:gd name="T60" fmla="*/ 372 w 481"/>
                <a:gd name="T61" fmla="*/ 52 h 330"/>
                <a:gd name="T62" fmla="*/ 352 w 481"/>
                <a:gd name="T63" fmla="*/ 56 h 330"/>
                <a:gd name="T64" fmla="*/ 347 w 481"/>
                <a:gd name="T65" fmla="*/ 58 h 330"/>
                <a:gd name="T66" fmla="*/ 343 w 481"/>
                <a:gd name="T67" fmla="*/ 60 h 330"/>
                <a:gd name="T68" fmla="*/ 341 w 481"/>
                <a:gd name="T69" fmla="*/ 64 h 330"/>
                <a:gd name="T70" fmla="*/ 332 w 481"/>
                <a:gd name="T71" fmla="*/ 145 h 330"/>
                <a:gd name="T72" fmla="*/ 318 w 481"/>
                <a:gd name="T73" fmla="*/ 146 h 330"/>
                <a:gd name="T74" fmla="*/ 308 w 481"/>
                <a:gd name="T75" fmla="*/ 147 h 330"/>
                <a:gd name="T76" fmla="*/ 304 w 481"/>
                <a:gd name="T77" fmla="*/ 149 h 330"/>
                <a:gd name="T78" fmla="*/ 302 w 481"/>
                <a:gd name="T79" fmla="*/ 150 h 330"/>
                <a:gd name="T80" fmla="*/ 301 w 481"/>
                <a:gd name="T81" fmla="*/ 152 h 330"/>
                <a:gd name="T82" fmla="*/ 270 w 481"/>
                <a:gd name="T83" fmla="*/ 195 h 330"/>
                <a:gd name="T84" fmla="*/ 197 w 481"/>
                <a:gd name="T85" fmla="*/ 190 h 330"/>
                <a:gd name="T86" fmla="*/ 183 w 481"/>
                <a:gd name="T87" fmla="*/ 149 h 330"/>
                <a:gd name="T88" fmla="*/ 179 w 481"/>
                <a:gd name="T89" fmla="*/ 148 h 330"/>
                <a:gd name="T90" fmla="*/ 170 w 481"/>
                <a:gd name="T91" fmla="*/ 147 h 330"/>
                <a:gd name="T92" fmla="*/ 152 w 481"/>
                <a:gd name="T93" fmla="*/ 146 h 330"/>
                <a:gd name="T94" fmla="*/ 126 w 481"/>
                <a:gd name="T95" fmla="*/ 78 h 330"/>
                <a:gd name="T96" fmla="*/ 106 w 481"/>
                <a:gd name="T97" fmla="*/ 64 h 330"/>
                <a:gd name="T98" fmla="*/ 99 w 481"/>
                <a:gd name="T99" fmla="*/ 63 h 330"/>
                <a:gd name="T100" fmla="*/ 90 w 481"/>
                <a:gd name="T101" fmla="*/ 63 h 330"/>
                <a:gd name="T102" fmla="*/ 77 w 481"/>
                <a:gd name="T103" fmla="*/ 63 h 330"/>
                <a:gd name="T104" fmla="*/ 56 w 481"/>
                <a:gd name="T105" fmla="*/ 63 h 330"/>
                <a:gd name="T106" fmla="*/ 21 w 481"/>
                <a:gd name="T107" fmla="*/ 65 h 330"/>
                <a:gd name="T108" fmla="*/ 2 w 481"/>
                <a:gd name="T109" fmla="*/ 178 h 330"/>
                <a:gd name="T110" fmla="*/ 26 w 481"/>
                <a:gd name="T111" fmla="*/ 274 h 330"/>
                <a:gd name="T112" fmla="*/ 31 w 481"/>
                <a:gd name="T113" fmla="*/ 276 h 330"/>
                <a:gd name="T114" fmla="*/ 35 w 481"/>
                <a:gd name="T115" fmla="*/ 277 h 330"/>
                <a:gd name="T116" fmla="*/ 41 w 481"/>
                <a:gd name="T117" fmla="*/ 278 h 330"/>
                <a:gd name="T118" fmla="*/ 52 w 481"/>
                <a:gd name="T119" fmla="*/ 278 h 330"/>
                <a:gd name="T120" fmla="*/ 78 w 481"/>
                <a:gd name="T121" fmla="*/ 277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81" h="330">
                  <a:moveTo>
                    <a:pt x="78" y="277"/>
                  </a:moveTo>
                  <a:cubicBezTo>
                    <a:pt x="81" y="277"/>
                    <a:pt x="84" y="277"/>
                    <a:pt x="87" y="277"/>
                  </a:cubicBezTo>
                  <a:cubicBezTo>
                    <a:pt x="93" y="277"/>
                    <a:pt x="99" y="277"/>
                    <a:pt x="106" y="277"/>
                  </a:cubicBezTo>
                  <a:cubicBezTo>
                    <a:pt x="107" y="277"/>
                    <a:pt x="107" y="277"/>
                    <a:pt x="107" y="277"/>
                  </a:cubicBezTo>
                  <a:cubicBezTo>
                    <a:pt x="113" y="276"/>
                    <a:pt x="120" y="276"/>
                    <a:pt x="127" y="276"/>
                  </a:cubicBezTo>
                  <a:cubicBezTo>
                    <a:pt x="130" y="276"/>
                    <a:pt x="134" y="276"/>
                    <a:pt x="137" y="276"/>
                  </a:cubicBezTo>
                  <a:cubicBezTo>
                    <a:pt x="138" y="276"/>
                    <a:pt x="138" y="276"/>
                    <a:pt x="138" y="276"/>
                  </a:cubicBezTo>
                  <a:cubicBezTo>
                    <a:pt x="141" y="276"/>
                    <a:pt x="144" y="276"/>
                    <a:pt x="147" y="276"/>
                  </a:cubicBezTo>
                  <a:cubicBezTo>
                    <a:pt x="148" y="276"/>
                    <a:pt x="148" y="276"/>
                    <a:pt x="148" y="276"/>
                  </a:cubicBezTo>
                  <a:cubicBezTo>
                    <a:pt x="149" y="276"/>
                    <a:pt x="151" y="276"/>
                    <a:pt x="152" y="276"/>
                  </a:cubicBezTo>
                  <a:cubicBezTo>
                    <a:pt x="153" y="276"/>
                    <a:pt x="153" y="276"/>
                    <a:pt x="153" y="276"/>
                  </a:cubicBezTo>
                  <a:cubicBezTo>
                    <a:pt x="154" y="276"/>
                    <a:pt x="155" y="276"/>
                    <a:pt x="157" y="276"/>
                  </a:cubicBezTo>
                  <a:cubicBezTo>
                    <a:pt x="157" y="276"/>
                    <a:pt x="157" y="276"/>
                    <a:pt x="157" y="276"/>
                  </a:cubicBezTo>
                  <a:cubicBezTo>
                    <a:pt x="159" y="276"/>
                    <a:pt x="160" y="276"/>
                    <a:pt x="161" y="276"/>
                  </a:cubicBezTo>
                  <a:cubicBezTo>
                    <a:pt x="161" y="276"/>
                    <a:pt x="161" y="276"/>
                    <a:pt x="161" y="276"/>
                  </a:cubicBezTo>
                  <a:cubicBezTo>
                    <a:pt x="163" y="277"/>
                    <a:pt x="164" y="277"/>
                    <a:pt x="165" y="277"/>
                  </a:cubicBezTo>
                  <a:cubicBezTo>
                    <a:pt x="166" y="277"/>
                    <a:pt x="166" y="277"/>
                    <a:pt x="166" y="277"/>
                  </a:cubicBezTo>
                  <a:cubicBezTo>
                    <a:pt x="167" y="277"/>
                    <a:pt x="168" y="277"/>
                    <a:pt x="169" y="277"/>
                  </a:cubicBezTo>
                  <a:cubicBezTo>
                    <a:pt x="169" y="277"/>
                    <a:pt x="169" y="277"/>
                    <a:pt x="169" y="277"/>
                  </a:cubicBezTo>
                  <a:cubicBezTo>
                    <a:pt x="171" y="277"/>
                    <a:pt x="172" y="277"/>
                    <a:pt x="173" y="277"/>
                  </a:cubicBezTo>
                  <a:cubicBezTo>
                    <a:pt x="173" y="277"/>
                    <a:pt x="173" y="277"/>
                    <a:pt x="173" y="277"/>
                  </a:cubicBezTo>
                  <a:cubicBezTo>
                    <a:pt x="173" y="277"/>
                    <a:pt x="173" y="277"/>
                    <a:pt x="173" y="277"/>
                  </a:cubicBezTo>
                  <a:cubicBezTo>
                    <a:pt x="175" y="277"/>
                    <a:pt x="176" y="278"/>
                    <a:pt x="177" y="278"/>
                  </a:cubicBezTo>
                  <a:cubicBezTo>
                    <a:pt x="177" y="287"/>
                    <a:pt x="177" y="297"/>
                    <a:pt x="177" y="307"/>
                  </a:cubicBezTo>
                  <a:cubicBezTo>
                    <a:pt x="177" y="307"/>
                    <a:pt x="177" y="308"/>
                    <a:pt x="177" y="309"/>
                  </a:cubicBezTo>
                  <a:cubicBezTo>
                    <a:pt x="178" y="310"/>
                    <a:pt x="178" y="310"/>
                    <a:pt x="178" y="310"/>
                  </a:cubicBezTo>
                  <a:cubicBezTo>
                    <a:pt x="178" y="310"/>
                    <a:pt x="178" y="311"/>
                    <a:pt x="178" y="311"/>
                  </a:cubicBezTo>
                  <a:cubicBezTo>
                    <a:pt x="178" y="311"/>
                    <a:pt x="178" y="311"/>
                    <a:pt x="178" y="311"/>
                  </a:cubicBezTo>
                  <a:cubicBezTo>
                    <a:pt x="178" y="312"/>
                    <a:pt x="178" y="312"/>
                    <a:pt x="178" y="312"/>
                  </a:cubicBezTo>
                  <a:cubicBezTo>
                    <a:pt x="179" y="312"/>
                    <a:pt x="179" y="312"/>
                    <a:pt x="179" y="312"/>
                  </a:cubicBezTo>
                  <a:cubicBezTo>
                    <a:pt x="179" y="313"/>
                    <a:pt x="179" y="313"/>
                    <a:pt x="180" y="314"/>
                  </a:cubicBezTo>
                  <a:cubicBezTo>
                    <a:pt x="181" y="315"/>
                    <a:pt x="181" y="315"/>
                    <a:pt x="181" y="315"/>
                  </a:cubicBezTo>
                  <a:cubicBezTo>
                    <a:pt x="181" y="316"/>
                    <a:pt x="181" y="316"/>
                    <a:pt x="181" y="316"/>
                  </a:cubicBezTo>
                  <a:cubicBezTo>
                    <a:pt x="182" y="316"/>
                    <a:pt x="182" y="316"/>
                    <a:pt x="182" y="316"/>
                  </a:cubicBezTo>
                  <a:cubicBezTo>
                    <a:pt x="182" y="317"/>
                    <a:pt x="182" y="317"/>
                    <a:pt x="182" y="317"/>
                  </a:cubicBezTo>
                  <a:cubicBezTo>
                    <a:pt x="183" y="317"/>
                    <a:pt x="183" y="317"/>
                    <a:pt x="183" y="317"/>
                  </a:cubicBezTo>
                  <a:cubicBezTo>
                    <a:pt x="184" y="318"/>
                    <a:pt x="184" y="318"/>
                    <a:pt x="185" y="318"/>
                  </a:cubicBezTo>
                  <a:cubicBezTo>
                    <a:pt x="185" y="319"/>
                    <a:pt x="186" y="319"/>
                    <a:pt x="186" y="319"/>
                  </a:cubicBezTo>
                  <a:cubicBezTo>
                    <a:pt x="187" y="320"/>
                    <a:pt x="187" y="320"/>
                    <a:pt x="187" y="320"/>
                  </a:cubicBezTo>
                  <a:cubicBezTo>
                    <a:pt x="187" y="320"/>
                    <a:pt x="188" y="320"/>
                    <a:pt x="188" y="321"/>
                  </a:cubicBezTo>
                  <a:cubicBezTo>
                    <a:pt x="189" y="321"/>
                    <a:pt x="189" y="321"/>
                    <a:pt x="189" y="321"/>
                  </a:cubicBezTo>
                  <a:cubicBezTo>
                    <a:pt x="190" y="322"/>
                    <a:pt x="190" y="322"/>
                    <a:pt x="190" y="322"/>
                  </a:cubicBezTo>
                  <a:cubicBezTo>
                    <a:pt x="191" y="322"/>
                    <a:pt x="191" y="322"/>
                    <a:pt x="191" y="322"/>
                  </a:cubicBezTo>
                  <a:cubicBezTo>
                    <a:pt x="192" y="322"/>
                    <a:pt x="194" y="323"/>
                    <a:pt x="195" y="323"/>
                  </a:cubicBezTo>
                  <a:cubicBezTo>
                    <a:pt x="195" y="323"/>
                    <a:pt x="195" y="323"/>
                    <a:pt x="195" y="323"/>
                  </a:cubicBezTo>
                  <a:cubicBezTo>
                    <a:pt x="196" y="324"/>
                    <a:pt x="196" y="324"/>
                    <a:pt x="196" y="324"/>
                  </a:cubicBezTo>
                  <a:cubicBezTo>
                    <a:pt x="197" y="324"/>
                    <a:pt x="197" y="324"/>
                    <a:pt x="197" y="324"/>
                  </a:cubicBezTo>
                  <a:cubicBezTo>
                    <a:pt x="198" y="324"/>
                    <a:pt x="198" y="324"/>
                    <a:pt x="198" y="324"/>
                  </a:cubicBezTo>
                  <a:cubicBezTo>
                    <a:pt x="199" y="324"/>
                    <a:pt x="199" y="324"/>
                    <a:pt x="199" y="324"/>
                  </a:cubicBezTo>
                  <a:cubicBezTo>
                    <a:pt x="199" y="324"/>
                    <a:pt x="199" y="324"/>
                    <a:pt x="199" y="324"/>
                  </a:cubicBezTo>
                  <a:cubicBezTo>
                    <a:pt x="199" y="324"/>
                    <a:pt x="199" y="324"/>
                    <a:pt x="199" y="324"/>
                  </a:cubicBezTo>
                  <a:cubicBezTo>
                    <a:pt x="200" y="325"/>
                    <a:pt x="200" y="325"/>
                    <a:pt x="200" y="325"/>
                  </a:cubicBezTo>
                  <a:cubicBezTo>
                    <a:pt x="200" y="325"/>
                    <a:pt x="200" y="325"/>
                    <a:pt x="200" y="325"/>
                  </a:cubicBezTo>
                  <a:cubicBezTo>
                    <a:pt x="201" y="325"/>
                    <a:pt x="201" y="325"/>
                    <a:pt x="201" y="325"/>
                  </a:cubicBezTo>
                  <a:cubicBezTo>
                    <a:pt x="202" y="325"/>
                    <a:pt x="202" y="325"/>
                    <a:pt x="202" y="325"/>
                  </a:cubicBezTo>
                  <a:cubicBezTo>
                    <a:pt x="203" y="325"/>
                    <a:pt x="203" y="325"/>
                    <a:pt x="203" y="325"/>
                  </a:cubicBezTo>
                  <a:cubicBezTo>
                    <a:pt x="203" y="325"/>
                    <a:pt x="203" y="325"/>
                    <a:pt x="203" y="325"/>
                  </a:cubicBezTo>
                  <a:cubicBezTo>
                    <a:pt x="204" y="325"/>
                    <a:pt x="204" y="326"/>
                    <a:pt x="205" y="326"/>
                  </a:cubicBezTo>
                  <a:cubicBezTo>
                    <a:pt x="205" y="326"/>
                    <a:pt x="206" y="326"/>
                    <a:pt x="206" y="326"/>
                  </a:cubicBezTo>
                  <a:cubicBezTo>
                    <a:pt x="206" y="326"/>
                    <a:pt x="206" y="326"/>
                    <a:pt x="206" y="326"/>
                  </a:cubicBezTo>
                  <a:cubicBezTo>
                    <a:pt x="206" y="326"/>
                    <a:pt x="206" y="326"/>
                    <a:pt x="206" y="326"/>
                  </a:cubicBezTo>
                  <a:cubicBezTo>
                    <a:pt x="207" y="326"/>
                    <a:pt x="207" y="326"/>
                    <a:pt x="208" y="326"/>
                  </a:cubicBezTo>
                  <a:cubicBezTo>
                    <a:pt x="208" y="326"/>
                    <a:pt x="209" y="326"/>
                    <a:pt x="209" y="326"/>
                  </a:cubicBezTo>
                  <a:cubicBezTo>
                    <a:pt x="210" y="327"/>
                    <a:pt x="210" y="327"/>
                    <a:pt x="211" y="327"/>
                  </a:cubicBezTo>
                  <a:cubicBezTo>
                    <a:pt x="212" y="327"/>
                    <a:pt x="212" y="327"/>
                    <a:pt x="213" y="327"/>
                  </a:cubicBezTo>
                  <a:cubicBezTo>
                    <a:pt x="213" y="327"/>
                    <a:pt x="214" y="327"/>
                    <a:pt x="214" y="327"/>
                  </a:cubicBezTo>
                  <a:cubicBezTo>
                    <a:pt x="215" y="327"/>
                    <a:pt x="215" y="327"/>
                    <a:pt x="216" y="327"/>
                  </a:cubicBezTo>
                  <a:cubicBezTo>
                    <a:pt x="216" y="327"/>
                    <a:pt x="217" y="328"/>
                    <a:pt x="217" y="328"/>
                  </a:cubicBezTo>
                  <a:cubicBezTo>
                    <a:pt x="218" y="328"/>
                    <a:pt x="219" y="328"/>
                    <a:pt x="219" y="328"/>
                  </a:cubicBezTo>
                  <a:cubicBezTo>
                    <a:pt x="219" y="328"/>
                    <a:pt x="219" y="328"/>
                    <a:pt x="219" y="328"/>
                  </a:cubicBezTo>
                  <a:cubicBezTo>
                    <a:pt x="220" y="328"/>
                    <a:pt x="220" y="328"/>
                    <a:pt x="220" y="328"/>
                  </a:cubicBezTo>
                  <a:cubicBezTo>
                    <a:pt x="220" y="328"/>
                    <a:pt x="220" y="328"/>
                    <a:pt x="221" y="328"/>
                  </a:cubicBezTo>
                  <a:cubicBezTo>
                    <a:pt x="221" y="328"/>
                    <a:pt x="222" y="328"/>
                    <a:pt x="222" y="328"/>
                  </a:cubicBezTo>
                  <a:cubicBezTo>
                    <a:pt x="223" y="328"/>
                    <a:pt x="224" y="328"/>
                    <a:pt x="224" y="328"/>
                  </a:cubicBezTo>
                  <a:cubicBezTo>
                    <a:pt x="225" y="328"/>
                    <a:pt x="225" y="329"/>
                    <a:pt x="226" y="329"/>
                  </a:cubicBezTo>
                  <a:cubicBezTo>
                    <a:pt x="227" y="329"/>
                    <a:pt x="227" y="329"/>
                    <a:pt x="227" y="329"/>
                  </a:cubicBezTo>
                  <a:cubicBezTo>
                    <a:pt x="227" y="329"/>
                    <a:pt x="227" y="329"/>
                    <a:pt x="227" y="329"/>
                  </a:cubicBezTo>
                  <a:cubicBezTo>
                    <a:pt x="227" y="329"/>
                    <a:pt x="227" y="329"/>
                    <a:pt x="227" y="329"/>
                  </a:cubicBezTo>
                  <a:cubicBezTo>
                    <a:pt x="228" y="329"/>
                    <a:pt x="228" y="329"/>
                    <a:pt x="228" y="329"/>
                  </a:cubicBezTo>
                  <a:cubicBezTo>
                    <a:pt x="228" y="329"/>
                    <a:pt x="229" y="329"/>
                    <a:pt x="229" y="329"/>
                  </a:cubicBezTo>
                  <a:cubicBezTo>
                    <a:pt x="230" y="329"/>
                    <a:pt x="230" y="329"/>
                    <a:pt x="231" y="329"/>
                  </a:cubicBezTo>
                  <a:cubicBezTo>
                    <a:pt x="231" y="329"/>
                    <a:pt x="232" y="329"/>
                    <a:pt x="233" y="329"/>
                  </a:cubicBezTo>
                  <a:cubicBezTo>
                    <a:pt x="233" y="329"/>
                    <a:pt x="234" y="329"/>
                    <a:pt x="234" y="329"/>
                  </a:cubicBezTo>
                  <a:cubicBezTo>
                    <a:pt x="235" y="329"/>
                    <a:pt x="235" y="329"/>
                    <a:pt x="236" y="329"/>
                  </a:cubicBezTo>
                  <a:cubicBezTo>
                    <a:pt x="236" y="329"/>
                    <a:pt x="237" y="329"/>
                    <a:pt x="238" y="330"/>
                  </a:cubicBezTo>
                  <a:cubicBezTo>
                    <a:pt x="238" y="330"/>
                    <a:pt x="239" y="330"/>
                    <a:pt x="239" y="330"/>
                  </a:cubicBezTo>
                  <a:cubicBezTo>
                    <a:pt x="240" y="330"/>
                    <a:pt x="240" y="330"/>
                    <a:pt x="241" y="330"/>
                  </a:cubicBezTo>
                  <a:cubicBezTo>
                    <a:pt x="241" y="330"/>
                    <a:pt x="242" y="330"/>
                    <a:pt x="242" y="330"/>
                  </a:cubicBezTo>
                  <a:cubicBezTo>
                    <a:pt x="242" y="330"/>
                    <a:pt x="242" y="330"/>
                    <a:pt x="242" y="330"/>
                  </a:cubicBezTo>
                  <a:cubicBezTo>
                    <a:pt x="242" y="330"/>
                    <a:pt x="242" y="330"/>
                    <a:pt x="242" y="330"/>
                  </a:cubicBezTo>
                  <a:cubicBezTo>
                    <a:pt x="242" y="330"/>
                    <a:pt x="242" y="330"/>
                    <a:pt x="242" y="330"/>
                  </a:cubicBezTo>
                  <a:cubicBezTo>
                    <a:pt x="243" y="330"/>
                    <a:pt x="243" y="330"/>
                    <a:pt x="244" y="330"/>
                  </a:cubicBezTo>
                  <a:cubicBezTo>
                    <a:pt x="244" y="330"/>
                    <a:pt x="245" y="330"/>
                    <a:pt x="246" y="330"/>
                  </a:cubicBezTo>
                  <a:cubicBezTo>
                    <a:pt x="246" y="330"/>
                    <a:pt x="247" y="330"/>
                    <a:pt x="247" y="330"/>
                  </a:cubicBezTo>
                  <a:cubicBezTo>
                    <a:pt x="248" y="330"/>
                    <a:pt x="248" y="330"/>
                    <a:pt x="249" y="330"/>
                  </a:cubicBezTo>
                  <a:cubicBezTo>
                    <a:pt x="249" y="330"/>
                    <a:pt x="249" y="330"/>
                    <a:pt x="250" y="330"/>
                  </a:cubicBezTo>
                  <a:cubicBezTo>
                    <a:pt x="250" y="330"/>
                    <a:pt x="250" y="330"/>
                    <a:pt x="250" y="330"/>
                  </a:cubicBezTo>
                  <a:cubicBezTo>
                    <a:pt x="250" y="330"/>
                    <a:pt x="250" y="330"/>
                    <a:pt x="250" y="330"/>
                  </a:cubicBezTo>
                  <a:cubicBezTo>
                    <a:pt x="251" y="330"/>
                    <a:pt x="251" y="330"/>
                    <a:pt x="252" y="330"/>
                  </a:cubicBezTo>
                  <a:cubicBezTo>
                    <a:pt x="252" y="330"/>
                    <a:pt x="253" y="330"/>
                    <a:pt x="253" y="330"/>
                  </a:cubicBezTo>
                  <a:cubicBezTo>
                    <a:pt x="254" y="330"/>
                    <a:pt x="254" y="330"/>
                    <a:pt x="254" y="330"/>
                  </a:cubicBezTo>
                  <a:cubicBezTo>
                    <a:pt x="255" y="330"/>
                    <a:pt x="255" y="330"/>
                    <a:pt x="255" y="330"/>
                  </a:cubicBezTo>
                  <a:cubicBezTo>
                    <a:pt x="256" y="330"/>
                    <a:pt x="256" y="330"/>
                    <a:pt x="256" y="330"/>
                  </a:cubicBezTo>
                  <a:cubicBezTo>
                    <a:pt x="257" y="330"/>
                    <a:pt x="257" y="330"/>
                    <a:pt x="257" y="330"/>
                  </a:cubicBezTo>
                  <a:cubicBezTo>
                    <a:pt x="258" y="330"/>
                    <a:pt x="258" y="330"/>
                    <a:pt x="258" y="330"/>
                  </a:cubicBezTo>
                  <a:cubicBezTo>
                    <a:pt x="258" y="330"/>
                    <a:pt x="258" y="330"/>
                    <a:pt x="258" y="330"/>
                  </a:cubicBezTo>
                  <a:cubicBezTo>
                    <a:pt x="259" y="330"/>
                    <a:pt x="259" y="330"/>
                    <a:pt x="259" y="330"/>
                  </a:cubicBezTo>
                  <a:cubicBezTo>
                    <a:pt x="259" y="330"/>
                    <a:pt x="259" y="330"/>
                    <a:pt x="259" y="330"/>
                  </a:cubicBezTo>
                  <a:cubicBezTo>
                    <a:pt x="260" y="330"/>
                    <a:pt x="260" y="330"/>
                    <a:pt x="260" y="330"/>
                  </a:cubicBezTo>
                  <a:cubicBezTo>
                    <a:pt x="260" y="330"/>
                    <a:pt x="261" y="330"/>
                    <a:pt x="261" y="330"/>
                  </a:cubicBezTo>
                  <a:cubicBezTo>
                    <a:pt x="262" y="330"/>
                    <a:pt x="262" y="330"/>
                    <a:pt x="263" y="330"/>
                  </a:cubicBezTo>
                  <a:cubicBezTo>
                    <a:pt x="263" y="330"/>
                    <a:pt x="264" y="330"/>
                    <a:pt x="264" y="330"/>
                  </a:cubicBezTo>
                  <a:cubicBezTo>
                    <a:pt x="264" y="330"/>
                    <a:pt x="265" y="330"/>
                    <a:pt x="265" y="330"/>
                  </a:cubicBezTo>
                  <a:cubicBezTo>
                    <a:pt x="266" y="330"/>
                    <a:pt x="266" y="330"/>
                    <a:pt x="267" y="330"/>
                  </a:cubicBezTo>
                  <a:cubicBezTo>
                    <a:pt x="267" y="330"/>
                    <a:pt x="267" y="330"/>
                    <a:pt x="268" y="330"/>
                  </a:cubicBezTo>
                  <a:cubicBezTo>
                    <a:pt x="268" y="330"/>
                    <a:pt x="269" y="330"/>
                    <a:pt x="269" y="330"/>
                  </a:cubicBezTo>
                  <a:cubicBezTo>
                    <a:pt x="269" y="330"/>
                    <a:pt x="269" y="330"/>
                    <a:pt x="269" y="330"/>
                  </a:cubicBezTo>
                  <a:cubicBezTo>
                    <a:pt x="269" y="330"/>
                    <a:pt x="269" y="330"/>
                    <a:pt x="269" y="330"/>
                  </a:cubicBezTo>
                  <a:cubicBezTo>
                    <a:pt x="269" y="330"/>
                    <a:pt x="269" y="330"/>
                    <a:pt x="269" y="330"/>
                  </a:cubicBezTo>
                  <a:cubicBezTo>
                    <a:pt x="269" y="330"/>
                    <a:pt x="270" y="330"/>
                    <a:pt x="270" y="330"/>
                  </a:cubicBezTo>
                  <a:cubicBezTo>
                    <a:pt x="271" y="329"/>
                    <a:pt x="271" y="329"/>
                    <a:pt x="272" y="329"/>
                  </a:cubicBezTo>
                  <a:cubicBezTo>
                    <a:pt x="272" y="329"/>
                    <a:pt x="273" y="329"/>
                    <a:pt x="273" y="329"/>
                  </a:cubicBezTo>
                  <a:cubicBezTo>
                    <a:pt x="273" y="329"/>
                    <a:pt x="274" y="329"/>
                    <a:pt x="274" y="329"/>
                  </a:cubicBezTo>
                  <a:cubicBezTo>
                    <a:pt x="274" y="329"/>
                    <a:pt x="274" y="329"/>
                    <a:pt x="274" y="329"/>
                  </a:cubicBezTo>
                  <a:cubicBezTo>
                    <a:pt x="274" y="329"/>
                    <a:pt x="274" y="329"/>
                    <a:pt x="274" y="329"/>
                  </a:cubicBezTo>
                  <a:cubicBezTo>
                    <a:pt x="275" y="329"/>
                    <a:pt x="275" y="329"/>
                    <a:pt x="276" y="329"/>
                  </a:cubicBezTo>
                  <a:cubicBezTo>
                    <a:pt x="276" y="329"/>
                    <a:pt x="277" y="329"/>
                    <a:pt x="277" y="329"/>
                  </a:cubicBezTo>
                  <a:cubicBezTo>
                    <a:pt x="278" y="329"/>
                    <a:pt x="278" y="329"/>
                    <a:pt x="279" y="329"/>
                  </a:cubicBezTo>
                  <a:cubicBezTo>
                    <a:pt x="279" y="329"/>
                    <a:pt x="279" y="329"/>
                    <a:pt x="279" y="329"/>
                  </a:cubicBezTo>
                  <a:cubicBezTo>
                    <a:pt x="280" y="329"/>
                    <a:pt x="280" y="329"/>
                    <a:pt x="280" y="329"/>
                  </a:cubicBezTo>
                  <a:cubicBezTo>
                    <a:pt x="280" y="329"/>
                    <a:pt x="280" y="329"/>
                    <a:pt x="280" y="329"/>
                  </a:cubicBezTo>
                  <a:cubicBezTo>
                    <a:pt x="281" y="328"/>
                    <a:pt x="281" y="328"/>
                    <a:pt x="281" y="328"/>
                  </a:cubicBezTo>
                  <a:cubicBezTo>
                    <a:pt x="281" y="328"/>
                    <a:pt x="282" y="328"/>
                    <a:pt x="282" y="328"/>
                  </a:cubicBezTo>
                  <a:cubicBezTo>
                    <a:pt x="283" y="328"/>
                    <a:pt x="283" y="328"/>
                    <a:pt x="284" y="328"/>
                  </a:cubicBezTo>
                  <a:cubicBezTo>
                    <a:pt x="284" y="328"/>
                    <a:pt x="285" y="328"/>
                    <a:pt x="285" y="328"/>
                  </a:cubicBezTo>
                  <a:cubicBezTo>
                    <a:pt x="286" y="328"/>
                    <a:pt x="286" y="328"/>
                    <a:pt x="286" y="328"/>
                  </a:cubicBezTo>
                  <a:cubicBezTo>
                    <a:pt x="287" y="327"/>
                    <a:pt x="288" y="327"/>
                    <a:pt x="289" y="327"/>
                  </a:cubicBezTo>
                  <a:cubicBezTo>
                    <a:pt x="289" y="327"/>
                    <a:pt x="289" y="327"/>
                    <a:pt x="289" y="327"/>
                  </a:cubicBezTo>
                  <a:cubicBezTo>
                    <a:pt x="289" y="327"/>
                    <a:pt x="289" y="327"/>
                    <a:pt x="289" y="327"/>
                  </a:cubicBezTo>
                  <a:cubicBezTo>
                    <a:pt x="289" y="327"/>
                    <a:pt x="289" y="327"/>
                    <a:pt x="289" y="327"/>
                  </a:cubicBezTo>
                  <a:cubicBezTo>
                    <a:pt x="290" y="327"/>
                    <a:pt x="291" y="326"/>
                    <a:pt x="292" y="326"/>
                  </a:cubicBezTo>
                  <a:cubicBezTo>
                    <a:pt x="293" y="326"/>
                    <a:pt x="293" y="326"/>
                    <a:pt x="293" y="326"/>
                  </a:cubicBezTo>
                  <a:cubicBezTo>
                    <a:pt x="293" y="326"/>
                    <a:pt x="294" y="326"/>
                    <a:pt x="294" y="326"/>
                  </a:cubicBezTo>
                  <a:cubicBezTo>
                    <a:pt x="295" y="326"/>
                    <a:pt x="295" y="325"/>
                    <a:pt x="295" y="325"/>
                  </a:cubicBezTo>
                  <a:cubicBezTo>
                    <a:pt x="296" y="325"/>
                    <a:pt x="296" y="325"/>
                    <a:pt x="296" y="325"/>
                  </a:cubicBezTo>
                  <a:cubicBezTo>
                    <a:pt x="296" y="325"/>
                    <a:pt x="296" y="325"/>
                    <a:pt x="296" y="325"/>
                  </a:cubicBezTo>
                  <a:cubicBezTo>
                    <a:pt x="297" y="325"/>
                    <a:pt x="297" y="325"/>
                    <a:pt x="297" y="325"/>
                  </a:cubicBezTo>
                  <a:cubicBezTo>
                    <a:pt x="297" y="325"/>
                    <a:pt x="297" y="325"/>
                    <a:pt x="297" y="325"/>
                  </a:cubicBezTo>
                  <a:cubicBezTo>
                    <a:pt x="299" y="324"/>
                    <a:pt x="300" y="324"/>
                    <a:pt x="301" y="323"/>
                  </a:cubicBezTo>
                  <a:cubicBezTo>
                    <a:pt x="301" y="323"/>
                    <a:pt x="302" y="323"/>
                    <a:pt x="302" y="323"/>
                  </a:cubicBezTo>
                  <a:cubicBezTo>
                    <a:pt x="303" y="322"/>
                    <a:pt x="303" y="322"/>
                    <a:pt x="303" y="322"/>
                  </a:cubicBezTo>
                  <a:cubicBezTo>
                    <a:pt x="304" y="322"/>
                    <a:pt x="304" y="322"/>
                    <a:pt x="304" y="322"/>
                  </a:cubicBezTo>
                  <a:cubicBezTo>
                    <a:pt x="305" y="322"/>
                    <a:pt x="306" y="321"/>
                    <a:pt x="306" y="321"/>
                  </a:cubicBezTo>
                  <a:cubicBezTo>
                    <a:pt x="308" y="321"/>
                    <a:pt x="308" y="321"/>
                    <a:pt x="308" y="321"/>
                  </a:cubicBezTo>
                  <a:cubicBezTo>
                    <a:pt x="308" y="321"/>
                    <a:pt x="308" y="321"/>
                    <a:pt x="308" y="321"/>
                  </a:cubicBezTo>
                  <a:cubicBezTo>
                    <a:pt x="308" y="320"/>
                    <a:pt x="308" y="320"/>
                    <a:pt x="308" y="320"/>
                  </a:cubicBezTo>
                  <a:cubicBezTo>
                    <a:pt x="309" y="320"/>
                    <a:pt x="309" y="320"/>
                    <a:pt x="309" y="320"/>
                  </a:cubicBezTo>
                  <a:cubicBezTo>
                    <a:pt x="310" y="320"/>
                    <a:pt x="310" y="320"/>
                    <a:pt x="311" y="319"/>
                  </a:cubicBezTo>
                  <a:cubicBezTo>
                    <a:pt x="311" y="319"/>
                    <a:pt x="312" y="319"/>
                    <a:pt x="312" y="319"/>
                  </a:cubicBezTo>
                  <a:cubicBezTo>
                    <a:pt x="312" y="319"/>
                    <a:pt x="312" y="319"/>
                    <a:pt x="312" y="319"/>
                  </a:cubicBezTo>
                  <a:cubicBezTo>
                    <a:pt x="312" y="319"/>
                    <a:pt x="312" y="319"/>
                    <a:pt x="312" y="319"/>
                  </a:cubicBezTo>
                  <a:cubicBezTo>
                    <a:pt x="313" y="318"/>
                    <a:pt x="313" y="318"/>
                    <a:pt x="313" y="318"/>
                  </a:cubicBezTo>
                  <a:cubicBezTo>
                    <a:pt x="314" y="318"/>
                    <a:pt x="314" y="318"/>
                    <a:pt x="315" y="317"/>
                  </a:cubicBezTo>
                  <a:cubicBezTo>
                    <a:pt x="315" y="317"/>
                    <a:pt x="315" y="317"/>
                    <a:pt x="315" y="317"/>
                  </a:cubicBezTo>
                  <a:cubicBezTo>
                    <a:pt x="316" y="317"/>
                    <a:pt x="316" y="317"/>
                    <a:pt x="316" y="317"/>
                  </a:cubicBezTo>
                  <a:cubicBezTo>
                    <a:pt x="316" y="317"/>
                    <a:pt x="316" y="317"/>
                    <a:pt x="316" y="317"/>
                  </a:cubicBezTo>
                  <a:cubicBezTo>
                    <a:pt x="316" y="317"/>
                    <a:pt x="316" y="317"/>
                    <a:pt x="316" y="317"/>
                  </a:cubicBezTo>
                  <a:cubicBezTo>
                    <a:pt x="316" y="317"/>
                    <a:pt x="316" y="317"/>
                    <a:pt x="316" y="317"/>
                  </a:cubicBezTo>
                  <a:cubicBezTo>
                    <a:pt x="317" y="316"/>
                    <a:pt x="317" y="316"/>
                    <a:pt x="317" y="316"/>
                  </a:cubicBezTo>
                  <a:cubicBezTo>
                    <a:pt x="317" y="316"/>
                    <a:pt x="317" y="316"/>
                    <a:pt x="317" y="316"/>
                  </a:cubicBezTo>
                  <a:cubicBezTo>
                    <a:pt x="318" y="316"/>
                    <a:pt x="318" y="316"/>
                    <a:pt x="318" y="316"/>
                  </a:cubicBezTo>
                  <a:cubicBezTo>
                    <a:pt x="318" y="315"/>
                    <a:pt x="318" y="315"/>
                    <a:pt x="318" y="315"/>
                  </a:cubicBezTo>
                  <a:cubicBezTo>
                    <a:pt x="318" y="315"/>
                    <a:pt x="318" y="315"/>
                    <a:pt x="318" y="315"/>
                  </a:cubicBezTo>
                  <a:cubicBezTo>
                    <a:pt x="318" y="315"/>
                    <a:pt x="318" y="315"/>
                    <a:pt x="318" y="315"/>
                  </a:cubicBezTo>
                  <a:cubicBezTo>
                    <a:pt x="318" y="315"/>
                    <a:pt x="318" y="315"/>
                    <a:pt x="318" y="315"/>
                  </a:cubicBezTo>
                  <a:cubicBezTo>
                    <a:pt x="319" y="315"/>
                    <a:pt x="319" y="315"/>
                    <a:pt x="319" y="315"/>
                  </a:cubicBezTo>
                  <a:cubicBezTo>
                    <a:pt x="319" y="314"/>
                    <a:pt x="319" y="314"/>
                    <a:pt x="319" y="314"/>
                  </a:cubicBezTo>
                  <a:cubicBezTo>
                    <a:pt x="319" y="314"/>
                    <a:pt x="319" y="314"/>
                    <a:pt x="319" y="314"/>
                  </a:cubicBezTo>
                  <a:cubicBezTo>
                    <a:pt x="320" y="314"/>
                    <a:pt x="320" y="314"/>
                    <a:pt x="320" y="314"/>
                  </a:cubicBezTo>
                  <a:cubicBezTo>
                    <a:pt x="320" y="314"/>
                    <a:pt x="320" y="314"/>
                    <a:pt x="320" y="314"/>
                  </a:cubicBezTo>
                  <a:cubicBezTo>
                    <a:pt x="320" y="313"/>
                    <a:pt x="320" y="313"/>
                    <a:pt x="320" y="313"/>
                  </a:cubicBezTo>
                  <a:cubicBezTo>
                    <a:pt x="320" y="313"/>
                    <a:pt x="320" y="313"/>
                    <a:pt x="320" y="313"/>
                  </a:cubicBezTo>
                  <a:cubicBezTo>
                    <a:pt x="321" y="313"/>
                    <a:pt x="321" y="313"/>
                    <a:pt x="321" y="313"/>
                  </a:cubicBezTo>
                  <a:cubicBezTo>
                    <a:pt x="321" y="313"/>
                    <a:pt x="321" y="313"/>
                    <a:pt x="321" y="313"/>
                  </a:cubicBezTo>
                  <a:cubicBezTo>
                    <a:pt x="321" y="313"/>
                    <a:pt x="321" y="313"/>
                    <a:pt x="321" y="313"/>
                  </a:cubicBezTo>
                  <a:cubicBezTo>
                    <a:pt x="321" y="312"/>
                    <a:pt x="321" y="312"/>
                    <a:pt x="321" y="312"/>
                  </a:cubicBezTo>
                  <a:cubicBezTo>
                    <a:pt x="321" y="312"/>
                    <a:pt x="321" y="312"/>
                    <a:pt x="321" y="312"/>
                  </a:cubicBezTo>
                  <a:cubicBezTo>
                    <a:pt x="321" y="312"/>
                    <a:pt x="321" y="312"/>
                    <a:pt x="321" y="312"/>
                  </a:cubicBezTo>
                  <a:cubicBezTo>
                    <a:pt x="321" y="312"/>
                    <a:pt x="321" y="312"/>
                    <a:pt x="321" y="312"/>
                  </a:cubicBezTo>
                  <a:cubicBezTo>
                    <a:pt x="322" y="311"/>
                    <a:pt x="322" y="311"/>
                    <a:pt x="322" y="311"/>
                  </a:cubicBezTo>
                  <a:cubicBezTo>
                    <a:pt x="322" y="311"/>
                    <a:pt x="322" y="311"/>
                    <a:pt x="322" y="311"/>
                  </a:cubicBezTo>
                  <a:cubicBezTo>
                    <a:pt x="322" y="311"/>
                    <a:pt x="322" y="311"/>
                    <a:pt x="322" y="311"/>
                  </a:cubicBezTo>
                  <a:cubicBezTo>
                    <a:pt x="322" y="311"/>
                    <a:pt x="322" y="311"/>
                    <a:pt x="322" y="311"/>
                  </a:cubicBezTo>
                  <a:cubicBezTo>
                    <a:pt x="322" y="311"/>
                    <a:pt x="322" y="311"/>
                    <a:pt x="322" y="311"/>
                  </a:cubicBezTo>
                  <a:cubicBezTo>
                    <a:pt x="322" y="311"/>
                    <a:pt x="322" y="311"/>
                    <a:pt x="322" y="311"/>
                  </a:cubicBezTo>
                  <a:cubicBezTo>
                    <a:pt x="322" y="311"/>
                    <a:pt x="322" y="311"/>
                    <a:pt x="322" y="311"/>
                  </a:cubicBezTo>
                  <a:cubicBezTo>
                    <a:pt x="322" y="310"/>
                    <a:pt x="322" y="310"/>
                    <a:pt x="322" y="310"/>
                  </a:cubicBezTo>
                  <a:cubicBezTo>
                    <a:pt x="322" y="310"/>
                    <a:pt x="322" y="310"/>
                    <a:pt x="322" y="310"/>
                  </a:cubicBezTo>
                  <a:cubicBezTo>
                    <a:pt x="322" y="310"/>
                    <a:pt x="322" y="310"/>
                    <a:pt x="322" y="310"/>
                  </a:cubicBezTo>
                  <a:cubicBezTo>
                    <a:pt x="322" y="310"/>
                    <a:pt x="322" y="310"/>
                    <a:pt x="322" y="310"/>
                  </a:cubicBezTo>
                  <a:cubicBezTo>
                    <a:pt x="322" y="310"/>
                    <a:pt x="322" y="310"/>
                    <a:pt x="322" y="310"/>
                  </a:cubicBezTo>
                  <a:cubicBezTo>
                    <a:pt x="322" y="309"/>
                    <a:pt x="322" y="309"/>
                    <a:pt x="322" y="309"/>
                  </a:cubicBezTo>
                  <a:cubicBezTo>
                    <a:pt x="322" y="309"/>
                    <a:pt x="322" y="309"/>
                    <a:pt x="322" y="309"/>
                  </a:cubicBezTo>
                  <a:cubicBezTo>
                    <a:pt x="322" y="309"/>
                    <a:pt x="322" y="309"/>
                    <a:pt x="322" y="309"/>
                  </a:cubicBezTo>
                  <a:cubicBezTo>
                    <a:pt x="322" y="298"/>
                    <a:pt x="322" y="287"/>
                    <a:pt x="323" y="276"/>
                  </a:cubicBezTo>
                  <a:cubicBezTo>
                    <a:pt x="323" y="276"/>
                    <a:pt x="323" y="276"/>
                    <a:pt x="323" y="276"/>
                  </a:cubicBezTo>
                  <a:cubicBezTo>
                    <a:pt x="324" y="276"/>
                    <a:pt x="325" y="275"/>
                    <a:pt x="326" y="275"/>
                  </a:cubicBezTo>
                  <a:cubicBezTo>
                    <a:pt x="328" y="275"/>
                    <a:pt x="329" y="275"/>
                    <a:pt x="331" y="275"/>
                  </a:cubicBezTo>
                  <a:cubicBezTo>
                    <a:pt x="332" y="275"/>
                    <a:pt x="334" y="275"/>
                    <a:pt x="336" y="275"/>
                  </a:cubicBezTo>
                  <a:cubicBezTo>
                    <a:pt x="338" y="275"/>
                    <a:pt x="340" y="275"/>
                    <a:pt x="343" y="275"/>
                  </a:cubicBezTo>
                  <a:cubicBezTo>
                    <a:pt x="343" y="275"/>
                    <a:pt x="344" y="275"/>
                    <a:pt x="345" y="275"/>
                  </a:cubicBezTo>
                  <a:cubicBezTo>
                    <a:pt x="347" y="275"/>
                    <a:pt x="349" y="275"/>
                    <a:pt x="352" y="275"/>
                  </a:cubicBezTo>
                  <a:cubicBezTo>
                    <a:pt x="352" y="275"/>
                    <a:pt x="353" y="275"/>
                    <a:pt x="353" y="275"/>
                  </a:cubicBezTo>
                  <a:cubicBezTo>
                    <a:pt x="354" y="275"/>
                    <a:pt x="355" y="275"/>
                    <a:pt x="356" y="275"/>
                  </a:cubicBezTo>
                  <a:cubicBezTo>
                    <a:pt x="359" y="275"/>
                    <a:pt x="362" y="275"/>
                    <a:pt x="365" y="275"/>
                  </a:cubicBezTo>
                  <a:cubicBezTo>
                    <a:pt x="366" y="275"/>
                    <a:pt x="367" y="275"/>
                    <a:pt x="368" y="275"/>
                  </a:cubicBezTo>
                  <a:cubicBezTo>
                    <a:pt x="371" y="275"/>
                    <a:pt x="374" y="275"/>
                    <a:pt x="377" y="275"/>
                  </a:cubicBezTo>
                  <a:cubicBezTo>
                    <a:pt x="378" y="275"/>
                    <a:pt x="380" y="275"/>
                    <a:pt x="381" y="275"/>
                  </a:cubicBezTo>
                  <a:cubicBezTo>
                    <a:pt x="384" y="275"/>
                    <a:pt x="388" y="275"/>
                    <a:pt x="392" y="275"/>
                  </a:cubicBezTo>
                  <a:cubicBezTo>
                    <a:pt x="393" y="275"/>
                    <a:pt x="394" y="275"/>
                    <a:pt x="395" y="275"/>
                  </a:cubicBezTo>
                  <a:cubicBezTo>
                    <a:pt x="398" y="275"/>
                    <a:pt x="401" y="275"/>
                    <a:pt x="403" y="276"/>
                  </a:cubicBezTo>
                  <a:cubicBezTo>
                    <a:pt x="405" y="276"/>
                    <a:pt x="407" y="276"/>
                    <a:pt x="408" y="276"/>
                  </a:cubicBezTo>
                  <a:cubicBezTo>
                    <a:pt x="409" y="276"/>
                    <a:pt x="409" y="276"/>
                    <a:pt x="410" y="276"/>
                  </a:cubicBezTo>
                  <a:cubicBezTo>
                    <a:pt x="414" y="276"/>
                    <a:pt x="418" y="276"/>
                    <a:pt x="422" y="276"/>
                  </a:cubicBezTo>
                  <a:cubicBezTo>
                    <a:pt x="422" y="276"/>
                    <a:pt x="422" y="276"/>
                    <a:pt x="422" y="276"/>
                  </a:cubicBezTo>
                  <a:cubicBezTo>
                    <a:pt x="423" y="276"/>
                    <a:pt x="424" y="276"/>
                    <a:pt x="425" y="276"/>
                  </a:cubicBezTo>
                  <a:cubicBezTo>
                    <a:pt x="426" y="276"/>
                    <a:pt x="426" y="276"/>
                    <a:pt x="426" y="276"/>
                  </a:cubicBezTo>
                  <a:cubicBezTo>
                    <a:pt x="428" y="276"/>
                    <a:pt x="430" y="276"/>
                    <a:pt x="432" y="276"/>
                  </a:cubicBezTo>
                  <a:cubicBezTo>
                    <a:pt x="432" y="276"/>
                    <a:pt x="433" y="276"/>
                    <a:pt x="433" y="276"/>
                  </a:cubicBezTo>
                  <a:cubicBezTo>
                    <a:pt x="434" y="276"/>
                    <a:pt x="434" y="276"/>
                    <a:pt x="434" y="276"/>
                  </a:cubicBezTo>
                  <a:cubicBezTo>
                    <a:pt x="439" y="276"/>
                    <a:pt x="442" y="276"/>
                    <a:pt x="446" y="276"/>
                  </a:cubicBezTo>
                  <a:cubicBezTo>
                    <a:pt x="446" y="276"/>
                    <a:pt x="446" y="276"/>
                    <a:pt x="446" y="276"/>
                  </a:cubicBezTo>
                  <a:cubicBezTo>
                    <a:pt x="447" y="276"/>
                    <a:pt x="448" y="276"/>
                    <a:pt x="449" y="276"/>
                  </a:cubicBezTo>
                  <a:cubicBezTo>
                    <a:pt x="450" y="276"/>
                    <a:pt x="450" y="276"/>
                    <a:pt x="451" y="276"/>
                  </a:cubicBezTo>
                  <a:cubicBezTo>
                    <a:pt x="452" y="276"/>
                    <a:pt x="452" y="276"/>
                    <a:pt x="452" y="276"/>
                  </a:cubicBezTo>
                  <a:cubicBezTo>
                    <a:pt x="452" y="276"/>
                    <a:pt x="453" y="276"/>
                    <a:pt x="453" y="276"/>
                  </a:cubicBezTo>
                  <a:cubicBezTo>
                    <a:pt x="453" y="276"/>
                    <a:pt x="454" y="276"/>
                    <a:pt x="454" y="276"/>
                  </a:cubicBezTo>
                  <a:cubicBezTo>
                    <a:pt x="454" y="276"/>
                    <a:pt x="454" y="276"/>
                    <a:pt x="454" y="276"/>
                  </a:cubicBezTo>
                  <a:cubicBezTo>
                    <a:pt x="454" y="276"/>
                    <a:pt x="454" y="276"/>
                    <a:pt x="454" y="276"/>
                  </a:cubicBezTo>
                  <a:cubicBezTo>
                    <a:pt x="454" y="276"/>
                    <a:pt x="454" y="276"/>
                    <a:pt x="454" y="276"/>
                  </a:cubicBezTo>
                  <a:cubicBezTo>
                    <a:pt x="454" y="276"/>
                    <a:pt x="454" y="276"/>
                    <a:pt x="454" y="276"/>
                  </a:cubicBezTo>
                  <a:cubicBezTo>
                    <a:pt x="454" y="276"/>
                    <a:pt x="454" y="276"/>
                    <a:pt x="454" y="276"/>
                  </a:cubicBezTo>
                  <a:cubicBezTo>
                    <a:pt x="454" y="276"/>
                    <a:pt x="454" y="276"/>
                    <a:pt x="454" y="276"/>
                  </a:cubicBezTo>
                  <a:cubicBezTo>
                    <a:pt x="454" y="276"/>
                    <a:pt x="454" y="276"/>
                    <a:pt x="454" y="276"/>
                  </a:cubicBezTo>
                  <a:cubicBezTo>
                    <a:pt x="454" y="276"/>
                    <a:pt x="454" y="276"/>
                    <a:pt x="454" y="276"/>
                  </a:cubicBezTo>
                  <a:cubicBezTo>
                    <a:pt x="454" y="276"/>
                    <a:pt x="454" y="276"/>
                    <a:pt x="454" y="276"/>
                  </a:cubicBezTo>
                  <a:cubicBezTo>
                    <a:pt x="454" y="276"/>
                    <a:pt x="454" y="276"/>
                    <a:pt x="454" y="276"/>
                  </a:cubicBezTo>
                  <a:cubicBezTo>
                    <a:pt x="454" y="276"/>
                    <a:pt x="454" y="276"/>
                    <a:pt x="454" y="276"/>
                  </a:cubicBezTo>
                  <a:cubicBezTo>
                    <a:pt x="455" y="276"/>
                    <a:pt x="455" y="276"/>
                    <a:pt x="455" y="276"/>
                  </a:cubicBezTo>
                  <a:cubicBezTo>
                    <a:pt x="455" y="276"/>
                    <a:pt x="455" y="276"/>
                    <a:pt x="455" y="276"/>
                  </a:cubicBezTo>
                  <a:cubicBezTo>
                    <a:pt x="455" y="276"/>
                    <a:pt x="455" y="276"/>
                    <a:pt x="455" y="276"/>
                  </a:cubicBezTo>
                  <a:cubicBezTo>
                    <a:pt x="455" y="276"/>
                    <a:pt x="455" y="276"/>
                    <a:pt x="455" y="276"/>
                  </a:cubicBezTo>
                  <a:cubicBezTo>
                    <a:pt x="455" y="277"/>
                    <a:pt x="455" y="277"/>
                    <a:pt x="455" y="277"/>
                  </a:cubicBezTo>
                  <a:cubicBezTo>
                    <a:pt x="455" y="277"/>
                    <a:pt x="455" y="277"/>
                    <a:pt x="455" y="277"/>
                  </a:cubicBezTo>
                  <a:cubicBezTo>
                    <a:pt x="455" y="277"/>
                    <a:pt x="455" y="277"/>
                    <a:pt x="455" y="277"/>
                  </a:cubicBezTo>
                  <a:cubicBezTo>
                    <a:pt x="456" y="277"/>
                    <a:pt x="456" y="277"/>
                    <a:pt x="456" y="277"/>
                  </a:cubicBezTo>
                  <a:cubicBezTo>
                    <a:pt x="456" y="277"/>
                    <a:pt x="456" y="277"/>
                    <a:pt x="456" y="277"/>
                  </a:cubicBezTo>
                  <a:cubicBezTo>
                    <a:pt x="456" y="277"/>
                    <a:pt x="456" y="277"/>
                    <a:pt x="456" y="277"/>
                  </a:cubicBezTo>
                  <a:cubicBezTo>
                    <a:pt x="456" y="277"/>
                    <a:pt x="456" y="277"/>
                    <a:pt x="456" y="277"/>
                  </a:cubicBezTo>
                  <a:cubicBezTo>
                    <a:pt x="456" y="277"/>
                    <a:pt x="456" y="277"/>
                    <a:pt x="456" y="277"/>
                  </a:cubicBezTo>
                  <a:cubicBezTo>
                    <a:pt x="457" y="277"/>
                    <a:pt x="457" y="277"/>
                    <a:pt x="457" y="277"/>
                  </a:cubicBezTo>
                  <a:cubicBezTo>
                    <a:pt x="457" y="277"/>
                    <a:pt x="457" y="277"/>
                    <a:pt x="457" y="277"/>
                  </a:cubicBezTo>
                  <a:cubicBezTo>
                    <a:pt x="457" y="277"/>
                    <a:pt x="457" y="277"/>
                    <a:pt x="457" y="277"/>
                  </a:cubicBezTo>
                  <a:cubicBezTo>
                    <a:pt x="457" y="277"/>
                    <a:pt x="457" y="277"/>
                    <a:pt x="457" y="277"/>
                  </a:cubicBezTo>
                  <a:cubicBezTo>
                    <a:pt x="457" y="277"/>
                    <a:pt x="457" y="277"/>
                    <a:pt x="457" y="277"/>
                  </a:cubicBezTo>
                  <a:cubicBezTo>
                    <a:pt x="457" y="277"/>
                    <a:pt x="457" y="277"/>
                    <a:pt x="457" y="277"/>
                  </a:cubicBezTo>
                  <a:cubicBezTo>
                    <a:pt x="458" y="277"/>
                    <a:pt x="458" y="277"/>
                    <a:pt x="458" y="277"/>
                  </a:cubicBezTo>
                  <a:cubicBezTo>
                    <a:pt x="458" y="277"/>
                    <a:pt x="458" y="277"/>
                    <a:pt x="458" y="277"/>
                  </a:cubicBezTo>
                  <a:cubicBezTo>
                    <a:pt x="458" y="277"/>
                    <a:pt x="458" y="277"/>
                    <a:pt x="458" y="277"/>
                  </a:cubicBezTo>
                  <a:cubicBezTo>
                    <a:pt x="458" y="277"/>
                    <a:pt x="458" y="277"/>
                    <a:pt x="458" y="277"/>
                  </a:cubicBezTo>
                  <a:cubicBezTo>
                    <a:pt x="458" y="277"/>
                    <a:pt x="458" y="277"/>
                    <a:pt x="458" y="277"/>
                  </a:cubicBezTo>
                  <a:cubicBezTo>
                    <a:pt x="458" y="277"/>
                    <a:pt x="458" y="277"/>
                    <a:pt x="458" y="277"/>
                  </a:cubicBezTo>
                  <a:cubicBezTo>
                    <a:pt x="458" y="277"/>
                    <a:pt x="458" y="277"/>
                    <a:pt x="458" y="277"/>
                  </a:cubicBezTo>
                  <a:cubicBezTo>
                    <a:pt x="458" y="277"/>
                    <a:pt x="458" y="277"/>
                    <a:pt x="458" y="277"/>
                  </a:cubicBezTo>
                  <a:cubicBezTo>
                    <a:pt x="458" y="277"/>
                    <a:pt x="458" y="277"/>
                    <a:pt x="458" y="277"/>
                  </a:cubicBezTo>
                  <a:cubicBezTo>
                    <a:pt x="459" y="277"/>
                    <a:pt x="459" y="277"/>
                    <a:pt x="459" y="277"/>
                  </a:cubicBezTo>
                  <a:cubicBezTo>
                    <a:pt x="459" y="277"/>
                    <a:pt x="459" y="277"/>
                    <a:pt x="459" y="277"/>
                  </a:cubicBezTo>
                  <a:cubicBezTo>
                    <a:pt x="459" y="277"/>
                    <a:pt x="459" y="277"/>
                    <a:pt x="459" y="277"/>
                  </a:cubicBezTo>
                  <a:cubicBezTo>
                    <a:pt x="459" y="277"/>
                    <a:pt x="459" y="277"/>
                    <a:pt x="459" y="277"/>
                  </a:cubicBezTo>
                  <a:cubicBezTo>
                    <a:pt x="459" y="277"/>
                    <a:pt x="459" y="277"/>
                    <a:pt x="459" y="277"/>
                  </a:cubicBezTo>
                  <a:cubicBezTo>
                    <a:pt x="460" y="276"/>
                    <a:pt x="460" y="276"/>
                    <a:pt x="460" y="276"/>
                  </a:cubicBezTo>
                  <a:cubicBezTo>
                    <a:pt x="460" y="276"/>
                    <a:pt x="460" y="276"/>
                    <a:pt x="460" y="276"/>
                  </a:cubicBezTo>
                  <a:cubicBezTo>
                    <a:pt x="460" y="276"/>
                    <a:pt x="460" y="276"/>
                    <a:pt x="460" y="276"/>
                  </a:cubicBezTo>
                  <a:cubicBezTo>
                    <a:pt x="460" y="276"/>
                    <a:pt x="460" y="276"/>
                    <a:pt x="460" y="276"/>
                  </a:cubicBezTo>
                  <a:cubicBezTo>
                    <a:pt x="460" y="276"/>
                    <a:pt x="460" y="276"/>
                    <a:pt x="460" y="276"/>
                  </a:cubicBezTo>
                  <a:cubicBezTo>
                    <a:pt x="460" y="276"/>
                    <a:pt x="460" y="276"/>
                    <a:pt x="460" y="276"/>
                  </a:cubicBezTo>
                  <a:cubicBezTo>
                    <a:pt x="461" y="276"/>
                    <a:pt x="461" y="276"/>
                    <a:pt x="461" y="276"/>
                  </a:cubicBezTo>
                  <a:cubicBezTo>
                    <a:pt x="461" y="276"/>
                    <a:pt x="461" y="276"/>
                    <a:pt x="461" y="276"/>
                  </a:cubicBezTo>
                  <a:cubicBezTo>
                    <a:pt x="461" y="276"/>
                    <a:pt x="461" y="276"/>
                    <a:pt x="461" y="276"/>
                  </a:cubicBezTo>
                  <a:cubicBezTo>
                    <a:pt x="462" y="276"/>
                    <a:pt x="462" y="276"/>
                    <a:pt x="462" y="276"/>
                  </a:cubicBezTo>
                  <a:cubicBezTo>
                    <a:pt x="462" y="276"/>
                    <a:pt x="462" y="276"/>
                    <a:pt x="462" y="276"/>
                  </a:cubicBezTo>
                  <a:cubicBezTo>
                    <a:pt x="463" y="276"/>
                    <a:pt x="463" y="276"/>
                    <a:pt x="463" y="276"/>
                  </a:cubicBezTo>
                  <a:cubicBezTo>
                    <a:pt x="463" y="276"/>
                    <a:pt x="463" y="276"/>
                    <a:pt x="463" y="276"/>
                  </a:cubicBezTo>
                  <a:cubicBezTo>
                    <a:pt x="463" y="276"/>
                    <a:pt x="463" y="276"/>
                    <a:pt x="463" y="276"/>
                  </a:cubicBezTo>
                  <a:cubicBezTo>
                    <a:pt x="463" y="276"/>
                    <a:pt x="463" y="276"/>
                    <a:pt x="463" y="276"/>
                  </a:cubicBezTo>
                  <a:cubicBezTo>
                    <a:pt x="464" y="276"/>
                    <a:pt x="464" y="276"/>
                    <a:pt x="464" y="276"/>
                  </a:cubicBezTo>
                  <a:cubicBezTo>
                    <a:pt x="465" y="276"/>
                    <a:pt x="465" y="276"/>
                    <a:pt x="465" y="276"/>
                  </a:cubicBezTo>
                  <a:cubicBezTo>
                    <a:pt x="465" y="276"/>
                    <a:pt x="465" y="276"/>
                    <a:pt x="465" y="276"/>
                  </a:cubicBezTo>
                  <a:cubicBezTo>
                    <a:pt x="465" y="275"/>
                    <a:pt x="465" y="275"/>
                    <a:pt x="465" y="275"/>
                  </a:cubicBezTo>
                  <a:cubicBezTo>
                    <a:pt x="466" y="275"/>
                    <a:pt x="466" y="275"/>
                    <a:pt x="466" y="275"/>
                  </a:cubicBezTo>
                  <a:cubicBezTo>
                    <a:pt x="466" y="275"/>
                    <a:pt x="466" y="275"/>
                    <a:pt x="466" y="275"/>
                  </a:cubicBezTo>
                  <a:cubicBezTo>
                    <a:pt x="467" y="275"/>
                    <a:pt x="467" y="275"/>
                    <a:pt x="467" y="275"/>
                  </a:cubicBezTo>
                  <a:cubicBezTo>
                    <a:pt x="467" y="275"/>
                    <a:pt x="467" y="275"/>
                    <a:pt x="467" y="275"/>
                  </a:cubicBezTo>
                  <a:cubicBezTo>
                    <a:pt x="468" y="275"/>
                    <a:pt x="468" y="275"/>
                    <a:pt x="468" y="275"/>
                  </a:cubicBezTo>
                  <a:cubicBezTo>
                    <a:pt x="468" y="274"/>
                    <a:pt x="468" y="274"/>
                    <a:pt x="468" y="274"/>
                  </a:cubicBezTo>
                  <a:cubicBezTo>
                    <a:pt x="468" y="274"/>
                    <a:pt x="468" y="274"/>
                    <a:pt x="468" y="274"/>
                  </a:cubicBezTo>
                  <a:cubicBezTo>
                    <a:pt x="469" y="274"/>
                    <a:pt x="469" y="274"/>
                    <a:pt x="469" y="274"/>
                  </a:cubicBezTo>
                  <a:cubicBezTo>
                    <a:pt x="469" y="274"/>
                    <a:pt x="469" y="274"/>
                    <a:pt x="469" y="274"/>
                  </a:cubicBezTo>
                  <a:cubicBezTo>
                    <a:pt x="469" y="274"/>
                    <a:pt x="469" y="274"/>
                    <a:pt x="469" y="274"/>
                  </a:cubicBezTo>
                  <a:cubicBezTo>
                    <a:pt x="470" y="274"/>
                    <a:pt x="470" y="274"/>
                    <a:pt x="470" y="274"/>
                  </a:cubicBezTo>
                  <a:cubicBezTo>
                    <a:pt x="470" y="273"/>
                    <a:pt x="470" y="273"/>
                    <a:pt x="470" y="273"/>
                  </a:cubicBezTo>
                  <a:cubicBezTo>
                    <a:pt x="470" y="273"/>
                    <a:pt x="470" y="273"/>
                    <a:pt x="470" y="273"/>
                  </a:cubicBezTo>
                  <a:cubicBezTo>
                    <a:pt x="471" y="273"/>
                    <a:pt x="471" y="273"/>
                    <a:pt x="471" y="273"/>
                  </a:cubicBezTo>
                  <a:cubicBezTo>
                    <a:pt x="471" y="273"/>
                    <a:pt x="471" y="273"/>
                    <a:pt x="471" y="273"/>
                  </a:cubicBezTo>
                  <a:cubicBezTo>
                    <a:pt x="471" y="273"/>
                    <a:pt x="471" y="273"/>
                    <a:pt x="471" y="273"/>
                  </a:cubicBezTo>
                  <a:cubicBezTo>
                    <a:pt x="471" y="273"/>
                    <a:pt x="471" y="273"/>
                    <a:pt x="471" y="273"/>
                  </a:cubicBezTo>
                  <a:cubicBezTo>
                    <a:pt x="471" y="273"/>
                    <a:pt x="471" y="273"/>
                    <a:pt x="471" y="273"/>
                  </a:cubicBezTo>
                  <a:cubicBezTo>
                    <a:pt x="471" y="272"/>
                    <a:pt x="471" y="272"/>
                    <a:pt x="471" y="272"/>
                  </a:cubicBezTo>
                  <a:cubicBezTo>
                    <a:pt x="472" y="272"/>
                    <a:pt x="472" y="272"/>
                    <a:pt x="472" y="272"/>
                  </a:cubicBezTo>
                  <a:cubicBezTo>
                    <a:pt x="472" y="272"/>
                    <a:pt x="472" y="272"/>
                    <a:pt x="472" y="272"/>
                  </a:cubicBezTo>
                  <a:cubicBezTo>
                    <a:pt x="472" y="272"/>
                    <a:pt x="472" y="272"/>
                    <a:pt x="472" y="272"/>
                  </a:cubicBezTo>
                  <a:cubicBezTo>
                    <a:pt x="472" y="272"/>
                    <a:pt x="472" y="272"/>
                    <a:pt x="472" y="272"/>
                  </a:cubicBezTo>
                  <a:cubicBezTo>
                    <a:pt x="473" y="271"/>
                    <a:pt x="473" y="271"/>
                    <a:pt x="473" y="271"/>
                  </a:cubicBezTo>
                  <a:cubicBezTo>
                    <a:pt x="473" y="271"/>
                    <a:pt x="473" y="271"/>
                    <a:pt x="473" y="271"/>
                  </a:cubicBezTo>
                  <a:cubicBezTo>
                    <a:pt x="473" y="271"/>
                    <a:pt x="473" y="271"/>
                    <a:pt x="473" y="271"/>
                  </a:cubicBezTo>
                  <a:cubicBezTo>
                    <a:pt x="473" y="271"/>
                    <a:pt x="473" y="271"/>
                    <a:pt x="473" y="271"/>
                  </a:cubicBezTo>
                  <a:cubicBezTo>
                    <a:pt x="473" y="271"/>
                    <a:pt x="473" y="271"/>
                    <a:pt x="473" y="271"/>
                  </a:cubicBezTo>
                  <a:cubicBezTo>
                    <a:pt x="473" y="271"/>
                    <a:pt x="473" y="271"/>
                    <a:pt x="473" y="271"/>
                  </a:cubicBezTo>
                  <a:cubicBezTo>
                    <a:pt x="473" y="270"/>
                    <a:pt x="473" y="270"/>
                    <a:pt x="473" y="270"/>
                  </a:cubicBezTo>
                  <a:cubicBezTo>
                    <a:pt x="473" y="270"/>
                    <a:pt x="473" y="270"/>
                    <a:pt x="473" y="270"/>
                  </a:cubicBezTo>
                  <a:cubicBezTo>
                    <a:pt x="474" y="270"/>
                    <a:pt x="474" y="270"/>
                    <a:pt x="474" y="270"/>
                  </a:cubicBezTo>
                  <a:cubicBezTo>
                    <a:pt x="474" y="269"/>
                    <a:pt x="474" y="269"/>
                    <a:pt x="474" y="269"/>
                  </a:cubicBezTo>
                  <a:cubicBezTo>
                    <a:pt x="474" y="269"/>
                    <a:pt x="474" y="269"/>
                    <a:pt x="474" y="269"/>
                  </a:cubicBezTo>
                  <a:cubicBezTo>
                    <a:pt x="474" y="269"/>
                    <a:pt x="474" y="269"/>
                    <a:pt x="474" y="269"/>
                  </a:cubicBezTo>
                  <a:cubicBezTo>
                    <a:pt x="474" y="268"/>
                    <a:pt x="474" y="268"/>
                    <a:pt x="474" y="268"/>
                  </a:cubicBezTo>
                  <a:cubicBezTo>
                    <a:pt x="474" y="268"/>
                    <a:pt x="474" y="268"/>
                    <a:pt x="474" y="268"/>
                  </a:cubicBezTo>
                  <a:cubicBezTo>
                    <a:pt x="475" y="268"/>
                    <a:pt x="475" y="268"/>
                    <a:pt x="475" y="268"/>
                  </a:cubicBezTo>
                  <a:cubicBezTo>
                    <a:pt x="475" y="268"/>
                    <a:pt x="475" y="268"/>
                    <a:pt x="475" y="268"/>
                  </a:cubicBezTo>
                  <a:cubicBezTo>
                    <a:pt x="475" y="267"/>
                    <a:pt x="475" y="267"/>
                    <a:pt x="475" y="267"/>
                  </a:cubicBezTo>
                  <a:cubicBezTo>
                    <a:pt x="475" y="267"/>
                    <a:pt x="475" y="267"/>
                    <a:pt x="475" y="267"/>
                  </a:cubicBezTo>
                  <a:cubicBezTo>
                    <a:pt x="475" y="266"/>
                    <a:pt x="475" y="266"/>
                    <a:pt x="475" y="266"/>
                  </a:cubicBezTo>
                  <a:cubicBezTo>
                    <a:pt x="475" y="266"/>
                    <a:pt x="475" y="266"/>
                    <a:pt x="475" y="266"/>
                  </a:cubicBezTo>
                  <a:cubicBezTo>
                    <a:pt x="475" y="265"/>
                    <a:pt x="475" y="265"/>
                    <a:pt x="475" y="265"/>
                  </a:cubicBezTo>
                  <a:cubicBezTo>
                    <a:pt x="475" y="265"/>
                    <a:pt x="475" y="265"/>
                    <a:pt x="475" y="265"/>
                  </a:cubicBezTo>
                  <a:cubicBezTo>
                    <a:pt x="476" y="264"/>
                    <a:pt x="476" y="264"/>
                    <a:pt x="476" y="264"/>
                  </a:cubicBezTo>
                  <a:cubicBezTo>
                    <a:pt x="476" y="264"/>
                    <a:pt x="476" y="264"/>
                    <a:pt x="476" y="264"/>
                  </a:cubicBezTo>
                  <a:cubicBezTo>
                    <a:pt x="476" y="264"/>
                    <a:pt x="476" y="264"/>
                    <a:pt x="476" y="264"/>
                  </a:cubicBezTo>
                  <a:cubicBezTo>
                    <a:pt x="476" y="263"/>
                    <a:pt x="476" y="263"/>
                    <a:pt x="476" y="262"/>
                  </a:cubicBezTo>
                  <a:cubicBezTo>
                    <a:pt x="476" y="262"/>
                    <a:pt x="476" y="261"/>
                    <a:pt x="476" y="261"/>
                  </a:cubicBezTo>
                  <a:cubicBezTo>
                    <a:pt x="476" y="260"/>
                    <a:pt x="476" y="259"/>
                    <a:pt x="476" y="258"/>
                  </a:cubicBezTo>
                  <a:cubicBezTo>
                    <a:pt x="476" y="258"/>
                    <a:pt x="476" y="257"/>
                    <a:pt x="476" y="257"/>
                  </a:cubicBezTo>
                  <a:cubicBezTo>
                    <a:pt x="476" y="256"/>
                    <a:pt x="476" y="256"/>
                    <a:pt x="476" y="256"/>
                  </a:cubicBezTo>
                  <a:cubicBezTo>
                    <a:pt x="476" y="256"/>
                    <a:pt x="476" y="256"/>
                    <a:pt x="476" y="256"/>
                  </a:cubicBezTo>
                  <a:cubicBezTo>
                    <a:pt x="477" y="255"/>
                    <a:pt x="477" y="254"/>
                    <a:pt x="477" y="254"/>
                  </a:cubicBezTo>
                  <a:cubicBezTo>
                    <a:pt x="477" y="253"/>
                    <a:pt x="477" y="252"/>
                    <a:pt x="477" y="252"/>
                  </a:cubicBezTo>
                  <a:cubicBezTo>
                    <a:pt x="477" y="251"/>
                    <a:pt x="477" y="250"/>
                    <a:pt x="477" y="249"/>
                  </a:cubicBezTo>
                  <a:cubicBezTo>
                    <a:pt x="477" y="248"/>
                    <a:pt x="477" y="248"/>
                    <a:pt x="477" y="247"/>
                  </a:cubicBezTo>
                  <a:cubicBezTo>
                    <a:pt x="477" y="247"/>
                    <a:pt x="477" y="247"/>
                    <a:pt x="477" y="247"/>
                  </a:cubicBezTo>
                  <a:cubicBezTo>
                    <a:pt x="477" y="246"/>
                    <a:pt x="477" y="246"/>
                    <a:pt x="477" y="246"/>
                  </a:cubicBezTo>
                  <a:cubicBezTo>
                    <a:pt x="477" y="244"/>
                    <a:pt x="477" y="242"/>
                    <a:pt x="477" y="240"/>
                  </a:cubicBezTo>
                  <a:cubicBezTo>
                    <a:pt x="477" y="239"/>
                    <a:pt x="478" y="238"/>
                    <a:pt x="478" y="237"/>
                  </a:cubicBezTo>
                  <a:cubicBezTo>
                    <a:pt x="478" y="237"/>
                    <a:pt x="478" y="237"/>
                    <a:pt x="478" y="237"/>
                  </a:cubicBezTo>
                  <a:cubicBezTo>
                    <a:pt x="478" y="236"/>
                    <a:pt x="478" y="236"/>
                    <a:pt x="478" y="236"/>
                  </a:cubicBezTo>
                  <a:cubicBezTo>
                    <a:pt x="478" y="236"/>
                    <a:pt x="478" y="235"/>
                    <a:pt x="478" y="234"/>
                  </a:cubicBezTo>
                  <a:cubicBezTo>
                    <a:pt x="478" y="233"/>
                    <a:pt x="478" y="233"/>
                    <a:pt x="478" y="232"/>
                  </a:cubicBezTo>
                  <a:cubicBezTo>
                    <a:pt x="478" y="231"/>
                    <a:pt x="478" y="229"/>
                    <a:pt x="478" y="228"/>
                  </a:cubicBezTo>
                  <a:cubicBezTo>
                    <a:pt x="478" y="216"/>
                    <a:pt x="478" y="216"/>
                    <a:pt x="478" y="216"/>
                  </a:cubicBezTo>
                  <a:cubicBezTo>
                    <a:pt x="478" y="216"/>
                    <a:pt x="478" y="216"/>
                    <a:pt x="478" y="216"/>
                  </a:cubicBezTo>
                  <a:cubicBezTo>
                    <a:pt x="478" y="216"/>
                    <a:pt x="478" y="216"/>
                    <a:pt x="478" y="216"/>
                  </a:cubicBezTo>
                  <a:cubicBezTo>
                    <a:pt x="478" y="216"/>
                    <a:pt x="478" y="216"/>
                    <a:pt x="478" y="216"/>
                  </a:cubicBezTo>
                  <a:cubicBezTo>
                    <a:pt x="478" y="216"/>
                    <a:pt x="478" y="216"/>
                    <a:pt x="478" y="216"/>
                  </a:cubicBezTo>
                  <a:cubicBezTo>
                    <a:pt x="478" y="216"/>
                    <a:pt x="478" y="216"/>
                    <a:pt x="478" y="216"/>
                  </a:cubicBezTo>
                  <a:cubicBezTo>
                    <a:pt x="478" y="216"/>
                    <a:pt x="478" y="216"/>
                    <a:pt x="478" y="216"/>
                  </a:cubicBezTo>
                  <a:cubicBezTo>
                    <a:pt x="479" y="174"/>
                    <a:pt x="480" y="132"/>
                    <a:pt x="481" y="90"/>
                  </a:cubicBezTo>
                  <a:cubicBezTo>
                    <a:pt x="481" y="90"/>
                    <a:pt x="481" y="90"/>
                    <a:pt x="481" y="90"/>
                  </a:cubicBezTo>
                  <a:cubicBezTo>
                    <a:pt x="481" y="90"/>
                    <a:pt x="481" y="90"/>
                    <a:pt x="481" y="90"/>
                  </a:cubicBezTo>
                  <a:cubicBezTo>
                    <a:pt x="481" y="90"/>
                    <a:pt x="481" y="90"/>
                    <a:pt x="481" y="90"/>
                  </a:cubicBezTo>
                  <a:cubicBezTo>
                    <a:pt x="481" y="90"/>
                    <a:pt x="481" y="90"/>
                    <a:pt x="481" y="90"/>
                  </a:cubicBezTo>
                  <a:cubicBezTo>
                    <a:pt x="481" y="90"/>
                    <a:pt x="481" y="90"/>
                    <a:pt x="481" y="90"/>
                  </a:cubicBezTo>
                  <a:cubicBezTo>
                    <a:pt x="481" y="90"/>
                    <a:pt x="481" y="90"/>
                    <a:pt x="481" y="90"/>
                  </a:cubicBezTo>
                  <a:cubicBezTo>
                    <a:pt x="481" y="90"/>
                    <a:pt x="481" y="90"/>
                    <a:pt x="481" y="90"/>
                  </a:cubicBezTo>
                  <a:cubicBezTo>
                    <a:pt x="481" y="90"/>
                    <a:pt x="481" y="90"/>
                    <a:pt x="481" y="90"/>
                  </a:cubicBezTo>
                  <a:cubicBezTo>
                    <a:pt x="481" y="90"/>
                    <a:pt x="481" y="90"/>
                    <a:pt x="481" y="90"/>
                  </a:cubicBezTo>
                  <a:cubicBezTo>
                    <a:pt x="481" y="90"/>
                    <a:pt x="481" y="90"/>
                    <a:pt x="481" y="90"/>
                  </a:cubicBezTo>
                  <a:cubicBezTo>
                    <a:pt x="481" y="110"/>
                    <a:pt x="481" y="110"/>
                    <a:pt x="481" y="110"/>
                  </a:cubicBezTo>
                  <a:cubicBezTo>
                    <a:pt x="481" y="110"/>
                    <a:pt x="481" y="111"/>
                    <a:pt x="481" y="111"/>
                  </a:cubicBezTo>
                  <a:cubicBezTo>
                    <a:pt x="481" y="114"/>
                    <a:pt x="480" y="116"/>
                    <a:pt x="480" y="118"/>
                  </a:cubicBezTo>
                  <a:cubicBezTo>
                    <a:pt x="480" y="119"/>
                    <a:pt x="480" y="120"/>
                    <a:pt x="480" y="120"/>
                  </a:cubicBezTo>
                  <a:cubicBezTo>
                    <a:pt x="480" y="121"/>
                    <a:pt x="480" y="122"/>
                    <a:pt x="480" y="123"/>
                  </a:cubicBezTo>
                  <a:cubicBezTo>
                    <a:pt x="480" y="123"/>
                    <a:pt x="480" y="124"/>
                    <a:pt x="480" y="125"/>
                  </a:cubicBezTo>
                  <a:cubicBezTo>
                    <a:pt x="480" y="126"/>
                    <a:pt x="480" y="126"/>
                    <a:pt x="480" y="127"/>
                  </a:cubicBezTo>
                  <a:cubicBezTo>
                    <a:pt x="480" y="128"/>
                    <a:pt x="480" y="128"/>
                    <a:pt x="479" y="129"/>
                  </a:cubicBezTo>
                  <a:cubicBezTo>
                    <a:pt x="479" y="130"/>
                    <a:pt x="479" y="130"/>
                    <a:pt x="479" y="131"/>
                  </a:cubicBezTo>
                  <a:cubicBezTo>
                    <a:pt x="479" y="132"/>
                    <a:pt x="479" y="132"/>
                    <a:pt x="479" y="133"/>
                  </a:cubicBezTo>
                  <a:cubicBezTo>
                    <a:pt x="479" y="134"/>
                    <a:pt x="479" y="134"/>
                    <a:pt x="479" y="135"/>
                  </a:cubicBezTo>
                  <a:cubicBezTo>
                    <a:pt x="478" y="136"/>
                    <a:pt x="478" y="137"/>
                    <a:pt x="478" y="138"/>
                  </a:cubicBezTo>
                  <a:cubicBezTo>
                    <a:pt x="478" y="138"/>
                    <a:pt x="478" y="138"/>
                    <a:pt x="478" y="138"/>
                  </a:cubicBezTo>
                  <a:cubicBezTo>
                    <a:pt x="477" y="139"/>
                    <a:pt x="477" y="140"/>
                    <a:pt x="476" y="141"/>
                  </a:cubicBezTo>
                  <a:cubicBezTo>
                    <a:pt x="476" y="141"/>
                    <a:pt x="476" y="141"/>
                    <a:pt x="476" y="141"/>
                  </a:cubicBezTo>
                  <a:cubicBezTo>
                    <a:pt x="475" y="141"/>
                    <a:pt x="475" y="142"/>
                    <a:pt x="474" y="143"/>
                  </a:cubicBezTo>
                  <a:cubicBezTo>
                    <a:pt x="474" y="143"/>
                    <a:pt x="474" y="143"/>
                    <a:pt x="474" y="143"/>
                  </a:cubicBezTo>
                  <a:cubicBezTo>
                    <a:pt x="473" y="143"/>
                    <a:pt x="472" y="144"/>
                    <a:pt x="471" y="144"/>
                  </a:cubicBezTo>
                  <a:cubicBezTo>
                    <a:pt x="471" y="144"/>
                    <a:pt x="471" y="144"/>
                    <a:pt x="471" y="144"/>
                  </a:cubicBezTo>
                  <a:cubicBezTo>
                    <a:pt x="470" y="144"/>
                    <a:pt x="470" y="145"/>
                    <a:pt x="469" y="145"/>
                  </a:cubicBezTo>
                  <a:cubicBezTo>
                    <a:pt x="468" y="145"/>
                    <a:pt x="468" y="145"/>
                    <a:pt x="468" y="145"/>
                  </a:cubicBezTo>
                  <a:cubicBezTo>
                    <a:pt x="468" y="145"/>
                    <a:pt x="467" y="145"/>
                    <a:pt x="466" y="145"/>
                  </a:cubicBezTo>
                  <a:cubicBezTo>
                    <a:pt x="466" y="145"/>
                    <a:pt x="466" y="145"/>
                    <a:pt x="466" y="145"/>
                  </a:cubicBezTo>
                  <a:cubicBezTo>
                    <a:pt x="465" y="146"/>
                    <a:pt x="464" y="146"/>
                    <a:pt x="463" y="146"/>
                  </a:cubicBezTo>
                  <a:cubicBezTo>
                    <a:pt x="463" y="146"/>
                    <a:pt x="463" y="146"/>
                    <a:pt x="463" y="146"/>
                  </a:cubicBezTo>
                  <a:cubicBezTo>
                    <a:pt x="462" y="146"/>
                    <a:pt x="462" y="146"/>
                    <a:pt x="461" y="146"/>
                  </a:cubicBezTo>
                  <a:cubicBezTo>
                    <a:pt x="460" y="146"/>
                    <a:pt x="460" y="146"/>
                    <a:pt x="460" y="146"/>
                  </a:cubicBezTo>
                  <a:cubicBezTo>
                    <a:pt x="460" y="112"/>
                    <a:pt x="461" y="78"/>
                    <a:pt x="462" y="44"/>
                  </a:cubicBezTo>
                  <a:cubicBezTo>
                    <a:pt x="462" y="45"/>
                    <a:pt x="462" y="45"/>
                    <a:pt x="462" y="45"/>
                  </a:cubicBezTo>
                  <a:cubicBezTo>
                    <a:pt x="462" y="45"/>
                    <a:pt x="462" y="45"/>
                    <a:pt x="462" y="45"/>
                  </a:cubicBezTo>
                  <a:cubicBezTo>
                    <a:pt x="461" y="46"/>
                    <a:pt x="461" y="46"/>
                    <a:pt x="461" y="46"/>
                  </a:cubicBezTo>
                  <a:cubicBezTo>
                    <a:pt x="461" y="46"/>
                    <a:pt x="461" y="46"/>
                    <a:pt x="461" y="46"/>
                  </a:cubicBezTo>
                  <a:cubicBezTo>
                    <a:pt x="461" y="46"/>
                    <a:pt x="460" y="47"/>
                    <a:pt x="460" y="47"/>
                  </a:cubicBezTo>
                  <a:cubicBezTo>
                    <a:pt x="460" y="47"/>
                    <a:pt x="460" y="47"/>
                    <a:pt x="460" y="47"/>
                  </a:cubicBezTo>
                  <a:cubicBezTo>
                    <a:pt x="460" y="47"/>
                    <a:pt x="459" y="47"/>
                    <a:pt x="459" y="48"/>
                  </a:cubicBezTo>
                  <a:cubicBezTo>
                    <a:pt x="459" y="48"/>
                    <a:pt x="459" y="48"/>
                    <a:pt x="459" y="48"/>
                  </a:cubicBezTo>
                  <a:cubicBezTo>
                    <a:pt x="458" y="48"/>
                    <a:pt x="458" y="48"/>
                    <a:pt x="457" y="48"/>
                  </a:cubicBezTo>
                  <a:cubicBezTo>
                    <a:pt x="457" y="48"/>
                    <a:pt x="457" y="48"/>
                    <a:pt x="457" y="48"/>
                  </a:cubicBezTo>
                  <a:cubicBezTo>
                    <a:pt x="456" y="49"/>
                    <a:pt x="456" y="49"/>
                    <a:pt x="455" y="49"/>
                  </a:cubicBezTo>
                  <a:cubicBezTo>
                    <a:pt x="455" y="49"/>
                    <a:pt x="455" y="49"/>
                    <a:pt x="455" y="49"/>
                  </a:cubicBezTo>
                  <a:cubicBezTo>
                    <a:pt x="455" y="49"/>
                    <a:pt x="454" y="49"/>
                    <a:pt x="454" y="49"/>
                  </a:cubicBezTo>
                  <a:cubicBezTo>
                    <a:pt x="453" y="49"/>
                    <a:pt x="453" y="50"/>
                    <a:pt x="453" y="50"/>
                  </a:cubicBezTo>
                  <a:cubicBezTo>
                    <a:pt x="452" y="50"/>
                    <a:pt x="452" y="50"/>
                    <a:pt x="451" y="50"/>
                  </a:cubicBezTo>
                  <a:cubicBezTo>
                    <a:pt x="451" y="50"/>
                    <a:pt x="451" y="50"/>
                    <a:pt x="450" y="50"/>
                  </a:cubicBezTo>
                  <a:cubicBezTo>
                    <a:pt x="449" y="50"/>
                    <a:pt x="447" y="51"/>
                    <a:pt x="445" y="51"/>
                  </a:cubicBezTo>
                  <a:cubicBezTo>
                    <a:pt x="445" y="51"/>
                    <a:pt x="445" y="51"/>
                    <a:pt x="445" y="51"/>
                  </a:cubicBezTo>
                  <a:cubicBezTo>
                    <a:pt x="443" y="51"/>
                    <a:pt x="441" y="51"/>
                    <a:pt x="439" y="52"/>
                  </a:cubicBezTo>
                  <a:cubicBezTo>
                    <a:pt x="438" y="52"/>
                    <a:pt x="438" y="52"/>
                    <a:pt x="438" y="52"/>
                  </a:cubicBezTo>
                  <a:cubicBezTo>
                    <a:pt x="436" y="52"/>
                    <a:pt x="434" y="52"/>
                    <a:pt x="432" y="52"/>
                  </a:cubicBezTo>
                  <a:cubicBezTo>
                    <a:pt x="432" y="52"/>
                    <a:pt x="432" y="52"/>
                    <a:pt x="432" y="52"/>
                  </a:cubicBezTo>
                  <a:cubicBezTo>
                    <a:pt x="429" y="52"/>
                    <a:pt x="427" y="52"/>
                    <a:pt x="425" y="52"/>
                  </a:cubicBezTo>
                  <a:cubicBezTo>
                    <a:pt x="424" y="52"/>
                    <a:pt x="424" y="52"/>
                    <a:pt x="424" y="52"/>
                  </a:cubicBezTo>
                  <a:cubicBezTo>
                    <a:pt x="424" y="35"/>
                    <a:pt x="425" y="17"/>
                    <a:pt x="425" y="0"/>
                  </a:cubicBezTo>
                  <a:cubicBezTo>
                    <a:pt x="425" y="0"/>
                    <a:pt x="425" y="0"/>
                    <a:pt x="425" y="0"/>
                  </a:cubicBezTo>
                  <a:cubicBezTo>
                    <a:pt x="424" y="0"/>
                    <a:pt x="424" y="0"/>
                    <a:pt x="424" y="0"/>
                  </a:cubicBezTo>
                  <a:cubicBezTo>
                    <a:pt x="424" y="0"/>
                    <a:pt x="424" y="0"/>
                    <a:pt x="424" y="0"/>
                  </a:cubicBezTo>
                  <a:cubicBezTo>
                    <a:pt x="424" y="0"/>
                    <a:pt x="424" y="0"/>
                    <a:pt x="424" y="0"/>
                  </a:cubicBezTo>
                  <a:cubicBezTo>
                    <a:pt x="424" y="0"/>
                    <a:pt x="424" y="0"/>
                    <a:pt x="424" y="0"/>
                  </a:cubicBezTo>
                  <a:cubicBezTo>
                    <a:pt x="423" y="52"/>
                    <a:pt x="423" y="52"/>
                    <a:pt x="423" y="52"/>
                  </a:cubicBezTo>
                  <a:cubicBezTo>
                    <a:pt x="422" y="52"/>
                    <a:pt x="421" y="52"/>
                    <a:pt x="420" y="52"/>
                  </a:cubicBezTo>
                  <a:cubicBezTo>
                    <a:pt x="419" y="52"/>
                    <a:pt x="418" y="52"/>
                    <a:pt x="416" y="52"/>
                  </a:cubicBezTo>
                  <a:cubicBezTo>
                    <a:pt x="415" y="52"/>
                    <a:pt x="414" y="52"/>
                    <a:pt x="412" y="52"/>
                  </a:cubicBezTo>
                  <a:cubicBezTo>
                    <a:pt x="412" y="52"/>
                    <a:pt x="412" y="52"/>
                    <a:pt x="412" y="52"/>
                  </a:cubicBezTo>
                  <a:cubicBezTo>
                    <a:pt x="411" y="52"/>
                    <a:pt x="409" y="52"/>
                    <a:pt x="408" y="52"/>
                  </a:cubicBezTo>
                  <a:cubicBezTo>
                    <a:pt x="408" y="52"/>
                    <a:pt x="408" y="52"/>
                    <a:pt x="408" y="52"/>
                  </a:cubicBezTo>
                  <a:cubicBezTo>
                    <a:pt x="408" y="52"/>
                    <a:pt x="408" y="52"/>
                    <a:pt x="408" y="52"/>
                  </a:cubicBezTo>
                  <a:cubicBezTo>
                    <a:pt x="408" y="52"/>
                    <a:pt x="408" y="52"/>
                    <a:pt x="408" y="52"/>
                  </a:cubicBezTo>
                  <a:cubicBezTo>
                    <a:pt x="407" y="52"/>
                    <a:pt x="407" y="52"/>
                    <a:pt x="407" y="52"/>
                  </a:cubicBezTo>
                  <a:cubicBezTo>
                    <a:pt x="407" y="52"/>
                    <a:pt x="407" y="52"/>
                    <a:pt x="406" y="52"/>
                  </a:cubicBezTo>
                  <a:cubicBezTo>
                    <a:pt x="406" y="52"/>
                    <a:pt x="405" y="52"/>
                    <a:pt x="405" y="52"/>
                  </a:cubicBezTo>
                  <a:cubicBezTo>
                    <a:pt x="404" y="52"/>
                    <a:pt x="404" y="52"/>
                    <a:pt x="403" y="52"/>
                  </a:cubicBezTo>
                  <a:cubicBezTo>
                    <a:pt x="403" y="52"/>
                    <a:pt x="402" y="52"/>
                    <a:pt x="402" y="52"/>
                  </a:cubicBezTo>
                  <a:cubicBezTo>
                    <a:pt x="402" y="52"/>
                    <a:pt x="401" y="52"/>
                    <a:pt x="401" y="52"/>
                  </a:cubicBezTo>
                  <a:cubicBezTo>
                    <a:pt x="400" y="52"/>
                    <a:pt x="400" y="51"/>
                    <a:pt x="400" y="51"/>
                  </a:cubicBezTo>
                  <a:cubicBezTo>
                    <a:pt x="399" y="51"/>
                    <a:pt x="399" y="51"/>
                    <a:pt x="398" y="51"/>
                  </a:cubicBezTo>
                  <a:cubicBezTo>
                    <a:pt x="398" y="51"/>
                    <a:pt x="398" y="51"/>
                    <a:pt x="397" y="51"/>
                  </a:cubicBezTo>
                  <a:cubicBezTo>
                    <a:pt x="397" y="51"/>
                    <a:pt x="397" y="51"/>
                    <a:pt x="397" y="51"/>
                  </a:cubicBezTo>
                  <a:cubicBezTo>
                    <a:pt x="396" y="51"/>
                    <a:pt x="396" y="51"/>
                    <a:pt x="396" y="51"/>
                  </a:cubicBezTo>
                  <a:cubicBezTo>
                    <a:pt x="395" y="51"/>
                    <a:pt x="395" y="51"/>
                    <a:pt x="395" y="51"/>
                  </a:cubicBezTo>
                  <a:cubicBezTo>
                    <a:pt x="394" y="51"/>
                    <a:pt x="394" y="51"/>
                    <a:pt x="394" y="51"/>
                  </a:cubicBezTo>
                  <a:cubicBezTo>
                    <a:pt x="393" y="51"/>
                    <a:pt x="393" y="51"/>
                    <a:pt x="393" y="51"/>
                  </a:cubicBezTo>
                  <a:cubicBezTo>
                    <a:pt x="392" y="51"/>
                    <a:pt x="392" y="51"/>
                    <a:pt x="392" y="51"/>
                  </a:cubicBezTo>
                  <a:cubicBezTo>
                    <a:pt x="391" y="51"/>
                    <a:pt x="391" y="51"/>
                    <a:pt x="391" y="51"/>
                  </a:cubicBezTo>
                  <a:cubicBezTo>
                    <a:pt x="390" y="51"/>
                    <a:pt x="390" y="51"/>
                    <a:pt x="390" y="51"/>
                  </a:cubicBezTo>
                  <a:cubicBezTo>
                    <a:pt x="389" y="51"/>
                    <a:pt x="389" y="51"/>
                    <a:pt x="389" y="51"/>
                  </a:cubicBezTo>
                  <a:cubicBezTo>
                    <a:pt x="389" y="51"/>
                    <a:pt x="389" y="51"/>
                    <a:pt x="389" y="51"/>
                  </a:cubicBezTo>
                  <a:cubicBezTo>
                    <a:pt x="388" y="51"/>
                    <a:pt x="388" y="51"/>
                    <a:pt x="388" y="51"/>
                  </a:cubicBezTo>
                  <a:cubicBezTo>
                    <a:pt x="388" y="51"/>
                    <a:pt x="388" y="51"/>
                    <a:pt x="388" y="51"/>
                  </a:cubicBezTo>
                  <a:cubicBezTo>
                    <a:pt x="387" y="51"/>
                    <a:pt x="387" y="51"/>
                    <a:pt x="387" y="51"/>
                  </a:cubicBezTo>
                  <a:cubicBezTo>
                    <a:pt x="387" y="51"/>
                    <a:pt x="387" y="51"/>
                    <a:pt x="387" y="51"/>
                  </a:cubicBezTo>
                  <a:cubicBezTo>
                    <a:pt x="387" y="51"/>
                    <a:pt x="387" y="51"/>
                    <a:pt x="387" y="51"/>
                  </a:cubicBezTo>
                  <a:cubicBezTo>
                    <a:pt x="386" y="51"/>
                    <a:pt x="386" y="51"/>
                    <a:pt x="386" y="51"/>
                  </a:cubicBezTo>
                  <a:cubicBezTo>
                    <a:pt x="386" y="51"/>
                    <a:pt x="386" y="51"/>
                    <a:pt x="386" y="51"/>
                  </a:cubicBezTo>
                  <a:cubicBezTo>
                    <a:pt x="385" y="51"/>
                    <a:pt x="385" y="51"/>
                    <a:pt x="385" y="51"/>
                  </a:cubicBezTo>
                  <a:cubicBezTo>
                    <a:pt x="384" y="51"/>
                    <a:pt x="384" y="51"/>
                    <a:pt x="384" y="51"/>
                  </a:cubicBezTo>
                  <a:cubicBezTo>
                    <a:pt x="383" y="51"/>
                    <a:pt x="383" y="51"/>
                    <a:pt x="383" y="51"/>
                  </a:cubicBezTo>
                  <a:cubicBezTo>
                    <a:pt x="382" y="51"/>
                    <a:pt x="382" y="51"/>
                    <a:pt x="382" y="51"/>
                  </a:cubicBezTo>
                  <a:cubicBezTo>
                    <a:pt x="381" y="51"/>
                    <a:pt x="381" y="51"/>
                    <a:pt x="381" y="51"/>
                  </a:cubicBezTo>
                  <a:cubicBezTo>
                    <a:pt x="380" y="52"/>
                    <a:pt x="380" y="52"/>
                    <a:pt x="380" y="52"/>
                  </a:cubicBezTo>
                  <a:cubicBezTo>
                    <a:pt x="380" y="52"/>
                    <a:pt x="380" y="52"/>
                    <a:pt x="380" y="52"/>
                  </a:cubicBezTo>
                  <a:cubicBezTo>
                    <a:pt x="379" y="52"/>
                    <a:pt x="379" y="52"/>
                    <a:pt x="379" y="52"/>
                  </a:cubicBezTo>
                  <a:cubicBezTo>
                    <a:pt x="378" y="52"/>
                    <a:pt x="378" y="52"/>
                    <a:pt x="378" y="52"/>
                  </a:cubicBezTo>
                  <a:cubicBezTo>
                    <a:pt x="378" y="52"/>
                    <a:pt x="378" y="52"/>
                    <a:pt x="378" y="52"/>
                  </a:cubicBezTo>
                  <a:cubicBezTo>
                    <a:pt x="378" y="52"/>
                    <a:pt x="378" y="52"/>
                    <a:pt x="378" y="52"/>
                  </a:cubicBezTo>
                  <a:cubicBezTo>
                    <a:pt x="378" y="52"/>
                    <a:pt x="378" y="52"/>
                    <a:pt x="378" y="52"/>
                  </a:cubicBezTo>
                  <a:cubicBezTo>
                    <a:pt x="377" y="52"/>
                    <a:pt x="377" y="52"/>
                    <a:pt x="377" y="52"/>
                  </a:cubicBezTo>
                  <a:cubicBezTo>
                    <a:pt x="376" y="52"/>
                    <a:pt x="376" y="52"/>
                    <a:pt x="376" y="52"/>
                  </a:cubicBezTo>
                  <a:cubicBezTo>
                    <a:pt x="375" y="52"/>
                    <a:pt x="375" y="52"/>
                    <a:pt x="375" y="52"/>
                  </a:cubicBezTo>
                  <a:cubicBezTo>
                    <a:pt x="374" y="52"/>
                    <a:pt x="374" y="52"/>
                    <a:pt x="374" y="52"/>
                  </a:cubicBezTo>
                  <a:cubicBezTo>
                    <a:pt x="373" y="52"/>
                    <a:pt x="373" y="52"/>
                    <a:pt x="373" y="52"/>
                  </a:cubicBezTo>
                  <a:cubicBezTo>
                    <a:pt x="373" y="52"/>
                    <a:pt x="373" y="52"/>
                    <a:pt x="373" y="52"/>
                  </a:cubicBezTo>
                  <a:cubicBezTo>
                    <a:pt x="373" y="52"/>
                    <a:pt x="372" y="52"/>
                    <a:pt x="372" y="52"/>
                  </a:cubicBezTo>
                  <a:cubicBezTo>
                    <a:pt x="371" y="52"/>
                    <a:pt x="371" y="52"/>
                    <a:pt x="370" y="52"/>
                  </a:cubicBezTo>
                  <a:cubicBezTo>
                    <a:pt x="369" y="53"/>
                    <a:pt x="369" y="53"/>
                    <a:pt x="369" y="53"/>
                  </a:cubicBezTo>
                  <a:cubicBezTo>
                    <a:pt x="369" y="53"/>
                    <a:pt x="369" y="53"/>
                    <a:pt x="369" y="53"/>
                  </a:cubicBezTo>
                  <a:cubicBezTo>
                    <a:pt x="369" y="53"/>
                    <a:pt x="369" y="53"/>
                    <a:pt x="369" y="53"/>
                  </a:cubicBezTo>
                  <a:cubicBezTo>
                    <a:pt x="369" y="53"/>
                    <a:pt x="369" y="53"/>
                    <a:pt x="369" y="53"/>
                  </a:cubicBezTo>
                  <a:cubicBezTo>
                    <a:pt x="367" y="53"/>
                    <a:pt x="366" y="53"/>
                    <a:pt x="365" y="53"/>
                  </a:cubicBezTo>
                  <a:cubicBezTo>
                    <a:pt x="364" y="53"/>
                    <a:pt x="363" y="53"/>
                    <a:pt x="362" y="54"/>
                  </a:cubicBezTo>
                  <a:cubicBezTo>
                    <a:pt x="361" y="54"/>
                    <a:pt x="361" y="54"/>
                    <a:pt x="361" y="54"/>
                  </a:cubicBezTo>
                  <a:cubicBezTo>
                    <a:pt x="361" y="54"/>
                    <a:pt x="361" y="54"/>
                    <a:pt x="361" y="54"/>
                  </a:cubicBezTo>
                  <a:cubicBezTo>
                    <a:pt x="361" y="54"/>
                    <a:pt x="361" y="54"/>
                    <a:pt x="361" y="54"/>
                  </a:cubicBezTo>
                  <a:cubicBezTo>
                    <a:pt x="360" y="54"/>
                    <a:pt x="359" y="54"/>
                    <a:pt x="357" y="54"/>
                  </a:cubicBezTo>
                  <a:cubicBezTo>
                    <a:pt x="356" y="55"/>
                    <a:pt x="355" y="55"/>
                    <a:pt x="354" y="55"/>
                  </a:cubicBezTo>
                  <a:cubicBezTo>
                    <a:pt x="353" y="55"/>
                    <a:pt x="353" y="55"/>
                    <a:pt x="353" y="55"/>
                  </a:cubicBezTo>
                  <a:cubicBezTo>
                    <a:pt x="353" y="55"/>
                    <a:pt x="353" y="55"/>
                    <a:pt x="353" y="55"/>
                  </a:cubicBezTo>
                  <a:cubicBezTo>
                    <a:pt x="353" y="55"/>
                    <a:pt x="353" y="55"/>
                    <a:pt x="353" y="55"/>
                  </a:cubicBezTo>
                  <a:cubicBezTo>
                    <a:pt x="352" y="56"/>
                    <a:pt x="352" y="56"/>
                    <a:pt x="352" y="56"/>
                  </a:cubicBezTo>
                  <a:cubicBezTo>
                    <a:pt x="352" y="56"/>
                    <a:pt x="352" y="56"/>
                    <a:pt x="352" y="56"/>
                  </a:cubicBezTo>
                  <a:cubicBezTo>
                    <a:pt x="351" y="56"/>
                    <a:pt x="351" y="56"/>
                    <a:pt x="351" y="56"/>
                  </a:cubicBezTo>
                  <a:cubicBezTo>
                    <a:pt x="351" y="56"/>
                    <a:pt x="351" y="56"/>
                    <a:pt x="351" y="56"/>
                  </a:cubicBezTo>
                  <a:cubicBezTo>
                    <a:pt x="351" y="56"/>
                    <a:pt x="351" y="56"/>
                    <a:pt x="351" y="56"/>
                  </a:cubicBezTo>
                  <a:cubicBezTo>
                    <a:pt x="351" y="56"/>
                    <a:pt x="351" y="56"/>
                    <a:pt x="351" y="56"/>
                  </a:cubicBezTo>
                  <a:cubicBezTo>
                    <a:pt x="350" y="56"/>
                    <a:pt x="350" y="56"/>
                    <a:pt x="350" y="56"/>
                  </a:cubicBezTo>
                  <a:cubicBezTo>
                    <a:pt x="350" y="56"/>
                    <a:pt x="350" y="56"/>
                    <a:pt x="350" y="56"/>
                  </a:cubicBezTo>
                  <a:cubicBezTo>
                    <a:pt x="349" y="57"/>
                    <a:pt x="349" y="57"/>
                    <a:pt x="349" y="57"/>
                  </a:cubicBezTo>
                  <a:cubicBezTo>
                    <a:pt x="349" y="57"/>
                    <a:pt x="349" y="57"/>
                    <a:pt x="349" y="57"/>
                  </a:cubicBezTo>
                  <a:cubicBezTo>
                    <a:pt x="348" y="57"/>
                    <a:pt x="348" y="57"/>
                    <a:pt x="348" y="57"/>
                  </a:cubicBezTo>
                  <a:cubicBezTo>
                    <a:pt x="348" y="57"/>
                    <a:pt x="348" y="57"/>
                    <a:pt x="348" y="57"/>
                  </a:cubicBezTo>
                  <a:cubicBezTo>
                    <a:pt x="348" y="57"/>
                    <a:pt x="348" y="57"/>
                    <a:pt x="348" y="57"/>
                  </a:cubicBezTo>
                  <a:cubicBezTo>
                    <a:pt x="348" y="57"/>
                    <a:pt x="348" y="57"/>
                    <a:pt x="348" y="57"/>
                  </a:cubicBezTo>
                  <a:cubicBezTo>
                    <a:pt x="348" y="57"/>
                    <a:pt x="348" y="57"/>
                    <a:pt x="348" y="57"/>
                  </a:cubicBezTo>
                  <a:cubicBezTo>
                    <a:pt x="348" y="57"/>
                    <a:pt x="348" y="57"/>
                    <a:pt x="348" y="57"/>
                  </a:cubicBezTo>
                  <a:cubicBezTo>
                    <a:pt x="347" y="58"/>
                    <a:pt x="347" y="58"/>
                    <a:pt x="347" y="58"/>
                  </a:cubicBezTo>
                  <a:cubicBezTo>
                    <a:pt x="347" y="58"/>
                    <a:pt x="347" y="58"/>
                    <a:pt x="347" y="58"/>
                  </a:cubicBezTo>
                  <a:cubicBezTo>
                    <a:pt x="346" y="58"/>
                    <a:pt x="346" y="58"/>
                    <a:pt x="346" y="58"/>
                  </a:cubicBezTo>
                  <a:cubicBezTo>
                    <a:pt x="346" y="58"/>
                    <a:pt x="346" y="58"/>
                    <a:pt x="346" y="58"/>
                  </a:cubicBezTo>
                  <a:cubicBezTo>
                    <a:pt x="346" y="58"/>
                    <a:pt x="346" y="58"/>
                    <a:pt x="346" y="58"/>
                  </a:cubicBezTo>
                  <a:cubicBezTo>
                    <a:pt x="346" y="58"/>
                    <a:pt x="346" y="58"/>
                    <a:pt x="346" y="58"/>
                  </a:cubicBezTo>
                  <a:cubicBezTo>
                    <a:pt x="346" y="58"/>
                    <a:pt x="346" y="58"/>
                    <a:pt x="346" y="58"/>
                  </a:cubicBezTo>
                  <a:cubicBezTo>
                    <a:pt x="345" y="59"/>
                    <a:pt x="345" y="59"/>
                    <a:pt x="345" y="59"/>
                  </a:cubicBezTo>
                  <a:cubicBezTo>
                    <a:pt x="345" y="59"/>
                    <a:pt x="345" y="59"/>
                    <a:pt x="345" y="59"/>
                  </a:cubicBezTo>
                  <a:cubicBezTo>
                    <a:pt x="345" y="59"/>
                    <a:pt x="345" y="59"/>
                    <a:pt x="345" y="59"/>
                  </a:cubicBezTo>
                  <a:cubicBezTo>
                    <a:pt x="344" y="59"/>
                    <a:pt x="344" y="59"/>
                    <a:pt x="344" y="59"/>
                  </a:cubicBezTo>
                  <a:cubicBezTo>
                    <a:pt x="344" y="60"/>
                    <a:pt x="344" y="60"/>
                    <a:pt x="344" y="60"/>
                  </a:cubicBezTo>
                  <a:cubicBezTo>
                    <a:pt x="344" y="60"/>
                    <a:pt x="344" y="60"/>
                    <a:pt x="344" y="60"/>
                  </a:cubicBezTo>
                  <a:cubicBezTo>
                    <a:pt x="344" y="60"/>
                    <a:pt x="344" y="60"/>
                    <a:pt x="344" y="60"/>
                  </a:cubicBezTo>
                  <a:cubicBezTo>
                    <a:pt x="344" y="60"/>
                    <a:pt x="344" y="60"/>
                    <a:pt x="344" y="60"/>
                  </a:cubicBezTo>
                  <a:cubicBezTo>
                    <a:pt x="344" y="60"/>
                    <a:pt x="344" y="60"/>
                    <a:pt x="344" y="60"/>
                  </a:cubicBezTo>
                  <a:cubicBezTo>
                    <a:pt x="343" y="60"/>
                    <a:pt x="343" y="60"/>
                    <a:pt x="343" y="60"/>
                  </a:cubicBezTo>
                  <a:cubicBezTo>
                    <a:pt x="343" y="60"/>
                    <a:pt x="343" y="60"/>
                    <a:pt x="343" y="60"/>
                  </a:cubicBezTo>
                  <a:cubicBezTo>
                    <a:pt x="343" y="61"/>
                    <a:pt x="343" y="61"/>
                    <a:pt x="343" y="61"/>
                  </a:cubicBezTo>
                  <a:cubicBezTo>
                    <a:pt x="343" y="61"/>
                    <a:pt x="343" y="61"/>
                    <a:pt x="343" y="61"/>
                  </a:cubicBezTo>
                  <a:cubicBezTo>
                    <a:pt x="342" y="61"/>
                    <a:pt x="342" y="61"/>
                    <a:pt x="342" y="61"/>
                  </a:cubicBezTo>
                  <a:cubicBezTo>
                    <a:pt x="342" y="61"/>
                    <a:pt x="342" y="61"/>
                    <a:pt x="342" y="61"/>
                  </a:cubicBezTo>
                  <a:cubicBezTo>
                    <a:pt x="342" y="61"/>
                    <a:pt x="342" y="61"/>
                    <a:pt x="342" y="61"/>
                  </a:cubicBezTo>
                  <a:cubicBezTo>
                    <a:pt x="342" y="62"/>
                    <a:pt x="342" y="62"/>
                    <a:pt x="342" y="62"/>
                  </a:cubicBezTo>
                  <a:cubicBezTo>
                    <a:pt x="342" y="62"/>
                    <a:pt x="342" y="62"/>
                    <a:pt x="342" y="62"/>
                  </a:cubicBezTo>
                  <a:cubicBezTo>
                    <a:pt x="342" y="62"/>
                    <a:pt x="342" y="62"/>
                    <a:pt x="342" y="62"/>
                  </a:cubicBezTo>
                  <a:cubicBezTo>
                    <a:pt x="341" y="63"/>
                    <a:pt x="341" y="63"/>
                    <a:pt x="341" y="63"/>
                  </a:cubicBezTo>
                  <a:cubicBezTo>
                    <a:pt x="341" y="63"/>
                    <a:pt x="341" y="63"/>
                    <a:pt x="341" y="63"/>
                  </a:cubicBezTo>
                  <a:cubicBezTo>
                    <a:pt x="341" y="63"/>
                    <a:pt x="341" y="63"/>
                    <a:pt x="341" y="63"/>
                  </a:cubicBezTo>
                  <a:cubicBezTo>
                    <a:pt x="341" y="63"/>
                    <a:pt x="341" y="63"/>
                    <a:pt x="341" y="63"/>
                  </a:cubicBezTo>
                  <a:cubicBezTo>
                    <a:pt x="341" y="63"/>
                    <a:pt x="341" y="63"/>
                    <a:pt x="341" y="63"/>
                  </a:cubicBezTo>
                  <a:cubicBezTo>
                    <a:pt x="341" y="63"/>
                    <a:pt x="341" y="63"/>
                    <a:pt x="341" y="63"/>
                  </a:cubicBezTo>
                  <a:cubicBezTo>
                    <a:pt x="341" y="64"/>
                    <a:pt x="341" y="64"/>
                    <a:pt x="341" y="64"/>
                  </a:cubicBezTo>
                  <a:cubicBezTo>
                    <a:pt x="341" y="64"/>
                    <a:pt x="341" y="64"/>
                    <a:pt x="341" y="64"/>
                  </a:cubicBezTo>
                  <a:cubicBezTo>
                    <a:pt x="341" y="65"/>
                    <a:pt x="341" y="65"/>
                    <a:pt x="341" y="65"/>
                  </a:cubicBezTo>
                  <a:cubicBezTo>
                    <a:pt x="340" y="65"/>
                    <a:pt x="340" y="65"/>
                    <a:pt x="340" y="65"/>
                  </a:cubicBezTo>
                  <a:cubicBezTo>
                    <a:pt x="340" y="65"/>
                    <a:pt x="340" y="65"/>
                    <a:pt x="340" y="65"/>
                  </a:cubicBezTo>
                  <a:cubicBezTo>
                    <a:pt x="340" y="65"/>
                    <a:pt x="340" y="65"/>
                    <a:pt x="340" y="65"/>
                  </a:cubicBezTo>
                  <a:cubicBezTo>
                    <a:pt x="340" y="65"/>
                    <a:pt x="340" y="65"/>
                    <a:pt x="340" y="65"/>
                  </a:cubicBezTo>
                  <a:cubicBezTo>
                    <a:pt x="340" y="66"/>
                    <a:pt x="340" y="66"/>
                    <a:pt x="340" y="66"/>
                  </a:cubicBezTo>
                  <a:cubicBezTo>
                    <a:pt x="340" y="66"/>
                    <a:pt x="340" y="66"/>
                    <a:pt x="340" y="66"/>
                  </a:cubicBezTo>
                  <a:cubicBezTo>
                    <a:pt x="340" y="67"/>
                    <a:pt x="340" y="67"/>
                    <a:pt x="340" y="67"/>
                  </a:cubicBezTo>
                  <a:cubicBezTo>
                    <a:pt x="340" y="67"/>
                    <a:pt x="340" y="67"/>
                    <a:pt x="340" y="67"/>
                  </a:cubicBezTo>
                  <a:cubicBezTo>
                    <a:pt x="340" y="67"/>
                    <a:pt x="340" y="67"/>
                    <a:pt x="340" y="67"/>
                  </a:cubicBezTo>
                  <a:cubicBezTo>
                    <a:pt x="340" y="93"/>
                    <a:pt x="339" y="119"/>
                    <a:pt x="339" y="145"/>
                  </a:cubicBezTo>
                  <a:cubicBezTo>
                    <a:pt x="339" y="145"/>
                    <a:pt x="338" y="145"/>
                    <a:pt x="337" y="145"/>
                  </a:cubicBezTo>
                  <a:cubicBezTo>
                    <a:pt x="337" y="145"/>
                    <a:pt x="336" y="145"/>
                    <a:pt x="336" y="145"/>
                  </a:cubicBezTo>
                  <a:cubicBezTo>
                    <a:pt x="335" y="145"/>
                    <a:pt x="334" y="145"/>
                    <a:pt x="334" y="145"/>
                  </a:cubicBezTo>
                  <a:cubicBezTo>
                    <a:pt x="333" y="145"/>
                    <a:pt x="333" y="145"/>
                    <a:pt x="332" y="145"/>
                  </a:cubicBezTo>
                  <a:cubicBezTo>
                    <a:pt x="332" y="145"/>
                    <a:pt x="331" y="145"/>
                    <a:pt x="330" y="145"/>
                  </a:cubicBezTo>
                  <a:cubicBezTo>
                    <a:pt x="330" y="145"/>
                    <a:pt x="329" y="145"/>
                    <a:pt x="328" y="145"/>
                  </a:cubicBezTo>
                  <a:cubicBezTo>
                    <a:pt x="328" y="145"/>
                    <a:pt x="328" y="145"/>
                    <a:pt x="328" y="145"/>
                  </a:cubicBezTo>
                  <a:cubicBezTo>
                    <a:pt x="327" y="145"/>
                    <a:pt x="327" y="145"/>
                    <a:pt x="327" y="145"/>
                  </a:cubicBezTo>
                  <a:cubicBezTo>
                    <a:pt x="327" y="145"/>
                    <a:pt x="326" y="145"/>
                    <a:pt x="326" y="145"/>
                  </a:cubicBezTo>
                  <a:cubicBezTo>
                    <a:pt x="325" y="145"/>
                    <a:pt x="324" y="145"/>
                    <a:pt x="324" y="145"/>
                  </a:cubicBezTo>
                  <a:cubicBezTo>
                    <a:pt x="323" y="145"/>
                    <a:pt x="322" y="145"/>
                    <a:pt x="322" y="145"/>
                  </a:cubicBezTo>
                  <a:cubicBezTo>
                    <a:pt x="321" y="145"/>
                    <a:pt x="321" y="145"/>
                    <a:pt x="321" y="145"/>
                  </a:cubicBezTo>
                  <a:cubicBezTo>
                    <a:pt x="321" y="145"/>
                    <a:pt x="321" y="145"/>
                    <a:pt x="321" y="145"/>
                  </a:cubicBezTo>
                  <a:cubicBezTo>
                    <a:pt x="320" y="145"/>
                    <a:pt x="320" y="145"/>
                    <a:pt x="320" y="145"/>
                  </a:cubicBezTo>
                  <a:cubicBezTo>
                    <a:pt x="320" y="145"/>
                    <a:pt x="320" y="145"/>
                    <a:pt x="320" y="145"/>
                  </a:cubicBezTo>
                  <a:cubicBezTo>
                    <a:pt x="320" y="145"/>
                    <a:pt x="320" y="145"/>
                    <a:pt x="320" y="145"/>
                  </a:cubicBezTo>
                  <a:cubicBezTo>
                    <a:pt x="319" y="145"/>
                    <a:pt x="319" y="145"/>
                    <a:pt x="319" y="145"/>
                  </a:cubicBezTo>
                  <a:cubicBezTo>
                    <a:pt x="319" y="145"/>
                    <a:pt x="319" y="145"/>
                    <a:pt x="319" y="145"/>
                  </a:cubicBezTo>
                  <a:cubicBezTo>
                    <a:pt x="318" y="146"/>
                    <a:pt x="318" y="146"/>
                    <a:pt x="318" y="146"/>
                  </a:cubicBezTo>
                  <a:cubicBezTo>
                    <a:pt x="318" y="146"/>
                    <a:pt x="318" y="146"/>
                    <a:pt x="318" y="146"/>
                  </a:cubicBezTo>
                  <a:cubicBezTo>
                    <a:pt x="317" y="146"/>
                    <a:pt x="317" y="146"/>
                    <a:pt x="317" y="146"/>
                  </a:cubicBezTo>
                  <a:cubicBezTo>
                    <a:pt x="316" y="146"/>
                    <a:pt x="316" y="146"/>
                    <a:pt x="316" y="146"/>
                  </a:cubicBezTo>
                  <a:cubicBezTo>
                    <a:pt x="316" y="146"/>
                    <a:pt x="316" y="146"/>
                    <a:pt x="316" y="146"/>
                  </a:cubicBezTo>
                  <a:cubicBezTo>
                    <a:pt x="315" y="146"/>
                    <a:pt x="315" y="146"/>
                    <a:pt x="315" y="146"/>
                  </a:cubicBezTo>
                  <a:cubicBezTo>
                    <a:pt x="315" y="146"/>
                    <a:pt x="315" y="146"/>
                    <a:pt x="315" y="146"/>
                  </a:cubicBezTo>
                  <a:cubicBezTo>
                    <a:pt x="315" y="146"/>
                    <a:pt x="315" y="146"/>
                    <a:pt x="315" y="146"/>
                  </a:cubicBezTo>
                  <a:cubicBezTo>
                    <a:pt x="314" y="146"/>
                    <a:pt x="314" y="146"/>
                    <a:pt x="314" y="146"/>
                  </a:cubicBezTo>
                  <a:cubicBezTo>
                    <a:pt x="313" y="146"/>
                    <a:pt x="313" y="146"/>
                    <a:pt x="313" y="146"/>
                  </a:cubicBezTo>
                  <a:cubicBezTo>
                    <a:pt x="313" y="146"/>
                    <a:pt x="313" y="146"/>
                    <a:pt x="313" y="146"/>
                  </a:cubicBezTo>
                  <a:cubicBezTo>
                    <a:pt x="312" y="146"/>
                    <a:pt x="312" y="146"/>
                    <a:pt x="311" y="146"/>
                  </a:cubicBezTo>
                  <a:cubicBezTo>
                    <a:pt x="311" y="146"/>
                    <a:pt x="311" y="146"/>
                    <a:pt x="311" y="146"/>
                  </a:cubicBezTo>
                  <a:cubicBezTo>
                    <a:pt x="311" y="146"/>
                    <a:pt x="311" y="146"/>
                    <a:pt x="311" y="146"/>
                  </a:cubicBezTo>
                  <a:cubicBezTo>
                    <a:pt x="311" y="146"/>
                    <a:pt x="311" y="146"/>
                    <a:pt x="311" y="146"/>
                  </a:cubicBezTo>
                  <a:cubicBezTo>
                    <a:pt x="311" y="146"/>
                    <a:pt x="310" y="146"/>
                    <a:pt x="310" y="147"/>
                  </a:cubicBezTo>
                  <a:cubicBezTo>
                    <a:pt x="310" y="147"/>
                    <a:pt x="309" y="147"/>
                    <a:pt x="309" y="147"/>
                  </a:cubicBezTo>
                  <a:cubicBezTo>
                    <a:pt x="308" y="147"/>
                    <a:pt x="308" y="147"/>
                    <a:pt x="308" y="147"/>
                  </a:cubicBezTo>
                  <a:cubicBezTo>
                    <a:pt x="308" y="147"/>
                    <a:pt x="308" y="147"/>
                    <a:pt x="308" y="147"/>
                  </a:cubicBezTo>
                  <a:cubicBezTo>
                    <a:pt x="308" y="147"/>
                    <a:pt x="308" y="147"/>
                    <a:pt x="308" y="147"/>
                  </a:cubicBezTo>
                  <a:cubicBezTo>
                    <a:pt x="307" y="147"/>
                    <a:pt x="307" y="147"/>
                    <a:pt x="307" y="147"/>
                  </a:cubicBezTo>
                  <a:cubicBezTo>
                    <a:pt x="307" y="147"/>
                    <a:pt x="307" y="147"/>
                    <a:pt x="307" y="147"/>
                  </a:cubicBezTo>
                  <a:cubicBezTo>
                    <a:pt x="306" y="147"/>
                    <a:pt x="306" y="147"/>
                    <a:pt x="306" y="147"/>
                  </a:cubicBezTo>
                  <a:cubicBezTo>
                    <a:pt x="306" y="148"/>
                    <a:pt x="306" y="148"/>
                    <a:pt x="306" y="148"/>
                  </a:cubicBezTo>
                  <a:cubicBezTo>
                    <a:pt x="305" y="148"/>
                    <a:pt x="305" y="148"/>
                    <a:pt x="305" y="148"/>
                  </a:cubicBezTo>
                  <a:cubicBezTo>
                    <a:pt x="305" y="148"/>
                    <a:pt x="305" y="148"/>
                    <a:pt x="305" y="148"/>
                  </a:cubicBezTo>
                  <a:cubicBezTo>
                    <a:pt x="305" y="148"/>
                    <a:pt x="305" y="148"/>
                    <a:pt x="305" y="148"/>
                  </a:cubicBezTo>
                  <a:cubicBezTo>
                    <a:pt x="305" y="148"/>
                    <a:pt x="305" y="148"/>
                    <a:pt x="305" y="148"/>
                  </a:cubicBezTo>
                  <a:cubicBezTo>
                    <a:pt x="304" y="148"/>
                    <a:pt x="304" y="148"/>
                    <a:pt x="304" y="148"/>
                  </a:cubicBezTo>
                  <a:cubicBezTo>
                    <a:pt x="304" y="148"/>
                    <a:pt x="304" y="148"/>
                    <a:pt x="304" y="148"/>
                  </a:cubicBezTo>
                  <a:cubicBezTo>
                    <a:pt x="304" y="148"/>
                    <a:pt x="304" y="148"/>
                    <a:pt x="304" y="148"/>
                  </a:cubicBezTo>
                  <a:cubicBezTo>
                    <a:pt x="304" y="149"/>
                    <a:pt x="304" y="149"/>
                    <a:pt x="304" y="149"/>
                  </a:cubicBezTo>
                  <a:cubicBezTo>
                    <a:pt x="304" y="149"/>
                    <a:pt x="304" y="149"/>
                    <a:pt x="304" y="149"/>
                  </a:cubicBezTo>
                  <a:cubicBezTo>
                    <a:pt x="304" y="149"/>
                    <a:pt x="304" y="149"/>
                    <a:pt x="304" y="149"/>
                  </a:cubicBezTo>
                  <a:cubicBezTo>
                    <a:pt x="304" y="149"/>
                    <a:pt x="304" y="149"/>
                    <a:pt x="304" y="149"/>
                  </a:cubicBezTo>
                  <a:cubicBezTo>
                    <a:pt x="304" y="149"/>
                    <a:pt x="304" y="149"/>
                    <a:pt x="304" y="149"/>
                  </a:cubicBezTo>
                  <a:cubicBezTo>
                    <a:pt x="303" y="149"/>
                    <a:pt x="303" y="149"/>
                    <a:pt x="303" y="149"/>
                  </a:cubicBezTo>
                  <a:cubicBezTo>
                    <a:pt x="303" y="149"/>
                    <a:pt x="303" y="149"/>
                    <a:pt x="303" y="149"/>
                  </a:cubicBezTo>
                  <a:cubicBezTo>
                    <a:pt x="303" y="149"/>
                    <a:pt x="303" y="149"/>
                    <a:pt x="303" y="149"/>
                  </a:cubicBezTo>
                  <a:cubicBezTo>
                    <a:pt x="303" y="149"/>
                    <a:pt x="303" y="149"/>
                    <a:pt x="303" y="149"/>
                  </a:cubicBezTo>
                  <a:cubicBezTo>
                    <a:pt x="303" y="149"/>
                    <a:pt x="303" y="149"/>
                    <a:pt x="303" y="149"/>
                  </a:cubicBezTo>
                  <a:cubicBezTo>
                    <a:pt x="303" y="149"/>
                    <a:pt x="303" y="149"/>
                    <a:pt x="303" y="149"/>
                  </a:cubicBezTo>
                  <a:cubicBezTo>
                    <a:pt x="303" y="149"/>
                    <a:pt x="303" y="149"/>
                    <a:pt x="303" y="149"/>
                  </a:cubicBezTo>
                  <a:cubicBezTo>
                    <a:pt x="303" y="150"/>
                    <a:pt x="303" y="150"/>
                    <a:pt x="303" y="150"/>
                  </a:cubicBezTo>
                  <a:cubicBezTo>
                    <a:pt x="302" y="150"/>
                    <a:pt x="302" y="150"/>
                    <a:pt x="302" y="150"/>
                  </a:cubicBezTo>
                  <a:cubicBezTo>
                    <a:pt x="302" y="150"/>
                    <a:pt x="302" y="150"/>
                    <a:pt x="302" y="150"/>
                  </a:cubicBezTo>
                  <a:cubicBezTo>
                    <a:pt x="302" y="150"/>
                    <a:pt x="302" y="150"/>
                    <a:pt x="302" y="150"/>
                  </a:cubicBezTo>
                  <a:cubicBezTo>
                    <a:pt x="302" y="150"/>
                    <a:pt x="302" y="150"/>
                    <a:pt x="302" y="150"/>
                  </a:cubicBezTo>
                  <a:cubicBezTo>
                    <a:pt x="302" y="150"/>
                    <a:pt x="302" y="150"/>
                    <a:pt x="302" y="150"/>
                  </a:cubicBezTo>
                  <a:cubicBezTo>
                    <a:pt x="302" y="150"/>
                    <a:pt x="302" y="150"/>
                    <a:pt x="302" y="150"/>
                  </a:cubicBezTo>
                  <a:cubicBezTo>
                    <a:pt x="302" y="150"/>
                    <a:pt x="302" y="150"/>
                    <a:pt x="302" y="150"/>
                  </a:cubicBezTo>
                  <a:cubicBezTo>
                    <a:pt x="302" y="150"/>
                    <a:pt x="302" y="150"/>
                    <a:pt x="302" y="150"/>
                  </a:cubicBezTo>
                  <a:cubicBezTo>
                    <a:pt x="302" y="150"/>
                    <a:pt x="302" y="150"/>
                    <a:pt x="302" y="150"/>
                  </a:cubicBezTo>
                  <a:cubicBezTo>
                    <a:pt x="302" y="150"/>
                    <a:pt x="302" y="150"/>
                    <a:pt x="302" y="150"/>
                  </a:cubicBezTo>
                  <a:cubicBezTo>
                    <a:pt x="302" y="151"/>
                    <a:pt x="302" y="151"/>
                    <a:pt x="302" y="151"/>
                  </a:cubicBezTo>
                  <a:cubicBezTo>
                    <a:pt x="302" y="151"/>
                    <a:pt x="302" y="151"/>
                    <a:pt x="302" y="151"/>
                  </a:cubicBezTo>
                  <a:cubicBezTo>
                    <a:pt x="302" y="151"/>
                    <a:pt x="302" y="151"/>
                    <a:pt x="302" y="151"/>
                  </a:cubicBezTo>
                  <a:cubicBezTo>
                    <a:pt x="302" y="151"/>
                    <a:pt x="302" y="151"/>
                    <a:pt x="302" y="151"/>
                  </a:cubicBezTo>
                  <a:cubicBezTo>
                    <a:pt x="302" y="151"/>
                    <a:pt x="302" y="151"/>
                    <a:pt x="302" y="151"/>
                  </a:cubicBezTo>
                  <a:cubicBezTo>
                    <a:pt x="302" y="151"/>
                    <a:pt x="302" y="151"/>
                    <a:pt x="302" y="151"/>
                  </a:cubicBezTo>
                  <a:cubicBezTo>
                    <a:pt x="301" y="151"/>
                    <a:pt x="301" y="151"/>
                    <a:pt x="301" y="151"/>
                  </a:cubicBezTo>
                  <a:cubicBezTo>
                    <a:pt x="301" y="151"/>
                    <a:pt x="301" y="151"/>
                    <a:pt x="301" y="151"/>
                  </a:cubicBezTo>
                  <a:cubicBezTo>
                    <a:pt x="301" y="152"/>
                    <a:pt x="301" y="152"/>
                    <a:pt x="301" y="152"/>
                  </a:cubicBezTo>
                  <a:cubicBezTo>
                    <a:pt x="301" y="152"/>
                    <a:pt x="301" y="152"/>
                    <a:pt x="301" y="152"/>
                  </a:cubicBezTo>
                  <a:cubicBezTo>
                    <a:pt x="301" y="152"/>
                    <a:pt x="301" y="152"/>
                    <a:pt x="301" y="152"/>
                  </a:cubicBezTo>
                  <a:cubicBezTo>
                    <a:pt x="301" y="152"/>
                    <a:pt x="301" y="152"/>
                    <a:pt x="301" y="152"/>
                  </a:cubicBezTo>
                  <a:cubicBezTo>
                    <a:pt x="301" y="152"/>
                    <a:pt x="301" y="152"/>
                    <a:pt x="301" y="152"/>
                  </a:cubicBezTo>
                  <a:cubicBezTo>
                    <a:pt x="301" y="152"/>
                    <a:pt x="301" y="152"/>
                    <a:pt x="301" y="152"/>
                  </a:cubicBezTo>
                  <a:cubicBezTo>
                    <a:pt x="301" y="165"/>
                    <a:pt x="301" y="177"/>
                    <a:pt x="301" y="190"/>
                  </a:cubicBezTo>
                  <a:cubicBezTo>
                    <a:pt x="300" y="190"/>
                    <a:pt x="299" y="190"/>
                    <a:pt x="299" y="191"/>
                  </a:cubicBezTo>
                  <a:cubicBezTo>
                    <a:pt x="298" y="191"/>
                    <a:pt x="296" y="191"/>
                    <a:pt x="295" y="192"/>
                  </a:cubicBezTo>
                  <a:cubicBezTo>
                    <a:pt x="295" y="192"/>
                    <a:pt x="294" y="192"/>
                    <a:pt x="294" y="192"/>
                  </a:cubicBezTo>
                  <a:cubicBezTo>
                    <a:pt x="293" y="192"/>
                    <a:pt x="292" y="192"/>
                    <a:pt x="290" y="193"/>
                  </a:cubicBezTo>
                  <a:cubicBezTo>
                    <a:pt x="290" y="193"/>
                    <a:pt x="290" y="193"/>
                    <a:pt x="290" y="193"/>
                  </a:cubicBezTo>
                  <a:cubicBezTo>
                    <a:pt x="289" y="193"/>
                    <a:pt x="287" y="193"/>
                    <a:pt x="286" y="193"/>
                  </a:cubicBezTo>
                  <a:cubicBezTo>
                    <a:pt x="286" y="194"/>
                    <a:pt x="285" y="194"/>
                    <a:pt x="285" y="194"/>
                  </a:cubicBezTo>
                  <a:cubicBezTo>
                    <a:pt x="283" y="194"/>
                    <a:pt x="282" y="194"/>
                    <a:pt x="281" y="194"/>
                  </a:cubicBezTo>
                  <a:cubicBezTo>
                    <a:pt x="280" y="194"/>
                    <a:pt x="280" y="194"/>
                    <a:pt x="280" y="194"/>
                  </a:cubicBezTo>
                  <a:cubicBezTo>
                    <a:pt x="279" y="194"/>
                    <a:pt x="277" y="195"/>
                    <a:pt x="275" y="195"/>
                  </a:cubicBezTo>
                  <a:cubicBezTo>
                    <a:pt x="275" y="195"/>
                    <a:pt x="275" y="195"/>
                    <a:pt x="275" y="195"/>
                  </a:cubicBezTo>
                  <a:cubicBezTo>
                    <a:pt x="273" y="195"/>
                    <a:pt x="272" y="195"/>
                    <a:pt x="270" y="195"/>
                  </a:cubicBezTo>
                  <a:cubicBezTo>
                    <a:pt x="270" y="195"/>
                    <a:pt x="270" y="195"/>
                    <a:pt x="270" y="195"/>
                  </a:cubicBezTo>
                  <a:cubicBezTo>
                    <a:pt x="266" y="195"/>
                    <a:pt x="262" y="196"/>
                    <a:pt x="258" y="196"/>
                  </a:cubicBezTo>
                  <a:cubicBezTo>
                    <a:pt x="253" y="196"/>
                    <a:pt x="248" y="196"/>
                    <a:pt x="243" y="195"/>
                  </a:cubicBezTo>
                  <a:cubicBezTo>
                    <a:pt x="243" y="195"/>
                    <a:pt x="243" y="195"/>
                    <a:pt x="243" y="195"/>
                  </a:cubicBezTo>
                  <a:cubicBezTo>
                    <a:pt x="240" y="195"/>
                    <a:pt x="237" y="195"/>
                    <a:pt x="235" y="195"/>
                  </a:cubicBezTo>
                  <a:cubicBezTo>
                    <a:pt x="235" y="195"/>
                    <a:pt x="235" y="195"/>
                    <a:pt x="235" y="195"/>
                  </a:cubicBezTo>
                  <a:cubicBezTo>
                    <a:pt x="232" y="195"/>
                    <a:pt x="230" y="195"/>
                    <a:pt x="227" y="194"/>
                  </a:cubicBezTo>
                  <a:cubicBezTo>
                    <a:pt x="227" y="194"/>
                    <a:pt x="227" y="194"/>
                    <a:pt x="227" y="194"/>
                  </a:cubicBezTo>
                  <a:cubicBezTo>
                    <a:pt x="225" y="194"/>
                    <a:pt x="222" y="194"/>
                    <a:pt x="220" y="194"/>
                  </a:cubicBezTo>
                  <a:cubicBezTo>
                    <a:pt x="220" y="194"/>
                    <a:pt x="220" y="194"/>
                    <a:pt x="220" y="194"/>
                  </a:cubicBezTo>
                  <a:cubicBezTo>
                    <a:pt x="217" y="193"/>
                    <a:pt x="215" y="193"/>
                    <a:pt x="213" y="193"/>
                  </a:cubicBezTo>
                  <a:cubicBezTo>
                    <a:pt x="213" y="193"/>
                    <a:pt x="213" y="193"/>
                    <a:pt x="213" y="193"/>
                  </a:cubicBezTo>
                  <a:cubicBezTo>
                    <a:pt x="210" y="193"/>
                    <a:pt x="208" y="192"/>
                    <a:pt x="206" y="192"/>
                  </a:cubicBezTo>
                  <a:cubicBezTo>
                    <a:pt x="206" y="192"/>
                    <a:pt x="206" y="192"/>
                    <a:pt x="206" y="192"/>
                  </a:cubicBezTo>
                  <a:cubicBezTo>
                    <a:pt x="204" y="192"/>
                    <a:pt x="202" y="191"/>
                    <a:pt x="200" y="191"/>
                  </a:cubicBezTo>
                  <a:cubicBezTo>
                    <a:pt x="199" y="191"/>
                    <a:pt x="198" y="190"/>
                    <a:pt x="197" y="190"/>
                  </a:cubicBezTo>
                  <a:cubicBezTo>
                    <a:pt x="197" y="190"/>
                    <a:pt x="197" y="190"/>
                    <a:pt x="197" y="190"/>
                  </a:cubicBezTo>
                  <a:cubicBezTo>
                    <a:pt x="196" y="190"/>
                    <a:pt x="196" y="190"/>
                    <a:pt x="195" y="190"/>
                  </a:cubicBezTo>
                  <a:cubicBezTo>
                    <a:pt x="194" y="189"/>
                    <a:pt x="192" y="189"/>
                    <a:pt x="191" y="188"/>
                  </a:cubicBezTo>
                  <a:cubicBezTo>
                    <a:pt x="190" y="188"/>
                    <a:pt x="190" y="188"/>
                    <a:pt x="190" y="188"/>
                  </a:cubicBezTo>
                  <a:cubicBezTo>
                    <a:pt x="190" y="188"/>
                    <a:pt x="190" y="188"/>
                    <a:pt x="190" y="188"/>
                  </a:cubicBezTo>
                  <a:cubicBezTo>
                    <a:pt x="190" y="177"/>
                    <a:pt x="190" y="167"/>
                    <a:pt x="190" y="157"/>
                  </a:cubicBezTo>
                  <a:cubicBezTo>
                    <a:pt x="190" y="156"/>
                    <a:pt x="190" y="156"/>
                    <a:pt x="190" y="155"/>
                  </a:cubicBezTo>
                  <a:cubicBezTo>
                    <a:pt x="190" y="154"/>
                    <a:pt x="189" y="154"/>
                    <a:pt x="189" y="153"/>
                  </a:cubicBezTo>
                  <a:cubicBezTo>
                    <a:pt x="189" y="153"/>
                    <a:pt x="188" y="152"/>
                    <a:pt x="188" y="152"/>
                  </a:cubicBezTo>
                  <a:cubicBezTo>
                    <a:pt x="187" y="151"/>
                    <a:pt x="187" y="151"/>
                    <a:pt x="186" y="150"/>
                  </a:cubicBezTo>
                  <a:cubicBezTo>
                    <a:pt x="185" y="150"/>
                    <a:pt x="185" y="150"/>
                    <a:pt x="185" y="150"/>
                  </a:cubicBezTo>
                  <a:cubicBezTo>
                    <a:pt x="185" y="149"/>
                    <a:pt x="185" y="149"/>
                    <a:pt x="185" y="149"/>
                  </a:cubicBezTo>
                  <a:cubicBezTo>
                    <a:pt x="185" y="149"/>
                    <a:pt x="185" y="149"/>
                    <a:pt x="185" y="149"/>
                  </a:cubicBezTo>
                  <a:cubicBezTo>
                    <a:pt x="185" y="149"/>
                    <a:pt x="185" y="149"/>
                    <a:pt x="185" y="149"/>
                  </a:cubicBezTo>
                  <a:cubicBezTo>
                    <a:pt x="184" y="149"/>
                    <a:pt x="184" y="149"/>
                    <a:pt x="184" y="149"/>
                  </a:cubicBezTo>
                  <a:cubicBezTo>
                    <a:pt x="183" y="149"/>
                    <a:pt x="183" y="149"/>
                    <a:pt x="183" y="149"/>
                  </a:cubicBezTo>
                  <a:cubicBezTo>
                    <a:pt x="183" y="149"/>
                    <a:pt x="183" y="149"/>
                    <a:pt x="183" y="149"/>
                  </a:cubicBezTo>
                  <a:cubicBezTo>
                    <a:pt x="183" y="149"/>
                    <a:pt x="183" y="149"/>
                    <a:pt x="183" y="149"/>
                  </a:cubicBezTo>
                  <a:cubicBezTo>
                    <a:pt x="183" y="149"/>
                    <a:pt x="183" y="149"/>
                    <a:pt x="183" y="149"/>
                  </a:cubicBezTo>
                  <a:cubicBezTo>
                    <a:pt x="182" y="148"/>
                    <a:pt x="182" y="148"/>
                    <a:pt x="182" y="148"/>
                  </a:cubicBezTo>
                  <a:cubicBezTo>
                    <a:pt x="182" y="148"/>
                    <a:pt x="182" y="148"/>
                    <a:pt x="182" y="148"/>
                  </a:cubicBezTo>
                  <a:cubicBezTo>
                    <a:pt x="181" y="148"/>
                    <a:pt x="181" y="148"/>
                    <a:pt x="181" y="148"/>
                  </a:cubicBezTo>
                  <a:cubicBezTo>
                    <a:pt x="181" y="148"/>
                    <a:pt x="181" y="148"/>
                    <a:pt x="181" y="148"/>
                  </a:cubicBezTo>
                  <a:cubicBezTo>
                    <a:pt x="181" y="148"/>
                    <a:pt x="181" y="148"/>
                    <a:pt x="181" y="148"/>
                  </a:cubicBezTo>
                  <a:cubicBezTo>
                    <a:pt x="181" y="148"/>
                    <a:pt x="181" y="148"/>
                    <a:pt x="181" y="148"/>
                  </a:cubicBezTo>
                  <a:cubicBezTo>
                    <a:pt x="181" y="148"/>
                    <a:pt x="181" y="148"/>
                    <a:pt x="181" y="148"/>
                  </a:cubicBezTo>
                  <a:cubicBezTo>
                    <a:pt x="180" y="148"/>
                    <a:pt x="180" y="148"/>
                    <a:pt x="180" y="148"/>
                  </a:cubicBezTo>
                  <a:cubicBezTo>
                    <a:pt x="180" y="148"/>
                    <a:pt x="180" y="148"/>
                    <a:pt x="180" y="148"/>
                  </a:cubicBezTo>
                  <a:cubicBezTo>
                    <a:pt x="180" y="148"/>
                    <a:pt x="180" y="148"/>
                    <a:pt x="180" y="148"/>
                  </a:cubicBezTo>
                  <a:cubicBezTo>
                    <a:pt x="179" y="148"/>
                    <a:pt x="179" y="148"/>
                    <a:pt x="179" y="148"/>
                  </a:cubicBezTo>
                  <a:cubicBezTo>
                    <a:pt x="179" y="148"/>
                    <a:pt x="179" y="148"/>
                    <a:pt x="179" y="148"/>
                  </a:cubicBezTo>
                  <a:cubicBezTo>
                    <a:pt x="179" y="148"/>
                    <a:pt x="179" y="148"/>
                    <a:pt x="179" y="148"/>
                  </a:cubicBezTo>
                  <a:cubicBezTo>
                    <a:pt x="179" y="148"/>
                    <a:pt x="179" y="148"/>
                    <a:pt x="179" y="148"/>
                  </a:cubicBezTo>
                  <a:cubicBezTo>
                    <a:pt x="178" y="148"/>
                    <a:pt x="178" y="148"/>
                    <a:pt x="178" y="148"/>
                  </a:cubicBezTo>
                  <a:cubicBezTo>
                    <a:pt x="178" y="148"/>
                    <a:pt x="178" y="148"/>
                    <a:pt x="178" y="148"/>
                  </a:cubicBezTo>
                  <a:cubicBezTo>
                    <a:pt x="177" y="148"/>
                    <a:pt x="177" y="148"/>
                    <a:pt x="177" y="148"/>
                  </a:cubicBezTo>
                  <a:cubicBezTo>
                    <a:pt x="177" y="148"/>
                    <a:pt x="177" y="148"/>
                    <a:pt x="177" y="148"/>
                  </a:cubicBezTo>
                  <a:cubicBezTo>
                    <a:pt x="177" y="148"/>
                    <a:pt x="177" y="148"/>
                    <a:pt x="177" y="148"/>
                  </a:cubicBezTo>
                  <a:cubicBezTo>
                    <a:pt x="176" y="147"/>
                    <a:pt x="176" y="147"/>
                    <a:pt x="176" y="147"/>
                  </a:cubicBezTo>
                  <a:cubicBezTo>
                    <a:pt x="176" y="147"/>
                    <a:pt x="176" y="147"/>
                    <a:pt x="176" y="147"/>
                  </a:cubicBezTo>
                  <a:cubicBezTo>
                    <a:pt x="175" y="147"/>
                    <a:pt x="175" y="147"/>
                    <a:pt x="175" y="147"/>
                  </a:cubicBezTo>
                  <a:cubicBezTo>
                    <a:pt x="175" y="147"/>
                    <a:pt x="175" y="147"/>
                    <a:pt x="175" y="147"/>
                  </a:cubicBezTo>
                  <a:cubicBezTo>
                    <a:pt x="174" y="147"/>
                    <a:pt x="174" y="147"/>
                    <a:pt x="174" y="147"/>
                  </a:cubicBezTo>
                  <a:cubicBezTo>
                    <a:pt x="173" y="147"/>
                    <a:pt x="173" y="147"/>
                    <a:pt x="173" y="147"/>
                  </a:cubicBezTo>
                  <a:cubicBezTo>
                    <a:pt x="173" y="147"/>
                    <a:pt x="173" y="147"/>
                    <a:pt x="173" y="147"/>
                  </a:cubicBezTo>
                  <a:cubicBezTo>
                    <a:pt x="172" y="147"/>
                    <a:pt x="172" y="147"/>
                    <a:pt x="172" y="147"/>
                  </a:cubicBezTo>
                  <a:cubicBezTo>
                    <a:pt x="171" y="147"/>
                    <a:pt x="171" y="147"/>
                    <a:pt x="171" y="147"/>
                  </a:cubicBezTo>
                  <a:cubicBezTo>
                    <a:pt x="171" y="147"/>
                    <a:pt x="171" y="147"/>
                    <a:pt x="171" y="147"/>
                  </a:cubicBezTo>
                  <a:cubicBezTo>
                    <a:pt x="170" y="147"/>
                    <a:pt x="170" y="147"/>
                    <a:pt x="170" y="147"/>
                  </a:cubicBezTo>
                  <a:cubicBezTo>
                    <a:pt x="169" y="147"/>
                    <a:pt x="169" y="147"/>
                    <a:pt x="169" y="147"/>
                  </a:cubicBezTo>
                  <a:cubicBezTo>
                    <a:pt x="168" y="147"/>
                    <a:pt x="168" y="147"/>
                    <a:pt x="168" y="147"/>
                  </a:cubicBezTo>
                  <a:cubicBezTo>
                    <a:pt x="167" y="147"/>
                    <a:pt x="167" y="147"/>
                    <a:pt x="167" y="147"/>
                  </a:cubicBezTo>
                  <a:cubicBezTo>
                    <a:pt x="167" y="147"/>
                    <a:pt x="166" y="147"/>
                    <a:pt x="166" y="147"/>
                  </a:cubicBezTo>
                  <a:cubicBezTo>
                    <a:pt x="165" y="147"/>
                    <a:pt x="165" y="147"/>
                    <a:pt x="164" y="147"/>
                  </a:cubicBezTo>
                  <a:cubicBezTo>
                    <a:pt x="164" y="147"/>
                    <a:pt x="163" y="147"/>
                    <a:pt x="163" y="147"/>
                  </a:cubicBezTo>
                  <a:cubicBezTo>
                    <a:pt x="162" y="147"/>
                    <a:pt x="162" y="147"/>
                    <a:pt x="161" y="146"/>
                  </a:cubicBezTo>
                  <a:cubicBezTo>
                    <a:pt x="161" y="146"/>
                    <a:pt x="161" y="146"/>
                    <a:pt x="161" y="146"/>
                  </a:cubicBezTo>
                  <a:cubicBezTo>
                    <a:pt x="161" y="146"/>
                    <a:pt x="161" y="146"/>
                    <a:pt x="161" y="146"/>
                  </a:cubicBezTo>
                  <a:cubicBezTo>
                    <a:pt x="160" y="146"/>
                    <a:pt x="160" y="146"/>
                    <a:pt x="159" y="146"/>
                  </a:cubicBezTo>
                  <a:cubicBezTo>
                    <a:pt x="159" y="146"/>
                    <a:pt x="158" y="146"/>
                    <a:pt x="157" y="146"/>
                  </a:cubicBezTo>
                  <a:cubicBezTo>
                    <a:pt x="157" y="146"/>
                    <a:pt x="157" y="146"/>
                    <a:pt x="157" y="146"/>
                  </a:cubicBezTo>
                  <a:cubicBezTo>
                    <a:pt x="156" y="146"/>
                    <a:pt x="156" y="146"/>
                    <a:pt x="156" y="146"/>
                  </a:cubicBezTo>
                  <a:cubicBezTo>
                    <a:pt x="155" y="146"/>
                    <a:pt x="155" y="146"/>
                    <a:pt x="155" y="146"/>
                  </a:cubicBezTo>
                  <a:cubicBezTo>
                    <a:pt x="154" y="146"/>
                    <a:pt x="154" y="146"/>
                    <a:pt x="153" y="146"/>
                  </a:cubicBezTo>
                  <a:cubicBezTo>
                    <a:pt x="152" y="146"/>
                    <a:pt x="152" y="146"/>
                    <a:pt x="152" y="146"/>
                  </a:cubicBezTo>
                  <a:cubicBezTo>
                    <a:pt x="152" y="146"/>
                    <a:pt x="151" y="146"/>
                    <a:pt x="151" y="146"/>
                  </a:cubicBezTo>
                  <a:cubicBezTo>
                    <a:pt x="150" y="146"/>
                    <a:pt x="150" y="146"/>
                    <a:pt x="150" y="146"/>
                  </a:cubicBezTo>
                  <a:cubicBezTo>
                    <a:pt x="149" y="146"/>
                    <a:pt x="148" y="146"/>
                    <a:pt x="148" y="146"/>
                  </a:cubicBezTo>
                  <a:cubicBezTo>
                    <a:pt x="148" y="146"/>
                    <a:pt x="147" y="146"/>
                    <a:pt x="147" y="146"/>
                  </a:cubicBezTo>
                  <a:cubicBezTo>
                    <a:pt x="146" y="146"/>
                    <a:pt x="146" y="146"/>
                    <a:pt x="146" y="146"/>
                  </a:cubicBezTo>
                  <a:cubicBezTo>
                    <a:pt x="146" y="146"/>
                    <a:pt x="146" y="146"/>
                    <a:pt x="146" y="146"/>
                  </a:cubicBezTo>
                  <a:cubicBezTo>
                    <a:pt x="145" y="146"/>
                    <a:pt x="144" y="146"/>
                    <a:pt x="143" y="146"/>
                  </a:cubicBezTo>
                  <a:cubicBezTo>
                    <a:pt x="141" y="146"/>
                    <a:pt x="140" y="146"/>
                    <a:pt x="139" y="146"/>
                  </a:cubicBezTo>
                  <a:cubicBezTo>
                    <a:pt x="138" y="146"/>
                    <a:pt x="137" y="146"/>
                    <a:pt x="137" y="146"/>
                  </a:cubicBezTo>
                  <a:cubicBezTo>
                    <a:pt x="136" y="146"/>
                    <a:pt x="136" y="146"/>
                    <a:pt x="136" y="146"/>
                  </a:cubicBezTo>
                  <a:cubicBezTo>
                    <a:pt x="136" y="146"/>
                    <a:pt x="136" y="146"/>
                    <a:pt x="136" y="146"/>
                  </a:cubicBezTo>
                  <a:cubicBezTo>
                    <a:pt x="135" y="146"/>
                    <a:pt x="133" y="146"/>
                    <a:pt x="132" y="146"/>
                  </a:cubicBezTo>
                  <a:cubicBezTo>
                    <a:pt x="131" y="146"/>
                    <a:pt x="130" y="146"/>
                    <a:pt x="129" y="146"/>
                  </a:cubicBezTo>
                  <a:cubicBezTo>
                    <a:pt x="129" y="146"/>
                    <a:pt x="128" y="146"/>
                    <a:pt x="128" y="146"/>
                  </a:cubicBezTo>
                  <a:cubicBezTo>
                    <a:pt x="127" y="82"/>
                    <a:pt x="127" y="82"/>
                    <a:pt x="127" y="82"/>
                  </a:cubicBezTo>
                  <a:cubicBezTo>
                    <a:pt x="127" y="81"/>
                    <a:pt x="127" y="80"/>
                    <a:pt x="126" y="78"/>
                  </a:cubicBezTo>
                  <a:cubicBezTo>
                    <a:pt x="125" y="77"/>
                    <a:pt x="124" y="75"/>
                    <a:pt x="123" y="74"/>
                  </a:cubicBezTo>
                  <a:cubicBezTo>
                    <a:pt x="122" y="73"/>
                    <a:pt x="121" y="71"/>
                    <a:pt x="119" y="70"/>
                  </a:cubicBezTo>
                  <a:cubicBezTo>
                    <a:pt x="118" y="69"/>
                    <a:pt x="116" y="68"/>
                    <a:pt x="114" y="67"/>
                  </a:cubicBezTo>
                  <a:cubicBezTo>
                    <a:pt x="114" y="67"/>
                    <a:pt x="114" y="66"/>
                    <a:pt x="113" y="66"/>
                  </a:cubicBezTo>
                  <a:cubicBezTo>
                    <a:pt x="113" y="66"/>
                    <a:pt x="112" y="66"/>
                    <a:pt x="112" y="66"/>
                  </a:cubicBezTo>
                  <a:cubicBezTo>
                    <a:pt x="112" y="66"/>
                    <a:pt x="112" y="66"/>
                    <a:pt x="112" y="66"/>
                  </a:cubicBezTo>
                  <a:cubicBezTo>
                    <a:pt x="112" y="66"/>
                    <a:pt x="112" y="66"/>
                    <a:pt x="112" y="66"/>
                  </a:cubicBezTo>
                  <a:cubicBezTo>
                    <a:pt x="111" y="65"/>
                    <a:pt x="111" y="65"/>
                    <a:pt x="110" y="65"/>
                  </a:cubicBezTo>
                  <a:cubicBezTo>
                    <a:pt x="110" y="65"/>
                    <a:pt x="109" y="65"/>
                    <a:pt x="108" y="65"/>
                  </a:cubicBezTo>
                  <a:cubicBezTo>
                    <a:pt x="108" y="65"/>
                    <a:pt x="108" y="65"/>
                    <a:pt x="108" y="65"/>
                  </a:cubicBezTo>
                  <a:cubicBezTo>
                    <a:pt x="108" y="65"/>
                    <a:pt x="108" y="65"/>
                    <a:pt x="108" y="65"/>
                  </a:cubicBezTo>
                  <a:cubicBezTo>
                    <a:pt x="108" y="65"/>
                    <a:pt x="108" y="65"/>
                    <a:pt x="108" y="65"/>
                  </a:cubicBezTo>
                  <a:cubicBezTo>
                    <a:pt x="108" y="65"/>
                    <a:pt x="108" y="65"/>
                    <a:pt x="108" y="65"/>
                  </a:cubicBezTo>
                  <a:cubicBezTo>
                    <a:pt x="107" y="64"/>
                    <a:pt x="107" y="64"/>
                    <a:pt x="107" y="64"/>
                  </a:cubicBezTo>
                  <a:cubicBezTo>
                    <a:pt x="107" y="64"/>
                    <a:pt x="107" y="64"/>
                    <a:pt x="107" y="64"/>
                  </a:cubicBezTo>
                  <a:cubicBezTo>
                    <a:pt x="106" y="64"/>
                    <a:pt x="106" y="64"/>
                    <a:pt x="106" y="64"/>
                  </a:cubicBezTo>
                  <a:cubicBezTo>
                    <a:pt x="106" y="64"/>
                    <a:pt x="106" y="64"/>
                    <a:pt x="106" y="64"/>
                  </a:cubicBezTo>
                  <a:cubicBezTo>
                    <a:pt x="105" y="64"/>
                    <a:pt x="105" y="64"/>
                    <a:pt x="105" y="64"/>
                  </a:cubicBezTo>
                  <a:cubicBezTo>
                    <a:pt x="105" y="64"/>
                    <a:pt x="105" y="64"/>
                    <a:pt x="105" y="64"/>
                  </a:cubicBezTo>
                  <a:cubicBezTo>
                    <a:pt x="104" y="64"/>
                    <a:pt x="104" y="64"/>
                    <a:pt x="104" y="64"/>
                  </a:cubicBezTo>
                  <a:cubicBezTo>
                    <a:pt x="104" y="64"/>
                    <a:pt x="104" y="64"/>
                    <a:pt x="104" y="64"/>
                  </a:cubicBezTo>
                  <a:cubicBezTo>
                    <a:pt x="104" y="64"/>
                    <a:pt x="104" y="64"/>
                    <a:pt x="104" y="64"/>
                  </a:cubicBezTo>
                  <a:cubicBezTo>
                    <a:pt x="104" y="64"/>
                    <a:pt x="104" y="64"/>
                    <a:pt x="104" y="64"/>
                  </a:cubicBezTo>
                  <a:cubicBezTo>
                    <a:pt x="103" y="64"/>
                    <a:pt x="103" y="64"/>
                    <a:pt x="103" y="64"/>
                  </a:cubicBezTo>
                  <a:cubicBezTo>
                    <a:pt x="103" y="64"/>
                    <a:pt x="103" y="64"/>
                    <a:pt x="103" y="64"/>
                  </a:cubicBezTo>
                  <a:cubicBezTo>
                    <a:pt x="102" y="64"/>
                    <a:pt x="102" y="64"/>
                    <a:pt x="102" y="64"/>
                  </a:cubicBezTo>
                  <a:cubicBezTo>
                    <a:pt x="102" y="63"/>
                    <a:pt x="102" y="63"/>
                    <a:pt x="102" y="63"/>
                  </a:cubicBezTo>
                  <a:cubicBezTo>
                    <a:pt x="101" y="63"/>
                    <a:pt x="101" y="63"/>
                    <a:pt x="101" y="63"/>
                  </a:cubicBezTo>
                  <a:cubicBezTo>
                    <a:pt x="101" y="63"/>
                    <a:pt x="101" y="63"/>
                    <a:pt x="101" y="63"/>
                  </a:cubicBezTo>
                  <a:cubicBezTo>
                    <a:pt x="100" y="63"/>
                    <a:pt x="100" y="63"/>
                    <a:pt x="100" y="63"/>
                  </a:cubicBezTo>
                  <a:cubicBezTo>
                    <a:pt x="100" y="63"/>
                    <a:pt x="100" y="63"/>
                    <a:pt x="100" y="63"/>
                  </a:cubicBezTo>
                  <a:cubicBezTo>
                    <a:pt x="99" y="63"/>
                    <a:pt x="99" y="63"/>
                    <a:pt x="99" y="63"/>
                  </a:cubicBezTo>
                  <a:cubicBezTo>
                    <a:pt x="99" y="63"/>
                    <a:pt x="99" y="63"/>
                    <a:pt x="99" y="63"/>
                  </a:cubicBezTo>
                  <a:cubicBezTo>
                    <a:pt x="98" y="63"/>
                    <a:pt x="98" y="63"/>
                    <a:pt x="98" y="63"/>
                  </a:cubicBezTo>
                  <a:cubicBezTo>
                    <a:pt x="98" y="63"/>
                    <a:pt x="98" y="63"/>
                    <a:pt x="98" y="63"/>
                  </a:cubicBezTo>
                  <a:cubicBezTo>
                    <a:pt x="97" y="63"/>
                    <a:pt x="97" y="63"/>
                    <a:pt x="97" y="63"/>
                  </a:cubicBezTo>
                  <a:cubicBezTo>
                    <a:pt x="96" y="63"/>
                    <a:pt x="96" y="63"/>
                    <a:pt x="96" y="63"/>
                  </a:cubicBezTo>
                  <a:cubicBezTo>
                    <a:pt x="96" y="63"/>
                    <a:pt x="96" y="63"/>
                    <a:pt x="96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3"/>
                    <a:pt x="94" y="63"/>
                  </a:cubicBezTo>
                  <a:cubicBezTo>
                    <a:pt x="94" y="63"/>
                    <a:pt x="94" y="63"/>
                    <a:pt x="94" y="63"/>
                  </a:cubicBezTo>
                  <a:cubicBezTo>
                    <a:pt x="93" y="63"/>
                    <a:pt x="93" y="63"/>
                    <a:pt x="93" y="63"/>
                  </a:cubicBezTo>
                  <a:cubicBezTo>
                    <a:pt x="92" y="63"/>
                    <a:pt x="92" y="63"/>
                    <a:pt x="92" y="63"/>
                  </a:cubicBezTo>
                  <a:cubicBezTo>
                    <a:pt x="91" y="63"/>
                    <a:pt x="91" y="63"/>
                    <a:pt x="91" y="63"/>
                  </a:cubicBezTo>
                  <a:cubicBezTo>
                    <a:pt x="91" y="63"/>
                    <a:pt x="91" y="63"/>
                    <a:pt x="91" y="63"/>
                  </a:cubicBezTo>
                  <a:cubicBezTo>
                    <a:pt x="90" y="63"/>
                    <a:pt x="90" y="63"/>
                    <a:pt x="90" y="63"/>
                  </a:cubicBezTo>
                  <a:cubicBezTo>
                    <a:pt x="89" y="63"/>
                    <a:pt x="89" y="63"/>
                    <a:pt x="89" y="63"/>
                  </a:cubicBezTo>
                  <a:cubicBezTo>
                    <a:pt x="88" y="63"/>
                    <a:pt x="88" y="63"/>
                    <a:pt x="88" y="63"/>
                  </a:cubicBezTo>
                  <a:cubicBezTo>
                    <a:pt x="87" y="63"/>
                    <a:pt x="87" y="63"/>
                    <a:pt x="87" y="63"/>
                  </a:cubicBezTo>
                  <a:cubicBezTo>
                    <a:pt x="86" y="63"/>
                    <a:pt x="86" y="63"/>
                    <a:pt x="86" y="63"/>
                  </a:cubicBezTo>
                  <a:cubicBezTo>
                    <a:pt x="86" y="63"/>
                    <a:pt x="85" y="62"/>
                    <a:pt x="85" y="62"/>
                  </a:cubicBezTo>
                  <a:cubicBezTo>
                    <a:pt x="84" y="62"/>
                    <a:pt x="84" y="62"/>
                    <a:pt x="84" y="62"/>
                  </a:cubicBezTo>
                  <a:cubicBezTo>
                    <a:pt x="84" y="62"/>
                    <a:pt x="84" y="62"/>
                    <a:pt x="84" y="62"/>
                  </a:cubicBezTo>
                  <a:cubicBezTo>
                    <a:pt x="84" y="62"/>
                    <a:pt x="84" y="62"/>
                    <a:pt x="84" y="62"/>
                  </a:cubicBezTo>
                  <a:cubicBezTo>
                    <a:pt x="84" y="62"/>
                    <a:pt x="83" y="62"/>
                    <a:pt x="83" y="62"/>
                  </a:cubicBezTo>
                  <a:cubicBezTo>
                    <a:pt x="82" y="62"/>
                    <a:pt x="82" y="62"/>
                    <a:pt x="82" y="62"/>
                  </a:cubicBezTo>
                  <a:cubicBezTo>
                    <a:pt x="81" y="62"/>
                    <a:pt x="81" y="62"/>
                    <a:pt x="81" y="62"/>
                  </a:cubicBezTo>
                  <a:cubicBezTo>
                    <a:pt x="80" y="62"/>
                    <a:pt x="80" y="62"/>
                    <a:pt x="80" y="62"/>
                  </a:cubicBezTo>
                  <a:cubicBezTo>
                    <a:pt x="79" y="63"/>
                    <a:pt x="79" y="63"/>
                    <a:pt x="79" y="63"/>
                  </a:cubicBezTo>
                  <a:cubicBezTo>
                    <a:pt x="78" y="63"/>
                    <a:pt x="78" y="63"/>
                    <a:pt x="78" y="63"/>
                  </a:cubicBezTo>
                  <a:cubicBezTo>
                    <a:pt x="78" y="63"/>
                    <a:pt x="78" y="63"/>
                    <a:pt x="78" y="63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3"/>
                    <a:pt x="76" y="63"/>
                  </a:cubicBezTo>
                  <a:cubicBezTo>
                    <a:pt x="76" y="63"/>
                    <a:pt x="76" y="63"/>
                    <a:pt x="76" y="63"/>
                  </a:cubicBezTo>
                  <a:cubicBezTo>
                    <a:pt x="75" y="63"/>
                    <a:pt x="74" y="63"/>
                    <a:pt x="74" y="63"/>
                  </a:cubicBezTo>
                  <a:cubicBezTo>
                    <a:pt x="73" y="63"/>
                    <a:pt x="72" y="63"/>
                    <a:pt x="72" y="63"/>
                  </a:cubicBezTo>
                  <a:cubicBezTo>
                    <a:pt x="71" y="63"/>
                    <a:pt x="70" y="63"/>
                    <a:pt x="70" y="63"/>
                  </a:cubicBezTo>
                  <a:cubicBezTo>
                    <a:pt x="69" y="63"/>
                    <a:pt x="69" y="63"/>
                    <a:pt x="69" y="63"/>
                  </a:cubicBezTo>
                  <a:cubicBezTo>
                    <a:pt x="69" y="63"/>
                    <a:pt x="69" y="63"/>
                    <a:pt x="69" y="63"/>
                  </a:cubicBezTo>
                  <a:cubicBezTo>
                    <a:pt x="69" y="63"/>
                    <a:pt x="69" y="63"/>
                    <a:pt x="69" y="63"/>
                  </a:cubicBezTo>
                  <a:cubicBezTo>
                    <a:pt x="68" y="63"/>
                    <a:pt x="68" y="63"/>
                    <a:pt x="68" y="63"/>
                  </a:cubicBezTo>
                  <a:cubicBezTo>
                    <a:pt x="66" y="63"/>
                    <a:pt x="65" y="63"/>
                    <a:pt x="64" y="63"/>
                  </a:cubicBezTo>
                  <a:cubicBezTo>
                    <a:pt x="62" y="63"/>
                    <a:pt x="61" y="63"/>
                    <a:pt x="60" y="63"/>
                  </a:cubicBezTo>
                  <a:cubicBezTo>
                    <a:pt x="60" y="63"/>
                    <a:pt x="60" y="63"/>
                    <a:pt x="60" y="63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59" y="63"/>
                    <a:pt x="58" y="63"/>
                    <a:pt x="58" y="63"/>
                  </a:cubicBezTo>
                  <a:cubicBezTo>
                    <a:pt x="57" y="63"/>
                    <a:pt x="57" y="63"/>
                    <a:pt x="56" y="63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5" y="63"/>
                    <a:pt x="55" y="64"/>
                    <a:pt x="54" y="64"/>
                  </a:cubicBezTo>
                  <a:cubicBezTo>
                    <a:pt x="54" y="64"/>
                    <a:pt x="53" y="64"/>
                    <a:pt x="52" y="64"/>
                  </a:cubicBezTo>
                  <a:cubicBezTo>
                    <a:pt x="52" y="64"/>
                    <a:pt x="51" y="64"/>
                    <a:pt x="50" y="64"/>
                  </a:cubicBezTo>
                  <a:cubicBezTo>
                    <a:pt x="49" y="64"/>
                    <a:pt x="49" y="64"/>
                    <a:pt x="48" y="64"/>
                  </a:cubicBezTo>
                  <a:cubicBezTo>
                    <a:pt x="46" y="64"/>
                    <a:pt x="45" y="64"/>
                    <a:pt x="43" y="64"/>
                  </a:cubicBezTo>
                  <a:cubicBezTo>
                    <a:pt x="43" y="64"/>
                    <a:pt x="43" y="64"/>
                    <a:pt x="43" y="64"/>
                  </a:cubicBezTo>
                  <a:cubicBezTo>
                    <a:pt x="43" y="64"/>
                    <a:pt x="43" y="64"/>
                    <a:pt x="43" y="64"/>
                  </a:cubicBezTo>
                  <a:cubicBezTo>
                    <a:pt x="43" y="64"/>
                    <a:pt x="43" y="64"/>
                    <a:pt x="43" y="64"/>
                  </a:cubicBezTo>
                  <a:cubicBezTo>
                    <a:pt x="43" y="64"/>
                    <a:pt x="43" y="64"/>
                    <a:pt x="43" y="64"/>
                  </a:cubicBezTo>
                  <a:cubicBezTo>
                    <a:pt x="42" y="64"/>
                    <a:pt x="41" y="64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4"/>
                    <a:pt x="38" y="65"/>
                    <a:pt x="37" y="65"/>
                  </a:cubicBezTo>
                  <a:cubicBezTo>
                    <a:pt x="37" y="65"/>
                    <a:pt x="37" y="65"/>
                    <a:pt x="37" y="65"/>
                  </a:cubicBezTo>
                  <a:cubicBezTo>
                    <a:pt x="36" y="65"/>
                    <a:pt x="34" y="65"/>
                    <a:pt x="33" y="65"/>
                  </a:cubicBezTo>
                  <a:cubicBezTo>
                    <a:pt x="32" y="65"/>
                    <a:pt x="31" y="65"/>
                    <a:pt x="30" y="65"/>
                  </a:cubicBezTo>
                  <a:cubicBezTo>
                    <a:pt x="27" y="65"/>
                    <a:pt x="24" y="65"/>
                    <a:pt x="21" y="65"/>
                  </a:cubicBezTo>
                  <a:cubicBezTo>
                    <a:pt x="21" y="65"/>
                    <a:pt x="21" y="65"/>
                    <a:pt x="21" y="65"/>
                  </a:cubicBezTo>
                  <a:cubicBezTo>
                    <a:pt x="20" y="65"/>
                    <a:pt x="18" y="64"/>
                    <a:pt x="17" y="64"/>
                  </a:cubicBezTo>
                  <a:cubicBezTo>
                    <a:pt x="17" y="64"/>
                    <a:pt x="17" y="64"/>
                    <a:pt x="17" y="64"/>
                  </a:cubicBezTo>
                  <a:cubicBezTo>
                    <a:pt x="16" y="64"/>
                    <a:pt x="14" y="64"/>
                    <a:pt x="13" y="64"/>
                  </a:cubicBezTo>
                  <a:cubicBezTo>
                    <a:pt x="12" y="64"/>
                    <a:pt x="11" y="64"/>
                    <a:pt x="10" y="63"/>
                  </a:cubicBezTo>
                  <a:cubicBezTo>
                    <a:pt x="10" y="63"/>
                    <a:pt x="10" y="63"/>
                    <a:pt x="10" y="63"/>
                  </a:cubicBezTo>
                  <a:cubicBezTo>
                    <a:pt x="9" y="63"/>
                    <a:pt x="8" y="63"/>
                    <a:pt x="7" y="62"/>
                  </a:cubicBezTo>
                  <a:cubicBezTo>
                    <a:pt x="6" y="62"/>
                    <a:pt x="6" y="62"/>
                    <a:pt x="6" y="62"/>
                  </a:cubicBezTo>
                  <a:cubicBezTo>
                    <a:pt x="5" y="62"/>
                    <a:pt x="5" y="62"/>
                    <a:pt x="4" y="61"/>
                  </a:cubicBezTo>
                  <a:cubicBezTo>
                    <a:pt x="3" y="61"/>
                    <a:pt x="3" y="61"/>
                    <a:pt x="3" y="61"/>
                  </a:cubicBezTo>
                  <a:cubicBezTo>
                    <a:pt x="3" y="61"/>
                    <a:pt x="2" y="61"/>
                    <a:pt x="1" y="60"/>
                  </a:cubicBezTo>
                  <a:cubicBezTo>
                    <a:pt x="1" y="59"/>
                    <a:pt x="1" y="59"/>
                    <a:pt x="1" y="5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7"/>
                    <a:pt x="0" y="57"/>
                    <a:pt x="0" y="56"/>
                  </a:cubicBezTo>
                  <a:cubicBezTo>
                    <a:pt x="1" y="97"/>
                    <a:pt x="1" y="138"/>
                    <a:pt x="2" y="178"/>
                  </a:cubicBezTo>
                  <a:cubicBezTo>
                    <a:pt x="2" y="179"/>
                    <a:pt x="2" y="179"/>
                    <a:pt x="2" y="180"/>
                  </a:cubicBezTo>
                  <a:cubicBezTo>
                    <a:pt x="2" y="180"/>
                    <a:pt x="2" y="180"/>
                    <a:pt x="2" y="181"/>
                  </a:cubicBezTo>
                  <a:cubicBezTo>
                    <a:pt x="3" y="182"/>
                    <a:pt x="3" y="182"/>
                    <a:pt x="3" y="182"/>
                  </a:cubicBezTo>
                  <a:cubicBezTo>
                    <a:pt x="3" y="182"/>
                    <a:pt x="3" y="182"/>
                    <a:pt x="3" y="182"/>
                  </a:cubicBezTo>
                  <a:cubicBezTo>
                    <a:pt x="4" y="183"/>
                    <a:pt x="4" y="183"/>
                    <a:pt x="4" y="183"/>
                  </a:cubicBezTo>
                  <a:cubicBezTo>
                    <a:pt x="4" y="200"/>
                    <a:pt x="5" y="217"/>
                    <a:pt x="5" y="235"/>
                  </a:cubicBezTo>
                  <a:cubicBezTo>
                    <a:pt x="5" y="236"/>
                    <a:pt x="5" y="237"/>
                    <a:pt x="6" y="238"/>
                  </a:cubicBezTo>
                  <a:cubicBezTo>
                    <a:pt x="6" y="239"/>
                    <a:pt x="6" y="240"/>
                    <a:pt x="7" y="242"/>
                  </a:cubicBezTo>
                  <a:cubicBezTo>
                    <a:pt x="7" y="243"/>
                    <a:pt x="8" y="245"/>
                    <a:pt x="8" y="246"/>
                  </a:cubicBezTo>
                  <a:cubicBezTo>
                    <a:pt x="9" y="248"/>
                    <a:pt x="10" y="249"/>
                    <a:pt x="10" y="251"/>
                  </a:cubicBezTo>
                  <a:cubicBezTo>
                    <a:pt x="12" y="254"/>
                    <a:pt x="14" y="257"/>
                    <a:pt x="15" y="260"/>
                  </a:cubicBezTo>
                  <a:cubicBezTo>
                    <a:pt x="17" y="263"/>
                    <a:pt x="19" y="265"/>
                    <a:pt x="20" y="267"/>
                  </a:cubicBezTo>
                  <a:cubicBezTo>
                    <a:pt x="22" y="269"/>
                    <a:pt x="23" y="271"/>
                    <a:pt x="24" y="272"/>
                  </a:cubicBezTo>
                  <a:cubicBezTo>
                    <a:pt x="25" y="273"/>
                    <a:pt x="26" y="274"/>
                    <a:pt x="26" y="274"/>
                  </a:cubicBezTo>
                  <a:cubicBezTo>
                    <a:pt x="26" y="274"/>
                    <a:pt x="26" y="274"/>
                    <a:pt x="26" y="274"/>
                  </a:cubicBezTo>
                  <a:cubicBezTo>
                    <a:pt x="26" y="274"/>
                    <a:pt x="26" y="274"/>
                    <a:pt x="26" y="274"/>
                  </a:cubicBezTo>
                  <a:cubicBezTo>
                    <a:pt x="26" y="274"/>
                    <a:pt x="26" y="274"/>
                    <a:pt x="26" y="274"/>
                  </a:cubicBezTo>
                  <a:cubicBezTo>
                    <a:pt x="26" y="274"/>
                    <a:pt x="26" y="274"/>
                    <a:pt x="26" y="274"/>
                  </a:cubicBezTo>
                  <a:cubicBezTo>
                    <a:pt x="27" y="275"/>
                    <a:pt x="27" y="275"/>
                    <a:pt x="27" y="275"/>
                  </a:cubicBezTo>
                  <a:cubicBezTo>
                    <a:pt x="27" y="275"/>
                    <a:pt x="27" y="275"/>
                    <a:pt x="27" y="275"/>
                  </a:cubicBezTo>
                  <a:cubicBezTo>
                    <a:pt x="27" y="275"/>
                    <a:pt x="27" y="275"/>
                    <a:pt x="27" y="275"/>
                  </a:cubicBezTo>
                  <a:cubicBezTo>
                    <a:pt x="27" y="275"/>
                    <a:pt x="27" y="275"/>
                    <a:pt x="27" y="275"/>
                  </a:cubicBezTo>
                  <a:cubicBezTo>
                    <a:pt x="27" y="275"/>
                    <a:pt x="27" y="275"/>
                    <a:pt x="27" y="275"/>
                  </a:cubicBezTo>
                  <a:cubicBezTo>
                    <a:pt x="28" y="275"/>
                    <a:pt x="28" y="275"/>
                    <a:pt x="28" y="275"/>
                  </a:cubicBezTo>
                  <a:cubicBezTo>
                    <a:pt x="28" y="275"/>
                    <a:pt x="28" y="275"/>
                    <a:pt x="28" y="275"/>
                  </a:cubicBezTo>
                  <a:cubicBezTo>
                    <a:pt x="28" y="275"/>
                    <a:pt x="28" y="275"/>
                    <a:pt x="28" y="275"/>
                  </a:cubicBezTo>
                  <a:cubicBezTo>
                    <a:pt x="29" y="276"/>
                    <a:pt x="29" y="276"/>
                    <a:pt x="29" y="276"/>
                  </a:cubicBezTo>
                  <a:cubicBezTo>
                    <a:pt x="29" y="276"/>
                    <a:pt x="29" y="276"/>
                    <a:pt x="29" y="276"/>
                  </a:cubicBezTo>
                  <a:cubicBezTo>
                    <a:pt x="30" y="276"/>
                    <a:pt x="30" y="276"/>
                    <a:pt x="30" y="276"/>
                  </a:cubicBezTo>
                  <a:cubicBezTo>
                    <a:pt x="30" y="276"/>
                    <a:pt x="30" y="276"/>
                    <a:pt x="30" y="276"/>
                  </a:cubicBezTo>
                  <a:cubicBezTo>
                    <a:pt x="30" y="276"/>
                    <a:pt x="30" y="276"/>
                    <a:pt x="30" y="276"/>
                  </a:cubicBezTo>
                  <a:cubicBezTo>
                    <a:pt x="31" y="276"/>
                    <a:pt x="31" y="276"/>
                    <a:pt x="31" y="276"/>
                  </a:cubicBezTo>
                  <a:cubicBezTo>
                    <a:pt x="31" y="276"/>
                    <a:pt x="31" y="276"/>
                    <a:pt x="31" y="276"/>
                  </a:cubicBezTo>
                  <a:cubicBezTo>
                    <a:pt x="32" y="276"/>
                    <a:pt x="32" y="276"/>
                    <a:pt x="32" y="276"/>
                  </a:cubicBezTo>
                  <a:cubicBezTo>
                    <a:pt x="32" y="277"/>
                    <a:pt x="32" y="277"/>
                    <a:pt x="32" y="277"/>
                  </a:cubicBezTo>
                  <a:cubicBezTo>
                    <a:pt x="32" y="277"/>
                    <a:pt x="32" y="277"/>
                    <a:pt x="32" y="277"/>
                  </a:cubicBezTo>
                  <a:cubicBezTo>
                    <a:pt x="32" y="277"/>
                    <a:pt x="32" y="277"/>
                    <a:pt x="32" y="277"/>
                  </a:cubicBezTo>
                  <a:cubicBezTo>
                    <a:pt x="32" y="277"/>
                    <a:pt x="32" y="277"/>
                    <a:pt x="32" y="277"/>
                  </a:cubicBezTo>
                  <a:cubicBezTo>
                    <a:pt x="33" y="277"/>
                    <a:pt x="33" y="277"/>
                    <a:pt x="33" y="277"/>
                  </a:cubicBezTo>
                  <a:cubicBezTo>
                    <a:pt x="33" y="277"/>
                    <a:pt x="33" y="277"/>
                    <a:pt x="33" y="277"/>
                  </a:cubicBezTo>
                  <a:cubicBezTo>
                    <a:pt x="33" y="277"/>
                    <a:pt x="33" y="277"/>
                    <a:pt x="33" y="277"/>
                  </a:cubicBezTo>
                  <a:cubicBezTo>
                    <a:pt x="34" y="277"/>
                    <a:pt x="34" y="277"/>
                    <a:pt x="34" y="277"/>
                  </a:cubicBezTo>
                  <a:cubicBezTo>
                    <a:pt x="34" y="277"/>
                    <a:pt x="34" y="277"/>
                    <a:pt x="34" y="277"/>
                  </a:cubicBezTo>
                  <a:cubicBezTo>
                    <a:pt x="34" y="277"/>
                    <a:pt x="34" y="277"/>
                    <a:pt x="34" y="277"/>
                  </a:cubicBezTo>
                  <a:cubicBezTo>
                    <a:pt x="34" y="277"/>
                    <a:pt x="34" y="277"/>
                    <a:pt x="34" y="277"/>
                  </a:cubicBezTo>
                  <a:cubicBezTo>
                    <a:pt x="34" y="277"/>
                    <a:pt x="34" y="277"/>
                    <a:pt x="34" y="277"/>
                  </a:cubicBezTo>
                  <a:cubicBezTo>
                    <a:pt x="35" y="277"/>
                    <a:pt x="35" y="277"/>
                    <a:pt x="35" y="277"/>
                  </a:cubicBezTo>
                  <a:cubicBezTo>
                    <a:pt x="35" y="277"/>
                    <a:pt x="35" y="277"/>
                    <a:pt x="35" y="277"/>
                  </a:cubicBezTo>
                  <a:cubicBezTo>
                    <a:pt x="36" y="277"/>
                    <a:pt x="36" y="277"/>
                    <a:pt x="36" y="277"/>
                  </a:cubicBezTo>
                  <a:cubicBezTo>
                    <a:pt x="36" y="277"/>
                    <a:pt x="36" y="277"/>
                    <a:pt x="36" y="277"/>
                  </a:cubicBezTo>
                  <a:cubicBezTo>
                    <a:pt x="36" y="277"/>
                    <a:pt x="36" y="277"/>
                    <a:pt x="36" y="277"/>
                  </a:cubicBezTo>
                  <a:cubicBezTo>
                    <a:pt x="37" y="277"/>
                    <a:pt x="37" y="277"/>
                    <a:pt x="37" y="277"/>
                  </a:cubicBezTo>
                  <a:cubicBezTo>
                    <a:pt x="37" y="277"/>
                    <a:pt x="37" y="277"/>
                    <a:pt x="37" y="277"/>
                  </a:cubicBezTo>
                  <a:cubicBezTo>
                    <a:pt x="37" y="277"/>
                    <a:pt x="37" y="277"/>
                    <a:pt x="37" y="277"/>
                  </a:cubicBezTo>
                  <a:cubicBezTo>
                    <a:pt x="38" y="277"/>
                    <a:pt x="38" y="277"/>
                    <a:pt x="38" y="277"/>
                  </a:cubicBezTo>
                  <a:cubicBezTo>
                    <a:pt x="38" y="277"/>
                    <a:pt x="38" y="277"/>
                    <a:pt x="38" y="277"/>
                  </a:cubicBezTo>
                  <a:cubicBezTo>
                    <a:pt x="39" y="278"/>
                    <a:pt x="39" y="278"/>
                    <a:pt x="39" y="278"/>
                  </a:cubicBezTo>
                  <a:cubicBezTo>
                    <a:pt x="39" y="278"/>
                    <a:pt x="39" y="278"/>
                    <a:pt x="39" y="278"/>
                  </a:cubicBezTo>
                  <a:cubicBezTo>
                    <a:pt x="39" y="278"/>
                    <a:pt x="39" y="278"/>
                    <a:pt x="39" y="278"/>
                  </a:cubicBezTo>
                  <a:cubicBezTo>
                    <a:pt x="39" y="278"/>
                    <a:pt x="39" y="278"/>
                    <a:pt x="39" y="278"/>
                  </a:cubicBezTo>
                  <a:cubicBezTo>
                    <a:pt x="39" y="278"/>
                    <a:pt x="39" y="278"/>
                    <a:pt x="39" y="278"/>
                  </a:cubicBezTo>
                  <a:cubicBezTo>
                    <a:pt x="40" y="278"/>
                    <a:pt x="40" y="278"/>
                    <a:pt x="40" y="278"/>
                  </a:cubicBezTo>
                  <a:cubicBezTo>
                    <a:pt x="40" y="278"/>
                    <a:pt x="40" y="278"/>
                    <a:pt x="40" y="278"/>
                  </a:cubicBezTo>
                  <a:cubicBezTo>
                    <a:pt x="41" y="278"/>
                    <a:pt x="41" y="278"/>
                    <a:pt x="41" y="278"/>
                  </a:cubicBezTo>
                  <a:cubicBezTo>
                    <a:pt x="42" y="278"/>
                    <a:pt x="42" y="278"/>
                    <a:pt x="42" y="278"/>
                  </a:cubicBezTo>
                  <a:cubicBezTo>
                    <a:pt x="42" y="278"/>
                    <a:pt x="42" y="278"/>
                    <a:pt x="42" y="278"/>
                  </a:cubicBezTo>
                  <a:cubicBezTo>
                    <a:pt x="43" y="278"/>
                    <a:pt x="43" y="278"/>
                    <a:pt x="43" y="278"/>
                  </a:cubicBezTo>
                  <a:cubicBezTo>
                    <a:pt x="43" y="278"/>
                    <a:pt x="43" y="278"/>
                    <a:pt x="43" y="278"/>
                  </a:cubicBezTo>
                  <a:cubicBezTo>
                    <a:pt x="43" y="278"/>
                    <a:pt x="43" y="278"/>
                    <a:pt x="43" y="278"/>
                  </a:cubicBezTo>
                  <a:cubicBezTo>
                    <a:pt x="44" y="278"/>
                    <a:pt x="44" y="278"/>
                    <a:pt x="44" y="278"/>
                  </a:cubicBezTo>
                  <a:cubicBezTo>
                    <a:pt x="44" y="278"/>
                    <a:pt x="44" y="278"/>
                    <a:pt x="44" y="278"/>
                  </a:cubicBezTo>
                  <a:cubicBezTo>
                    <a:pt x="45" y="278"/>
                    <a:pt x="45" y="278"/>
                    <a:pt x="45" y="278"/>
                  </a:cubicBezTo>
                  <a:cubicBezTo>
                    <a:pt x="46" y="278"/>
                    <a:pt x="46" y="278"/>
                    <a:pt x="46" y="278"/>
                  </a:cubicBezTo>
                  <a:cubicBezTo>
                    <a:pt x="47" y="278"/>
                    <a:pt x="47" y="278"/>
                    <a:pt x="47" y="278"/>
                  </a:cubicBezTo>
                  <a:cubicBezTo>
                    <a:pt x="48" y="278"/>
                    <a:pt x="48" y="278"/>
                    <a:pt x="48" y="278"/>
                  </a:cubicBezTo>
                  <a:cubicBezTo>
                    <a:pt x="49" y="278"/>
                    <a:pt x="49" y="278"/>
                    <a:pt x="49" y="278"/>
                  </a:cubicBezTo>
                  <a:cubicBezTo>
                    <a:pt x="49" y="278"/>
                    <a:pt x="50" y="278"/>
                    <a:pt x="50" y="278"/>
                  </a:cubicBezTo>
                  <a:cubicBezTo>
                    <a:pt x="50" y="278"/>
                    <a:pt x="51" y="278"/>
                    <a:pt x="51" y="278"/>
                  </a:cubicBezTo>
                  <a:cubicBezTo>
                    <a:pt x="51" y="278"/>
                    <a:pt x="51" y="278"/>
                    <a:pt x="51" y="278"/>
                  </a:cubicBezTo>
                  <a:cubicBezTo>
                    <a:pt x="52" y="278"/>
                    <a:pt x="52" y="278"/>
                    <a:pt x="52" y="278"/>
                  </a:cubicBezTo>
                  <a:cubicBezTo>
                    <a:pt x="52" y="278"/>
                    <a:pt x="52" y="278"/>
                    <a:pt x="52" y="278"/>
                  </a:cubicBezTo>
                  <a:cubicBezTo>
                    <a:pt x="53" y="278"/>
                    <a:pt x="53" y="278"/>
                    <a:pt x="53" y="278"/>
                  </a:cubicBezTo>
                  <a:cubicBezTo>
                    <a:pt x="54" y="278"/>
                    <a:pt x="54" y="278"/>
                    <a:pt x="54" y="278"/>
                  </a:cubicBezTo>
                  <a:cubicBezTo>
                    <a:pt x="55" y="278"/>
                    <a:pt x="55" y="278"/>
                    <a:pt x="55" y="278"/>
                  </a:cubicBezTo>
                  <a:cubicBezTo>
                    <a:pt x="56" y="278"/>
                    <a:pt x="56" y="278"/>
                    <a:pt x="56" y="278"/>
                  </a:cubicBezTo>
                  <a:cubicBezTo>
                    <a:pt x="57" y="278"/>
                    <a:pt x="57" y="278"/>
                    <a:pt x="57" y="278"/>
                  </a:cubicBezTo>
                  <a:cubicBezTo>
                    <a:pt x="57" y="278"/>
                    <a:pt x="57" y="278"/>
                    <a:pt x="57" y="278"/>
                  </a:cubicBezTo>
                  <a:cubicBezTo>
                    <a:pt x="58" y="278"/>
                    <a:pt x="58" y="278"/>
                    <a:pt x="58" y="278"/>
                  </a:cubicBezTo>
                  <a:cubicBezTo>
                    <a:pt x="58" y="278"/>
                    <a:pt x="58" y="278"/>
                    <a:pt x="58" y="278"/>
                  </a:cubicBezTo>
                  <a:cubicBezTo>
                    <a:pt x="58" y="278"/>
                    <a:pt x="58" y="278"/>
                    <a:pt x="58" y="278"/>
                  </a:cubicBezTo>
                  <a:cubicBezTo>
                    <a:pt x="59" y="278"/>
                    <a:pt x="59" y="278"/>
                    <a:pt x="59" y="278"/>
                  </a:cubicBezTo>
                  <a:cubicBezTo>
                    <a:pt x="60" y="278"/>
                    <a:pt x="62" y="278"/>
                    <a:pt x="63" y="278"/>
                  </a:cubicBezTo>
                  <a:cubicBezTo>
                    <a:pt x="64" y="278"/>
                    <a:pt x="64" y="278"/>
                    <a:pt x="64" y="278"/>
                  </a:cubicBezTo>
                  <a:cubicBezTo>
                    <a:pt x="65" y="278"/>
                    <a:pt x="66" y="278"/>
                    <a:pt x="67" y="278"/>
                  </a:cubicBezTo>
                  <a:cubicBezTo>
                    <a:pt x="68" y="278"/>
                    <a:pt x="68" y="278"/>
                    <a:pt x="69" y="278"/>
                  </a:cubicBezTo>
                  <a:cubicBezTo>
                    <a:pt x="72" y="278"/>
                    <a:pt x="75" y="278"/>
                    <a:pt x="78" y="277"/>
                  </a:cubicBezTo>
                  <a:close/>
                </a:path>
              </a:pathLst>
            </a:custGeom>
            <a:gradFill>
              <a:gsLst>
                <a:gs pos="53000">
                  <a:srgbClr val="FFFFFF">
                    <a:lumMod val="85000"/>
                  </a:srgbClr>
                </a:gs>
                <a:gs pos="98000">
                  <a:srgbClr val="FFFFFF">
                    <a:lumMod val="65000"/>
                  </a:srgbClr>
                </a:gs>
              </a:gsLst>
              <a:lin ang="186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80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399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" name="Freeform 21">
              <a:extLst>
                <a:ext uri="{FF2B5EF4-FFF2-40B4-BE49-F238E27FC236}">
                  <a16:creationId xmlns:a16="http://schemas.microsoft.com/office/drawing/2014/main" id="{CBB7FA2E-5133-4611-A87F-74417615E07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0760" y="2808312"/>
              <a:ext cx="714375" cy="295275"/>
            </a:xfrm>
            <a:custGeom>
              <a:avLst/>
              <a:gdLst>
                <a:gd name="T0" fmla="*/ 148 w 482"/>
                <a:gd name="T1" fmla="*/ 149 h 199"/>
                <a:gd name="T2" fmla="*/ 187 w 482"/>
                <a:gd name="T3" fmla="*/ 153 h 199"/>
                <a:gd name="T4" fmla="*/ 187 w 482"/>
                <a:gd name="T5" fmla="*/ 166 h 199"/>
                <a:gd name="T6" fmla="*/ 179 w 482"/>
                <a:gd name="T7" fmla="*/ 181 h 199"/>
                <a:gd name="T8" fmla="*/ 214 w 482"/>
                <a:gd name="T9" fmla="*/ 196 h 199"/>
                <a:gd name="T10" fmla="*/ 259 w 482"/>
                <a:gd name="T11" fmla="*/ 199 h 199"/>
                <a:gd name="T12" fmla="*/ 291 w 482"/>
                <a:gd name="T13" fmla="*/ 196 h 199"/>
                <a:gd name="T14" fmla="*/ 323 w 482"/>
                <a:gd name="T15" fmla="*/ 183 h 199"/>
                <a:gd name="T16" fmla="*/ 308 w 482"/>
                <a:gd name="T17" fmla="*/ 164 h 199"/>
                <a:gd name="T18" fmla="*/ 321 w 482"/>
                <a:gd name="T19" fmla="*/ 148 h 199"/>
                <a:gd name="T20" fmla="*/ 333 w 482"/>
                <a:gd name="T21" fmla="*/ 148 h 199"/>
                <a:gd name="T22" fmla="*/ 412 w 482"/>
                <a:gd name="T23" fmla="*/ 148 h 199"/>
                <a:gd name="T24" fmla="*/ 458 w 482"/>
                <a:gd name="T25" fmla="*/ 149 h 199"/>
                <a:gd name="T26" fmla="*/ 462 w 482"/>
                <a:gd name="T27" fmla="*/ 149 h 199"/>
                <a:gd name="T28" fmla="*/ 477 w 482"/>
                <a:gd name="T29" fmla="*/ 144 h 199"/>
                <a:gd name="T30" fmla="*/ 482 w 482"/>
                <a:gd name="T31" fmla="*/ 111 h 199"/>
                <a:gd name="T32" fmla="*/ 482 w 482"/>
                <a:gd name="T33" fmla="*/ 92 h 199"/>
                <a:gd name="T34" fmla="*/ 461 w 482"/>
                <a:gd name="T35" fmla="*/ 85 h 199"/>
                <a:gd name="T36" fmla="*/ 441 w 482"/>
                <a:gd name="T37" fmla="*/ 82 h 199"/>
                <a:gd name="T38" fmla="*/ 425 w 482"/>
                <a:gd name="T39" fmla="*/ 83 h 199"/>
                <a:gd name="T40" fmla="*/ 406 w 482"/>
                <a:gd name="T41" fmla="*/ 86 h 199"/>
                <a:gd name="T42" fmla="*/ 391 w 482"/>
                <a:gd name="T43" fmla="*/ 87 h 199"/>
                <a:gd name="T44" fmla="*/ 359 w 482"/>
                <a:gd name="T45" fmla="*/ 83 h 199"/>
                <a:gd name="T46" fmla="*/ 341 w 482"/>
                <a:gd name="T47" fmla="*/ 68 h 199"/>
                <a:gd name="T48" fmla="*/ 362 w 482"/>
                <a:gd name="T49" fmla="*/ 57 h 199"/>
                <a:gd name="T50" fmla="*/ 388 w 482"/>
                <a:gd name="T51" fmla="*/ 54 h 199"/>
                <a:gd name="T52" fmla="*/ 403 w 482"/>
                <a:gd name="T53" fmla="*/ 55 h 199"/>
                <a:gd name="T54" fmla="*/ 417 w 482"/>
                <a:gd name="T55" fmla="*/ 55 h 199"/>
                <a:gd name="T56" fmla="*/ 441 w 482"/>
                <a:gd name="T57" fmla="*/ 55 h 199"/>
                <a:gd name="T58" fmla="*/ 463 w 482"/>
                <a:gd name="T59" fmla="*/ 46 h 199"/>
                <a:gd name="T60" fmla="*/ 431 w 482"/>
                <a:gd name="T61" fmla="*/ 10 h 199"/>
                <a:gd name="T62" fmla="*/ 424 w 482"/>
                <a:gd name="T63" fmla="*/ 2 h 199"/>
                <a:gd name="T64" fmla="*/ 389 w 482"/>
                <a:gd name="T65" fmla="*/ 1 h 199"/>
                <a:gd name="T66" fmla="*/ 387 w 482"/>
                <a:gd name="T67" fmla="*/ 1 h 199"/>
                <a:gd name="T68" fmla="*/ 76 w 482"/>
                <a:gd name="T69" fmla="*/ 10 h 199"/>
                <a:gd name="T70" fmla="*/ 8 w 482"/>
                <a:gd name="T71" fmla="*/ 36 h 199"/>
                <a:gd name="T72" fmla="*/ 7 w 482"/>
                <a:gd name="T73" fmla="*/ 65 h 199"/>
                <a:gd name="T74" fmla="*/ 31 w 482"/>
                <a:gd name="T75" fmla="*/ 68 h 199"/>
                <a:gd name="T76" fmla="*/ 41 w 482"/>
                <a:gd name="T77" fmla="*/ 67 h 199"/>
                <a:gd name="T78" fmla="*/ 60 w 482"/>
                <a:gd name="T79" fmla="*/ 66 h 199"/>
                <a:gd name="T80" fmla="*/ 91 w 482"/>
                <a:gd name="T81" fmla="*/ 66 h 199"/>
                <a:gd name="T82" fmla="*/ 115 w 482"/>
                <a:gd name="T83" fmla="*/ 70 h 199"/>
                <a:gd name="T84" fmla="*/ 126 w 482"/>
                <a:gd name="T85" fmla="*/ 91 h 199"/>
                <a:gd name="T86" fmla="*/ 97 w 482"/>
                <a:gd name="T87" fmla="*/ 102 h 199"/>
                <a:gd name="T88" fmla="*/ 78 w 482"/>
                <a:gd name="T89" fmla="*/ 104 h 199"/>
                <a:gd name="T90" fmla="*/ 64 w 482"/>
                <a:gd name="T91" fmla="*/ 102 h 199"/>
                <a:gd name="T92" fmla="*/ 39 w 482"/>
                <a:gd name="T93" fmla="*/ 99 h 199"/>
                <a:gd name="T94" fmla="*/ 21 w 482"/>
                <a:gd name="T95" fmla="*/ 99 h 199"/>
                <a:gd name="T96" fmla="*/ 6 w 482"/>
                <a:gd name="T97" fmla="*/ 106 h 199"/>
                <a:gd name="T98" fmla="*/ 9 w 482"/>
                <a:gd name="T99" fmla="*/ 126 h 199"/>
                <a:gd name="T100" fmla="*/ 23 w 482"/>
                <a:gd name="T101" fmla="*/ 145 h 199"/>
                <a:gd name="T102" fmla="*/ 29 w 482"/>
                <a:gd name="T103" fmla="*/ 149 h 199"/>
                <a:gd name="T104" fmla="*/ 69 w 482"/>
                <a:gd name="T105" fmla="*/ 151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82" h="199">
                  <a:moveTo>
                    <a:pt x="106" y="150"/>
                  </a:moveTo>
                  <a:cubicBezTo>
                    <a:pt x="113" y="150"/>
                    <a:pt x="120" y="149"/>
                    <a:pt x="127" y="149"/>
                  </a:cubicBezTo>
                  <a:cubicBezTo>
                    <a:pt x="134" y="149"/>
                    <a:pt x="141" y="149"/>
                    <a:pt x="148" y="149"/>
                  </a:cubicBezTo>
                  <a:cubicBezTo>
                    <a:pt x="154" y="149"/>
                    <a:pt x="161" y="149"/>
                    <a:pt x="166" y="150"/>
                  </a:cubicBezTo>
                  <a:cubicBezTo>
                    <a:pt x="172" y="150"/>
                    <a:pt x="176" y="150"/>
                    <a:pt x="180" y="151"/>
                  </a:cubicBezTo>
                  <a:cubicBezTo>
                    <a:pt x="183" y="151"/>
                    <a:pt x="186" y="152"/>
                    <a:pt x="187" y="153"/>
                  </a:cubicBezTo>
                  <a:cubicBezTo>
                    <a:pt x="189" y="155"/>
                    <a:pt x="190" y="156"/>
                    <a:pt x="191" y="158"/>
                  </a:cubicBezTo>
                  <a:cubicBezTo>
                    <a:pt x="191" y="159"/>
                    <a:pt x="191" y="161"/>
                    <a:pt x="190" y="162"/>
                  </a:cubicBezTo>
                  <a:cubicBezTo>
                    <a:pt x="190" y="163"/>
                    <a:pt x="189" y="164"/>
                    <a:pt x="187" y="166"/>
                  </a:cubicBezTo>
                  <a:cubicBezTo>
                    <a:pt x="186" y="167"/>
                    <a:pt x="184" y="168"/>
                    <a:pt x="182" y="169"/>
                  </a:cubicBezTo>
                  <a:cubicBezTo>
                    <a:pt x="180" y="171"/>
                    <a:pt x="179" y="172"/>
                    <a:pt x="178" y="175"/>
                  </a:cubicBezTo>
                  <a:cubicBezTo>
                    <a:pt x="178" y="177"/>
                    <a:pt x="178" y="179"/>
                    <a:pt x="179" y="181"/>
                  </a:cubicBezTo>
                  <a:cubicBezTo>
                    <a:pt x="180" y="184"/>
                    <a:pt x="182" y="186"/>
                    <a:pt x="186" y="188"/>
                  </a:cubicBezTo>
                  <a:cubicBezTo>
                    <a:pt x="190" y="191"/>
                    <a:pt x="195" y="192"/>
                    <a:pt x="201" y="194"/>
                  </a:cubicBezTo>
                  <a:cubicBezTo>
                    <a:pt x="205" y="195"/>
                    <a:pt x="209" y="195"/>
                    <a:pt x="214" y="196"/>
                  </a:cubicBezTo>
                  <a:cubicBezTo>
                    <a:pt x="218" y="197"/>
                    <a:pt x="223" y="197"/>
                    <a:pt x="228" y="197"/>
                  </a:cubicBezTo>
                  <a:cubicBezTo>
                    <a:pt x="233" y="198"/>
                    <a:pt x="238" y="198"/>
                    <a:pt x="244" y="198"/>
                  </a:cubicBezTo>
                  <a:cubicBezTo>
                    <a:pt x="249" y="199"/>
                    <a:pt x="254" y="199"/>
                    <a:pt x="259" y="199"/>
                  </a:cubicBezTo>
                  <a:cubicBezTo>
                    <a:pt x="263" y="199"/>
                    <a:pt x="267" y="198"/>
                    <a:pt x="271" y="198"/>
                  </a:cubicBezTo>
                  <a:cubicBezTo>
                    <a:pt x="275" y="198"/>
                    <a:pt x="278" y="198"/>
                    <a:pt x="282" y="197"/>
                  </a:cubicBezTo>
                  <a:cubicBezTo>
                    <a:pt x="285" y="197"/>
                    <a:pt x="288" y="196"/>
                    <a:pt x="291" y="196"/>
                  </a:cubicBezTo>
                  <a:cubicBezTo>
                    <a:pt x="294" y="195"/>
                    <a:pt x="297" y="194"/>
                    <a:pt x="300" y="194"/>
                  </a:cubicBezTo>
                  <a:cubicBezTo>
                    <a:pt x="305" y="192"/>
                    <a:pt x="310" y="190"/>
                    <a:pt x="314" y="188"/>
                  </a:cubicBezTo>
                  <a:cubicBezTo>
                    <a:pt x="318" y="186"/>
                    <a:pt x="321" y="185"/>
                    <a:pt x="323" y="183"/>
                  </a:cubicBezTo>
                  <a:cubicBezTo>
                    <a:pt x="325" y="181"/>
                    <a:pt x="325" y="179"/>
                    <a:pt x="324" y="177"/>
                  </a:cubicBezTo>
                  <a:cubicBezTo>
                    <a:pt x="324" y="176"/>
                    <a:pt x="322" y="173"/>
                    <a:pt x="318" y="171"/>
                  </a:cubicBezTo>
                  <a:cubicBezTo>
                    <a:pt x="315" y="169"/>
                    <a:pt x="311" y="166"/>
                    <a:pt x="308" y="164"/>
                  </a:cubicBezTo>
                  <a:cubicBezTo>
                    <a:pt x="306" y="161"/>
                    <a:pt x="303" y="159"/>
                    <a:pt x="303" y="157"/>
                  </a:cubicBezTo>
                  <a:cubicBezTo>
                    <a:pt x="302" y="155"/>
                    <a:pt x="303" y="153"/>
                    <a:pt x="305" y="151"/>
                  </a:cubicBezTo>
                  <a:cubicBezTo>
                    <a:pt x="308" y="150"/>
                    <a:pt x="313" y="149"/>
                    <a:pt x="321" y="148"/>
                  </a:cubicBezTo>
                  <a:cubicBezTo>
                    <a:pt x="322" y="148"/>
                    <a:pt x="323" y="148"/>
                    <a:pt x="325" y="148"/>
                  </a:cubicBezTo>
                  <a:cubicBezTo>
                    <a:pt x="326" y="148"/>
                    <a:pt x="327" y="148"/>
                    <a:pt x="329" y="148"/>
                  </a:cubicBezTo>
                  <a:cubicBezTo>
                    <a:pt x="330" y="148"/>
                    <a:pt x="332" y="148"/>
                    <a:pt x="333" y="148"/>
                  </a:cubicBezTo>
                  <a:cubicBezTo>
                    <a:pt x="335" y="148"/>
                    <a:pt x="337" y="148"/>
                    <a:pt x="338" y="148"/>
                  </a:cubicBezTo>
                  <a:cubicBezTo>
                    <a:pt x="349" y="148"/>
                    <a:pt x="361" y="148"/>
                    <a:pt x="374" y="148"/>
                  </a:cubicBezTo>
                  <a:cubicBezTo>
                    <a:pt x="387" y="148"/>
                    <a:pt x="400" y="148"/>
                    <a:pt x="412" y="148"/>
                  </a:cubicBezTo>
                  <a:cubicBezTo>
                    <a:pt x="424" y="148"/>
                    <a:pt x="435" y="148"/>
                    <a:pt x="444" y="148"/>
                  </a:cubicBezTo>
                  <a:cubicBezTo>
                    <a:pt x="452" y="149"/>
                    <a:pt x="457" y="149"/>
                    <a:pt x="458" y="149"/>
                  </a:cubicBezTo>
                  <a:cubicBezTo>
                    <a:pt x="458" y="149"/>
                    <a:pt x="458" y="149"/>
                    <a:pt x="458" y="149"/>
                  </a:cubicBezTo>
                  <a:cubicBezTo>
                    <a:pt x="459" y="149"/>
                    <a:pt x="459" y="149"/>
                    <a:pt x="459" y="149"/>
                  </a:cubicBezTo>
                  <a:cubicBezTo>
                    <a:pt x="459" y="149"/>
                    <a:pt x="460" y="149"/>
                    <a:pt x="460" y="149"/>
                  </a:cubicBezTo>
                  <a:cubicBezTo>
                    <a:pt x="461" y="149"/>
                    <a:pt x="461" y="149"/>
                    <a:pt x="462" y="149"/>
                  </a:cubicBezTo>
                  <a:cubicBezTo>
                    <a:pt x="463" y="149"/>
                    <a:pt x="465" y="149"/>
                    <a:pt x="467" y="148"/>
                  </a:cubicBezTo>
                  <a:cubicBezTo>
                    <a:pt x="469" y="148"/>
                    <a:pt x="471" y="148"/>
                    <a:pt x="472" y="147"/>
                  </a:cubicBezTo>
                  <a:cubicBezTo>
                    <a:pt x="474" y="146"/>
                    <a:pt x="476" y="145"/>
                    <a:pt x="477" y="144"/>
                  </a:cubicBezTo>
                  <a:cubicBezTo>
                    <a:pt x="478" y="142"/>
                    <a:pt x="479" y="140"/>
                    <a:pt x="480" y="138"/>
                  </a:cubicBezTo>
                  <a:cubicBezTo>
                    <a:pt x="480" y="135"/>
                    <a:pt x="481" y="131"/>
                    <a:pt x="481" y="126"/>
                  </a:cubicBezTo>
                  <a:cubicBezTo>
                    <a:pt x="481" y="121"/>
                    <a:pt x="482" y="116"/>
                    <a:pt x="482" y="111"/>
                  </a:cubicBezTo>
                  <a:cubicBezTo>
                    <a:pt x="482" y="107"/>
                    <a:pt x="482" y="102"/>
                    <a:pt x="482" y="99"/>
                  </a:cubicBezTo>
                  <a:cubicBezTo>
                    <a:pt x="482" y="96"/>
                    <a:pt x="482" y="94"/>
                    <a:pt x="482" y="93"/>
                  </a:cubicBezTo>
                  <a:cubicBezTo>
                    <a:pt x="482" y="93"/>
                    <a:pt x="482" y="93"/>
                    <a:pt x="482" y="92"/>
                  </a:cubicBezTo>
                  <a:cubicBezTo>
                    <a:pt x="482" y="92"/>
                    <a:pt x="482" y="91"/>
                    <a:pt x="481" y="90"/>
                  </a:cubicBezTo>
                  <a:cubicBezTo>
                    <a:pt x="479" y="89"/>
                    <a:pt x="477" y="88"/>
                    <a:pt x="474" y="87"/>
                  </a:cubicBezTo>
                  <a:cubicBezTo>
                    <a:pt x="471" y="86"/>
                    <a:pt x="467" y="85"/>
                    <a:pt x="461" y="85"/>
                  </a:cubicBezTo>
                  <a:cubicBezTo>
                    <a:pt x="459" y="84"/>
                    <a:pt x="456" y="84"/>
                    <a:pt x="454" y="83"/>
                  </a:cubicBezTo>
                  <a:cubicBezTo>
                    <a:pt x="451" y="83"/>
                    <a:pt x="449" y="83"/>
                    <a:pt x="447" y="83"/>
                  </a:cubicBezTo>
                  <a:cubicBezTo>
                    <a:pt x="445" y="83"/>
                    <a:pt x="443" y="82"/>
                    <a:pt x="441" y="82"/>
                  </a:cubicBezTo>
                  <a:cubicBezTo>
                    <a:pt x="440" y="82"/>
                    <a:pt x="438" y="82"/>
                    <a:pt x="436" y="82"/>
                  </a:cubicBezTo>
                  <a:cubicBezTo>
                    <a:pt x="434" y="82"/>
                    <a:pt x="432" y="82"/>
                    <a:pt x="431" y="83"/>
                  </a:cubicBezTo>
                  <a:cubicBezTo>
                    <a:pt x="429" y="83"/>
                    <a:pt x="427" y="83"/>
                    <a:pt x="425" y="83"/>
                  </a:cubicBezTo>
                  <a:cubicBezTo>
                    <a:pt x="423" y="83"/>
                    <a:pt x="421" y="84"/>
                    <a:pt x="418" y="84"/>
                  </a:cubicBezTo>
                  <a:cubicBezTo>
                    <a:pt x="416" y="84"/>
                    <a:pt x="414" y="85"/>
                    <a:pt x="411" y="85"/>
                  </a:cubicBezTo>
                  <a:cubicBezTo>
                    <a:pt x="409" y="85"/>
                    <a:pt x="408" y="85"/>
                    <a:pt x="406" y="86"/>
                  </a:cubicBezTo>
                  <a:cubicBezTo>
                    <a:pt x="404" y="86"/>
                    <a:pt x="403" y="86"/>
                    <a:pt x="401" y="86"/>
                  </a:cubicBezTo>
                  <a:cubicBezTo>
                    <a:pt x="399" y="86"/>
                    <a:pt x="398" y="86"/>
                    <a:pt x="396" y="86"/>
                  </a:cubicBezTo>
                  <a:cubicBezTo>
                    <a:pt x="394" y="87"/>
                    <a:pt x="393" y="87"/>
                    <a:pt x="391" y="87"/>
                  </a:cubicBezTo>
                  <a:cubicBezTo>
                    <a:pt x="387" y="87"/>
                    <a:pt x="383" y="87"/>
                    <a:pt x="380" y="86"/>
                  </a:cubicBezTo>
                  <a:cubicBezTo>
                    <a:pt x="376" y="86"/>
                    <a:pt x="372" y="86"/>
                    <a:pt x="369" y="85"/>
                  </a:cubicBezTo>
                  <a:cubicBezTo>
                    <a:pt x="365" y="85"/>
                    <a:pt x="362" y="84"/>
                    <a:pt x="359" y="83"/>
                  </a:cubicBezTo>
                  <a:cubicBezTo>
                    <a:pt x="356" y="82"/>
                    <a:pt x="353" y="81"/>
                    <a:pt x="350" y="80"/>
                  </a:cubicBezTo>
                  <a:cubicBezTo>
                    <a:pt x="347" y="79"/>
                    <a:pt x="344" y="77"/>
                    <a:pt x="343" y="74"/>
                  </a:cubicBezTo>
                  <a:cubicBezTo>
                    <a:pt x="341" y="72"/>
                    <a:pt x="341" y="70"/>
                    <a:pt x="341" y="68"/>
                  </a:cubicBezTo>
                  <a:cubicBezTo>
                    <a:pt x="342" y="66"/>
                    <a:pt x="344" y="64"/>
                    <a:pt x="346" y="62"/>
                  </a:cubicBezTo>
                  <a:cubicBezTo>
                    <a:pt x="348" y="60"/>
                    <a:pt x="351" y="59"/>
                    <a:pt x="355" y="58"/>
                  </a:cubicBezTo>
                  <a:cubicBezTo>
                    <a:pt x="357" y="58"/>
                    <a:pt x="360" y="57"/>
                    <a:pt x="362" y="57"/>
                  </a:cubicBezTo>
                  <a:cubicBezTo>
                    <a:pt x="365" y="56"/>
                    <a:pt x="368" y="56"/>
                    <a:pt x="370" y="56"/>
                  </a:cubicBezTo>
                  <a:cubicBezTo>
                    <a:pt x="373" y="55"/>
                    <a:pt x="376" y="55"/>
                    <a:pt x="379" y="55"/>
                  </a:cubicBezTo>
                  <a:cubicBezTo>
                    <a:pt x="382" y="54"/>
                    <a:pt x="385" y="54"/>
                    <a:pt x="388" y="54"/>
                  </a:cubicBezTo>
                  <a:cubicBezTo>
                    <a:pt x="390" y="54"/>
                    <a:pt x="391" y="54"/>
                    <a:pt x="393" y="54"/>
                  </a:cubicBezTo>
                  <a:cubicBezTo>
                    <a:pt x="395" y="54"/>
                    <a:pt x="396" y="54"/>
                    <a:pt x="398" y="54"/>
                  </a:cubicBezTo>
                  <a:cubicBezTo>
                    <a:pt x="400" y="54"/>
                    <a:pt x="402" y="55"/>
                    <a:pt x="403" y="55"/>
                  </a:cubicBezTo>
                  <a:cubicBezTo>
                    <a:pt x="405" y="55"/>
                    <a:pt x="407" y="55"/>
                    <a:pt x="409" y="55"/>
                  </a:cubicBezTo>
                  <a:cubicBezTo>
                    <a:pt x="410" y="55"/>
                    <a:pt x="412" y="55"/>
                    <a:pt x="413" y="55"/>
                  </a:cubicBezTo>
                  <a:cubicBezTo>
                    <a:pt x="415" y="55"/>
                    <a:pt x="416" y="55"/>
                    <a:pt x="417" y="55"/>
                  </a:cubicBezTo>
                  <a:cubicBezTo>
                    <a:pt x="419" y="55"/>
                    <a:pt x="420" y="55"/>
                    <a:pt x="421" y="55"/>
                  </a:cubicBezTo>
                  <a:cubicBezTo>
                    <a:pt x="423" y="55"/>
                    <a:pt x="424" y="55"/>
                    <a:pt x="426" y="55"/>
                  </a:cubicBezTo>
                  <a:cubicBezTo>
                    <a:pt x="431" y="55"/>
                    <a:pt x="436" y="55"/>
                    <a:pt x="441" y="55"/>
                  </a:cubicBezTo>
                  <a:cubicBezTo>
                    <a:pt x="445" y="54"/>
                    <a:pt x="449" y="54"/>
                    <a:pt x="453" y="53"/>
                  </a:cubicBezTo>
                  <a:cubicBezTo>
                    <a:pt x="457" y="52"/>
                    <a:pt x="459" y="51"/>
                    <a:pt x="461" y="50"/>
                  </a:cubicBezTo>
                  <a:cubicBezTo>
                    <a:pt x="463" y="49"/>
                    <a:pt x="463" y="48"/>
                    <a:pt x="463" y="46"/>
                  </a:cubicBezTo>
                  <a:cubicBezTo>
                    <a:pt x="462" y="45"/>
                    <a:pt x="459" y="41"/>
                    <a:pt x="455" y="37"/>
                  </a:cubicBezTo>
                  <a:cubicBezTo>
                    <a:pt x="452" y="33"/>
                    <a:pt x="447" y="28"/>
                    <a:pt x="443" y="23"/>
                  </a:cubicBezTo>
                  <a:cubicBezTo>
                    <a:pt x="438" y="18"/>
                    <a:pt x="434" y="13"/>
                    <a:pt x="431" y="10"/>
                  </a:cubicBezTo>
                  <a:cubicBezTo>
                    <a:pt x="427" y="6"/>
                    <a:pt x="425" y="4"/>
                    <a:pt x="425" y="3"/>
                  </a:cubicBezTo>
                  <a:cubicBezTo>
                    <a:pt x="426" y="3"/>
                    <a:pt x="426" y="3"/>
                    <a:pt x="426" y="3"/>
                  </a:cubicBezTo>
                  <a:cubicBezTo>
                    <a:pt x="426" y="3"/>
                    <a:pt x="426" y="2"/>
                    <a:pt x="424" y="2"/>
                  </a:cubicBezTo>
                  <a:cubicBezTo>
                    <a:pt x="423" y="1"/>
                    <a:pt x="420" y="1"/>
                    <a:pt x="414" y="1"/>
                  </a:cubicBezTo>
                  <a:cubicBezTo>
                    <a:pt x="409" y="1"/>
                    <a:pt x="401" y="0"/>
                    <a:pt x="389" y="1"/>
                  </a:cubicBezTo>
                  <a:cubicBezTo>
                    <a:pt x="389" y="1"/>
                    <a:pt x="389" y="1"/>
                    <a:pt x="389" y="1"/>
                  </a:cubicBezTo>
                  <a:cubicBezTo>
                    <a:pt x="388" y="1"/>
                    <a:pt x="388" y="1"/>
                    <a:pt x="388" y="1"/>
                  </a:cubicBezTo>
                  <a:cubicBezTo>
                    <a:pt x="388" y="1"/>
                    <a:pt x="388" y="1"/>
                    <a:pt x="388" y="1"/>
                  </a:cubicBezTo>
                  <a:cubicBezTo>
                    <a:pt x="387" y="1"/>
                    <a:pt x="387" y="1"/>
                    <a:pt x="387" y="1"/>
                  </a:cubicBezTo>
                  <a:cubicBezTo>
                    <a:pt x="374" y="1"/>
                    <a:pt x="345" y="2"/>
                    <a:pt x="309" y="3"/>
                  </a:cubicBezTo>
                  <a:cubicBezTo>
                    <a:pt x="274" y="4"/>
                    <a:pt x="231" y="5"/>
                    <a:pt x="189" y="6"/>
                  </a:cubicBezTo>
                  <a:cubicBezTo>
                    <a:pt x="147" y="8"/>
                    <a:pt x="107" y="9"/>
                    <a:pt x="76" y="10"/>
                  </a:cubicBezTo>
                  <a:cubicBezTo>
                    <a:pt x="45" y="11"/>
                    <a:pt x="23" y="12"/>
                    <a:pt x="19" y="12"/>
                  </a:cubicBezTo>
                  <a:cubicBezTo>
                    <a:pt x="19" y="12"/>
                    <a:pt x="17" y="15"/>
                    <a:pt x="15" y="20"/>
                  </a:cubicBezTo>
                  <a:cubicBezTo>
                    <a:pt x="13" y="24"/>
                    <a:pt x="10" y="30"/>
                    <a:pt x="8" y="36"/>
                  </a:cubicBezTo>
                  <a:cubicBezTo>
                    <a:pt x="5" y="42"/>
                    <a:pt x="3" y="48"/>
                    <a:pt x="2" y="53"/>
                  </a:cubicBezTo>
                  <a:cubicBezTo>
                    <a:pt x="0" y="58"/>
                    <a:pt x="0" y="62"/>
                    <a:pt x="2" y="63"/>
                  </a:cubicBezTo>
                  <a:cubicBezTo>
                    <a:pt x="4" y="64"/>
                    <a:pt x="5" y="65"/>
                    <a:pt x="7" y="65"/>
                  </a:cubicBezTo>
                  <a:cubicBezTo>
                    <a:pt x="9" y="66"/>
                    <a:pt x="12" y="67"/>
                    <a:pt x="14" y="67"/>
                  </a:cubicBezTo>
                  <a:cubicBezTo>
                    <a:pt x="17" y="67"/>
                    <a:pt x="19" y="68"/>
                    <a:pt x="22" y="68"/>
                  </a:cubicBezTo>
                  <a:cubicBezTo>
                    <a:pt x="25" y="68"/>
                    <a:pt x="28" y="68"/>
                    <a:pt x="31" y="68"/>
                  </a:cubicBezTo>
                  <a:cubicBezTo>
                    <a:pt x="32" y="68"/>
                    <a:pt x="33" y="68"/>
                    <a:pt x="34" y="68"/>
                  </a:cubicBezTo>
                  <a:cubicBezTo>
                    <a:pt x="36" y="68"/>
                    <a:pt x="37" y="68"/>
                    <a:pt x="38" y="68"/>
                  </a:cubicBezTo>
                  <a:cubicBezTo>
                    <a:pt x="39" y="68"/>
                    <a:pt x="40" y="67"/>
                    <a:pt x="41" y="67"/>
                  </a:cubicBezTo>
                  <a:cubicBezTo>
                    <a:pt x="42" y="67"/>
                    <a:pt x="43" y="67"/>
                    <a:pt x="44" y="67"/>
                  </a:cubicBezTo>
                  <a:cubicBezTo>
                    <a:pt x="47" y="67"/>
                    <a:pt x="49" y="67"/>
                    <a:pt x="52" y="67"/>
                  </a:cubicBezTo>
                  <a:cubicBezTo>
                    <a:pt x="55" y="67"/>
                    <a:pt x="57" y="66"/>
                    <a:pt x="60" y="66"/>
                  </a:cubicBezTo>
                  <a:cubicBezTo>
                    <a:pt x="63" y="66"/>
                    <a:pt x="67" y="66"/>
                    <a:pt x="70" y="66"/>
                  </a:cubicBezTo>
                  <a:cubicBezTo>
                    <a:pt x="73" y="66"/>
                    <a:pt x="76" y="66"/>
                    <a:pt x="79" y="66"/>
                  </a:cubicBezTo>
                  <a:cubicBezTo>
                    <a:pt x="83" y="65"/>
                    <a:pt x="87" y="65"/>
                    <a:pt x="91" y="66"/>
                  </a:cubicBezTo>
                  <a:cubicBezTo>
                    <a:pt x="94" y="66"/>
                    <a:pt x="98" y="66"/>
                    <a:pt x="101" y="66"/>
                  </a:cubicBezTo>
                  <a:cubicBezTo>
                    <a:pt x="104" y="67"/>
                    <a:pt x="107" y="67"/>
                    <a:pt x="109" y="68"/>
                  </a:cubicBezTo>
                  <a:cubicBezTo>
                    <a:pt x="112" y="68"/>
                    <a:pt x="114" y="69"/>
                    <a:pt x="115" y="70"/>
                  </a:cubicBezTo>
                  <a:cubicBezTo>
                    <a:pt x="118" y="72"/>
                    <a:pt x="121" y="74"/>
                    <a:pt x="123" y="76"/>
                  </a:cubicBezTo>
                  <a:cubicBezTo>
                    <a:pt x="126" y="78"/>
                    <a:pt x="127" y="81"/>
                    <a:pt x="128" y="83"/>
                  </a:cubicBezTo>
                  <a:cubicBezTo>
                    <a:pt x="129" y="86"/>
                    <a:pt x="128" y="88"/>
                    <a:pt x="126" y="91"/>
                  </a:cubicBezTo>
                  <a:cubicBezTo>
                    <a:pt x="124" y="93"/>
                    <a:pt x="121" y="95"/>
                    <a:pt x="115" y="97"/>
                  </a:cubicBezTo>
                  <a:cubicBezTo>
                    <a:pt x="111" y="98"/>
                    <a:pt x="108" y="99"/>
                    <a:pt x="105" y="100"/>
                  </a:cubicBezTo>
                  <a:cubicBezTo>
                    <a:pt x="102" y="101"/>
                    <a:pt x="100" y="102"/>
                    <a:pt x="97" y="102"/>
                  </a:cubicBezTo>
                  <a:cubicBezTo>
                    <a:pt x="94" y="103"/>
                    <a:pt x="92" y="103"/>
                    <a:pt x="89" y="104"/>
                  </a:cubicBezTo>
                  <a:cubicBezTo>
                    <a:pt x="87" y="104"/>
                    <a:pt x="85" y="104"/>
                    <a:pt x="83" y="104"/>
                  </a:cubicBezTo>
                  <a:cubicBezTo>
                    <a:pt x="81" y="104"/>
                    <a:pt x="80" y="104"/>
                    <a:pt x="78" y="104"/>
                  </a:cubicBezTo>
                  <a:cubicBezTo>
                    <a:pt x="77" y="104"/>
                    <a:pt x="75" y="104"/>
                    <a:pt x="74" y="104"/>
                  </a:cubicBezTo>
                  <a:cubicBezTo>
                    <a:pt x="72" y="103"/>
                    <a:pt x="71" y="103"/>
                    <a:pt x="69" y="103"/>
                  </a:cubicBezTo>
                  <a:cubicBezTo>
                    <a:pt x="68" y="103"/>
                    <a:pt x="66" y="103"/>
                    <a:pt x="64" y="102"/>
                  </a:cubicBezTo>
                  <a:cubicBezTo>
                    <a:pt x="62" y="102"/>
                    <a:pt x="59" y="101"/>
                    <a:pt x="56" y="101"/>
                  </a:cubicBezTo>
                  <a:cubicBezTo>
                    <a:pt x="53" y="100"/>
                    <a:pt x="50" y="100"/>
                    <a:pt x="48" y="100"/>
                  </a:cubicBezTo>
                  <a:cubicBezTo>
                    <a:pt x="45" y="99"/>
                    <a:pt x="42" y="99"/>
                    <a:pt x="39" y="99"/>
                  </a:cubicBezTo>
                  <a:cubicBezTo>
                    <a:pt x="36" y="99"/>
                    <a:pt x="33" y="99"/>
                    <a:pt x="30" y="99"/>
                  </a:cubicBezTo>
                  <a:cubicBezTo>
                    <a:pt x="29" y="99"/>
                    <a:pt x="27" y="99"/>
                    <a:pt x="25" y="99"/>
                  </a:cubicBezTo>
                  <a:cubicBezTo>
                    <a:pt x="24" y="99"/>
                    <a:pt x="22" y="99"/>
                    <a:pt x="21" y="99"/>
                  </a:cubicBezTo>
                  <a:cubicBezTo>
                    <a:pt x="19" y="100"/>
                    <a:pt x="18" y="100"/>
                    <a:pt x="16" y="100"/>
                  </a:cubicBezTo>
                  <a:cubicBezTo>
                    <a:pt x="15" y="101"/>
                    <a:pt x="14" y="101"/>
                    <a:pt x="12" y="102"/>
                  </a:cubicBezTo>
                  <a:cubicBezTo>
                    <a:pt x="9" y="103"/>
                    <a:pt x="7" y="104"/>
                    <a:pt x="6" y="106"/>
                  </a:cubicBezTo>
                  <a:cubicBezTo>
                    <a:pt x="4" y="108"/>
                    <a:pt x="4" y="109"/>
                    <a:pt x="4" y="111"/>
                  </a:cubicBezTo>
                  <a:cubicBezTo>
                    <a:pt x="4" y="113"/>
                    <a:pt x="4" y="116"/>
                    <a:pt x="5" y="118"/>
                  </a:cubicBezTo>
                  <a:cubicBezTo>
                    <a:pt x="6" y="120"/>
                    <a:pt x="8" y="123"/>
                    <a:pt x="9" y="126"/>
                  </a:cubicBezTo>
                  <a:cubicBezTo>
                    <a:pt x="11" y="129"/>
                    <a:pt x="12" y="132"/>
                    <a:pt x="14" y="134"/>
                  </a:cubicBezTo>
                  <a:cubicBezTo>
                    <a:pt x="16" y="137"/>
                    <a:pt x="17" y="139"/>
                    <a:pt x="19" y="141"/>
                  </a:cubicBezTo>
                  <a:cubicBezTo>
                    <a:pt x="20" y="143"/>
                    <a:pt x="22" y="144"/>
                    <a:pt x="23" y="145"/>
                  </a:cubicBezTo>
                  <a:cubicBezTo>
                    <a:pt x="24" y="146"/>
                    <a:pt x="25" y="147"/>
                    <a:pt x="25" y="147"/>
                  </a:cubicBezTo>
                  <a:cubicBezTo>
                    <a:pt x="25" y="147"/>
                    <a:pt x="25" y="148"/>
                    <a:pt x="25" y="148"/>
                  </a:cubicBezTo>
                  <a:cubicBezTo>
                    <a:pt x="26" y="148"/>
                    <a:pt x="27" y="149"/>
                    <a:pt x="29" y="149"/>
                  </a:cubicBezTo>
                  <a:cubicBezTo>
                    <a:pt x="31" y="150"/>
                    <a:pt x="34" y="150"/>
                    <a:pt x="39" y="151"/>
                  </a:cubicBezTo>
                  <a:cubicBezTo>
                    <a:pt x="43" y="151"/>
                    <a:pt x="49" y="151"/>
                    <a:pt x="56" y="151"/>
                  </a:cubicBezTo>
                  <a:cubicBezTo>
                    <a:pt x="60" y="151"/>
                    <a:pt x="64" y="151"/>
                    <a:pt x="69" y="151"/>
                  </a:cubicBezTo>
                  <a:cubicBezTo>
                    <a:pt x="74" y="151"/>
                    <a:pt x="80" y="150"/>
                    <a:pt x="87" y="150"/>
                  </a:cubicBezTo>
                  <a:cubicBezTo>
                    <a:pt x="93" y="150"/>
                    <a:pt x="99" y="150"/>
                    <a:pt x="106" y="15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80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399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7" name="组合 5">
            <a:extLst>
              <a:ext uri="{FF2B5EF4-FFF2-40B4-BE49-F238E27FC236}">
                <a16:creationId xmlns:a16="http://schemas.microsoft.com/office/drawing/2014/main" id="{9D41EE35-6BE1-47DB-BF56-0452F8C203CE}"/>
              </a:ext>
            </a:extLst>
          </p:cNvPr>
          <p:cNvGrpSpPr/>
          <p:nvPr/>
        </p:nvGrpSpPr>
        <p:grpSpPr>
          <a:xfrm>
            <a:off x="7091206" y="2362678"/>
            <a:ext cx="1388105" cy="608358"/>
            <a:chOff x="5259585" y="3049612"/>
            <a:chExt cx="1155700" cy="506412"/>
          </a:xfrm>
          <a:effectLst>
            <a:outerShdw blurRad="393700" dist="228600" dir="5400000" sx="90000" sy="-19000" rotWithShape="0">
              <a:prstClr val="black">
                <a:alpha val="59000"/>
              </a:prstClr>
            </a:outerShdw>
          </a:effectLst>
        </p:grpSpPr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05CD5851-180B-49FF-9347-311950A2350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740598" y="3081362"/>
              <a:ext cx="15875" cy="223837"/>
            </a:xfrm>
            <a:custGeom>
              <a:avLst/>
              <a:gdLst>
                <a:gd name="T0" fmla="*/ 2 w 10"/>
                <a:gd name="T1" fmla="*/ 14 h 152"/>
                <a:gd name="T2" fmla="*/ 1 w 10"/>
                <a:gd name="T3" fmla="*/ 10 h 152"/>
                <a:gd name="T4" fmla="*/ 0 w 10"/>
                <a:gd name="T5" fmla="*/ 5 h 152"/>
                <a:gd name="T6" fmla="*/ 0 w 10"/>
                <a:gd name="T7" fmla="*/ 0 h 152"/>
                <a:gd name="T8" fmla="*/ 6 w 10"/>
                <a:gd name="T9" fmla="*/ 132 h 152"/>
                <a:gd name="T10" fmla="*/ 7 w 10"/>
                <a:gd name="T11" fmla="*/ 137 h 152"/>
                <a:gd name="T12" fmla="*/ 8 w 10"/>
                <a:gd name="T13" fmla="*/ 142 h 152"/>
                <a:gd name="T14" fmla="*/ 9 w 10"/>
                <a:gd name="T15" fmla="*/ 147 h 152"/>
                <a:gd name="T16" fmla="*/ 10 w 10"/>
                <a:gd name="T17" fmla="*/ 152 h 152"/>
                <a:gd name="T18" fmla="*/ 3 w 10"/>
                <a:gd name="T19" fmla="*/ 18 h 152"/>
                <a:gd name="T20" fmla="*/ 2 w 10"/>
                <a:gd name="T21" fmla="*/ 14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152">
                  <a:moveTo>
                    <a:pt x="2" y="14"/>
                  </a:moveTo>
                  <a:cubicBezTo>
                    <a:pt x="2" y="13"/>
                    <a:pt x="2" y="11"/>
                    <a:pt x="1" y="10"/>
                  </a:cubicBezTo>
                  <a:cubicBezTo>
                    <a:pt x="1" y="8"/>
                    <a:pt x="1" y="6"/>
                    <a:pt x="0" y="5"/>
                  </a:cubicBezTo>
                  <a:cubicBezTo>
                    <a:pt x="0" y="3"/>
                    <a:pt x="0" y="2"/>
                    <a:pt x="0" y="0"/>
                  </a:cubicBezTo>
                  <a:cubicBezTo>
                    <a:pt x="6" y="132"/>
                    <a:pt x="6" y="132"/>
                    <a:pt x="6" y="132"/>
                  </a:cubicBezTo>
                  <a:cubicBezTo>
                    <a:pt x="6" y="133"/>
                    <a:pt x="7" y="135"/>
                    <a:pt x="7" y="137"/>
                  </a:cubicBezTo>
                  <a:cubicBezTo>
                    <a:pt x="7" y="139"/>
                    <a:pt x="8" y="140"/>
                    <a:pt x="8" y="142"/>
                  </a:cubicBezTo>
                  <a:cubicBezTo>
                    <a:pt x="9" y="144"/>
                    <a:pt x="9" y="146"/>
                    <a:pt x="9" y="147"/>
                  </a:cubicBezTo>
                  <a:cubicBezTo>
                    <a:pt x="10" y="149"/>
                    <a:pt x="10" y="150"/>
                    <a:pt x="10" y="152"/>
                  </a:cubicBezTo>
                  <a:cubicBezTo>
                    <a:pt x="8" y="107"/>
                    <a:pt x="5" y="63"/>
                    <a:pt x="3" y="18"/>
                  </a:cubicBezTo>
                  <a:cubicBezTo>
                    <a:pt x="3" y="17"/>
                    <a:pt x="3" y="16"/>
                    <a:pt x="2" y="1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lumMod val="50000"/>
                    <a:shade val="30000"/>
                    <a:satMod val="115000"/>
                  </a:srgbClr>
                </a:gs>
                <a:gs pos="50000">
                  <a:srgbClr val="FFFFFF">
                    <a:lumMod val="50000"/>
                  </a:srgbClr>
                </a:gs>
                <a:gs pos="98333">
                  <a:srgbClr val="FFFFFF">
                    <a:lumMod val="65000"/>
                  </a:srgbClr>
                </a:gs>
              </a:gsLst>
              <a:lin ang="4800000" scaled="0"/>
              <a:tileRect/>
            </a:gra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 anchor="ctr"/>
            <a:lstStyle/>
            <a:p>
              <a:pPr marL="0" marR="0" lvl="0" indent="0" algn="ctr" defTabSz="121880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399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Freeform 12">
              <a:extLst>
                <a:ext uri="{FF2B5EF4-FFF2-40B4-BE49-F238E27FC236}">
                  <a16:creationId xmlns:a16="http://schemas.microsoft.com/office/drawing/2014/main" id="{02B091D2-F7ED-4D5F-8D34-D54A31D2EE3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259585" y="3055962"/>
              <a:ext cx="1154113" cy="500062"/>
            </a:xfrm>
            <a:custGeom>
              <a:avLst/>
              <a:gdLst>
                <a:gd name="T0" fmla="*/ 770 w 781"/>
                <a:gd name="T1" fmla="*/ 90 h 337"/>
                <a:gd name="T2" fmla="*/ 745 w 781"/>
                <a:gd name="T3" fmla="*/ 99 h 337"/>
                <a:gd name="T4" fmla="*/ 705 w 781"/>
                <a:gd name="T5" fmla="*/ 105 h 337"/>
                <a:gd name="T6" fmla="*/ 672 w 781"/>
                <a:gd name="T7" fmla="*/ 104 h 337"/>
                <a:gd name="T8" fmla="*/ 667 w 781"/>
                <a:gd name="T9" fmla="*/ 104 h 337"/>
                <a:gd name="T10" fmla="*/ 660 w 781"/>
                <a:gd name="T11" fmla="*/ 104 h 337"/>
                <a:gd name="T12" fmla="*/ 654 w 781"/>
                <a:gd name="T13" fmla="*/ 104 h 337"/>
                <a:gd name="T14" fmla="*/ 631 w 781"/>
                <a:gd name="T15" fmla="*/ 111 h 337"/>
                <a:gd name="T16" fmla="*/ 629 w 781"/>
                <a:gd name="T17" fmla="*/ 113 h 337"/>
                <a:gd name="T18" fmla="*/ 629 w 781"/>
                <a:gd name="T19" fmla="*/ 116 h 337"/>
                <a:gd name="T20" fmla="*/ 628 w 781"/>
                <a:gd name="T21" fmla="*/ 186 h 337"/>
                <a:gd name="T22" fmla="*/ 600 w 781"/>
                <a:gd name="T23" fmla="*/ 188 h 337"/>
                <a:gd name="T24" fmla="*/ 422 w 781"/>
                <a:gd name="T25" fmla="*/ 190 h 337"/>
                <a:gd name="T26" fmla="*/ 164 w 781"/>
                <a:gd name="T27" fmla="*/ 16 h 337"/>
                <a:gd name="T28" fmla="*/ 174 w 781"/>
                <a:gd name="T29" fmla="*/ 147 h 337"/>
                <a:gd name="T30" fmla="*/ 160 w 781"/>
                <a:gd name="T31" fmla="*/ 117 h 337"/>
                <a:gd name="T32" fmla="*/ 151 w 781"/>
                <a:gd name="T33" fmla="*/ 112 h 337"/>
                <a:gd name="T34" fmla="*/ 147 w 781"/>
                <a:gd name="T35" fmla="*/ 111 h 337"/>
                <a:gd name="T36" fmla="*/ 144 w 781"/>
                <a:gd name="T37" fmla="*/ 111 h 337"/>
                <a:gd name="T38" fmla="*/ 141 w 781"/>
                <a:gd name="T39" fmla="*/ 110 h 337"/>
                <a:gd name="T40" fmla="*/ 136 w 781"/>
                <a:gd name="T41" fmla="*/ 110 h 337"/>
                <a:gd name="T42" fmla="*/ 132 w 781"/>
                <a:gd name="T43" fmla="*/ 110 h 337"/>
                <a:gd name="T44" fmla="*/ 127 w 781"/>
                <a:gd name="T45" fmla="*/ 110 h 337"/>
                <a:gd name="T46" fmla="*/ 119 w 781"/>
                <a:gd name="T47" fmla="*/ 111 h 337"/>
                <a:gd name="T48" fmla="*/ 108 w 781"/>
                <a:gd name="T49" fmla="*/ 112 h 337"/>
                <a:gd name="T50" fmla="*/ 72 w 781"/>
                <a:gd name="T51" fmla="*/ 116 h 337"/>
                <a:gd name="T52" fmla="*/ 24 w 781"/>
                <a:gd name="T53" fmla="*/ 113 h 337"/>
                <a:gd name="T54" fmla="*/ 7 w 781"/>
                <a:gd name="T55" fmla="*/ 107 h 337"/>
                <a:gd name="T56" fmla="*/ 15 w 781"/>
                <a:gd name="T57" fmla="*/ 240 h 337"/>
                <a:gd name="T58" fmla="*/ 24 w 781"/>
                <a:gd name="T59" fmla="*/ 248 h 337"/>
                <a:gd name="T60" fmla="*/ 32 w 781"/>
                <a:gd name="T61" fmla="*/ 251 h 337"/>
                <a:gd name="T62" fmla="*/ 42 w 781"/>
                <a:gd name="T63" fmla="*/ 253 h 337"/>
                <a:gd name="T64" fmla="*/ 52 w 781"/>
                <a:gd name="T65" fmla="*/ 255 h 337"/>
                <a:gd name="T66" fmla="*/ 59 w 781"/>
                <a:gd name="T67" fmla="*/ 255 h 337"/>
                <a:gd name="T68" fmla="*/ 70 w 781"/>
                <a:gd name="T69" fmla="*/ 256 h 337"/>
                <a:gd name="T70" fmla="*/ 79 w 781"/>
                <a:gd name="T71" fmla="*/ 256 h 337"/>
                <a:gd name="T72" fmla="*/ 90 w 781"/>
                <a:gd name="T73" fmla="*/ 255 h 337"/>
                <a:gd name="T74" fmla="*/ 108 w 781"/>
                <a:gd name="T75" fmla="*/ 253 h 337"/>
                <a:gd name="T76" fmla="*/ 356 w 781"/>
                <a:gd name="T77" fmla="*/ 336 h 337"/>
                <a:gd name="T78" fmla="*/ 599 w 781"/>
                <a:gd name="T79" fmla="*/ 334 h 337"/>
                <a:gd name="T80" fmla="*/ 616 w 781"/>
                <a:gd name="T81" fmla="*/ 333 h 337"/>
                <a:gd name="T82" fmla="*/ 628 w 781"/>
                <a:gd name="T83" fmla="*/ 333 h 337"/>
                <a:gd name="T84" fmla="*/ 637 w 781"/>
                <a:gd name="T85" fmla="*/ 332 h 337"/>
                <a:gd name="T86" fmla="*/ 647 w 781"/>
                <a:gd name="T87" fmla="*/ 330 h 337"/>
                <a:gd name="T88" fmla="*/ 652 w 781"/>
                <a:gd name="T89" fmla="*/ 327 h 337"/>
                <a:gd name="T90" fmla="*/ 657 w 781"/>
                <a:gd name="T91" fmla="*/ 325 h 337"/>
                <a:gd name="T92" fmla="*/ 657 w 781"/>
                <a:gd name="T93" fmla="*/ 325 h 337"/>
                <a:gd name="T94" fmla="*/ 658 w 781"/>
                <a:gd name="T95" fmla="*/ 324 h 337"/>
                <a:gd name="T96" fmla="*/ 658 w 781"/>
                <a:gd name="T97" fmla="*/ 323 h 337"/>
                <a:gd name="T98" fmla="*/ 658 w 781"/>
                <a:gd name="T99" fmla="*/ 322 h 337"/>
                <a:gd name="T100" fmla="*/ 665 w 781"/>
                <a:gd name="T101" fmla="*/ 243 h 337"/>
                <a:gd name="T102" fmla="*/ 684 w 781"/>
                <a:gd name="T103" fmla="*/ 244 h 337"/>
                <a:gd name="T104" fmla="*/ 695 w 781"/>
                <a:gd name="T105" fmla="*/ 245 h 337"/>
                <a:gd name="T106" fmla="*/ 703 w 781"/>
                <a:gd name="T107" fmla="*/ 245 h 337"/>
                <a:gd name="T108" fmla="*/ 709 w 781"/>
                <a:gd name="T109" fmla="*/ 245 h 337"/>
                <a:gd name="T110" fmla="*/ 718 w 781"/>
                <a:gd name="T111" fmla="*/ 244 h 337"/>
                <a:gd name="T112" fmla="*/ 737 w 781"/>
                <a:gd name="T113" fmla="*/ 241 h 337"/>
                <a:gd name="T114" fmla="*/ 758 w 781"/>
                <a:gd name="T115" fmla="*/ 235 h 337"/>
                <a:gd name="T116" fmla="*/ 767 w 781"/>
                <a:gd name="T117" fmla="*/ 232 h 337"/>
                <a:gd name="T118" fmla="*/ 773 w 781"/>
                <a:gd name="T119" fmla="*/ 229 h 337"/>
                <a:gd name="T120" fmla="*/ 777 w 781"/>
                <a:gd name="T121" fmla="*/ 226 h 337"/>
                <a:gd name="T122" fmla="*/ 779 w 781"/>
                <a:gd name="T123" fmla="*/ 223 h 337"/>
                <a:gd name="T124" fmla="*/ 781 w 781"/>
                <a:gd name="T125" fmla="*/ 218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1" h="337">
                  <a:moveTo>
                    <a:pt x="781" y="217"/>
                  </a:moveTo>
                  <a:cubicBezTo>
                    <a:pt x="778" y="79"/>
                    <a:pt x="778" y="79"/>
                    <a:pt x="778" y="79"/>
                  </a:cubicBezTo>
                  <a:cubicBezTo>
                    <a:pt x="778" y="80"/>
                    <a:pt x="778" y="81"/>
                    <a:pt x="778" y="81"/>
                  </a:cubicBezTo>
                  <a:cubicBezTo>
                    <a:pt x="778" y="81"/>
                    <a:pt x="778" y="81"/>
                    <a:pt x="778" y="81"/>
                  </a:cubicBezTo>
                  <a:cubicBezTo>
                    <a:pt x="777" y="82"/>
                    <a:pt x="777" y="83"/>
                    <a:pt x="777" y="84"/>
                  </a:cubicBezTo>
                  <a:cubicBezTo>
                    <a:pt x="776" y="84"/>
                    <a:pt x="776" y="85"/>
                    <a:pt x="775" y="86"/>
                  </a:cubicBezTo>
                  <a:cubicBezTo>
                    <a:pt x="775" y="86"/>
                    <a:pt x="775" y="86"/>
                    <a:pt x="775" y="86"/>
                  </a:cubicBezTo>
                  <a:cubicBezTo>
                    <a:pt x="774" y="86"/>
                    <a:pt x="774" y="87"/>
                    <a:pt x="773" y="88"/>
                  </a:cubicBezTo>
                  <a:cubicBezTo>
                    <a:pt x="773" y="88"/>
                    <a:pt x="773" y="88"/>
                    <a:pt x="773" y="88"/>
                  </a:cubicBezTo>
                  <a:cubicBezTo>
                    <a:pt x="772" y="89"/>
                    <a:pt x="771" y="89"/>
                    <a:pt x="770" y="90"/>
                  </a:cubicBezTo>
                  <a:cubicBezTo>
                    <a:pt x="770" y="90"/>
                    <a:pt x="770" y="90"/>
                    <a:pt x="770" y="90"/>
                  </a:cubicBezTo>
                  <a:cubicBezTo>
                    <a:pt x="769" y="91"/>
                    <a:pt x="767" y="91"/>
                    <a:pt x="766" y="92"/>
                  </a:cubicBezTo>
                  <a:cubicBezTo>
                    <a:pt x="766" y="92"/>
                    <a:pt x="766" y="92"/>
                    <a:pt x="766" y="92"/>
                  </a:cubicBezTo>
                  <a:cubicBezTo>
                    <a:pt x="765" y="92"/>
                    <a:pt x="765" y="93"/>
                    <a:pt x="764" y="93"/>
                  </a:cubicBezTo>
                  <a:cubicBezTo>
                    <a:pt x="764" y="93"/>
                    <a:pt x="764" y="93"/>
                    <a:pt x="764" y="93"/>
                  </a:cubicBezTo>
                  <a:cubicBezTo>
                    <a:pt x="763" y="93"/>
                    <a:pt x="762" y="94"/>
                    <a:pt x="762" y="94"/>
                  </a:cubicBezTo>
                  <a:cubicBezTo>
                    <a:pt x="761" y="94"/>
                    <a:pt x="761" y="94"/>
                    <a:pt x="761" y="94"/>
                  </a:cubicBezTo>
                  <a:cubicBezTo>
                    <a:pt x="760" y="94"/>
                    <a:pt x="760" y="95"/>
                    <a:pt x="759" y="95"/>
                  </a:cubicBezTo>
                  <a:cubicBezTo>
                    <a:pt x="759" y="95"/>
                    <a:pt x="759" y="95"/>
                    <a:pt x="759" y="95"/>
                  </a:cubicBezTo>
                  <a:cubicBezTo>
                    <a:pt x="758" y="95"/>
                    <a:pt x="757" y="96"/>
                    <a:pt x="756" y="96"/>
                  </a:cubicBezTo>
                  <a:cubicBezTo>
                    <a:pt x="754" y="96"/>
                    <a:pt x="752" y="97"/>
                    <a:pt x="750" y="98"/>
                  </a:cubicBezTo>
                  <a:cubicBezTo>
                    <a:pt x="748" y="98"/>
                    <a:pt x="747" y="98"/>
                    <a:pt x="745" y="99"/>
                  </a:cubicBezTo>
                  <a:cubicBezTo>
                    <a:pt x="744" y="99"/>
                    <a:pt x="742" y="100"/>
                    <a:pt x="741" y="100"/>
                  </a:cubicBezTo>
                  <a:cubicBezTo>
                    <a:pt x="740" y="100"/>
                    <a:pt x="738" y="101"/>
                    <a:pt x="737" y="101"/>
                  </a:cubicBezTo>
                  <a:cubicBezTo>
                    <a:pt x="735" y="101"/>
                    <a:pt x="734" y="101"/>
                    <a:pt x="733" y="102"/>
                  </a:cubicBezTo>
                  <a:cubicBezTo>
                    <a:pt x="732" y="102"/>
                    <a:pt x="730" y="102"/>
                    <a:pt x="729" y="102"/>
                  </a:cubicBezTo>
                  <a:cubicBezTo>
                    <a:pt x="728" y="103"/>
                    <a:pt x="727" y="103"/>
                    <a:pt x="726" y="103"/>
                  </a:cubicBezTo>
                  <a:cubicBezTo>
                    <a:pt x="724" y="103"/>
                    <a:pt x="723" y="104"/>
                    <a:pt x="722" y="104"/>
                  </a:cubicBezTo>
                  <a:cubicBezTo>
                    <a:pt x="720" y="104"/>
                    <a:pt x="719" y="104"/>
                    <a:pt x="717" y="104"/>
                  </a:cubicBezTo>
                  <a:cubicBezTo>
                    <a:pt x="717" y="104"/>
                    <a:pt x="717" y="104"/>
                    <a:pt x="717" y="104"/>
                  </a:cubicBezTo>
                  <a:cubicBezTo>
                    <a:pt x="715" y="105"/>
                    <a:pt x="713" y="105"/>
                    <a:pt x="711" y="105"/>
                  </a:cubicBezTo>
                  <a:cubicBezTo>
                    <a:pt x="711" y="105"/>
                    <a:pt x="711" y="105"/>
                    <a:pt x="711" y="105"/>
                  </a:cubicBezTo>
                  <a:cubicBezTo>
                    <a:pt x="709" y="105"/>
                    <a:pt x="707" y="105"/>
                    <a:pt x="705" y="105"/>
                  </a:cubicBezTo>
                  <a:cubicBezTo>
                    <a:pt x="705" y="105"/>
                    <a:pt x="705" y="105"/>
                    <a:pt x="705" y="105"/>
                  </a:cubicBezTo>
                  <a:cubicBezTo>
                    <a:pt x="703" y="106"/>
                    <a:pt x="701" y="106"/>
                    <a:pt x="699" y="106"/>
                  </a:cubicBezTo>
                  <a:cubicBezTo>
                    <a:pt x="697" y="106"/>
                    <a:pt x="695" y="106"/>
                    <a:pt x="693" y="106"/>
                  </a:cubicBezTo>
                  <a:cubicBezTo>
                    <a:pt x="690" y="106"/>
                    <a:pt x="688" y="105"/>
                    <a:pt x="686" y="105"/>
                  </a:cubicBezTo>
                  <a:cubicBezTo>
                    <a:pt x="686" y="105"/>
                    <a:pt x="686" y="105"/>
                    <a:pt x="686" y="105"/>
                  </a:cubicBezTo>
                  <a:cubicBezTo>
                    <a:pt x="684" y="105"/>
                    <a:pt x="682" y="105"/>
                    <a:pt x="680" y="105"/>
                  </a:cubicBezTo>
                  <a:cubicBezTo>
                    <a:pt x="679" y="105"/>
                    <a:pt x="679" y="105"/>
                    <a:pt x="679" y="105"/>
                  </a:cubicBezTo>
                  <a:cubicBezTo>
                    <a:pt x="677" y="105"/>
                    <a:pt x="675" y="105"/>
                    <a:pt x="673" y="104"/>
                  </a:cubicBezTo>
                  <a:cubicBezTo>
                    <a:pt x="673" y="104"/>
                    <a:pt x="673" y="104"/>
                    <a:pt x="673" y="104"/>
                  </a:cubicBezTo>
                  <a:cubicBezTo>
                    <a:pt x="673" y="104"/>
                    <a:pt x="673" y="104"/>
                    <a:pt x="673" y="104"/>
                  </a:cubicBezTo>
                  <a:cubicBezTo>
                    <a:pt x="672" y="104"/>
                    <a:pt x="672" y="104"/>
                    <a:pt x="672" y="104"/>
                  </a:cubicBezTo>
                  <a:cubicBezTo>
                    <a:pt x="672" y="104"/>
                    <a:pt x="672" y="104"/>
                    <a:pt x="672" y="104"/>
                  </a:cubicBezTo>
                  <a:cubicBezTo>
                    <a:pt x="671" y="104"/>
                    <a:pt x="671" y="104"/>
                    <a:pt x="671" y="104"/>
                  </a:cubicBezTo>
                  <a:cubicBezTo>
                    <a:pt x="670" y="104"/>
                    <a:pt x="670" y="104"/>
                    <a:pt x="670" y="104"/>
                  </a:cubicBezTo>
                  <a:cubicBezTo>
                    <a:pt x="670" y="104"/>
                    <a:pt x="670" y="104"/>
                    <a:pt x="670" y="104"/>
                  </a:cubicBezTo>
                  <a:cubicBezTo>
                    <a:pt x="670" y="104"/>
                    <a:pt x="670" y="104"/>
                    <a:pt x="670" y="104"/>
                  </a:cubicBezTo>
                  <a:cubicBezTo>
                    <a:pt x="670" y="104"/>
                    <a:pt x="670" y="104"/>
                    <a:pt x="670" y="104"/>
                  </a:cubicBezTo>
                  <a:cubicBezTo>
                    <a:pt x="669" y="104"/>
                    <a:pt x="669" y="104"/>
                    <a:pt x="669" y="104"/>
                  </a:cubicBezTo>
                  <a:cubicBezTo>
                    <a:pt x="669" y="104"/>
                    <a:pt x="669" y="104"/>
                    <a:pt x="669" y="104"/>
                  </a:cubicBezTo>
                  <a:cubicBezTo>
                    <a:pt x="668" y="104"/>
                    <a:pt x="668" y="104"/>
                    <a:pt x="668" y="104"/>
                  </a:cubicBezTo>
                  <a:cubicBezTo>
                    <a:pt x="667" y="104"/>
                    <a:pt x="667" y="104"/>
                    <a:pt x="667" y="104"/>
                  </a:cubicBezTo>
                  <a:cubicBezTo>
                    <a:pt x="667" y="104"/>
                    <a:pt x="667" y="104"/>
                    <a:pt x="667" y="104"/>
                  </a:cubicBezTo>
                  <a:cubicBezTo>
                    <a:pt x="667" y="104"/>
                    <a:pt x="667" y="104"/>
                    <a:pt x="667" y="104"/>
                  </a:cubicBezTo>
                  <a:cubicBezTo>
                    <a:pt x="666" y="104"/>
                    <a:pt x="666" y="104"/>
                    <a:pt x="666" y="104"/>
                  </a:cubicBezTo>
                  <a:cubicBezTo>
                    <a:pt x="665" y="104"/>
                    <a:pt x="665" y="104"/>
                    <a:pt x="665" y="104"/>
                  </a:cubicBezTo>
                  <a:cubicBezTo>
                    <a:pt x="664" y="104"/>
                    <a:pt x="664" y="104"/>
                    <a:pt x="664" y="104"/>
                  </a:cubicBezTo>
                  <a:cubicBezTo>
                    <a:pt x="664" y="104"/>
                    <a:pt x="664" y="104"/>
                    <a:pt x="664" y="104"/>
                  </a:cubicBezTo>
                  <a:cubicBezTo>
                    <a:pt x="663" y="104"/>
                    <a:pt x="663" y="104"/>
                    <a:pt x="663" y="104"/>
                  </a:cubicBezTo>
                  <a:cubicBezTo>
                    <a:pt x="662" y="104"/>
                    <a:pt x="662" y="104"/>
                    <a:pt x="662" y="104"/>
                  </a:cubicBezTo>
                  <a:cubicBezTo>
                    <a:pt x="662" y="104"/>
                    <a:pt x="662" y="104"/>
                    <a:pt x="662" y="104"/>
                  </a:cubicBezTo>
                  <a:cubicBezTo>
                    <a:pt x="661" y="104"/>
                    <a:pt x="661" y="104"/>
                    <a:pt x="661" y="104"/>
                  </a:cubicBezTo>
                  <a:cubicBezTo>
                    <a:pt x="661" y="104"/>
                    <a:pt x="661" y="104"/>
                    <a:pt x="661" y="104"/>
                  </a:cubicBezTo>
                  <a:cubicBezTo>
                    <a:pt x="660" y="104"/>
                    <a:pt x="660" y="104"/>
                    <a:pt x="660" y="104"/>
                  </a:cubicBezTo>
                  <a:cubicBezTo>
                    <a:pt x="660" y="104"/>
                    <a:pt x="660" y="104"/>
                    <a:pt x="660" y="104"/>
                  </a:cubicBezTo>
                  <a:cubicBezTo>
                    <a:pt x="660" y="104"/>
                    <a:pt x="660" y="104"/>
                    <a:pt x="660" y="104"/>
                  </a:cubicBezTo>
                  <a:cubicBezTo>
                    <a:pt x="660" y="104"/>
                    <a:pt x="660" y="104"/>
                    <a:pt x="660" y="104"/>
                  </a:cubicBezTo>
                  <a:cubicBezTo>
                    <a:pt x="659" y="104"/>
                    <a:pt x="659" y="104"/>
                    <a:pt x="659" y="104"/>
                  </a:cubicBezTo>
                  <a:cubicBezTo>
                    <a:pt x="659" y="104"/>
                    <a:pt x="659" y="104"/>
                    <a:pt x="659" y="104"/>
                  </a:cubicBezTo>
                  <a:cubicBezTo>
                    <a:pt x="658" y="104"/>
                    <a:pt x="658" y="104"/>
                    <a:pt x="658" y="104"/>
                  </a:cubicBezTo>
                  <a:cubicBezTo>
                    <a:pt x="657" y="104"/>
                    <a:pt x="657" y="104"/>
                    <a:pt x="657" y="104"/>
                  </a:cubicBezTo>
                  <a:cubicBezTo>
                    <a:pt x="656" y="104"/>
                    <a:pt x="656" y="104"/>
                    <a:pt x="656" y="104"/>
                  </a:cubicBezTo>
                  <a:cubicBezTo>
                    <a:pt x="656" y="104"/>
                    <a:pt x="656" y="104"/>
                    <a:pt x="656" y="104"/>
                  </a:cubicBezTo>
                  <a:cubicBezTo>
                    <a:pt x="655" y="104"/>
                    <a:pt x="655" y="104"/>
                    <a:pt x="655" y="104"/>
                  </a:cubicBezTo>
                  <a:cubicBezTo>
                    <a:pt x="654" y="104"/>
                    <a:pt x="654" y="104"/>
                    <a:pt x="654" y="104"/>
                  </a:cubicBezTo>
                  <a:cubicBezTo>
                    <a:pt x="654" y="104"/>
                    <a:pt x="654" y="104"/>
                    <a:pt x="654" y="104"/>
                  </a:cubicBezTo>
                  <a:cubicBezTo>
                    <a:pt x="654" y="104"/>
                    <a:pt x="654" y="104"/>
                    <a:pt x="654" y="104"/>
                  </a:cubicBezTo>
                  <a:cubicBezTo>
                    <a:pt x="653" y="104"/>
                    <a:pt x="653" y="104"/>
                    <a:pt x="653" y="104"/>
                  </a:cubicBezTo>
                  <a:cubicBezTo>
                    <a:pt x="652" y="104"/>
                    <a:pt x="652" y="104"/>
                    <a:pt x="652" y="104"/>
                  </a:cubicBezTo>
                  <a:cubicBezTo>
                    <a:pt x="652" y="105"/>
                    <a:pt x="652" y="105"/>
                    <a:pt x="652" y="105"/>
                  </a:cubicBezTo>
                  <a:cubicBezTo>
                    <a:pt x="651" y="105"/>
                    <a:pt x="651" y="105"/>
                    <a:pt x="651" y="105"/>
                  </a:cubicBezTo>
                  <a:cubicBezTo>
                    <a:pt x="648" y="0"/>
                    <a:pt x="648" y="0"/>
                    <a:pt x="648" y="0"/>
                  </a:cubicBezTo>
                  <a:cubicBezTo>
                    <a:pt x="629" y="51"/>
                    <a:pt x="629" y="51"/>
                    <a:pt x="629" y="51"/>
                  </a:cubicBezTo>
                  <a:cubicBezTo>
                    <a:pt x="631" y="111"/>
                    <a:pt x="631" y="111"/>
                    <a:pt x="631" y="111"/>
                  </a:cubicBezTo>
                  <a:cubicBezTo>
                    <a:pt x="631" y="111"/>
                    <a:pt x="631" y="111"/>
                    <a:pt x="631" y="111"/>
                  </a:cubicBezTo>
                  <a:cubicBezTo>
                    <a:pt x="631" y="111"/>
                    <a:pt x="631" y="111"/>
                    <a:pt x="631" y="111"/>
                  </a:cubicBezTo>
                  <a:cubicBezTo>
                    <a:pt x="630" y="112"/>
                    <a:pt x="630" y="112"/>
                    <a:pt x="630" y="112"/>
                  </a:cubicBezTo>
                  <a:cubicBezTo>
                    <a:pt x="630" y="112"/>
                    <a:pt x="630" y="112"/>
                    <a:pt x="630" y="112"/>
                  </a:cubicBezTo>
                  <a:cubicBezTo>
                    <a:pt x="630" y="112"/>
                    <a:pt x="630" y="112"/>
                    <a:pt x="630" y="112"/>
                  </a:cubicBezTo>
                  <a:cubicBezTo>
                    <a:pt x="630" y="112"/>
                    <a:pt x="630" y="112"/>
                    <a:pt x="630" y="112"/>
                  </a:cubicBezTo>
                  <a:cubicBezTo>
                    <a:pt x="630" y="112"/>
                    <a:pt x="630" y="112"/>
                    <a:pt x="630" y="112"/>
                  </a:cubicBezTo>
                  <a:cubicBezTo>
                    <a:pt x="630" y="112"/>
                    <a:pt x="630" y="112"/>
                    <a:pt x="630" y="112"/>
                  </a:cubicBezTo>
                  <a:cubicBezTo>
                    <a:pt x="630" y="112"/>
                    <a:pt x="630" y="112"/>
                    <a:pt x="630" y="112"/>
                  </a:cubicBezTo>
                  <a:cubicBezTo>
                    <a:pt x="630" y="113"/>
                    <a:pt x="630" y="113"/>
                    <a:pt x="630" y="113"/>
                  </a:cubicBezTo>
                  <a:cubicBezTo>
                    <a:pt x="629" y="113"/>
                    <a:pt x="629" y="113"/>
                    <a:pt x="629" y="113"/>
                  </a:cubicBezTo>
                  <a:cubicBezTo>
                    <a:pt x="629" y="113"/>
                    <a:pt x="629" y="113"/>
                    <a:pt x="629" y="113"/>
                  </a:cubicBezTo>
                  <a:cubicBezTo>
                    <a:pt x="629" y="113"/>
                    <a:pt x="629" y="113"/>
                    <a:pt x="629" y="113"/>
                  </a:cubicBezTo>
                  <a:cubicBezTo>
                    <a:pt x="629" y="114"/>
                    <a:pt x="629" y="114"/>
                    <a:pt x="629" y="114"/>
                  </a:cubicBezTo>
                  <a:cubicBezTo>
                    <a:pt x="629" y="114"/>
                    <a:pt x="629" y="114"/>
                    <a:pt x="629" y="114"/>
                  </a:cubicBezTo>
                  <a:cubicBezTo>
                    <a:pt x="629" y="114"/>
                    <a:pt x="629" y="114"/>
                    <a:pt x="629" y="114"/>
                  </a:cubicBezTo>
                  <a:cubicBezTo>
                    <a:pt x="629" y="114"/>
                    <a:pt x="629" y="114"/>
                    <a:pt x="629" y="114"/>
                  </a:cubicBezTo>
                  <a:cubicBezTo>
                    <a:pt x="629" y="115"/>
                    <a:pt x="629" y="115"/>
                    <a:pt x="629" y="115"/>
                  </a:cubicBezTo>
                  <a:cubicBezTo>
                    <a:pt x="629" y="115"/>
                    <a:pt x="629" y="115"/>
                    <a:pt x="629" y="115"/>
                  </a:cubicBezTo>
                  <a:cubicBezTo>
                    <a:pt x="629" y="115"/>
                    <a:pt x="629" y="115"/>
                    <a:pt x="629" y="115"/>
                  </a:cubicBezTo>
                  <a:cubicBezTo>
                    <a:pt x="629" y="115"/>
                    <a:pt x="629" y="115"/>
                    <a:pt x="629" y="115"/>
                  </a:cubicBezTo>
                  <a:cubicBezTo>
                    <a:pt x="629" y="115"/>
                    <a:pt x="629" y="115"/>
                    <a:pt x="629" y="115"/>
                  </a:cubicBezTo>
                  <a:cubicBezTo>
                    <a:pt x="629" y="116"/>
                    <a:pt x="629" y="116"/>
                    <a:pt x="629" y="116"/>
                  </a:cubicBezTo>
                  <a:cubicBezTo>
                    <a:pt x="629" y="116"/>
                    <a:pt x="629" y="116"/>
                    <a:pt x="629" y="116"/>
                  </a:cubicBezTo>
                  <a:cubicBezTo>
                    <a:pt x="629" y="116"/>
                    <a:pt x="629" y="116"/>
                    <a:pt x="629" y="116"/>
                  </a:cubicBezTo>
                  <a:cubicBezTo>
                    <a:pt x="629" y="116"/>
                    <a:pt x="629" y="116"/>
                    <a:pt x="629" y="116"/>
                  </a:cubicBezTo>
                  <a:cubicBezTo>
                    <a:pt x="629" y="117"/>
                    <a:pt x="629" y="117"/>
                    <a:pt x="629" y="117"/>
                  </a:cubicBezTo>
                  <a:cubicBezTo>
                    <a:pt x="629" y="117"/>
                    <a:pt x="629" y="117"/>
                    <a:pt x="629" y="117"/>
                  </a:cubicBezTo>
                  <a:cubicBezTo>
                    <a:pt x="629" y="117"/>
                    <a:pt x="629" y="117"/>
                    <a:pt x="629" y="117"/>
                  </a:cubicBezTo>
                  <a:cubicBezTo>
                    <a:pt x="631" y="186"/>
                    <a:pt x="631" y="186"/>
                    <a:pt x="631" y="186"/>
                  </a:cubicBezTo>
                  <a:cubicBezTo>
                    <a:pt x="631" y="186"/>
                    <a:pt x="631" y="186"/>
                    <a:pt x="631" y="186"/>
                  </a:cubicBezTo>
                  <a:cubicBezTo>
                    <a:pt x="630" y="186"/>
                    <a:pt x="630" y="186"/>
                    <a:pt x="630" y="186"/>
                  </a:cubicBezTo>
                  <a:cubicBezTo>
                    <a:pt x="630" y="186"/>
                    <a:pt x="630" y="186"/>
                    <a:pt x="630" y="186"/>
                  </a:cubicBezTo>
                  <a:cubicBezTo>
                    <a:pt x="629" y="186"/>
                    <a:pt x="629" y="186"/>
                    <a:pt x="628" y="186"/>
                  </a:cubicBezTo>
                  <a:cubicBezTo>
                    <a:pt x="628" y="186"/>
                    <a:pt x="628" y="186"/>
                    <a:pt x="628" y="186"/>
                  </a:cubicBezTo>
                  <a:cubicBezTo>
                    <a:pt x="626" y="186"/>
                    <a:pt x="625" y="186"/>
                    <a:pt x="623" y="187"/>
                  </a:cubicBezTo>
                  <a:cubicBezTo>
                    <a:pt x="623" y="187"/>
                    <a:pt x="623" y="187"/>
                    <a:pt x="623" y="187"/>
                  </a:cubicBezTo>
                  <a:cubicBezTo>
                    <a:pt x="622" y="187"/>
                    <a:pt x="621" y="187"/>
                    <a:pt x="620" y="187"/>
                  </a:cubicBezTo>
                  <a:cubicBezTo>
                    <a:pt x="619" y="187"/>
                    <a:pt x="618" y="187"/>
                    <a:pt x="617" y="187"/>
                  </a:cubicBezTo>
                  <a:cubicBezTo>
                    <a:pt x="616" y="187"/>
                    <a:pt x="616" y="187"/>
                    <a:pt x="616" y="187"/>
                  </a:cubicBezTo>
                  <a:cubicBezTo>
                    <a:pt x="614" y="187"/>
                    <a:pt x="612" y="187"/>
                    <a:pt x="610" y="187"/>
                  </a:cubicBezTo>
                  <a:cubicBezTo>
                    <a:pt x="609" y="187"/>
                    <a:pt x="609" y="187"/>
                    <a:pt x="608" y="187"/>
                  </a:cubicBezTo>
                  <a:cubicBezTo>
                    <a:pt x="608" y="188"/>
                    <a:pt x="607" y="188"/>
                    <a:pt x="606" y="188"/>
                  </a:cubicBezTo>
                  <a:cubicBezTo>
                    <a:pt x="606" y="188"/>
                    <a:pt x="605" y="188"/>
                    <a:pt x="604" y="188"/>
                  </a:cubicBezTo>
                  <a:cubicBezTo>
                    <a:pt x="604" y="188"/>
                    <a:pt x="603" y="188"/>
                    <a:pt x="602" y="188"/>
                  </a:cubicBezTo>
                  <a:cubicBezTo>
                    <a:pt x="601" y="188"/>
                    <a:pt x="601" y="188"/>
                    <a:pt x="600" y="188"/>
                  </a:cubicBezTo>
                  <a:cubicBezTo>
                    <a:pt x="599" y="188"/>
                    <a:pt x="599" y="188"/>
                    <a:pt x="598" y="188"/>
                  </a:cubicBezTo>
                  <a:cubicBezTo>
                    <a:pt x="597" y="188"/>
                    <a:pt x="597" y="188"/>
                    <a:pt x="596" y="188"/>
                  </a:cubicBezTo>
                  <a:cubicBezTo>
                    <a:pt x="595" y="188"/>
                    <a:pt x="594" y="188"/>
                    <a:pt x="593" y="188"/>
                  </a:cubicBezTo>
                  <a:cubicBezTo>
                    <a:pt x="592" y="188"/>
                    <a:pt x="591" y="188"/>
                    <a:pt x="591" y="188"/>
                  </a:cubicBezTo>
                  <a:cubicBezTo>
                    <a:pt x="589" y="188"/>
                    <a:pt x="588" y="188"/>
                    <a:pt x="586" y="188"/>
                  </a:cubicBezTo>
                  <a:cubicBezTo>
                    <a:pt x="585" y="188"/>
                    <a:pt x="585" y="188"/>
                    <a:pt x="584" y="188"/>
                  </a:cubicBezTo>
                  <a:cubicBezTo>
                    <a:pt x="583" y="188"/>
                    <a:pt x="582" y="188"/>
                    <a:pt x="582" y="188"/>
                  </a:cubicBezTo>
                  <a:cubicBezTo>
                    <a:pt x="581" y="188"/>
                    <a:pt x="580" y="188"/>
                    <a:pt x="579" y="188"/>
                  </a:cubicBezTo>
                  <a:cubicBezTo>
                    <a:pt x="579" y="188"/>
                    <a:pt x="578" y="188"/>
                    <a:pt x="577" y="188"/>
                  </a:cubicBezTo>
                  <a:cubicBezTo>
                    <a:pt x="560" y="188"/>
                    <a:pt x="536" y="188"/>
                    <a:pt x="508" y="189"/>
                  </a:cubicBezTo>
                  <a:cubicBezTo>
                    <a:pt x="481" y="189"/>
                    <a:pt x="451" y="189"/>
                    <a:pt x="422" y="190"/>
                  </a:cubicBezTo>
                  <a:cubicBezTo>
                    <a:pt x="394" y="190"/>
                    <a:pt x="367" y="190"/>
                    <a:pt x="347" y="191"/>
                  </a:cubicBezTo>
                  <a:cubicBezTo>
                    <a:pt x="327" y="191"/>
                    <a:pt x="313" y="191"/>
                    <a:pt x="310" y="191"/>
                  </a:cubicBezTo>
                  <a:cubicBezTo>
                    <a:pt x="186" y="191"/>
                    <a:pt x="186" y="191"/>
                    <a:pt x="186" y="191"/>
                  </a:cubicBezTo>
                  <a:cubicBezTo>
                    <a:pt x="176" y="59"/>
                    <a:pt x="176" y="59"/>
                    <a:pt x="176" y="59"/>
                  </a:cubicBezTo>
                  <a:cubicBezTo>
                    <a:pt x="176" y="59"/>
                    <a:pt x="176" y="59"/>
                    <a:pt x="176" y="59"/>
                  </a:cubicBezTo>
                  <a:cubicBezTo>
                    <a:pt x="176" y="58"/>
                    <a:pt x="176" y="58"/>
                    <a:pt x="176" y="58"/>
                  </a:cubicBezTo>
                  <a:cubicBezTo>
                    <a:pt x="176" y="58"/>
                    <a:pt x="176" y="58"/>
                    <a:pt x="176" y="58"/>
                  </a:cubicBezTo>
                  <a:cubicBezTo>
                    <a:pt x="176" y="57"/>
                    <a:pt x="176" y="57"/>
                    <a:pt x="176" y="57"/>
                  </a:cubicBezTo>
                  <a:cubicBezTo>
                    <a:pt x="175" y="55"/>
                    <a:pt x="173" y="50"/>
                    <a:pt x="172" y="45"/>
                  </a:cubicBezTo>
                  <a:cubicBezTo>
                    <a:pt x="170" y="41"/>
                    <a:pt x="169" y="35"/>
                    <a:pt x="167" y="30"/>
                  </a:cubicBezTo>
                  <a:cubicBezTo>
                    <a:pt x="166" y="25"/>
                    <a:pt x="165" y="20"/>
                    <a:pt x="164" y="16"/>
                  </a:cubicBezTo>
                  <a:cubicBezTo>
                    <a:pt x="163" y="13"/>
                    <a:pt x="163" y="10"/>
                    <a:pt x="162" y="10"/>
                  </a:cubicBezTo>
                  <a:cubicBezTo>
                    <a:pt x="162" y="10"/>
                    <a:pt x="162" y="10"/>
                    <a:pt x="162" y="10"/>
                  </a:cubicBezTo>
                  <a:cubicBezTo>
                    <a:pt x="162" y="10"/>
                    <a:pt x="162" y="10"/>
                    <a:pt x="162" y="10"/>
                  </a:cubicBezTo>
                  <a:cubicBezTo>
                    <a:pt x="162" y="10"/>
                    <a:pt x="162" y="10"/>
                    <a:pt x="162" y="10"/>
                  </a:cubicBezTo>
                  <a:cubicBezTo>
                    <a:pt x="162" y="10"/>
                    <a:pt x="162" y="10"/>
                    <a:pt x="162" y="10"/>
                  </a:cubicBezTo>
                  <a:cubicBezTo>
                    <a:pt x="166" y="53"/>
                    <a:pt x="169" y="97"/>
                    <a:pt x="172" y="140"/>
                  </a:cubicBezTo>
                  <a:cubicBezTo>
                    <a:pt x="172" y="140"/>
                    <a:pt x="172" y="140"/>
                    <a:pt x="172" y="140"/>
                  </a:cubicBezTo>
                  <a:cubicBezTo>
                    <a:pt x="172" y="140"/>
                    <a:pt x="172" y="140"/>
                    <a:pt x="172" y="140"/>
                  </a:cubicBezTo>
                  <a:cubicBezTo>
                    <a:pt x="172" y="140"/>
                    <a:pt x="172" y="140"/>
                    <a:pt x="172" y="140"/>
                  </a:cubicBezTo>
                  <a:cubicBezTo>
                    <a:pt x="173" y="140"/>
                    <a:pt x="173" y="140"/>
                    <a:pt x="173" y="140"/>
                  </a:cubicBezTo>
                  <a:cubicBezTo>
                    <a:pt x="173" y="141"/>
                    <a:pt x="173" y="144"/>
                    <a:pt x="174" y="147"/>
                  </a:cubicBezTo>
                  <a:cubicBezTo>
                    <a:pt x="175" y="151"/>
                    <a:pt x="176" y="157"/>
                    <a:pt x="178" y="162"/>
                  </a:cubicBezTo>
                  <a:cubicBezTo>
                    <a:pt x="179" y="168"/>
                    <a:pt x="180" y="174"/>
                    <a:pt x="182" y="179"/>
                  </a:cubicBezTo>
                  <a:cubicBezTo>
                    <a:pt x="183" y="184"/>
                    <a:pt x="185" y="188"/>
                    <a:pt x="186" y="191"/>
                  </a:cubicBezTo>
                  <a:cubicBezTo>
                    <a:pt x="171" y="191"/>
                    <a:pt x="171" y="191"/>
                    <a:pt x="171" y="191"/>
                  </a:cubicBezTo>
                  <a:cubicBezTo>
                    <a:pt x="170" y="168"/>
                    <a:pt x="168" y="145"/>
                    <a:pt x="166" y="122"/>
                  </a:cubicBezTo>
                  <a:cubicBezTo>
                    <a:pt x="166" y="121"/>
                    <a:pt x="166" y="121"/>
                    <a:pt x="166" y="121"/>
                  </a:cubicBezTo>
                  <a:cubicBezTo>
                    <a:pt x="166" y="120"/>
                    <a:pt x="166" y="120"/>
                    <a:pt x="166" y="120"/>
                  </a:cubicBezTo>
                  <a:cubicBezTo>
                    <a:pt x="165" y="119"/>
                    <a:pt x="165" y="119"/>
                    <a:pt x="165" y="119"/>
                  </a:cubicBezTo>
                  <a:cubicBezTo>
                    <a:pt x="164" y="119"/>
                    <a:pt x="164" y="119"/>
                    <a:pt x="164" y="119"/>
                  </a:cubicBezTo>
                  <a:cubicBezTo>
                    <a:pt x="163" y="118"/>
                    <a:pt x="162" y="118"/>
                    <a:pt x="161" y="117"/>
                  </a:cubicBezTo>
                  <a:cubicBezTo>
                    <a:pt x="160" y="117"/>
                    <a:pt x="160" y="117"/>
                    <a:pt x="160" y="117"/>
                  </a:cubicBezTo>
                  <a:cubicBezTo>
                    <a:pt x="160" y="116"/>
                    <a:pt x="159" y="116"/>
                    <a:pt x="158" y="116"/>
                  </a:cubicBezTo>
                  <a:cubicBezTo>
                    <a:pt x="157" y="115"/>
                    <a:pt x="157" y="115"/>
                    <a:pt x="157" y="115"/>
                  </a:cubicBezTo>
                  <a:cubicBezTo>
                    <a:pt x="157" y="115"/>
                    <a:pt x="156" y="114"/>
                    <a:pt x="156" y="114"/>
                  </a:cubicBezTo>
                  <a:cubicBezTo>
                    <a:pt x="155" y="114"/>
                    <a:pt x="155" y="114"/>
                    <a:pt x="155" y="114"/>
                  </a:cubicBezTo>
                  <a:cubicBezTo>
                    <a:pt x="155" y="114"/>
                    <a:pt x="155" y="114"/>
                    <a:pt x="154" y="114"/>
                  </a:cubicBezTo>
                  <a:cubicBezTo>
                    <a:pt x="154" y="113"/>
                    <a:pt x="153" y="113"/>
                    <a:pt x="153" y="113"/>
                  </a:cubicBezTo>
                  <a:cubicBezTo>
                    <a:pt x="152" y="113"/>
                    <a:pt x="152" y="113"/>
                    <a:pt x="152" y="113"/>
                  </a:cubicBezTo>
                  <a:cubicBezTo>
                    <a:pt x="152" y="113"/>
                    <a:pt x="152" y="113"/>
                    <a:pt x="152" y="113"/>
                  </a:cubicBezTo>
                  <a:cubicBezTo>
                    <a:pt x="151" y="112"/>
                    <a:pt x="151" y="112"/>
                    <a:pt x="151" y="112"/>
                  </a:cubicBezTo>
                  <a:cubicBezTo>
                    <a:pt x="151" y="112"/>
                    <a:pt x="151" y="112"/>
                    <a:pt x="151" y="112"/>
                  </a:cubicBezTo>
                  <a:cubicBezTo>
                    <a:pt x="151" y="112"/>
                    <a:pt x="151" y="112"/>
                    <a:pt x="151" y="112"/>
                  </a:cubicBezTo>
                  <a:cubicBezTo>
                    <a:pt x="150" y="112"/>
                    <a:pt x="150" y="112"/>
                    <a:pt x="150" y="112"/>
                  </a:cubicBezTo>
                  <a:cubicBezTo>
                    <a:pt x="150" y="112"/>
                    <a:pt x="150" y="112"/>
                    <a:pt x="150" y="112"/>
                  </a:cubicBezTo>
                  <a:cubicBezTo>
                    <a:pt x="149" y="112"/>
                    <a:pt x="149" y="112"/>
                    <a:pt x="149" y="112"/>
                  </a:cubicBezTo>
                  <a:cubicBezTo>
                    <a:pt x="149" y="112"/>
                    <a:pt x="149" y="112"/>
                    <a:pt x="149" y="112"/>
                  </a:cubicBezTo>
                  <a:cubicBezTo>
                    <a:pt x="149" y="112"/>
                    <a:pt x="149" y="112"/>
                    <a:pt x="149" y="112"/>
                  </a:cubicBezTo>
                  <a:cubicBezTo>
                    <a:pt x="149" y="112"/>
                    <a:pt x="149" y="112"/>
                    <a:pt x="149" y="112"/>
                  </a:cubicBezTo>
                  <a:cubicBezTo>
                    <a:pt x="148" y="112"/>
                    <a:pt x="148" y="112"/>
                    <a:pt x="148" y="112"/>
                  </a:cubicBezTo>
                  <a:cubicBezTo>
                    <a:pt x="148" y="111"/>
                    <a:pt x="148" y="111"/>
                    <a:pt x="148" y="111"/>
                  </a:cubicBezTo>
                  <a:cubicBezTo>
                    <a:pt x="147" y="111"/>
                    <a:pt x="147" y="111"/>
                    <a:pt x="147" y="111"/>
                  </a:cubicBezTo>
                  <a:cubicBezTo>
                    <a:pt x="147" y="111"/>
                    <a:pt x="147" y="111"/>
                    <a:pt x="147" y="111"/>
                  </a:cubicBezTo>
                  <a:cubicBezTo>
                    <a:pt x="147" y="111"/>
                    <a:pt x="147" y="111"/>
                    <a:pt x="147" y="111"/>
                  </a:cubicBezTo>
                  <a:cubicBezTo>
                    <a:pt x="147" y="111"/>
                    <a:pt x="147" y="111"/>
                    <a:pt x="147" y="111"/>
                  </a:cubicBezTo>
                  <a:cubicBezTo>
                    <a:pt x="146" y="111"/>
                    <a:pt x="146" y="111"/>
                    <a:pt x="146" y="111"/>
                  </a:cubicBezTo>
                  <a:cubicBezTo>
                    <a:pt x="146" y="111"/>
                    <a:pt x="146" y="111"/>
                    <a:pt x="146" y="111"/>
                  </a:cubicBezTo>
                  <a:cubicBezTo>
                    <a:pt x="146" y="111"/>
                    <a:pt x="146" y="111"/>
                    <a:pt x="146" y="111"/>
                  </a:cubicBezTo>
                  <a:cubicBezTo>
                    <a:pt x="145" y="111"/>
                    <a:pt x="145" y="111"/>
                    <a:pt x="145" y="111"/>
                  </a:cubicBezTo>
                  <a:cubicBezTo>
                    <a:pt x="145" y="111"/>
                    <a:pt x="145" y="111"/>
                    <a:pt x="145" y="111"/>
                  </a:cubicBezTo>
                  <a:cubicBezTo>
                    <a:pt x="145" y="111"/>
                    <a:pt x="145" y="111"/>
                    <a:pt x="145" y="111"/>
                  </a:cubicBezTo>
                  <a:cubicBezTo>
                    <a:pt x="145" y="111"/>
                    <a:pt x="145" y="111"/>
                    <a:pt x="145" y="111"/>
                  </a:cubicBezTo>
                  <a:cubicBezTo>
                    <a:pt x="145" y="111"/>
                    <a:pt x="145" y="111"/>
                    <a:pt x="145" y="111"/>
                  </a:cubicBezTo>
                  <a:cubicBezTo>
                    <a:pt x="144" y="111"/>
                    <a:pt x="144" y="111"/>
                    <a:pt x="144" y="111"/>
                  </a:cubicBezTo>
                  <a:cubicBezTo>
                    <a:pt x="144" y="111"/>
                    <a:pt x="144" y="111"/>
                    <a:pt x="144" y="111"/>
                  </a:cubicBezTo>
                  <a:cubicBezTo>
                    <a:pt x="144" y="111"/>
                    <a:pt x="144" y="111"/>
                    <a:pt x="144" y="111"/>
                  </a:cubicBezTo>
                  <a:cubicBezTo>
                    <a:pt x="143" y="111"/>
                    <a:pt x="143" y="111"/>
                    <a:pt x="143" y="111"/>
                  </a:cubicBezTo>
                  <a:cubicBezTo>
                    <a:pt x="143" y="111"/>
                    <a:pt x="143" y="111"/>
                    <a:pt x="143" y="111"/>
                  </a:cubicBezTo>
                  <a:cubicBezTo>
                    <a:pt x="143" y="111"/>
                    <a:pt x="143" y="111"/>
                    <a:pt x="143" y="111"/>
                  </a:cubicBezTo>
                  <a:cubicBezTo>
                    <a:pt x="143" y="111"/>
                    <a:pt x="143" y="111"/>
                    <a:pt x="143" y="111"/>
                  </a:cubicBezTo>
                  <a:cubicBezTo>
                    <a:pt x="142" y="111"/>
                    <a:pt x="142" y="111"/>
                    <a:pt x="142" y="111"/>
                  </a:cubicBezTo>
                  <a:cubicBezTo>
                    <a:pt x="142" y="111"/>
                    <a:pt x="142" y="111"/>
                    <a:pt x="142" y="111"/>
                  </a:cubicBezTo>
                  <a:cubicBezTo>
                    <a:pt x="142" y="111"/>
                    <a:pt x="142" y="111"/>
                    <a:pt x="142" y="111"/>
                  </a:cubicBezTo>
                  <a:cubicBezTo>
                    <a:pt x="142" y="111"/>
                    <a:pt x="142" y="111"/>
                    <a:pt x="142" y="111"/>
                  </a:cubicBezTo>
                  <a:cubicBezTo>
                    <a:pt x="141" y="110"/>
                    <a:pt x="141" y="110"/>
                    <a:pt x="141" y="110"/>
                  </a:cubicBezTo>
                  <a:cubicBezTo>
                    <a:pt x="141" y="110"/>
                    <a:pt x="141" y="110"/>
                    <a:pt x="141" y="110"/>
                  </a:cubicBezTo>
                  <a:cubicBezTo>
                    <a:pt x="141" y="110"/>
                    <a:pt x="141" y="110"/>
                    <a:pt x="141" y="110"/>
                  </a:cubicBezTo>
                  <a:cubicBezTo>
                    <a:pt x="140" y="110"/>
                    <a:pt x="140" y="110"/>
                    <a:pt x="140" y="110"/>
                  </a:cubicBezTo>
                  <a:cubicBezTo>
                    <a:pt x="140" y="110"/>
                    <a:pt x="140" y="110"/>
                    <a:pt x="140" y="110"/>
                  </a:cubicBezTo>
                  <a:cubicBezTo>
                    <a:pt x="139" y="110"/>
                    <a:pt x="139" y="110"/>
                    <a:pt x="139" y="110"/>
                  </a:cubicBezTo>
                  <a:cubicBezTo>
                    <a:pt x="139" y="110"/>
                    <a:pt x="139" y="110"/>
                    <a:pt x="139" y="110"/>
                  </a:cubicBezTo>
                  <a:cubicBezTo>
                    <a:pt x="139" y="110"/>
                    <a:pt x="139" y="110"/>
                    <a:pt x="139" y="110"/>
                  </a:cubicBezTo>
                  <a:cubicBezTo>
                    <a:pt x="138" y="110"/>
                    <a:pt x="138" y="110"/>
                    <a:pt x="138" y="110"/>
                  </a:cubicBezTo>
                  <a:cubicBezTo>
                    <a:pt x="138" y="110"/>
                    <a:pt x="138" y="110"/>
                    <a:pt x="138" y="110"/>
                  </a:cubicBezTo>
                  <a:cubicBezTo>
                    <a:pt x="137" y="110"/>
                    <a:pt x="137" y="110"/>
                    <a:pt x="137" y="110"/>
                  </a:cubicBezTo>
                  <a:cubicBezTo>
                    <a:pt x="137" y="110"/>
                    <a:pt x="137" y="110"/>
                    <a:pt x="137" y="110"/>
                  </a:cubicBezTo>
                  <a:cubicBezTo>
                    <a:pt x="136" y="110"/>
                    <a:pt x="136" y="110"/>
                    <a:pt x="136" y="110"/>
                  </a:cubicBezTo>
                  <a:cubicBezTo>
                    <a:pt x="136" y="110"/>
                    <a:pt x="136" y="110"/>
                    <a:pt x="136" y="110"/>
                  </a:cubicBezTo>
                  <a:cubicBezTo>
                    <a:pt x="136" y="110"/>
                    <a:pt x="136" y="110"/>
                    <a:pt x="136" y="110"/>
                  </a:cubicBezTo>
                  <a:cubicBezTo>
                    <a:pt x="135" y="110"/>
                    <a:pt x="135" y="110"/>
                    <a:pt x="135" y="110"/>
                  </a:cubicBezTo>
                  <a:cubicBezTo>
                    <a:pt x="135" y="110"/>
                    <a:pt x="135" y="110"/>
                    <a:pt x="135" y="110"/>
                  </a:cubicBezTo>
                  <a:cubicBezTo>
                    <a:pt x="134" y="110"/>
                    <a:pt x="134" y="110"/>
                    <a:pt x="134" y="110"/>
                  </a:cubicBezTo>
                  <a:cubicBezTo>
                    <a:pt x="134" y="110"/>
                    <a:pt x="134" y="110"/>
                    <a:pt x="134" y="110"/>
                  </a:cubicBezTo>
                  <a:cubicBezTo>
                    <a:pt x="134" y="110"/>
                    <a:pt x="134" y="110"/>
                    <a:pt x="134" y="110"/>
                  </a:cubicBezTo>
                  <a:cubicBezTo>
                    <a:pt x="133" y="110"/>
                    <a:pt x="133" y="110"/>
                    <a:pt x="133" y="110"/>
                  </a:cubicBezTo>
                  <a:cubicBezTo>
                    <a:pt x="133" y="110"/>
                    <a:pt x="133" y="110"/>
                    <a:pt x="133" y="110"/>
                  </a:cubicBezTo>
                  <a:cubicBezTo>
                    <a:pt x="133" y="110"/>
                    <a:pt x="133" y="110"/>
                    <a:pt x="133" y="110"/>
                  </a:cubicBezTo>
                  <a:cubicBezTo>
                    <a:pt x="132" y="110"/>
                    <a:pt x="132" y="110"/>
                    <a:pt x="132" y="110"/>
                  </a:cubicBezTo>
                  <a:cubicBezTo>
                    <a:pt x="132" y="110"/>
                    <a:pt x="132" y="110"/>
                    <a:pt x="132" y="110"/>
                  </a:cubicBezTo>
                  <a:cubicBezTo>
                    <a:pt x="132" y="110"/>
                    <a:pt x="132" y="110"/>
                    <a:pt x="132" y="110"/>
                  </a:cubicBezTo>
                  <a:cubicBezTo>
                    <a:pt x="131" y="110"/>
                    <a:pt x="131" y="110"/>
                    <a:pt x="131" y="110"/>
                  </a:cubicBezTo>
                  <a:cubicBezTo>
                    <a:pt x="131" y="110"/>
                    <a:pt x="131" y="110"/>
                    <a:pt x="131" y="110"/>
                  </a:cubicBezTo>
                  <a:cubicBezTo>
                    <a:pt x="130" y="110"/>
                    <a:pt x="130" y="110"/>
                    <a:pt x="130" y="110"/>
                  </a:cubicBezTo>
                  <a:cubicBezTo>
                    <a:pt x="130" y="110"/>
                    <a:pt x="130" y="110"/>
                    <a:pt x="130" y="110"/>
                  </a:cubicBezTo>
                  <a:cubicBezTo>
                    <a:pt x="130" y="110"/>
                    <a:pt x="130" y="110"/>
                    <a:pt x="130" y="110"/>
                  </a:cubicBezTo>
                  <a:cubicBezTo>
                    <a:pt x="129" y="110"/>
                    <a:pt x="129" y="110"/>
                    <a:pt x="129" y="110"/>
                  </a:cubicBezTo>
                  <a:cubicBezTo>
                    <a:pt x="128" y="110"/>
                    <a:pt x="128" y="110"/>
                    <a:pt x="128" y="110"/>
                  </a:cubicBezTo>
                  <a:cubicBezTo>
                    <a:pt x="127" y="110"/>
                    <a:pt x="127" y="110"/>
                    <a:pt x="127" y="110"/>
                  </a:cubicBezTo>
                  <a:cubicBezTo>
                    <a:pt x="127" y="110"/>
                    <a:pt x="127" y="110"/>
                    <a:pt x="127" y="110"/>
                  </a:cubicBezTo>
                  <a:cubicBezTo>
                    <a:pt x="127" y="110"/>
                    <a:pt x="127" y="110"/>
                    <a:pt x="127" y="110"/>
                  </a:cubicBezTo>
                  <a:cubicBezTo>
                    <a:pt x="126" y="110"/>
                    <a:pt x="126" y="110"/>
                    <a:pt x="126" y="110"/>
                  </a:cubicBezTo>
                  <a:cubicBezTo>
                    <a:pt x="126" y="110"/>
                    <a:pt x="126" y="110"/>
                    <a:pt x="126" y="110"/>
                  </a:cubicBezTo>
                  <a:cubicBezTo>
                    <a:pt x="125" y="111"/>
                    <a:pt x="125" y="111"/>
                    <a:pt x="125" y="111"/>
                  </a:cubicBezTo>
                  <a:cubicBezTo>
                    <a:pt x="125" y="111"/>
                    <a:pt x="124" y="111"/>
                    <a:pt x="124" y="111"/>
                  </a:cubicBezTo>
                  <a:cubicBezTo>
                    <a:pt x="123" y="111"/>
                    <a:pt x="123" y="111"/>
                    <a:pt x="123" y="111"/>
                  </a:cubicBezTo>
                  <a:cubicBezTo>
                    <a:pt x="123" y="111"/>
                    <a:pt x="123" y="111"/>
                    <a:pt x="123" y="111"/>
                  </a:cubicBezTo>
                  <a:cubicBezTo>
                    <a:pt x="123" y="111"/>
                    <a:pt x="123" y="111"/>
                    <a:pt x="123" y="111"/>
                  </a:cubicBezTo>
                  <a:cubicBezTo>
                    <a:pt x="122" y="111"/>
                    <a:pt x="122" y="111"/>
                    <a:pt x="121" y="111"/>
                  </a:cubicBezTo>
                  <a:cubicBezTo>
                    <a:pt x="121" y="111"/>
                    <a:pt x="120" y="111"/>
                    <a:pt x="120" y="111"/>
                  </a:cubicBezTo>
                  <a:cubicBezTo>
                    <a:pt x="119" y="111"/>
                    <a:pt x="119" y="111"/>
                    <a:pt x="119" y="111"/>
                  </a:cubicBezTo>
                  <a:cubicBezTo>
                    <a:pt x="119" y="111"/>
                    <a:pt x="119" y="111"/>
                    <a:pt x="119" y="111"/>
                  </a:cubicBezTo>
                  <a:cubicBezTo>
                    <a:pt x="118" y="111"/>
                    <a:pt x="118" y="111"/>
                    <a:pt x="118" y="111"/>
                  </a:cubicBezTo>
                  <a:cubicBezTo>
                    <a:pt x="118" y="111"/>
                    <a:pt x="118" y="111"/>
                    <a:pt x="117" y="111"/>
                  </a:cubicBezTo>
                  <a:cubicBezTo>
                    <a:pt x="117" y="111"/>
                    <a:pt x="116" y="111"/>
                    <a:pt x="115" y="111"/>
                  </a:cubicBezTo>
                  <a:cubicBezTo>
                    <a:pt x="115" y="112"/>
                    <a:pt x="115" y="112"/>
                    <a:pt x="115" y="112"/>
                  </a:cubicBezTo>
                  <a:cubicBezTo>
                    <a:pt x="114" y="112"/>
                    <a:pt x="114" y="112"/>
                    <a:pt x="114" y="112"/>
                  </a:cubicBezTo>
                  <a:cubicBezTo>
                    <a:pt x="113" y="112"/>
                    <a:pt x="112" y="112"/>
                    <a:pt x="111" y="112"/>
                  </a:cubicBezTo>
                  <a:cubicBezTo>
                    <a:pt x="111" y="112"/>
                    <a:pt x="111" y="112"/>
                    <a:pt x="111" y="112"/>
                  </a:cubicBezTo>
                  <a:cubicBezTo>
                    <a:pt x="110" y="112"/>
                    <a:pt x="110" y="112"/>
                    <a:pt x="110" y="112"/>
                  </a:cubicBezTo>
                  <a:cubicBezTo>
                    <a:pt x="110" y="112"/>
                    <a:pt x="110" y="112"/>
                    <a:pt x="110" y="112"/>
                  </a:cubicBezTo>
                  <a:cubicBezTo>
                    <a:pt x="109" y="112"/>
                    <a:pt x="109" y="112"/>
                    <a:pt x="108" y="112"/>
                  </a:cubicBezTo>
                  <a:cubicBezTo>
                    <a:pt x="108" y="112"/>
                    <a:pt x="107" y="113"/>
                    <a:pt x="106" y="113"/>
                  </a:cubicBezTo>
                  <a:cubicBezTo>
                    <a:pt x="106" y="113"/>
                    <a:pt x="106" y="113"/>
                    <a:pt x="106" y="113"/>
                  </a:cubicBezTo>
                  <a:cubicBezTo>
                    <a:pt x="105" y="113"/>
                    <a:pt x="105" y="113"/>
                    <a:pt x="105" y="113"/>
                  </a:cubicBezTo>
                  <a:cubicBezTo>
                    <a:pt x="104" y="113"/>
                    <a:pt x="104" y="113"/>
                    <a:pt x="104" y="113"/>
                  </a:cubicBezTo>
                  <a:cubicBezTo>
                    <a:pt x="104" y="113"/>
                    <a:pt x="103" y="113"/>
                    <a:pt x="102" y="113"/>
                  </a:cubicBezTo>
                  <a:cubicBezTo>
                    <a:pt x="102" y="113"/>
                    <a:pt x="101" y="113"/>
                    <a:pt x="100" y="114"/>
                  </a:cubicBezTo>
                  <a:cubicBezTo>
                    <a:pt x="97" y="114"/>
                    <a:pt x="94" y="114"/>
                    <a:pt x="91" y="115"/>
                  </a:cubicBezTo>
                  <a:cubicBezTo>
                    <a:pt x="90" y="115"/>
                    <a:pt x="90" y="115"/>
                    <a:pt x="90" y="115"/>
                  </a:cubicBezTo>
                  <a:cubicBezTo>
                    <a:pt x="87" y="115"/>
                    <a:pt x="84" y="116"/>
                    <a:pt x="81" y="116"/>
                  </a:cubicBezTo>
                  <a:cubicBezTo>
                    <a:pt x="81" y="116"/>
                    <a:pt x="81" y="116"/>
                    <a:pt x="81" y="116"/>
                  </a:cubicBezTo>
                  <a:cubicBezTo>
                    <a:pt x="78" y="116"/>
                    <a:pt x="75" y="116"/>
                    <a:pt x="72" y="116"/>
                  </a:cubicBezTo>
                  <a:cubicBezTo>
                    <a:pt x="72" y="116"/>
                    <a:pt x="72" y="116"/>
                    <a:pt x="72" y="116"/>
                  </a:cubicBezTo>
                  <a:cubicBezTo>
                    <a:pt x="69" y="117"/>
                    <a:pt x="66" y="117"/>
                    <a:pt x="63" y="117"/>
                  </a:cubicBezTo>
                  <a:cubicBezTo>
                    <a:pt x="59" y="117"/>
                    <a:pt x="55" y="117"/>
                    <a:pt x="52" y="117"/>
                  </a:cubicBezTo>
                  <a:cubicBezTo>
                    <a:pt x="52" y="117"/>
                    <a:pt x="52" y="117"/>
                    <a:pt x="52" y="117"/>
                  </a:cubicBezTo>
                  <a:cubicBezTo>
                    <a:pt x="50" y="117"/>
                    <a:pt x="48" y="116"/>
                    <a:pt x="46" y="116"/>
                  </a:cubicBezTo>
                  <a:cubicBezTo>
                    <a:pt x="46" y="116"/>
                    <a:pt x="46" y="116"/>
                    <a:pt x="46" y="116"/>
                  </a:cubicBezTo>
                  <a:cubicBezTo>
                    <a:pt x="45" y="116"/>
                    <a:pt x="43" y="116"/>
                    <a:pt x="41" y="116"/>
                  </a:cubicBezTo>
                  <a:cubicBezTo>
                    <a:pt x="36" y="116"/>
                    <a:pt x="32" y="115"/>
                    <a:pt x="28" y="114"/>
                  </a:cubicBezTo>
                  <a:cubicBezTo>
                    <a:pt x="28" y="114"/>
                    <a:pt x="28" y="114"/>
                    <a:pt x="28" y="114"/>
                  </a:cubicBezTo>
                  <a:cubicBezTo>
                    <a:pt x="26" y="114"/>
                    <a:pt x="25" y="114"/>
                    <a:pt x="24" y="113"/>
                  </a:cubicBezTo>
                  <a:cubicBezTo>
                    <a:pt x="24" y="113"/>
                    <a:pt x="24" y="113"/>
                    <a:pt x="24" y="113"/>
                  </a:cubicBezTo>
                  <a:cubicBezTo>
                    <a:pt x="22" y="113"/>
                    <a:pt x="21" y="113"/>
                    <a:pt x="20" y="113"/>
                  </a:cubicBezTo>
                  <a:cubicBezTo>
                    <a:pt x="20" y="112"/>
                    <a:pt x="20" y="112"/>
                    <a:pt x="20" y="112"/>
                  </a:cubicBezTo>
                  <a:cubicBezTo>
                    <a:pt x="19" y="112"/>
                    <a:pt x="18" y="112"/>
                    <a:pt x="17" y="112"/>
                  </a:cubicBezTo>
                  <a:cubicBezTo>
                    <a:pt x="17" y="111"/>
                    <a:pt x="17" y="111"/>
                    <a:pt x="17" y="111"/>
                  </a:cubicBezTo>
                  <a:cubicBezTo>
                    <a:pt x="16" y="111"/>
                    <a:pt x="15" y="111"/>
                    <a:pt x="14" y="111"/>
                  </a:cubicBezTo>
                  <a:cubicBezTo>
                    <a:pt x="14" y="110"/>
                    <a:pt x="14" y="110"/>
                    <a:pt x="14" y="110"/>
                  </a:cubicBezTo>
                  <a:cubicBezTo>
                    <a:pt x="13" y="110"/>
                    <a:pt x="13" y="110"/>
                    <a:pt x="13" y="110"/>
                  </a:cubicBezTo>
                  <a:cubicBezTo>
                    <a:pt x="12" y="110"/>
                    <a:pt x="11" y="110"/>
                    <a:pt x="10" y="109"/>
                  </a:cubicBezTo>
                  <a:cubicBezTo>
                    <a:pt x="9" y="109"/>
                    <a:pt x="9" y="109"/>
                    <a:pt x="9" y="109"/>
                  </a:cubicBezTo>
                  <a:cubicBezTo>
                    <a:pt x="9" y="108"/>
                    <a:pt x="8" y="108"/>
                    <a:pt x="8" y="108"/>
                  </a:cubicBezTo>
                  <a:cubicBezTo>
                    <a:pt x="7" y="107"/>
                    <a:pt x="7" y="107"/>
                    <a:pt x="7" y="107"/>
                  </a:cubicBezTo>
                  <a:cubicBezTo>
                    <a:pt x="6" y="107"/>
                    <a:pt x="6" y="107"/>
                    <a:pt x="5" y="106"/>
                  </a:cubicBezTo>
                  <a:cubicBezTo>
                    <a:pt x="5" y="106"/>
                    <a:pt x="5" y="106"/>
                    <a:pt x="5" y="106"/>
                  </a:cubicBezTo>
                  <a:cubicBezTo>
                    <a:pt x="4" y="106"/>
                    <a:pt x="4" y="105"/>
                    <a:pt x="3" y="105"/>
                  </a:cubicBezTo>
                  <a:cubicBezTo>
                    <a:pt x="3" y="104"/>
                    <a:pt x="2" y="103"/>
                    <a:pt x="2" y="103"/>
                  </a:cubicBezTo>
                  <a:cubicBezTo>
                    <a:pt x="1" y="102"/>
                    <a:pt x="1" y="101"/>
                    <a:pt x="1" y="101"/>
                  </a:cubicBezTo>
                  <a:cubicBezTo>
                    <a:pt x="1" y="100"/>
                    <a:pt x="0" y="99"/>
                    <a:pt x="0" y="99"/>
                  </a:cubicBezTo>
                  <a:cubicBezTo>
                    <a:pt x="0" y="98"/>
                    <a:pt x="0" y="97"/>
                    <a:pt x="0" y="97"/>
                  </a:cubicBezTo>
                  <a:cubicBezTo>
                    <a:pt x="4" y="142"/>
                    <a:pt x="8" y="188"/>
                    <a:pt x="12" y="234"/>
                  </a:cubicBezTo>
                  <a:cubicBezTo>
                    <a:pt x="13" y="235"/>
                    <a:pt x="13" y="235"/>
                    <a:pt x="13" y="236"/>
                  </a:cubicBezTo>
                  <a:cubicBezTo>
                    <a:pt x="13" y="237"/>
                    <a:pt x="13" y="238"/>
                    <a:pt x="14" y="238"/>
                  </a:cubicBezTo>
                  <a:cubicBezTo>
                    <a:pt x="14" y="239"/>
                    <a:pt x="14" y="240"/>
                    <a:pt x="15" y="240"/>
                  </a:cubicBezTo>
                  <a:cubicBezTo>
                    <a:pt x="15" y="241"/>
                    <a:pt x="16" y="242"/>
                    <a:pt x="16" y="242"/>
                  </a:cubicBezTo>
                  <a:cubicBezTo>
                    <a:pt x="17" y="243"/>
                    <a:pt x="17" y="244"/>
                    <a:pt x="18" y="244"/>
                  </a:cubicBezTo>
                  <a:cubicBezTo>
                    <a:pt x="18" y="244"/>
                    <a:pt x="18" y="244"/>
                    <a:pt x="18" y="244"/>
                  </a:cubicBezTo>
                  <a:cubicBezTo>
                    <a:pt x="18" y="245"/>
                    <a:pt x="18" y="245"/>
                    <a:pt x="18" y="245"/>
                  </a:cubicBezTo>
                  <a:cubicBezTo>
                    <a:pt x="19" y="245"/>
                    <a:pt x="19" y="245"/>
                    <a:pt x="20" y="246"/>
                  </a:cubicBezTo>
                  <a:cubicBezTo>
                    <a:pt x="20" y="246"/>
                    <a:pt x="20" y="246"/>
                    <a:pt x="20" y="246"/>
                  </a:cubicBezTo>
                  <a:cubicBezTo>
                    <a:pt x="20" y="246"/>
                    <a:pt x="20" y="246"/>
                    <a:pt x="20" y="246"/>
                  </a:cubicBezTo>
                  <a:cubicBezTo>
                    <a:pt x="21" y="246"/>
                    <a:pt x="22" y="247"/>
                    <a:pt x="22" y="247"/>
                  </a:cubicBezTo>
                  <a:cubicBezTo>
                    <a:pt x="23" y="247"/>
                    <a:pt x="23" y="247"/>
                    <a:pt x="23" y="247"/>
                  </a:cubicBezTo>
                  <a:cubicBezTo>
                    <a:pt x="23" y="247"/>
                    <a:pt x="23" y="247"/>
                    <a:pt x="23" y="247"/>
                  </a:cubicBezTo>
                  <a:cubicBezTo>
                    <a:pt x="24" y="248"/>
                    <a:pt x="24" y="248"/>
                    <a:pt x="24" y="248"/>
                  </a:cubicBezTo>
                  <a:cubicBezTo>
                    <a:pt x="24" y="248"/>
                    <a:pt x="25" y="248"/>
                    <a:pt x="26" y="249"/>
                  </a:cubicBezTo>
                  <a:cubicBezTo>
                    <a:pt x="26" y="249"/>
                    <a:pt x="26" y="249"/>
                    <a:pt x="26" y="249"/>
                  </a:cubicBezTo>
                  <a:cubicBezTo>
                    <a:pt x="26" y="249"/>
                    <a:pt x="26" y="249"/>
                    <a:pt x="26" y="249"/>
                  </a:cubicBezTo>
                  <a:cubicBezTo>
                    <a:pt x="26" y="249"/>
                    <a:pt x="26" y="249"/>
                    <a:pt x="26" y="249"/>
                  </a:cubicBezTo>
                  <a:cubicBezTo>
                    <a:pt x="27" y="249"/>
                    <a:pt x="27" y="249"/>
                    <a:pt x="27" y="249"/>
                  </a:cubicBezTo>
                  <a:cubicBezTo>
                    <a:pt x="28" y="249"/>
                    <a:pt x="28" y="250"/>
                    <a:pt x="28" y="250"/>
                  </a:cubicBezTo>
                  <a:cubicBezTo>
                    <a:pt x="29" y="250"/>
                    <a:pt x="29" y="250"/>
                    <a:pt x="29" y="250"/>
                  </a:cubicBezTo>
                  <a:cubicBezTo>
                    <a:pt x="29" y="250"/>
                    <a:pt x="29" y="250"/>
                    <a:pt x="29" y="250"/>
                  </a:cubicBezTo>
                  <a:cubicBezTo>
                    <a:pt x="30" y="250"/>
                    <a:pt x="30" y="250"/>
                    <a:pt x="30" y="250"/>
                  </a:cubicBezTo>
                  <a:cubicBezTo>
                    <a:pt x="30" y="250"/>
                    <a:pt x="31" y="250"/>
                    <a:pt x="31" y="251"/>
                  </a:cubicBezTo>
                  <a:cubicBezTo>
                    <a:pt x="31" y="251"/>
                    <a:pt x="32" y="251"/>
                    <a:pt x="32" y="251"/>
                  </a:cubicBezTo>
                  <a:cubicBezTo>
                    <a:pt x="33" y="251"/>
                    <a:pt x="33" y="251"/>
                    <a:pt x="33" y="251"/>
                  </a:cubicBezTo>
                  <a:cubicBezTo>
                    <a:pt x="33" y="251"/>
                    <a:pt x="33" y="251"/>
                    <a:pt x="33" y="251"/>
                  </a:cubicBezTo>
                  <a:cubicBezTo>
                    <a:pt x="33" y="251"/>
                    <a:pt x="33" y="251"/>
                    <a:pt x="33" y="251"/>
                  </a:cubicBezTo>
                  <a:cubicBezTo>
                    <a:pt x="34" y="251"/>
                    <a:pt x="34" y="251"/>
                    <a:pt x="34" y="252"/>
                  </a:cubicBezTo>
                  <a:cubicBezTo>
                    <a:pt x="35" y="252"/>
                    <a:pt x="35" y="252"/>
                    <a:pt x="36" y="252"/>
                  </a:cubicBezTo>
                  <a:cubicBezTo>
                    <a:pt x="36" y="252"/>
                    <a:pt x="36" y="252"/>
                    <a:pt x="37" y="252"/>
                  </a:cubicBezTo>
                  <a:cubicBezTo>
                    <a:pt x="37" y="252"/>
                    <a:pt x="37" y="252"/>
                    <a:pt x="38" y="252"/>
                  </a:cubicBezTo>
                  <a:cubicBezTo>
                    <a:pt x="38" y="252"/>
                    <a:pt x="39" y="253"/>
                    <a:pt x="39" y="253"/>
                  </a:cubicBezTo>
                  <a:cubicBezTo>
                    <a:pt x="39" y="253"/>
                    <a:pt x="40" y="253"/>
                    <a:pt x="40" y="253"/>
                  </a:cubicBezTo>
                  <a:cubicBezTo>
                    <a:pt x="40" y="253"/>
                    <a:pt x="41" y="253"/>
                    <a:pt x="41" y="253"/>
                  </a:cubicBezTo>
                  <a:cubicBezTo>
                    <a:pt x="42" y="253"/>
                    <a:pt x="42" y="253"/>
                    <a:pt x="42" y="253"/>
                  </a:cubicBezTo>
                  <a:cubicBezTo>
                    <a:pt x="43" y="253"/>
                    <a:pt x="43" y="253"/>
                    <a:pt x="43" y="253"/>
                  </a:cubicBezTo>
                  <a:cubicBezTo>
                    <a:pt x="44" y="254"/>
                    <a:pt x="44" y="254"/>
                    <a:pt x="44" y="254"/>
                  </a:cubicBezTo>
                  <a:cubicBezTo>
                    <a:pt x="45" y="254"/>
                    <a:pt x="45" y="254"/>
                    <a:pt x="45" y="254"/>
                  </a:cubicBezTo>
                  <a:cubicBezTo>
                    <a:pt x="46" y="254"/>
                    <a:pt x="46" y="254"/>
                    <a:pt x="46" y="254"/>
                  </a:cubicBezTo>
                  <a:cubicBezTo>
                    <a:pt x="46" y="254"/>
                    <a:pt x="46" y="254"/>
                    <a:pt x="47" y="254"/>
                  </a:cubicBezTo>
                  <a:cubicBezTo>
                    <a:pt x="47" y="254"/>
                    <a:pt x="47" y="254"/>
                    <a:pt x="48" y="254"/>
                  </a:cubicBezTo>
                  <a:cubicBezTo>
                    <a:pt x="49" y="254"/>
                    <a:pt x="49" y="254"/>
                    <a:pt x="49" y="254"/>
                  </a:cubicBezTo>
                  <a:cubicBezTo>
                    <a:pt x="49" y="254"/>
                    <a:pt x="49" y="254"/>
                    <a:pt x="49" y="254"/>
                  </a:cubicBezTo>
                  <a:cubicBezTo>
                    <a:pt x="50" y="254"/>
                    <a:pt x="50" y="254"/>
                    <a:pt x="50" y="254"/>
                  </a:cubicBezTo>
                  <a:cubicBezTo>
                    <a:pt x="50" y="255"/>
                    <a:pt x="51" y="255"/>
                    <a:pt x="51" y="255"/>
                  </a:cubicBezTo>
                  <a:cubicBezTo>
                    <a:pt x="51" y="255"/>
                    <a:pt x="52" y="255"/>
                    <a:pt x="52" y="255"/>
                  </a:cubicBezTo>
                  <a:cubicBezTo>
                    <a:pt x="53" y="255"/>
                    <a:pt x="53" y="255"/>
                    <a:pt x="53" y="255"/>
                  </a:cubicBezTo>
                  <a:cubicBezTo>
                    <a:pt x="54" y="255"/>
                    <a:pt x="54" y="255"/>
                    <a:pt x="54" y="255"/>
                  </a:cubicBezTo>
                  <a:cubicBezTo>
                    <a:pt x="54" y="255"/>
                    <a:pt x="54" y="255"/>
                    <a:pt x="54" y="255"/>
                  </a:cubicBezTo>
                  <a:cubicBezTo>
                    <a:pt x="54" y="255"/>
                    <a:pt x="54" y="255"/>
                    <a:pt x="54" y="255"/>
                  </a:cubicBezTo>
                  <a:cubicBezTo>
                    <a:pt x="54" y="255"/>
                    <a:pt x="54" y="255"/>
                    <a:pt x="54" y="255"/>
                  </a:cubicBezTo>
                  <a:cubicBezTo>
                    <a:pt x="55" y="255"/>
                    <a:pt x="55" y="255"/>
                    <a:pt x="56" y="255"/>
                  </a:cubicBezTo>
                  <a:cubicBezTo>
                    <a:pt x="56" y="255"/>
                    <a:pt x="56" y="255"/>
                    <a:pt x="57" y="255"/>
                  </a:cubicBezTo>
                  <a:cubicBezTo>
                    <a:pt x="57" y="255"/>
                    <a:pt x="57" y="255"/>
                    <a:pt x="58" y="255"/>
                  </a:cubicBezTo>
                  <a:cubicBezTo>
                    <a:pt x="58" y="255"/>
                    <a:pt x="58" y="255"/>
                    <a:pt x="58" y="255"/>
                  </a:cubicBezTo>
                  <a:cubicBezTo>
                    <a:pt x="58" y="255"/>
                    <a:pt x="58" y="255"/>
                    <a:pt x="58" y="255"/>
                  </a:cubicBezTo>
                  <a:cubicBezTo>
                    <a:pt x="58" y="255"/>
                    <a:pt x="59" y="255"/>
                    <a:pt x="59" y="255"/>
                  </a:cubicBezTo>
                  <a:cubicBezTo>
                    <a:pt x="59" y="255"/>
                    <a:pt x="60" y="255"/>
                    <a:pt x="60" y="255"/>
                  </a:cubicBezTo>
                  <a:cubicBezTo>
                    <a:pt x="61" y="255"/>
                    <a:pt x="61" y="255"/>
                    <a:pt x="61" y="255"/>
                  </a:cubicBezTo>
                  <a:cubicBezTo>
                    <a:pt x="62" y="255"/>
                    <a:pt x="62" y="256"/>
                    <a:pt x="62" y="256"/>
                  </a:cubicBezTo>
                  <a:cubicBezTo>
                    <a:pt x="63" y="256"/>
                    <a:pt x="63" y="256"/>
                    <a:pt x="64" y="256"/>
                  </a:cubicBezTo>
                  <a:cubicBezTo>
                    <a:pt x="64" y="256"/>
                    <a:pt x="64" y="256"/>
                    <a:pt x="65" y="256"/>
                  </a:cubicBezTo>
                  <a:cubicBezTo>
                    <a:pt x="65" y="256"/>
                    <a:pt x="66" y="256"/>
                    <a:pt x="66" y="256"/>
                  </a:cubicBezTo>
                  <a:cubicBezTo>
                    <a:pt x="66" y="256"/>
                    <a:pt x="67" y="256"/>
                    <a:pt x="67" y="256"/>
                  </a:cubicBezTo>
                  <a:cubicBezTo>
                    <a:pt x="68" y="256"/>
                    <a:pt x="68" y="256"/>
                    <a:pt x="68" y="256"/>
                  </a:cubicBezTo>
                  <a:cubicBezTo>
                    <a:pt x="69" y="256"/>
                    <a:pt x="69" y="256"/>
                    <a:pt x="69" y="256"/>
                  </a:cubicBezTo>
                  <a:cubicBezTo>
                    <a:pt x="69" y="256"/>
                    <a:pt x="69" y="256"/>
                    <a:pt x="69" y="256"/>
                  </a:cubicBezTo>
                  <a:cubicBezTo>
                    <a:pt x="70" y="256"/>
                    <a:pt x="70" y="256"/>
                    <a:pt x="70" y="256"/>
                  </a:cubicBezTo>
                  <a:cubicBezTo>
                    <a:pt x="70" y="256"/>
                    <a:pt x="70" y="256"/>
                    <a:pt x="71" y="256"/>
                  </a:cubicBezTo>
                  <a:cubicBezTo>
                    <a:pt x="71" y="256"/>
                    <a:pt x="72" y="256"/>
                    <a:pt x="72" y="256"/>
                  </a:cubicBezTo>
                  <a:cubicBezTo>
                    <a:pt x="73" y="256"/>
                    <a:pt x="73" y="256"/>
                    <a:pt x="73" y="256"/>
                  </a:cubicBezTo>
                  <a:cubicBezTo>
                    <a:pt x="74" y="256"/>
                    <a:pt x="74" y="256"/>
                    <a:pt x="74" y="256"/>
                  </a:cubicBezTo>
                  <a:cubicBezTo>
                    <a:pt x="74" y="256"/>
                    <a:pt x="74" y="256"/>
                    <a:pt x="74" y="256"/>
                  </a:cubicBezTo>
                  <a:cubicBezTo>
                    <a:pt x="75" y="256"/>
                    <a:pt x="75" y="256"/>
                    <a:pt x="75" y="256"/>
                  </a:cubicBezTo>
                  <a:cubicBezTo>
                    <a:pt x="76" y="256"/>
                    <a:pt x="76" y="256"/>
                    <a:pt x="76" y="256"/>
                  </a:cubicBezTo>
                  <a:cubicBezTo>
                    <a:pt x="76" y="256"/>
                    <a:pt x="76" y="256"/>
                    <a:pt x="76" y="256"/>
                  </a:cubicBezTo>
                  <a:cubicBezTo>
                    <a:pt x="77" y="256"/>
                    <a:pt x="77" y="256"/>
                    <a:pt x="77" y="256"/>
                  </a:cubicBezTo>
                  <a:cubicBezTo>
                    <a:pt x="77" y="256"/>
                    <a:pt x="77" y="256"/>
                    <a:pt x="77" y="256"/>
                  </a:cubicBezTo>
                  <a:cubicBezTo>
                    <a:pt x="78" y="256"/>
                    <a:pt x="78" y="256"/>
                    <a:pt x="79" y="256"/>
                  </a:cubicBezTo>
                  <a:cubicBezTo>
                    <a:pt x="79" y="256"/>
                    <a:pt x="79" y="256"/>
                    <a:pt x="80" y="256"/>
                  </a:cubicBezTo>
                  <a:cubicBezTo>
                    <a:pt x="80" y="256"/>
                    <a:pt x="81" y="256"/>
                    <a:pt x="81" y="256"/>
                  </a:cubicBezTo>
                  <a:cubicBezTo>
                    <a:pt x="82" y="256"/>
                    <a:pt x="82" y="256"/>
                    <a:pt x="83" y="256"/>
                  </a:cubicBezTo>
                  <a:cubicBezTo>
                    <a:pt x="83" y="255"/>
                    <a:pt x="83" y="255"/>
                    <a:pt x="83" y="255"/>
                  </a:cubicBezTo>
                  <a:cubicBezTo>
                    <a:pt x="84" y="255"/>
                    <a:pt x="84" y="255"/>
                    <a:pt x="84" y="255"/>
                  </a:cubicBezTo>
                  <a:cubicBezTo>
                    <a:pt x="84" y="255"/>
                    <a:pt x="84" y="255"/>
                    <a:pt x="84" y="255"/>
                  </a:cubicBezTo>
                  <a:cubicBezTo>
                    <a:pt x="84" y="255"/>
                    <a:pt x="84" y="255"/>
                    <a:pt x="84" y="255"/>
                  </a:cubicBezTo>
                  <a:cubicBezTo>
                    <a:pt x="85" y="255"/>
                    <a:pt x="85" y="255"/>
                    <a:pt x="86" y="255"/>
                  </a:cubicBezTo>
                  <a:cubicBezTo>
                    <a:pt x="86" y="255"/>
                    <a:pt x="87" y="255"/>
                    <a:pt x="87" y="255"/>
                  </a:cubicBezTo>
                  <a:cubicBezTo>
                    <a:pt x="88" y="255"/>
                    <a:pt x="88" y="255"/>
                    <a:pt x="89" y="255"/>
                  </a:cubicBezTo>
                  <a:cubicBezTo>
                    <a:pt x="89" y="255"/>
                    <a:pt x="90" y="255"/>
                    <a:pt x="90" y="255"/>
                  </a:cubicBezTo>
                  <a:cubicBezTo>
                    <a:pt x="91" y="255"/>
                    <a:pt x="92" y="255"/>
                    <a:pt x="92" y="255"/>
                  </a:cubicBezTo>
                  <a:cubicBezTo>
                    <a:pt x="93" y="255"/>
                    <a:pt x="93" y="255"/>
                    <a:pt x="94" y="255"/>
                  </a:cubicBezTo>
                  <a:cubicBezTo>
                    <a:pt x="95" y="255"/>
                    <a:pt x="95" y="255"/>
                    <a:pt x="96" y="255"/>
                  </a:cubicBezTo>
                  <a:cubicBezTo>
                    <a:pt x="97" y="254"/>
                    <a:pt x="98" y="254"/>
                    <a:pt x="99" y="254"/>
                  </a:cubicBezTo>
                  <a:cubicBezTo>
                    <a:pt x="99" y="254"/>
                    <a:pt x="100" y="254"/>
                    <a:pt x="101" y="254"/>
                  </a:cubicBezTo>
                  <a:cubicBezTo>
                    <a:pt x="102" y="254"/>
                    <a:pt x="102" y="254"/>
                    <a:pt x="102" y="254"/>
                  </a:cubicBezTo>
                  <a:cubicBezTo>
                    <a:pt x="102" y="254"/>
                    <a:pt x="102" y="254"/>
                    <a:pt x="102" y="254"/>
                  </a:cubicBezTo>
                  <a:cubicBezTo>
                    <a:pt x="102" y="254"/>
                    <a:pt x="102" y="254"/>
                    <a:pt x="102" y="254"/>
                  </a:cubicBezTo>
                  <a:cubicBezTo>
                    <a:pt x="103" y="254"/>
                    <a:pt x="103" y="254"/>
                    <a:pt x="104" y="254"/>
                  </a:cubicBezTo>
                  <a:cubicBezTo>
                    <a:pt x="105" y="253"/>
                    <a:pt x="106" y="253"/>
                    <a:pt x="107" y="253"/>
                  </a:cubicBezTo>
                  <a:cubicBezTo>
                    <a:pt x="107" y="253"/>
                    <a:pt x="108" y="253"/>
                    <a:pt x="108" y="253"/>
                  </a:cubicBezTo>
                  <a:cubicBezTo>
                    <a:pt x="108" y="253"/>
                    <a:pt x="109" y="253"/>
                    <a:pt x="109" y="253"/>
                  </a:cubicBezTo>
                  <a:cubicBezTo>
                    <a:pt x="110" y="253"/>
                    <a:pt x="110" y="253"/>
                    <a:pt x="111" y="253"/>
                  </a:cubicBezTo>
                  <a:cubicBezTo>
                    <a:pt x="111" y="253"/>
                    <a:pt x="111" y="252"/>
                    <a:pt x="112" y="252"/>
                  </a:cubicBezTo>
                  <a:cubicBezTo>
                    <a:pt x="114" y="252"/>
                    <a:pt x="115" y="252"/>
                    <a:pt x="117" y="252"/>
                  </a:cubicBezTo>
                  <a:cubicBezTo>
                    <a:pt x="117" y="252"/>
                    <a:pt x="117" y="252"/>
                    <a:pt x="117" y="252"/>
                  </a:cubicBezTo>
                  <a:cubicBezTo>
                    <a:pt x="119" y="251"/>
                    <a:pt x="120" y="251"/>
                    <a:pt x="122" y="251"/>
                  </a:cubicBezTo>
                  <a:cubicBezTo>
                    <a:pt x="122" y="251"/>
                    <a:pt x="122" y="251"/>
                    <a:pt x="122" y="251"/>
                  </a:cubicBezTo>
                  <a:cubicBezTo>
                    <a:pt x="123" y="251"/>
                    <a:pt x="125" y="250"/>
                    <a:pt x="126" y="250"/>
                  </a:cubicBezTo>
                  <a:cubicBezTo>
                    <a:pt x="133" y="336"/>
                    <a:pt x="133" y="336"/>
                    <a:pt x="133" y="336"/>
                  </a:cubicBezTo>
                  <a:cubicBezTo>
                    <a:pt x="320" y="337"/>
                    <a:pt x="320" y="337"/>
                    <a:pt x="320" y="337"/>
                  </a:cubicBezTo>
                  <a:cubicBezTo>
                    <a:pt x="322" y="337"/>
                    <a:pt x="336" y="336"/>
                    <a:pt x="356" y="336"/>
                  </a:cubicBezTo>
                  <a:cubicBezTo>
                    <a:pt x="376" y="336"/>
                    <a:pt x="402" y="336"/>
                    <a:pt x="430" y="335"/>
                  </a:cubicBezTo>
                  <a:cubicBezTo>
                    <a:pt x="458" y="335"/>
                    <a:pt x="488" y="335"/>
                    <a:pt x="515" y="335"/>
                  </a:cubicBezTo>
                  <a:cubicBezTo>
                    <a:pt x="542" y="334"/>
                    <a:pt x="566" y="334"/>
                    <a:pt x="583" y="334"/>
                  </a:cubicBezTo>
                  <a:cubicBezTo>
                    <a:pt x="584" y="334"/>
                    <a:pt x="585" y="334"/>
                    <a:pt x="585" y="334"/>
                  </a:cubicBezTo>
                  <a:cubicBezTo>
                    <a:pt x="586" y="334"/>
                    <a:pt x="587" y="334"/>
                    <a:pt x="588" y="334"/>
                  </a:cubicBezTo>
                  <a:cubicBezTo>
                    <a:pt x="588" y="334"/>
                    <a:pt x="589" y="334"/>
                    <a:pt x="590" y="334"/>
                  </a:cubicBezTo>
                  <a:cubicBezTo>
                    <a:pt x="590" y="334"/>
                    <a:pt x="591" y="334"/>
                    <a:pt x="592" y="334"/>
                  </a:cubicBezTo>
                  <a:cubicBezTo>
                    <a:pt x="593" y="334"/>
                    <a:pt x="593" y="334"/>
                    <a:pt x="594" y="334"/>
                  </a:cubicBezTo>
                  <a:cubicBezTo>
                    <a:pt x="595" y="334"/>
                    <a:pt x="596" y="334"/>
                    <a:pt x="597" y="334"/>
                  </a:cubicBezTo>
                  <a:cubicBezTo>
                    <a:pt x="597" y="334"/>
                    <a:pt x="597" y="334"/>
                    <a:pt x="597" y="334"/>
                  </a:cubicBezTo>
                  <a:cubicBezTo>
                    <a:pt x="598" y="334"/>
                    <a:pt x="598" y="334"/>
                    <a:pt x="599" y="334"/>
                  </a:cubicBezTo>
                  <a:cubicBezTo>
                    <a:pt x="600" y="334"/>
                    <a:pt x="600" y="334"/>
                    <a:pt x="601" y="334"/>
                  </a:cubicBezTo>
                  <a:cubicBezTo>
                    <a:pt x="602" y="334"/>
                    <a:pt x="602" y="334"/>
                    <a:pt x="602" y="334"/>
                  </a:cubicBezTo>
                  <a:cubicBezTo>
                    <a:pt x="602" y="334"/>
                    <a:pt x="602" y="334"/>
                    <a:pt x="603" y="334"/>
                  </a:cubicBezTo>
                  <a:cubicBezTo>
                    <a:pt x="604" y="334"/>
                    <a:pt x="604" y="334"/>
                    <a:pt x="605" y="334"/>
                  </a:cubicBezTo>
                  <a:cubicBezTo>
                    <a:pt x="606" y="334"/>
                    <a:pt x="606" y="334"/>
                    <a:pt x="606" y="334"/>
                  </a:cubicBezTo>
                  <a:cubicBezTo>
                    <a:pt x="607" y="334"/>
                    <a:pt x="607" y="334"/>
                    <a:pt x="607" y="334"/>
                  </a:cubicBezTo>
                  <a:cubicBezTo>
                    <a:pt x="608" y="334"/>
                    <a:pt x="608" y="334"/>
                    <a:pt x="609" y="334"/>
                  </a:cubicBezTo>
                  <a:cubicBezTo>
                    <a:pt x="610" y="334"/>
                    <a:pt x="610" y="334"/>
                    <a:pt x="611" y="334"/>
                  </a:cubicBezTo>
                  <a:cubicBezTo>
                    <a:pt x="611" y="334"/>
                    <a:pt x="611" y="334"/>
                    <a:pt x="611" y="334"/>
                  </a:cubicBezTo>
                  <a:cubicBezTo>
                    <a:pt x="611" y="334"/>
                    <a:pt x="612" y="334"/>
                    <a:pt x="613" y="334"/>
                  </a:cubicBezTo>
                  <a:cubicBezTo>
                    <a:pt x="614" y="334"/>
                    <a:pt x="615" y="334"/>
                    <a:pt x="616" y="333"/>
                  </a:cubicBezTo>
                  <a:cubicBezTo>
                    <a:pt x="617" y="333"/>
                    <a:pt x="618" y="333"/>
                    <a:pt x="618" y="333"/>
                  </a:cubicBezTo>
                  <a:cubicBezTo>
                    <a:pt x="619" y="333"/>
                    <a:pt x="620" y="333"/>
                    <a:pt x="621" y="333"/>
                  </a:cubicBezTo>
                  <a:cubicBezTo>
                    <a:pt x="621" y="333"/>
                    <a:pt x="622" y="333"/>
                    <a:pt x="622" y="333"/>
                  </a:cubicBezTo>
                  <a:cubicBezTo>
                    <a:pt x="622" y="333"/>
                    <a:pt x="622" y="333"/>
                    <a:pt x="622" y="333"/>
                  </a:cubicBezTo>
                  <a:cubicBezTo>
                    <a:pt x="622" y="333"/>
                    <a:pt x="623" y="333"/>
                    <a:pt x="623" y="333"/>
                  </a:cubicBezTo>
                  <a:cubicBezTo>
                    <a:pt x="624" y="333"/>
                    <a:pt x="624" y="333"/>
                    <a:pt x="625" y="333"/>
                  </a:cubicBezTo>
                  <a:cubicBezTo>
                    <a:pt x="625" y="333"/>
                    <a:pt x="625" y="333"/>
                    <a:pt x="625" y="333"/>
                  </a:cubicBezTo>
                  <a:cubicBezTo>
                    <a:pt x="625" y="333"/>
                    <a:pt x="625" y="333"/>
                    <a:pt x="625" y="333"/>
                  </a:cubicBezTo>
                  <a:cubicBezTo>
                    <a:pt x="625" y="333"/>
                    <a:pt x="625" y="333"/>
                    <a:pt x="625" y="333"/>
                  </a:cubicBezTo>
                  <a:cubicBezTo>
                    <a:pt x="626" y="333"/>
                    <a:pt x="627" y="333"/>
                    <a:pt x="627" y="333"/>
                  </a:cubicBezTo>
                  <a:cubicBezTo>
                    <a:pt x="628" y="333"/>
                    <a:pt x="628" y="333"/>
                    <a:pt x="628" y="333"/>
                  </a:cubicBezTo>
                  <a:cubicBezTo>
                    <a:pt x="628" y="333"/>
                    <a:pt x="628" y="333"/>
                    <a:pt x="628" y="333"/>
                  </a:cubicBezTo>
                  <a:cubicBezTo>
                    <a:pt x="629" y="333"/>
                    <a:pt x="629" y="333"/>
                    <a:pt x="629" y="333"/>
                  </a:cubicBezTo>
                  <a:cubicBezTo>
                    <a:pt x="630" y="333"/>
                    <a:pt x="630" y="332"/>
                    <a:pt x="631" y="332"/>
                  </a:cubicBezTo>
                  <a:cubicBezTo>
                    <a:pt x="631" y="332"/>
                    <a:pt x="632" y="332"/>
                    <a:pt x="632" y="332"/>
                  </a:cubicBezTo>
                  <a:cubicBezTo>
                    <a:pt x="633" y="332"/>
                    <a:pt x="633" y="332"/>
                    <a:pt x="633" y="332"/>
                  </a:cubicBezTo>
                  <a:cubicBezTo>
                    <a:pt x="633" y="332"/>
                    <a:pt x="633" y="332"/>
                    <a:pt x="633" y="332"/>
                  </a:cubicBezTo>
                  <a:cubicBezTo>
                    <a:pt x="634" y="332"/>
                    <a:pt x="634" y="332"/>
                    <a:pt x="634" y="332"/>
                  </a:cubicBezTo>
                  <a:cubicBezTo>
                    <a:pt x="635" y="332"/>
                    <a:pt x="635" y="332"/>
                    <a:pt x="636" y="332"/>
                  </a:cubicBezTo>
                  <a:cubicBezTo>
                    <a:pt x="636" y="332"/>
                    <a:pt x="636" y="332"/>
                    <a:pt x="636" y="332"/>
                  </a:cubicBezTo>
                  <a:cubicBezTo>
                    <a:pt x="636" y="332"/>
                    <a:pt x="636" y="332"/>
                    <a:pt x="636" y="332"/>
                  </a:cubicBezTo>
                  <a:cubicBezTo>
                    <a:pt x="636" y="332"/>
                    <a:pt x="637" y="332"/>
                    <a:pt x="637" y="332"/>
                  </a:cubicBezTo>
                  <a:cubicBezTo>
                    <a:pt x="638" y="332"/>
                    <a:pt x="638" y="332"/>
                    <a:pt x="638" y="332"/>
                  </a:cubicBezTo>
                  <a:cubicBezTo>
                    <a:pt x="638" y="332"/>
                    <a:pt x="638" y="332"/>
                    <a:pt x="638" y="332"/>
                  </a:cubicBezTo>
                  <a:cubicBezTo>
                    <a:pt x="639" y="331"/>
                    <a:pt x="639" y="331"/>
                    <a:pt x="639" y="331"/>
                  </a:cubicBezTo>
                  <a:cubicBezTo>
                    <a:pt x="639" y="331"/>
                    <a:pt x="639" y="331"/>
                    <a:pt x="639" y="331"/>
                  </a:cubicBezTo>
                  <a:cubicBezTo>
                    <a:pt x="640" y="331"/>
                    <a:pt x="642" y="331"/>
                    <a:pt x="643" y="331"/>
                  </a:cubicBezTo>
                  <a:cubicBezTo>
                    <a:pt x="643" y="331"/>
                    <a:pt x="643" y="331"/>
                    <a:pt x="643" y="331"/>
                  </a:cubicBezTo>
                  <a:cubicBezTo>
                    <a:pt x="643" y="331"/>
                    <a:pt x="643" y="331"/>
                    <a:pt x="643" y="331"/>
                  </a:cubicBezTo>
                  <a:cubicBezTo>
                    <a:pt x="644" y="330"/>
                    <a:pt x="645" y="330"/>
                    <a:pt x="645" y="330"/>
                  </a:cubicBezTo>
                  <a:cubicBezTo>
                    <a:pt x="645" y="330"/>
                    <a:pt x="645" y="330"/>
                    <a:pt x="645" y="330"/>
                  </a:cubicBezTo>
                  <a:cubicBezTo>
                    <a:pt x="646" y="330"/>
                    <a:pt x="646" y="330"/>
                    <a:pt x="646" y="330"/>
                  </a:cubicBezTo>
                  <a:cubicBezTo>
                    <a:pt x="646" y="330"/>
                    <a:pt x="647" y="330"/>
                    <a:pt x="647" y="330"/>
                  </a:cubicBezTo>
                  <a:cubicBezTo>
                    <a:pt x="648" y="329"/>
                    <a:pt x="648" y="329"/>
                    <a:pt x="648" y="329"/>
                  </a:cubicBezTo>
                  <a:cubicBezTo>
                    <a:pt x="648" y="329"/>
                    <a:pt x="648" y="329"/>
                    <a:pt x="648" y="329"/>
                  </a:cubicBezTo>
                  <a:cubicBezTo>
                    <a:pt x="648" y="329"/>
                    <a:pt x="648" y="329"/>
                    <a:pt x="648" y="329"/>
                  </a:cubicBezTo>
                  <a:cubicBezTo>
                    <a:pt x="649" y="329"/>
                    <a:pt x="649" y="329"/>
                    <a:pt x="649" y="329"/>
                  </a:cubicBezTo>
                  <a:cubicBezTo>
                    <a:pt x="650" y="329"/>
                    <a:pt x="650" y="329"/>
                    <a:pt x="650" y="329"/>
                  </a:cubicBezTo>
                  <a:cubicBezTo>
                    <a:pt x="650" y="329"/>
                    <a:pt x="650" y="329"/>
                    <a:pt x="650" y="329"/>
                  </a:cubicBezTo>
                  <a:cubicBezTo>
                    <a:pt x="650" y="329"/>
                    <a:pt x="650" y="329"/>
                    <a:pt x="650" y="329"/>
                  </a:cubicBezTo>
                  <a:cubicBezTo>
                    <a:pt x="650" y="328"/>
                    <a:pt x="650" y="328"/>
                    <a:pt x="650" y="328"/>
                  </a:cubicBezTo>
                  <a:cubicBezTo>
                    <a:pt x="651" y="328"/>
                    <a:pt x="651" y="328"/>
                    <a:pt x="651" y="328"/>
                  </a:cubicBezTo>
                  <a:cubicBezTo>
                    <a:pt x="651" y="328"/>
                    <a:pt x="651" y="328"/>
                    <a:pt x="651" y="328"/>
                  </a:cubicBezTo>
                  <a:cubicBezTo>
                    <a:pt x="652" y="327"/>
                    <a:pt x="652" y="327"/>
                    <a:pt x="652" y="327"/>
                  </a:cubicBezTo>
                  <a:cubicBezTo>
                    <a:pt x="652" y="327"/>
                    <a:pt x="652" y="327"/>
                    <a:pt x="652" y="327"/>
                  </a:cubicBezTo>
                  <a:cubicBezTo>
                    <a:pt x="653" y="327"/>
                    <a:pt x="653" y="327"/>
                    <a:pt x="653" y="327"/>
                  </a:cubicBezTo>
                  <a:cubicBezTo>
                    <a:pt x="653" y="327"/>
                    <a:pt x="653" y="327"/>
                    <a:pt x="653" y="327"/>
                  </a:cubicBezTo>
                  <a:cubicBezTo>
                    <a:pt x="653" y="327"/>
                    <a:pt x="653" y="327"/>
                    <a:pt x="653" y="327"/>
                  </a:cubicBezTo>
                  <a:cubicBezTo>
                    <a:pt x="653" y="327"/>
                    <a:pt x="654" y="326"/>
                    <a:pt x="655" y="326"/>
                  </a:cubicBezTo>
                  <a:cubicBezTo>
                    <a:pt x="655" y="326"/>
                    <a:pt x="655" y="326"/>
                    <a:pt x="655" y="326"/>
                  </a:cubicBezTo>
                  <a:cubicBezTo>
                    <a:pt x="656" y="326"/>
                    <a:pt x="656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4"/>
                    <a:pt x="657" y="324"/>
                    <a:pt x="657" y="324"/>
                  </a:cubicBezTo>
                  <a:cubicBezTo>
                    <a:pt x="657" y="324"/>
                    <a:pt x="657" y="324"/>
                    <a:pt x="657" y="324"/>
                  </a:cubicBezTo>
                  <a:cubicBezTo>
                    <a:pt x="658" y="324"/>
                    <a:pt x="658" y="324"/>
                    <a:pt x="658" y="324"/>
                  </a:cubicBezTo>
                  <a:cubicBezTo>
                    <a:pt x="658" y="324"/>
                    <a:pt x="658" y="324"/>
                    <a:pt x="658" y="324"/>
                  </a:cubicBezTo>
                  <a:cubicBezTo>
                    <a:pt x="658" y="324"/>
                    <a:pt x="658" y="324"/>
                    <a:pt x="658" y="324"/>
                  </a:cubicBezTo>
                  <a:cubicBezTo>
                    <a:pt x="658" y="324"/>
                    <a:pt x="658" y="324"/>
                    <a:pt x="658" y="324"/>
                  </a:cubicBezTo>
                  <a:cubicBezTo>
                    <a:pt x="658" y="324"/>
                    <a:pt x="658" y="324"/>
                    <a:pt x="658" y="324"/>
                  </a:cubicBezTo>
                  <a:cubicBezTo>
                    <a:pt x="658" y="324"/>
                    <a:pt x="658" y="324"/>
                    <a:pt x="658" y="324"/>
                  </a:cubicBezTo>
                  <a:cubicBezTo>
                    <a:pt x="658" y="324"/>
                    <a:pt x="658" y="324"/>
                    <a:pt x="658" y="324"/>
                  </a:cubicBezTo>
                  <a:cubicBezTo>
                    <a:pt x="658" y="324"/>
                    <a:pt x="658" y="324"/>
                    <a:pt x="658" y="324"/>
                  </a:cubicBezTo>
                  <a:cubicBezTo>
                    <a:pt x="658" y="324"/>
                    <a:pt x="658" y="324"/>
                    <a:pt x="658" y="324"/>
                  </a:cubicBezTo>
                  <a:cubicBezTo>
                    <a:pt x="658" y="324"/>
                    <a:pt x="658" y="324"/>
                    <a:pt x="658" y="324"/>
                  </a:cubicBezTo>
                  <a:cubicBezTo>
                    <a:pt x="658" y="324"/>
                    <a:pt x="658" y="324"/>
                    <a:pt x="658" y="324"/>
                  </a:cubicBezTo>
                  <a:cubicBezTo>
                    <a:pt x="658" y="324"/>
                    <a:pt x="658" y="324"/>
                    <a:pt x="658" y="324"/>
                  </a:cubicBezTo>
                  <a:cubicBezTo>
                    <a:pt x="658" y="323"/>
                    <a:pt x="658" y="323"/>
                    <a:pt x="658" y="323"/>
                  </a:cubicBezTo>
                  <a:cubicBezTo>
                    <a:pt x="658" y="323"/>
                    <a:pt x="658" y="323"/>
                    <a:pt x="658" y="323"/>
                  </a:cubicBezTo>
                  <a:cubicBezTo>
                    <a:pt x="658" y="323"/>
                    <a:pt x="658" y="323"/>
                    <a:pt x="658" y="323"/>
                  </a:cubicBezTo>
                  <a:cubicBezTo>
                    <a:pt x="658" y="323"/>
                    <a:pt x="658" y="323"/>
                    <a:pt x="658" y="323"/>
                  </a:cubicBezTo>
                  <a:cubicBezTo>
                    <a:pt x="658" y="323"/>
                    <a:pt x="658" y="323"/>
                    <a:pt x="658" y="323"/>
                  </a:cubicBezTo>
                  <a:cubicBezTo>
                    <a:pt x="658" y="323"/>
                    <a:pt x="658" y="323"/>
                    <a:pt x="658" y="323"/>
                  </a:cubicBezTo>
                  <a:cubicBezTo>
                    <a:pt x="658" y="323"/>
                    <a:pt x="658" y="323"/>
                    <a:pt x="658" y="323"/>
                  </a:cubicBezTo>
                  <a:cubicBezTo>
                    <a:pt x="658" y="322"/>
                    <a:pt x="658" y="322"/>
                    <a:pt x="658" y="322"/>
                  </a:cubicBezTo>
                  <a:cubicBezTo>
                    <a:pt x="658" y="322"/>
                    <a:pt x="658" y="322"/>
                    <a:pt x="658" y="322"/>
                  </a:cubicBezTo>
                  <a:cubicBezTo>
                    <a:pt x="658" y="322"/>
                    <a:pt x="658" y="322"/>
                    <a:pt x="658" y="322"/>
                  </a:cubicBezTo>
                  <a:cubicBezTo>
                    <a:pt x="658" y="322"/>
                    <a:pt x="658" y="322"/>
                    <a:pt x="658" y="322"/>
                  </a:cubicBezTo>
                  <a:cubicBezTo>
                    <a:pt x="658" y="322"/>
                    <a:pt x="658" y="322"/>
                    <a:pt x="658" y="322"/>
                  </a:cubicBezTo>
                  <a:cubicBezTo>
                    <a:pt x="658" y="321"/>
                    <a:pt x="658" y="321"/>
                    <a:pt x="658" y="321"/>
                  </a:cubicBezTo>
                  <a:cubicBezTo>
                    <a:pt x="658" y="321"/>
                    <a:pt x="658" y="321"/>
                    <a:pt x="658" y="321"/>
                  </a:cubicBezTo>
                  <a:cubicBezTo>
                    <a:pt x="658" y="321"/>
                    <a:pt x="658" y="321"/>
                    <a:pt x="658" y="321"/>
                  </a:cubicBezTo>
                  <a:cubicBezTo>
                    <a:pt x="658" y="321"/>
                    <a:pt x="658" y="321"/>
                    <a:pt x="658" y="321"/>
                  </a:cubicBezTo>
                  <a:cubicBezTo>
                    <a:pt x="658" y="321"/>
                    <a:pt x="658" y="321"/>
                    <a:pt x="658" y="321"/>
                  </a:cubicBezTo>
                  <a:cubicBezTo>
                    <a:pt x="658" y="321"/>
                    <a:pt x="658" y="321"/>
                    <a:pt x="658" y="321"/>
                  </a:cubicBezTo>
                  <a:cubicBezTo>
                    <a:pt x="657" y="287"/>
                    <a:pt x="657" y="287"/>
                    <a:pt x="657" y="287"/>
                  </a:cubicBezTo>
                  <a:cubicBezTo>
                    <a:pt x="656" y="244"/>
                    <a:pt x="656" y="244"/>
                    <a:pt x="656" y="244"/>
                  </a:cubicBezTo>
                  <a:cubicBezTo>
                    <a:pt x="657" y="244"/>
                    <a:pt x="658" y="244"/>
                    <a:pt x="659" y="244"/>
                  </a:cubicBezTo>
                  <a:cubicBezTo>
                    <a:pt x="659" y="244"/>
                    <a:pt x="659" y="244"/>
                    <a:pt x="659" y="244"/>
                  </a:cubicBezTo>
                  <a:cubicBezTo>
                    <a:pt x="661" y="244"/>
                    <a:pt x="663" y="244"/>
                    <a:pt x="665" y="243"/>
                  </a:cubicBezTo>
                  <a:cubicBezTo>
                    <a:pt x="666" y="243"/>
                    <a:pt x="667" y="243"/>
                    <a:pt x="668" y="244"/>
                  </a:cubicBezTo>
                  <a:cubicBezTo>
                    <a:pt x="669" y="244"/>
                    <a:pt x="670" y="244"/>
                    <a:pt x="671" y="244"/>
                  </a:cubicBezTo>
                  <a:cubicBezTo>
                    <a:pt x="671" y="244"/>
                    <a:pt x="671" y="244"/>
                    <a:pt x="671" y="244"/>
                  </a:cubicBezTo>
                  <a:cubicBezTo>
                    <a:pt x="672" y="244"/>
                    <a:pt x="673" y="244"/>
                    <a:pt x="674" y="244"/>
                  </a:cubicBezTo>
                  <a:cubicBezTo>
                    <a:pt x="675" y="244"/>
                    <a:pt x="675" y="244"/>
                    <a:pt x="675" y="244"/>
                  </a:cubicBezTo>
                  <a:cubicBezTo>
                    <a:pt x="675" y="244"/>
                    <a:pt x="675" y="244"/>
                    <a:pt x="675" y="244"/>
                  </a:cubicBezTo>
                  <a:cubicBezTo>
                    <a:pt x="676" y="244"/>
                    <a:pt x="677" y="244"/>
                    <a:pt x="677" y="244"/>
                  </a:cubicBezTo>
                  <a:cubicBezTo>
                    <a:pt x="678" y="244"/>
                    <a:pt x="679" y="244"/>
                    <a:pt x="680" y="244"/>
                  </a:cubicBezTo>
                  <a:cubicBezTo>
                    <a:pt x="681" y="244"/>
                    <a:pt x="682" y="244"/>
                    <a:pt x="683" y="244"/>
                  </a:cubicBezTo>
                  <a:cubicBezTo>
                    <a:pt x="683" y="244"/>
                    <a:pt x="683" y="244"/>
                    <a:pt x="683" y="244"/>
                  </a:cubicBezTo>
                  <a:cubicBezTo>
                    <a:pt x="684" y="244"/>
                    <a:pt x="684" y="244"/>
                    <a:pt x="684" y="244"/>
                  </a:cubicBezTo>
                  <a:cubicBezTo>
                    <a:pt x="684" y="244"/>
                    <a:pt x="684" y="244"/>
                    <a:pt x="684" y="244"/>
                  </a:cubicBezTo>
                  <a:cubicBezTo>
                    <a:pt x="685" y="245"/>
                    <a:pt x="685" y="245"/>
                    <a:pt x="685" y="245"/>
                  </a:cubicBezTo>
                  <a:cubicBezTo>
                    <a:pt x="686" y="245"/>
                    <a:pt x="687" y="245"/>
                    <a:pt x="688" y="245"/>
                  </a:cubicBezTo>
                  <a:cubicBezTo>
                    <a:pt x="688" y="245"/>
                    <a:pt x="689" y="245"/>
                    <a:pt x="689" y="245"/>
                  </a:cubicBezTo>
                  <a:cubicBezTo>
                    <a:pt x="690" y="245"/>
                    <a:pt x="690" y="245"/>
                    <a:pt x="690" y="245"/>
                  </a:cubicBezTo>
                  <a:cubicBezTo>
                    <a:pt x="690" y="245"/>
                    <a:pt x="690" y="245"/>
                    <a:pt x="690" y="245"/>
                  </a:cubicBezTo>
                  <a:cubicBezTo>
                    <a:pt x="690" y="245"/>
                    <a:pt x="690" y="245"/>
                    <a:pt x="690" y="245"/>
                  </a:cubicBezTo>
                  <a:cubicBezTo>
                    <a:pt x="690" y="245"/>
                    <a:pt x="690" y="245"/>
                    <a:pt x="690" y="245"/>
                  </a:cubicBezTo>
                  <a:cubicBezTo>
                    <a:pt x="691" y="245"/>
                    <a:pt x="691" y="245"/>
                    <a:pt x="692" y="245"/>
                  </a:cubicBezTo>
                  <a:cubicBezTo>
                    <a:pt x="692" y="245"/>
                    <a:pt x="693" y="245"/>
                    <a:pt x="693" y="245"/>
                  </a:cubicBezTo>
                  <a:cubicBezTo>
                    <a:pt x="695" y="245"/>
                    <a:pt x="695" y="245"/>
                    <a:pt x="695" y="245"/>
                  </a:cubicBezTo>
                  <a:cubicBezTo>
                    <a:pt x="696" y="245"/>
                    <a:pt x="696" y="245"/>
                    <a:pt x="696" y="245"/>
                  </a:cubicBezTo>
                  <a:cubicBezTo>
                    <a:pt x="697" y="245"/>
                    <a:pt x="697" y="245"/>
                    <a:pt x="697" y="245"/>
                  </a:cubicBezTo>
                  <a:cubicBezTo>
                    <a:pt x="698" y="245"/>
                    <a:pt x="698" y="245"/>
                    <a:pt x="698" y="245"/>
                  </a:cubicBezTo>
                  <a:cubicBezTo>
                    <a:pt x="699" y="245"/>
                    <a:pt x="699" y="245"/>
                    <a:pt x="699" y="245"/>
                  </a:cubicBezTo>
                  <a:cubicBezTo>
                    <a:pt x="700" y="245"/>
                    <a:pt x="700" y="245"/>
                    <a:pt x="700" y="245"/>
                  </a:cubicBezTo>
                  <a:cubicBezTo>
                    <a:pt x="700" y="245"/>
                    <a:pt x="700" y="245"/>
                    <a:pt x="700" y="245"/>
                  </a:cubicBezTo>
                  <a:cubicBezTo>
                    <a:pt x="701" y="245"/>
                    <a:pt x="701" y="245"/>
                    <a:pt x="701" y="245"/>
                  </a:cubicBezTo>
                  <a:cubicBezTo>
                    <a:pt x="702" y="245"/>
                    <a:pt x="702" y="245"/>
                    <a:pt x="702" y="245"/>
                  </a:cubicBezTo>
                  <a:cubicBezTo>
                    <a:pt x="702" y="245"/>
                    <a:pt x="702" y="245"/>
                    <a:pt x="702" y="245"/>
                  </a:cubicBezTo>
                  <a:cubicBezTo>
                    <a:pt x="703" y="245"/>
                    <a:pt x="703" y="245"/>
                    <a:pt x="703" y="245"/>
                  </a:cubicBezTo>
                  <a:cubicBezTo>
                    <a:pt x="703" y="245"/>
                    <a:pt x="703" y="245"/>
                    <a:pt x="703" y="245"/>
                  </a:cubicBezTo>
                  <a:cubicBezTo>
                    <a:pt x="704" y="245"/>
                    <a:pt x="704" y="245"/>
                    <a:pt x="704" y="245"/>
                  </a:cubicBezTo>
                  <a:cubicBezTo>
                    <a:pt x="704" y="245"/>
                    <a:pt x="704" y="245"/>
                    <a:pt x="704" y="245"/>
                  </a:cubicBezTo>
                  <a:cubicBezTo>
                    <a:pt x="704" y="245"/>
                    <a:pt x="704" y="245"/>
                    <a:pt x="704" y="245"/>
                  </a:cubicBezTo>
                  <a:cubicBezTo>
                    <a:pt x="705" y="245"/>
                    <a:pt x="705" y="245"/>
                    <a:pt x="705" y="245"/>
                  </a:cubicBezTo>
                  <a:cubicBezTo>
                    <a:pt x="706" y="245"/>
                    <a:pt x="706" y="245"/>
                    <a:pt x="706" y="245"/>
                  </a:cubicBezTo>
                  <a:cubicBezTo>
                    <a:pt x="707" y="245"/>
                    <a:pt x="707" y="245"/>
                    <a:pt x="707" y="245"/>
                  </a:cubicBezTo>
                  <a:cubicBezTo>
                    <a:pt x="707" y="245"/>
                    <a:pt x="707" y="245"/>
                    <a:pt x="707" y="245"/>
                  </a:cubicBezTo>
                  <a:cubicBezTo>
                    <a:pt x="708" y="245"/>
                    <a:pt x="708" y="245"/>
                    <a:pt x="708" y="245"/>
                  </a:cubicBezTo>
                  <a:cubicBezTo>
                    <a:pt x="709" y="245"/>
                    <a:pt x="709" y="245"/>
                    <a:pt x="709" y="245"/>
                  </a:cubicBezTo>
                  <a:cubicBezTo>
                    <a:pt x="709" y="245"/>
                    <a:pt x="709" y="245"/>
                    <a:pt x="709" y="245"/>
                  </a:cubicBezTo>
                  <a:cubicBezTo>
                    <a:pt x="709" y="245"/>
                    <a:pt x="709" y="245"/>
                    <a:pt x="709" y="245"/>
                  </a:cubicBezTo>
                  <a:cubicBezTo>
                    <a:pt x="710" y="245"/>
                    <a:pt x="710" y="245"/>
                    <a:pt x="710" y="245"/>
                  </a:cubicBezTo>
                  <a:cubicBezTo>
                    <a:pt x="711" y="245"/>
                    <a:pt x="711" y="245"/>
                    <a:pt x="711" y="245"/>
                  </a:cubicBezTo>
                  <a:cubicBezTo>
                    <a:pt x="712" y="245"/>
                    <a:pt x="712" y="245"/>
                    <a:pt x="712" y="245"/>
                  </a:cubicBezTo>
                  <a:cubicBezTo>
                    <a:pt x="712" y="245"/>
                    <a:pt x="713" y="245"/>
                    <a:pt x="713" y="245"/>
                  </a:cubicBezTo>
                  <a:cubicBezTo>
                    <a:pt x="714" y="245"/>
                    <a:pt x="714" y="245"/>
                    <a:pt x="714" y="245"/>
                  </a:cubicBezTo>
                  <a:cubicBezTo>
                    <a:pt x="715" y="245"/>
                    <a:pt x="715" y="245"/>
                    <a:pt x="715" y="245"/>
                  </a:cubicBezTo>
                  <a:cubicBezTo>
                    <a:pt x="715" y="245"/>
                    <a:pt x="715" y="245"/>
                    <a:pt x="715" y="245"/>
                  </a:cubicBezTo>
                  <a:cubicBezTo>
                    <a:pt x="715" y="245"/>
                    <a:pt x="715" y="245"/>
                    <a:pt x="715" y="245"/>
                  </a:cubicBezTo>
                  <a:cubicBezTo>
                    <a:pt x="715" y="245"/>
                    <a:pt x="715" y="245"/>
                    <a:pt x="715" y="245"/>
                  </a:cubicBezTo>
                  <a:cubicBezTo>
                    <a:pt x="716" y="245"/>
                    <a:pt x="716" y="245"/>
                    <a:pt x="717" y="245"/>
                  </a:cubicBezTo>
                  <a:cubicBezTo>
                    <a:pt x="717" y="244"/>
                    <a:pt x="718" y="244"/>
                    <a:pt x="718" y="244"/>
                  </a:cubicBezTo>
                  <a:cubicBezTo>
                    <a:pt x="719" y="244"/>
                    <a:pt x="720" y="244"/>
                    <a:pt x="720" y="244"/>
                  </a:cubicBezTo>
                  <a:cubicBezTo>
                    <a:pt x="721" y="244"/>
                    <a:pt x="721" y="244"/>
                    <a:pt x="721" y="244"/>
                  </a:cubicBezTo>
                  <a:cubicBezTo>
                    <a:pt x="721" y="244"/>
                    <a:pt x="721" y="244"/>
                    <a:pt x="721" y="244"/>
                  </a:cubicBezTo>
                  <a:cubicBezTo>
                    <a:pt x="722" y="244"/>
                    <a:pt x="722" y="244"/>
                    <a:pt x="722" y="244"/>
                  </a:cubicBezTo>
                  <a:cubicBezTo>
                    <a:pt x="723" y="244"/>
                    <a:pt x="723" y="244"/>
                    <a:pt x="724" y="244"/>
                  </a:cubicBezTo>
                  <a:cubicBezTo>
                    <a:pt x="724" y="243"/>
                    <a:pt x="725" y="243"/>
                    <a:pt x="726" y="243"/>
                  </a:cubicBezTo>
                  <a:cubicBezTo>
                    <a:pt x="726" y="243"/>
                    <a:pt x="727" y="243"/>
                    <a:pt x="727" y="243"/>
                  </a:cubicBezTo>
                  <a:cubicBezTo>
                    <a:pt x="728" y="243"/>
                    <a:pt x="729" y="243"/>
                    <a:pt x="729" y="243"/>
                  </a:cubicBezTo>
                  <a:cubicBezTo>
                    <a:pt x="730" y="243"/>
                    <a:pt x="730" y="242"/>
                    <a:pt x="731" y="242"/>
                  </a:cubicBezTo>
                  <a:cubicBezTo>
                    <a:pt x="732" y="242"/>
                    <a:pt x="732" y="242"/>
                    <a:pt x="733" y="242"/>
                  </a:cubicBezTo>
                  <a:cubicBezTo>
                    <a:pt x="734" y="242"/>
                    <a:pt x="735" y="241"/>
                    <a:pt x="737" y="241"/>
                  </a:cubicBezTo>
                  <a:cubicBezTo>
                    <a:pt x="737" y="241"/>
                    <a:pt x="738" y="241"/>
                    <a:pt x="739" y="241"/>
                  </a:cubicBezTo>
                  <a:cubicBezTo>
                    <a:pt x="739" y="241"/>
                    <a:pt x="740" y="240"/>
                    <a:pt x="740" y="240"/>
                  </a:cubicBezTo>
                  <a:cubicBezTo>
                    <a:pt x="741" y="240"/>
                    <a:pt x="742" y="240"/>
                    <a:pt x="742" y="240"/>
                  </a:cubicBezTo>
                  <a:cubicBezTo>
                    <a:pt x="743" y="240"/>
                    <a:pt x="744" y="239"/>
                    <a:pt x="745" y="239"/>
                  </a:cubicBezTo>
                  <a:cubicBezTo>
                    <a:pt x="745" y="239"/>
                    <a:pt x="746" y="239"/>
                    <a:pt x="747" y="239"/>
                  </a:cubicBezTo>
                  <a:cubicBezTo>
                    <a:pt x="747" y="238"/>
                    <a:pt x="748" y="238"/>
                    <a:pt x="748" y="238"/>
                  </a:cubicBezTo>
                  <a:cubicBezTo>
                    <a:pt x="750" y="238"/>
                    <a:pt x="752" y="237"/>
                    <a:pt x="753" y="237"/>
                  </a:cubicBezTo>
                  <a:cubicBezTo>
                    <a:pt x="754" y="236"/>
                    <a:pt x="755" y="236"/>
                    <a:pt x="756" y="236"/>
                  </a:cubicBezTo>
                  <a:cubicBezTo>
                    <a:pt x="757" y="236"/>
                    <a:pt x="757" y="236"/>
                    <a:pt x="757" y="236"/>
                  </a:cubicBezTo>
                  <a:cubicBezTo>
                    <a:pt x="757" y="235"/>
                    <a:pt x="757" y="235"/>
                    <a:pt x="757" y="235"/>
                  </a:cubicBezTo>
                  <a:cubicBezTo>
                    <a:pt x="758" y="235"/>
                    <a:pt x="758" y="235"/>
                    <a:pt x="758" y="235"/>
                  </a:cubicBezTo>
                  <a:cubicBezTo>
                    <a:pt x="759" y="235"/>
                    <a:pt x="759" y="235"/>
                    <a:pt x="759" y="235"/>
                  </a:cubicBezTo>
                  <a:cubicBezTo>
                    <a:pt x="760" y="235"/>
                    <a:pt x="760" y="234"/>
                    <a:pt x="761" y="234"/>
                  </a:cubicBezTo>
                  <a:cubicBezTo>
                    <a:pt x="762" y="234"/>
                    <a:pt x="762" y="234"/>
                    <a:pt x="762" y="234"/>
                  </a:cubicBezTo>
                  <a:cubicBezTo>
                    <a:pt x="762" y="234"/>
                    <a:pt x="762" y="234"/>
                    <a:pt x="762" y="234"/>
                  </a:cubicBezTo>
                  <a:cubicBezTo>
                    <a:pt x="762" y="234"/>
                    <a:pt x="762" y="234"/>
                    <a:pt x="762" y="234"/>
                  </a:cubicBezTo>
                  <a:cubicBezTo>
                    <a:pt x="763" y="234"/>
                    <a:pt x="763" y="233"/>
                    <a:pt x="764" y="233"/>
                  </a:cubicBezTo>
                  <a:cubicBezTo>
                    <a:pt x="764" y="233"/>
                    <a:pt x="764" y="233"/>
                    <a:pt x="764" y="233"/>
                  </a:cubicBezTo>
                  <a:cubicBezTo>
                    <a:pt x="765" y="233"/>
                    <a:pt x="765" y="233"/>
                    <a:pt x="765" y="233"/>
                  </a:cubicBezTo>
                  <a:cubicBezTo>
                    <a:pt x="765" y="233"/>
                    <a:pt x="765" y="233"/>
                    <a:pt x="765" y="233"/>
                  </a:cubicBezTo>
                  <a:cubicBezTo>
                    <a:pt x="766" y="232"/>
                    <a:pt x="766" y="232"/>
                    <a:pt x="766" y="232"/>
                  </a:cubicBezTo>
                  <a:cubicBezTo>
                    <a:pt x="767" y="232"/>
                    <a:pt x="767" y="232"/>
                    <a:pt x="767" y="232"/>
                  </a:cubicBezTo>
                  <a:cubicBezTo>
                    <a:pt x="768" y="231"/>
                    <a:pt x="768" y="231"/>
                    <a:pt x="768" y="231"/>
                  </a:cubicBezTo>
                  <a:cubicBezTo>
                    <a:pt x="769" y="231"/>
                    <a:pt x="769" y="231"/>
                    <a:pt x="769" y="231"/>
                  </a:cubicBezTo>
                  <a:cubicBezTo>
                    <a:pt x="769" y="231"/>
                    <a:pt x="769" y="231"/>
                    <a:pt x="769" y="231"/>
                  </a:cubicBezTo>
                  <a:cubicBezTo>
                    <a:pt x="769" y="231"/>
                    <a:pt x="769" y="231"/>
                    <a:pt x="769" y="231"/>
                  </a:cubicBezTo>
                  <a:cubicBezTo>
                    <a:pt x="769" y="231"/>
                    <a:pt x="769" y="231"/>
                    <a:pt x="769" y="231"/>
                  </a:cubicBezTo>
                  <a:cubicBezTo>
                    <a:pt x="770" y="230"/>
                    <a:pt x="770" y="230"/>
                    <a:pt x="770" y="230"/>
                  </a:cubicBezTo>
                  <a:cubicBezTo>
                    <a:pt x="770" y="230"/>
                    <a:pt x="770" y="230"/>
                    <a:pt x="770" y="230"/>
                  </a:cubicBezTo>
                  <a:cubicBezTo>
                    <a:pt x="771" y="230"/>
                    <a:pt x="771" y="230"/>
                    <a:pt x="771" y="230"/>
                  </a:cubicBezTo>
                  <a:cubicBezTo>
                    <a:pt x="772" y="229"/>
                    <a:pt x="772" y="229"/>
                    <a:pt x="772" y="229"/>
                  </a:cubicBezTo>
                  <a:cubicBezTo>
                    <a:pt x="772" y="229"/>
                    <a:pt x="772" y="229"/>
                    <a:pt x="772" y="229"/>
                  </a:cubicBezTo>
                  <a:cubicBezTo>
                    <a:pt x="773" y="229"/>
                    <a:pt x="773" y="229"/>
                    <a:pt x="773" y="229"/>
                  </a:cubicBezTo>
                  <a:cubicBezTo>
                    <a:pt x="773" y="229"/>
                    <a:pt x="773" y="229"/>
                    <a:pt x="773" y="229"/>
                  </a:cubicBezTo>
                  <a:cubicBezTo>
                    <a:pt x="773" y="229"/>
                    <a:pt x="773" y="229"/>
                    <a:pt x="773" y="229"/>
                  </a:cubicBezTo>
                  <a:cubicBezTo>
                    <a:pt x="773" y="228"/>
                    <a:pt x="773" y="228"/>
                    <a:pt x="773" y="228"/>
                  </a:cubicBezTo>
                  <a:cubicBezTo>
                    <a:pt x="774" y="228"/>
                    <a:pt x="774" y="228"/>
                    <a:pt x="774" y="228"/>
                  </a:cubicBezTo>
                  <a:cubicBezTo>
                    <a:pt x="774" y="228"/>
                    <a:pt x="774" y="228"/>
                    <a:pt x="774" y="228"/>
                  </a:cubicBezTo>
                  <a:cubicBezTo>
                    <a:pt x="775" y="227"/>
                    <a:pt x="775" y="227"/>
                    <a:pt x="775" y="227"/>
                  </a:cubicBezTo>
                  <a:cubicBezTo>
                    <a:pt x="775" y="227"/>
                    <a:pt x="775" y="227"/>
                    <a:pt x="775" y="227"/>
                  </a:cubicBezTo>
                  <a:cubicBezTo>
                    <a:pt x="776" y="227"/>
                    <a:pt x="776" y="227"/>
                    <a:pt x="776" y="227"/>
                  </a:cubicBezTo>
                  <a:cubicBezTo>
                    <a:pt x="776" y="226"/>
                    <a:pt x="776" y="226"/>
                    <a:pt x="776" y="226"/>
                  </a:cubicBezTo>
                  <a:cubicBezTo>
                    <a:pt x="776" y="226"/>
                    <a:pt x="776" y="226"/>
                    <a:pt x="776" y="226"/>
                  </a:cubicBezTo>
                  <a:cubicBezTo>
                    <a:pt x="777" y="226"/>
                    <a:pt x="777" y="226"/>
                    <a:pt x="777" y="226"/>
                  </a:cubicBezTo>
                  <a:cubicBezTo>
                    <a:pt x="777" y="225"/>
                    <a:pt x="777" y="225"/>
                    <a:pt x="777" y="225"/>
                  </a:cubicBezTo>
                  <a:cubicBezTo>
                    <a:pt x="777" y="225"/>
                    <a:pt x="777" y="225"/>
                    <a:pt x="777" y="225"/>
                  </a:cubicBezTo>
                  <a:cubicBezTo>
                    <a:pt x="778" y="225"/>
                    <a:pt x="778" y="225"/>
                    <a:pt x="778" y="225"/>
                  </a:cubicBezTo>
                  <a:cubicBezTo>
                    <a:pt x="778" y="224"/>
                    <a:pt x="778" y="224"/>
                    <a:pt x="778" y="224"/>
                  </a:cubicBezTo>
                  <a:cubicBezTo>
                    <a:pt x="778" y="224"/>
                    <a:pt x="778" y="224"/>
                    <a:pt x="778" y="224"/>
                  </a:cubicBezTo>
                  <a:cubicBezTo>
                    <a:pt x="778" y="224"/>
                    <a:pt x="778" y="224"/>
                    <a:pt x="778" y="224"/>
                  </a:cubicBezTo>
                  <a:cubicBezTo>
                    <a:pt x="778" y="224"/>
                    <a:pt x="778" y="224"/>
                    <a:pt x="778" y="224"/>
                  </a:cubicBezTo>
                  <a:cubicBezTo>
                    <a:pt x="778" y="224"/>
                    <a:pt x="778" y="224"/>
                    <a:pt x="778" y="224"/>
                  </a:cubicBezTo>
                  <a:cubicBezTo>
                    <a:pt x="779" y="223"/>
                    <a:pt x="779" y="223"/>
                    <a:pt x="779" y="223"/>
                  </a:cubicBezTo>
                  <a:cubicBezTo>
                    <a:pt x="779" y="223"/>
                    <a:pt x="779" y="223"/>
                    <a:pt x="779" y="223"/>
                  </a:cubicBezTo>
                  <a:cubicBezTo>
                    <a:pt x="779" y="223"/>
                    <a:pt x="779" y="223"/>
                    <a:pt x="779" y="223"/>
                  </a:cubicBezTo>
                  <a:cubicBezTo>
                    <a:pt x="779" y="222"/>
                    <a:pt x="779" y="222"/>
                    <a:pt x="779" y="222"/>
                  </a:cubicBezTo>
                  <a:cubicBezTo>
                    <a:pt x="779" y="222"/>
                    <a:pt x="779" y="222"/>
                    <a:pt x="779" y="222"/>
                  </a:cubicBezTo>
                  <a:cubicBezTo>
                    <a:pt x="780" y="222"/>
                    <a:pt x="780" y="222"/>
                    <a:pt x="780" y="222"/>
                  </a:cubicBezTo>
                  <a:cubicBezTo>
                    <a:pt x="780" y="221"/>
                    <a:pt x="780" y="221"/>
                    <a:pt x="780" y="221"/>
                  </a:cubicBezTo>
                  <a:cubicBezTo>
                    <a:pt x="780" y="221"/>
                    <a:pt x="780" y="221"/>
                    <a:pt x="780" y="221"/>
                  </a:cubicBezTo>
                  <a:cubicBezTo>
                    <a:pt x="780" y="220"/>
                    <a:pt x="780" y="220"/>
                    <a:pt x="780" y="220"/>
                  </a:cubicBezTo>
                  <a:cubicBezTo>
                    <a:pt x="780" y="220"/>
                    <a:pt x="780" y="220"/>
                    <a:pt x="780" y="220"/>
                  </a:cubicBezTo>
                  <a:cubicBezTo>
                    <a:pt x="780" y="220"/>
                    <a:pt x="780" y="220"/>
                    <a:pt x="780" y="220"/>
                  </a:cubicBezTo>
                  <a:cubicBezTo>
                    <a:pt x="780" y="219"/>
                    <a:pt x="780" y="219"/>
                    <a:pt x="780" y="219"/>
                  </a:cubicBezTo>
                  <a:cubicBezTo>
                    <a:pt x="781" y="219"/>
                    <a:pt x="781" y="219"/>
                    <a:pt x="781" y="219"/>
                  </a:cubicBezTo>
                  <a:cubicBezTo>
                    <a:pt x="781" y="218"/>
                    <a:pt x="781" y="218"/>
                    <a:pt x="781" y="218"/>
                  </a:cubicBezTo>
                  <a:cubicBezTo>
                    <a:pt x="781" y="218"/>
                    <a:pt x="781" y="218"/>
                    <a:pt x="781" y="218"/>
                  </a:cubicBezTo>
                  <a:cubicBezTo>
                    <a:pt x="781" y="218"/>
                    <a:pt x="781" y="218"/>
                    <a:pt x="781" y="218"/>
                  </a:cubicBezTo>
                  <a:cubicBezTo>
                    <a:pt x="781" y="217"/>
                    <a:pt x="781" y="217"/>
                    <a:pt x="781" y="217"/>
                  </a:cubicBezTo>
                  <a:cubicBezTo>
                    <a:pt x="781" y="217"/>
                    <a:pt x="781" y="217"/>
                    <a:pt x="781" y="217"/>
                  </a:cubicBezTo>
                  <a:close/>
                </a:path>
              </a:pathLst>
            </a:custGeom>
            <a:gradFill>
              <a:gsLst>
                <a:gs pos="53000">
                  <a:srgbClr val="FFFFFF">
                    <a:lumMod val="85000"/>
                  </a:srgbClr>
                </a:gs>
                <a:gs pos="98000">
                  <a:srgbClr val="FFFFFF">
                    <a:lumMod val="65000"/>
                  </a:srgbClr>
                </a:gs>
              </a:gsLst>
              <a:lin ang="186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80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399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Freeform 22">
              <a:extLst>
                <a:ext uri="{FF2B5EF4-FFF2-40B4-BE49-F238E27FC236}">
                  <a16:creationId xmlns:a16="http://schemas.microsoft.com/office/drawing/2014/main" id="{5704AAB7-7519-43E8-AB48-9C00B5BBD16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262760" y="3049612"/>
              <a:ext cx="1152525" cy="292100"/>
            </a:xfrm>
            <a:custGeom>
              <a:avLst/>
              <a:gdLst>
                <a:gd name="T0" fmla="*/ 742 w 779"/>
                <a:gd name="T1" fmla="*/ 59 h 196"/>
                <a:gd name="T2" fmla="*/ 722 w 779"/>
                <a:gd name="T3" fmla="*/ 57 h 196"/>
                <a:gd name="T4" fmla="*/ 670 w 779"/>
                <a:gd name="T5" fmla="*/ 64 h 196"/>
                <a:gd name="T6" fmla="*/ 653 w 779"/>
                <a:gd name="T7" fmla="*/ 67 h 196"/>
                <a:gd name="T8" fmla="*/ 640 w 779"/>
                <a:gd name="T9" fmla="*/ 66 h 196"/>
                <a:gd name="T10" fmla="*/ 630 w 779"/>
                <a:gd name="T11" fmla="*/ 56 h 196"/>
                <a:gd name="T12" fmla="*/ 584 w 779"/>
                <a:gd name="T13" fmla="*/ 4 h 196"/>
                <a:gd name="T14" fmla="*/ 481 w 779"/>
                <a:gd name="T15" fmla="*/ 3 h 196"/>
                <a:gd name="T16" fmla="*/ 470 w 779"/>
                <a:gd name="T17" fmla="*/ 4 h 196"/>
                <a:gd name="T18" fmla="*/ 448 w 779"/>
                <a:gd name="T19" fmla="*/ 32 h 196"/>
                <a:gd name="T20" fmla="*/ 433 w 779"/>
                <a:gd name="T21" fmla="*/ 50 h 196"/>
                <a:gd name="T22" fmla="*/ 384 w 779"/>
                <a:gd name="T23" fmla="*/ 53 h 196"/>
                <a:gd name="T24" fmla="*/ 341 w 779"/>
                <a:gd name="T25" fmla="*/ 50 h 196"/>
                <a:gd name="T26" fmla="*/ 345 w 779"/>
                <a:gd name="T27" fmla="*/ 21 h 196"/>
                <a:gd name="T28" fmla="*/ 342 w 779"/>
                <a:gd name="T29" fmla="*/ 3 h 196"/>
                <a:gd name="T30" fmla="*/ 298 w 779"/>
                <a:gd name="T31" fmla="*/ 0 h 196"/>
                <a:gd name="T32" fmla="*/ 191 w 779"/>
                <a:gd name="T33" fmla="*/ 0 h 196"/>
                <a:gd name="T34" fmla="*/ 163 w 779"/>
                <a:gd name="T35" fmla="*/ 12 h 196"/>
                <a:gd name="T36" fmla="*/ 168 w 779"/>
                <a:gd name="T37" fmla="*/ 35 h 196"/>
                <a:gd name="T38" fmla="*/ 175 w 779"/>
                <a:gd name="T39" fmla="*/ 68 h 196"/>
                <a:gd name="T40" fmla="*/ 140 w 779"/>
                <a:gd name="T41" fmla="*/ 76 h 196"/>
                <a:gd name="T42" fmla="*/ 127 w 779"/>
                <a:gd name="T43" fmla="*/ 75 h 196"/>
                <a:gd name="T44" fmla="*/ 108 w 779"/>
                <a:gd name="T45" fmla="*/ 72 h 196"/>
                <a:gd name="T46" fmla="*/ 71 w 779"/>
                <a:gd name="T47" fmla="*/ 72 h 196"/>
                <a:gd name="T48" fmla="*/ 30 w 779"/>
                <a:gd name="T49" fmla="*/ 78 h 196"/>
                <a:gd name="T50" fmla="*/ 1 w 779"/>
                <a:gd name="T51" fmla="*/ 102 h 196"/>
                <a:gd name="T52" fmla="*/ 25 w 779"/>
                <a:gd name="T53" fmla="*/ 118 h 196"/>
                <a:gd name="T54" fmla="*/ 73 w 779"/>
                <a:gd name="T55" fmla="*/ 121 h 196"/>
                <a:gd name="T56" fmla="*/ 101 w 779"/>
                <a:gd name="T57" fmla="*/ 119 h 196"/>
                <a:gd name="T58" fmla="*/ 128 w 779"/>
                <a:gd name="T59" fmla="*/ 115 h 196"/>
                <a:gd name="T60" fmla="*/ 154 w 779"/>
                <a:gd name="T61" fmla="*/ 118 h 196"/>
                <a:gd name="T62" fmla="*/ 164 w 779"/>
                <a:gd name="T63" fmla="*/ 137 h 196"/>
                <a:gd name="T64" fmla="*/ 122 w 779"/>
                <a:gd name="T65" fmla="*/ 196 h 196"/>
                <a:gd name="T66" fmla="*/ 423 w 779"/>
                <a:gd name="T67" fmla="*/ 195 h 196"/>
                <a:gd name="T68" fmla="*/ 580 w 779"/>
                <a:gd name="T69" fmla="*/ 193 h 196"/>
                <a:gd name="T70" fmla="*/ 587 w 779"/>
                <a:gd name="T71" fmla="*/ 193 h 196"/>
                <a:gd name="T72" fmla="*/ 647 w 779"/>
                <a:gd name="T73" fmla="*/ 187 h 196"/>
                <a:gd name="T74" fmla="*/ 646 w 779"/>
                <a:gd name="T75" fmla="*/ 158 h 196"/>
                <a:gd name="T76" fmla="*/ 631 w 779"/>
                <a:gd name="T77" fmla="*/ 117 h 196"/>
                <a:gd name="T78" fmla="*/ 661 w 779"/>
                <a:gd name="T79" fmla="*/ 109 h 196"/>
                <a:gd name="T80" fmla="*/ 671 w 779"/>
                <a:gd name="T81" fmla="*/ 109 h 196"/>
                <a:gd name="T82" fmla="*/ 687 w 779"/>
                <a:gd name="T83" fmla="*/ 110 h 196"/>
                <a:gd name="T84" fmla="*/ 712 w 779"/>
                <a:gd name="T85" fmla="*/ 110 h 196"/>
                <a:gd name="T86" fmla="*/ 757 w 779"/>
                <a:gd name="T87" fmla="*/ 101 h 196"/>
                <a:gd name="T88" fmla="*/ 766 w 779"/>
                <a:gd name="T89" fmla="*/ 69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79" h="196">
                  <a:moveTo>
                    <a:pt x="766" y="69"/>
                  </a:moveTo>
                  <a:cubicBezTo>
                    <a:pt x="761" y="66"/>
                    <a:pt x="754" y="63"/>
                    <a:pt x="748" y="60"/>
                  </a:cubicBezTo>
                  <a:cubicBezTo>
                    <a:pt x="746" y="60"/>
                    <a:pt x="744" y="59"/>
                    <a:pt x="742" y="59"/>
                  </a:cubicBezTo>
                  <a:cubicBezTo>
                    <a:pt x="740" y="58"/>
                    <a:pt x="738" y="58"/>
                    <a:pt x="736" y="58"/>
                  </a:cubicBezTo>
                  <a:cubicBezTo>
                    <a:pt x="733" y="58"/>
                    <a:pt x="731" y="57"/>
                    <a:pt x="729" y="57"/>
                  </a:cubicBezTo>
                  <a:cubicBezTo>
                    <a:pt x="726" y="57"/>
                    <a:pt x="724" y="57"/>
                    <a:pt x="722" y="57"/>
                  </a:cubicBezTo>
                  <a:cubicBezTo>
                    <a:pt x="716" y="57"/>
                    <a:pt x="710" y="58"/>
                    <a:pt x="704" y="58"/>
                  </a:cubicBezTo>
                  <a:cubicBezTo>
                    <a:pt x="698" y="59"/>
                    <a:pt x="692" y="60"/>
                    <a:pt x="686" y="61"/>
                  </a:cubicBezTo>
                  <a:cubicBezTo>
                    <a:pt x="680" y="62"/>
                    <a:pt x="675" y="63"/>
                    <a:pt x="670" y="64"/>
                  </a:cubicBezTo>
                  <a:cubicBezTo>
                    <a:pt x="665" y="65"/>
                    <a:pt x="660" y="66"/>
                    <a:pt x="656" y="67"/>
                  </a:cubicBezTo>
                  <a:cubicBezTo>
                    <a:pt x="656" y="67"/>
                    <a:pt x="655" y="67"/>
                    <a:pt x="655" y="67"/>
                  </a:cubicBezTo>
                  <a:cubicBezTo>
                    <a:pt x="654" y="67"/>
                    <a:pt x="654" y="67"/>
                    <a:pt x="653" y="67"/>
                  </a:cubicBezTo>
                  <a:cubicBezTo>
                    <a:pt x="652" y="68"/>
                    <a:pt x="652" y="68"/>
                    <a:pt x="651" y="68"/>
                  </a:cubicBezTo>
                  <a:cubicBezTo>
                    <a:pt x="651" y="68"/>
                    <a:pt x="650" y="68"/>
                    <a:pt x="650" y="68"/>
                  </a:cubicBezTo>
                  <a:cubicBezTo>
                    <a:pt x="646" y="68"/>
                    <a:pt x="643" y="67"/>
                    <a:pt x="640" y="66"/>
                  </a:cubicBezTo>
                  <a:cubicBezTo>
                    <a:pt x="638" y="65"/>
                    <a:pt x="636" y="64"/>
                    <a:pt x="634" y="62"/>
                  </a:cubicBezTo>
                  <a:cubicBezTo>
                    <a:pt x="632" y="61"/>
                    <a:pt x="631" y="59"/>
                    <a:pt x="631" y="58"/>
                  </a:cubicBezTo>
                  <a:cubicBezTo>
                    <a:pt x="630" y="57"/>
                    <a:pt x="630" y="56"/>
                    <a:pt x="630" y="56"/>
                  </a:cubicBezTo>
                  <a:cubicBezTo>
                    <a:pt x="649" y="5"/>
                    <a:pt x="649" y="5"/>
                    <a:pt x="649" y="5"/>
                  </a:cubicBezTo>
                  <a:cubicBezTo>
                    <a:pt x="647" y="5"/>
                    <a:pt x="639" y="5"/>
                    <a:pt x="628" y="5"/>
                  </a:cubicBezTo>
                  <a:cubicBezTo>
                    <a:pt x="616" y="4"/>
                    <a:pt x="601" y="4"/>
                    <a:pt x="584" y="4"/>
                  </a:cubicBezTo>
                  <a:cubicBezTo>
                    <a:pt x="567" y="4"/>
                    <a:pt x="549" y="3"/>
                    <a:pt x="532" y="3"/>
                  </a:cubicBezTo>
                  <a:cubicBezTo>
                    <a:pt x="515" y="3"/>
                    <a:pt x="498" y="3"/>
                    <a:pt x="486" y="3"/>
                  </a:cubicBezTo>
                  <a:cubicBezTo>
                    <a:pt x="484" y="3"/>
                    <a:pt x="483" y="3"/>
                    <a:pt x="481" y="3"/>
                  </a:cubicBezTo>
                  <a:cubicBezTo>
                    <a:pt x="480" y="3"/>
                    <a:pt x="478" y="3"/>
                    <a:pt x="477" y="3"/>
                  </a:cubicBezTo>
                  <a:cubicBezTo>
                    <a:pt x="476" y="3"/>
                    <a:pt x="475" y="4"/>
                    <a:pt x="473" y="4"/>
                  </a:cubicBezTo>
                  <a:cubicBezTo>
                    <a:pt x="472" y="4"/>
                    <a:pt x="471" y="4"/>
                    <a:pt x="470" y="4"/>
                  </a:cubicBezTo>
                  <a:cubicBezTo>
                    <a:pt x="460" y="4"/>
                    <a:pt x="454" y="6"/>
                    <a:pt x="450" y="9"/>
                  </a:cubicBezTo>
                  <a:cubicBezTo>
                    <a:pt x="447" y="12"/>
                    <a:pt x="446" y="15"/>
                    <a:pt x="446" y="20"/>
                  </a:cubicBezTo>
                  <a:cubicBezTo>
                    <a:pt x="446" y="24"/>
                    <a:pt x="447" y="28"/>
                    <a:pt x="448" y="32"/>
                  </a:cubicBezTo>
                  <a:cubicBezTo>
                    <a:pt x="449" y="36"/>
                    <a:pt x="449" y="40"/>
                    <a:pt x="449" y="43"/>
                  </a:cubicBezTo>
                  <a:cubicBezTo>
                    <a:pt x="448" y="44"/>
                    <a:pt x="447" y="46"/>
                    <a:pt x="444" y="47"/>
                  </a:cubicBezTo>
                  <a:cubicBezTo>
                    <a:pt x="441" y="48"/>
                    <a:pt x="437" y="49"/>
                    <a:pt x="433" y="50"/>
                  </a:cubicBezTo>
                  <a:cubicBezTo>
                    <a:pt x="428" y="51"/>
                    <a:pt x="423" y="52"/>
                    <a:pt x="417" y="52"/>
                  </a:cubicBezTo>
                  <a:cubicBezTo>
                    <a:pt x="411" y="53"/>
                    <a:pt x="405" y="53"/>
                    <a:pt x="398" y="53"/>
                  </a:cubicBezTo>
                  <a:cubicBezTo>
                    <a:pt x="394" y="53"/>
                    <a:pt x="389" y="53"/>
                    <a:pt x="384" y="53"/>
                  </a:cubicBezTo>
                  <a:cubicBezTo>
                    <a:pt x="379" y="53"/>
                    <a:pt x="375" y="53"/>
                    <a:pt x="370" y="52"/>
                  </a:cubicBezTo>
                  <a:cubicBezTo>
                    <a:pt x="365" y="52"/>
                    <a:pt x="360" y="52"/>
                    <a:pt x="355" y="51"/>
                  </a:cubicBezTo>
                  <a:cubicBezTo>
                    <a:pt x="351" y="51"/>
                    <a:pt x="346" y="50"/>
                    <a:pt x="341" y="50"/>
                  </a:cubicBezTo>
                  <a:cubicBezTo>
                    <a:pt x="330" y="48"/>
                    <a:pt x="325" y="45"/>
                    <a:pt x="324" y="42"/>
                  </a:cubicBezTo>
                  <a:cubicBezTo>
                    <a:pt x="323" y="39"/>
                    <a:pt x="325" y="35"/>
                    <a:pt x="329" y="32"/>
                  </a:cubicBezTo>
                  <a:cubicBezTo>
                    <a:pt x="334" y="28"/>
                    <a:pt x="340" y="24"/>
                    <a:pt x="345" y="21"/>
                  </a:cubicBezTo>
                  <a:cubicBezTo>
                    <a:pt x="351" y="17"/>
                    <a:pt x="356" y="14"/>
                    <a:pt x="358" y="12"/>
                  </a:cubicBezTo>
                  <a:cubicBezTo>
                    <a:pt x="361" y="10"/>
                    <a:pt x="360" y="8"/>
                    <a:pt x="356" y="6"/>
                  </a:cubicBezTo>
                  <a:cubicBezTo>
                    <a:pt x="353" y="5"/>
                    <a:pt x="348" y="4"/>
                    <a:pt x="342" y="3"/>
                  </a:cubicBezTo>
                  <a:cubicBezTo>
                    <a:pt x="336" y="2"/>
                    <a:pt x="329" y="1"/>
                    <a:pt x="324" y="1"/>
                  </a:cubicBezTo>
                  <a:cubicBezTo>
                    <a:pt x="319" y="1"/>
                    <a:pt x="315" y="0"/>
                    <a:pt x="315" y="0"/>
                  </a:cubicBezTo>
                  <a:cubicBezTo>
                    <a:pt x="314" y="0"/>
                    <a:pt x="307" y="0"/>
                    <a:pt x="298" y="0"/>
                  </a:cubicBezTo>
                  <a:cubicBezTo>
                    <a:pt x="289" y="0"/>
                    <a:pt x="277" y="0"/>
                    <a:pt x="264" y="0"/>
                  </a:cubicBezTo>
                  <a:cubicBezTo>
                    <a:pt x="250" y="0"/>
                    <a:pt x="236" y="0"/>
                    <a:pt x="224" y="0"/>
                  </a:cubicBezTo>
                  <a:cubicBezTo>
                    <a:pt x="211" y="0"/>
                    <a:pt x="199" y="0"/>
                    <a:pt x="191" y="0"/>
                  </a:cubicBezTo>
                  <a:cubicBezTo>
                    <a:pt x="184" y="1"/>
                    <a:pt x="178" y="1"/>
                    <a:pt x="174" y="3"/>
                  </a:cubicBezTo>
                  <a:cubicBezTo>
                    <a:pt x="170" y="4"/>
                    <a:pt x="168" y="6"/>
                    <a:pt x="166" y="8"/>
                  </a:cubicBezTo>
                  <a:cubicBezTo>
                    <a:pt x="164" y="9"/>
                    <a:pt x="164" y="11"/>
                    <a:pt x="163" y="12"/>
                  </a:cubicBezTo>
                  <a:cubicBezTo>
                    <a:pt x="163" y="14"/>
                    <a:pt x="163" y="15"/>
                    <a:pt x="163" y="15"/>
                  </a:cubicBezTo>
                  <a:cubicBezTo>
                    <a:pt x="164" y="15"/>
                    <a:pt x="164" y="18"/>
                    <a:pt x="165" y="21"/>
                  </a:cubicBezTo>
                  <a:cubicBezTo>
                    <a:pt x="166" y="25"/>
                    <a:pt x="167" y="30"/>
                    <a:pt x="168" y="35"/>
                  </a:cubicBezTo>
                  <a:cubicBezTo>
                    <a:pt x="170" y="40"/>
                    <a:pt x="171" y="46"/>
                    <a:pt x="173" y="50"/>
                  </a:cubicBezTo>
                  <a:cubicBezTo>
                    <a:pt x="174" y="55"/>
                    <a:pt x="176" y="60"/>
                    <a:pt x="177" y="62"/>
                  </a:cubicBezTo>
                  <a:cubicBezTo>
                    <a:pt x="178" y="64"/>
                    <a:pt x="177" y="66"/>
                    <a:pt x="175" y="68"/>
                  </a:cubicBezTo>
                  <a:cubicBezTo>
                    <a:pt x="173" y="70"/>
                    <a:pt x="170" y="71"/>
                    <a:pt x="167" y="72"/>
                  </a:cubicBezTo>
                  <a:cubicBezTo>
                    <a:pt x="163" y="73"/>
                    <a:pt x="159" y="74"/>
                    <a:pt x="154" y="75"/>
                  </a:cubicBezTo>
                  <a:cubicBezTo>
                    <a:pt x="149" y="75"/>
                    <a:pt x="145" y="76"/>
                    <a:pt x="140" y="76"/>
                  </a:cubicBezTo>
                  <a:cubicBezTo>
                    <a:pt x="138" y="76"/>
                    <a:pt x="137" y="76"/>
                    <a:pt x="135" y="76"/>
                  </a:cubicBezTo>
                  <a:cubicBezTo>
                    <a:pt x="134" y="76"/>
                    <a:pt x="132" y="76"/>
                    <a:pt x="131" y="75"/>
                  </a:cubicBezTo>
                  <a:cubicBezTo>
                    <a:pt x="129" y="75"/>
                    <a:pt x="128" y="75"/>
                    <a:pt x="127" y="75"/>
                  </a:cubicBezTo>
                  <a:cubicBezTo>
                    <a:pt x="126" y="75"/>
                    <a:pt x="124" y="74"/>
                    <a:pt x="123" y="74"/>
                  </a:cubicBezTo>
                  <a:cubicBezTo>
                    <a:pt x="122" y="74"/>
                    <a:pt x="119" y="73"/>
                    <a:pt x="117" y="73"/>
                  </a:cubicBezTo>
                  <a:cubicBezTo>
                    <a:pt x="114" y="72"/>
                    <a:pt x="111" y="72"/>
                    <a:pt x="108" y="72"/>
                  </a:cubicBezTo>
                  <a:cubicBezTo>
                    <a:pt x="105" y="72"/>
                    <a:pt x="101" y="71"/>
                    <a:pt x="98" y="71"/>
                  </a:cubicBezTo>
                  <a:cubicBezTo>
                    <a:pt x="94" y="71"/>
                    <a:pt x="90" y="71"/>
                    <a:pt x="86" y="71"/>
                  </a:cubicBezTo>
                  <a:cubicBezTo>
                    <a:pt x="81" y="71"/>
                    <a:pt x="76" y="71"/>
                    <a:pt x="71" y="72"/>
                  </a:cubicBezTo>
                  <a:cubicBezTo>
                    <a:pt x="66" y="72"/>
                    <a:pt x="62" y="73"/>
                    <a:pt x="57" y="73"/>
                  </a:cubicBezTo>
                  <a:cubicBezTo>
                    <a:pt x="52" y="74"/>
                    <a:pt x="47" y="74"/>
                    <a:pt x="43" y="75"/>
                  </a:cubicBezTo>
                  <a:cubicBezTo>
                    <a:pt x="38" y="76"/>
                    <a:pt x="34" y="77"/>
                    <a:pt x="30" y="78"/>
                  </a:cubicBezTo>
                  <a:cubicBezTo>
                    <a:pt x="22" y="80"/>
                    <a:pt x="17" y="83"/>
                    <a:pt x="12" y="85"/>
                  </a:cubicBezTo>
                  <a:cubicBezTo>
                    <a:pt x="8" y="88"/>
                    <a:pt x="5" y="91"/>
                    <a:pt x="3" y="93"/>
                  </a:cubicBezTo>
                  <a:cubicBezTo>
                    <a:pt x="1" y="96"/>
                    <a:pt x="0" y="99"/>
                    <a:pt x="1" y="102"/>
                  </a:cubicBezTo>
                  <a:cubicBezTo>
                    <a:pt x="1" y="105"/>
                    <a:pt x="2" y="107"/>
                    <a:pt x="4" y="110"/>
                  </a:cubicBezTo>
                  <a:cubicBezTo>
                    <a:pt x="6" y="111"/>
                    <a:pt x="8" y="113"/>
                    <a:pt x="12" y="114"/>
                  </a:cubicBezTo>
                  <a:cubicBezTo>
                    <a:pt x="15" y="116"/>
                    <a:pt x="20" y="117"/>
                    <a:pt x="25" y="118"/>
                  </a:cubicBezTo>
                  <a:cubicBezTo>
                    <a:pt x="30" y="119"/>
                    <a:pt x="36" y="120"/>
                    <a:pt x="42" y="121"/>
                  </a:cubicBezTo>
                  <a:cubicBezTo>
                    <a:pt x="49" y="122"/>
                    <a:pt x="56" y="122"/>
                    <a:pt x="64" y="122"/>
                  </a:cubicBezTo>
                  <a:cubicBezTo>
                    <a:pt x="67" y="122"/>
                    <a:pt x="70" y="122"/>
                    <a:pt x="73" y="121"/>
                  </a:cubicBezTo>
                  <a:cubicBezTo>
                    <a:pt x="76" y="121"/>
                    <a:pt x="79" y="121"/>
                    <a:pt x="82" y="121"/>
                  </a:cubicBezTo>
                  <a:cubicBezTo>
                    <a:pt x="85" y="121"/>
                    <a:pt x="88" y="120"/>
                    <a:pt x="91" y="120"/>
                  </a:cubicBezTo>
                  <a:cubicBezTo>
                    <a:pt x="95" y="119"/>
                    <a:pt x="98" y="119"/>
                    <a:pt x="101" y="119"/>
                  </a:cubicBezTo>
                  <a:cubicBezTo>
                    <a:pt x="105" y="118"/>
                    <a:pt x="108" y="117"/>
                    <a:pt x="111" y="117"/>
                  </a:cubicBezTo>
                  <a:cubicBezTo>
                    <a:pt x="114" y="117"/>
                    <a:pt x="117" y="116"/>
                    <a:pt x="120" y="116"/>
                  </a:cubicBezTo>
                  <a:cubicBezTo>
                    <a:pt x="123" y="116"/>
                    <a:pt x="125" y="116"/>
                    <a:pt x="128" y="115"/>
                  </a:cubicBezTo>
                  <a:cubicBezTo>
                    <a:pt x="130" y="115"/>
                    <a:pt x="132" y="115"/>
                    <a:pt x="134" y="115"/>
                  </a:cubicBezTo>
                  <a:cubicBezTo>
                    <a:pt x="139" y="115"/>
                    <a:pt x="142" y="115"/>
                    <a:pt x="146" y="116"/>
                  </a:cubicBezTo>
                  <a:cubicBezTo>
                    <a:pt x="149" y="116"/>
                    <a:pt x="151" y="117"/>
                    <a:pt x="154" y="118"/>
                  </a:cubicBezTo>
                  <a:cubicBezTo>
                    <a:pt x="156" y="119"/>
                    <a:pt x="158" y="120"/>
                    <a:pt x="159" y="121"/>
                  </a:cubicBezTo>
                  <a:cubicBezTo>
                    <a:pt x="161" y="122"/>
                    <a:pt x="163" y="123"/>
                    <a:pt x="165" y="124"/>
                  </a:cubicBezTo>
                  <a:cubicBezTo>
                    <a:pt x="168" y="125"/>
                    <a:pt x="167" y="130"/>
                    <a:pt x="164" y="137"/>
                  </a:cubicBezTo>
                  <a:cubicBezTo>
                    <a:pt x="161" y="143"/>
                    <a:pt x="156" y="152"/>
                    <a:pt x="150" y="160"/>
                  </a:cubicBezTo>
                  <a:cubicBezTo>
                    <a:pt x="144" y="169"/>
                    <a:pt x="137" y="177"/>
                    <a:pt x="132" y="184"/>
                  </a:cubicBezTo>
                  <a:cubicBezTo>
                    <a:pt x="127" y="191"/>
                    <a:pt x="123" y="195"/>
                    <a:pt x="122" y="196"/>
                  </a:cubicBezTo>
                  <a:cubicBezTo>
                    <a:pt x="311" y="196"/>
                    <a:pt x="311" y="196"/>
                    <a:pt x="311" y="196"/>
                  </a:cubicBezTo>
                  <a:cubicBezTo>
                    <a:pt x="314" y="196"/>
                    <a:pt x="328" y="196"/>
                    <a:pt x="348" y="196"/>
                  </a:cubicBezTo>
                  <a:cubicBezTo>
                    <a:pt x="368" y="195"/>
                    <a:pt x="395" y="195"/>
                    <a:pt x="423" y="195"/>
                  </a:cubicBezTo>
                  <a:cubicBezTo>
                    <a:pt x="452" y="194"/>
                    <a:pt x="482" y="194"/>
                    <a:pt x="509" y="194"/>
                  </a:cubicBezTo>
                  <a:cubicBezTo>
                    <a:pt x="537" y="193"/>
                    <a:pt x="561" y="193"/>
                    <a:pt x="578" y="193"/>
                  </a:cubicBezTo>
                  <a:cubicBezTo>
                    <a:pt x="579" y="193"/>
                    <a:pt x="580" y="193"/>
                    <a:pt x="580" y="193"/>
                  </a:cubicBezTo>
                  <a:cubicBezTo>
                    <a:pt x="581" y="193"/>
                    <a:pt x="582" y="193"/>
                    <a:pt x="583" y="193"/>
                  </a:cubicBezTo>
                  <a:cubicBezTo>
                    <a:pt x="583" y="193"/>
                    <a:pt x="584" y="193"/>
                    <a:pt x="585" y="193"/>
                  </a:cubicBezTo>
                  <a:cubicBezTo>
                    <a:pt x="586" y="193"/>
                    <a:pt x="586" y="193"/>
                    <a:pt x="587" y="193"/>
                  </a:cubicBezTo>
                  <a:cubicBezTo>
                    <a:pt x="602" y="193"/>
                    <a:pt x="613" y="192"/>
                    <a:pt x="621" y="192"/>
                  </a:cubicBezTo>
                  <a:cubicBezTo>
                    <a:pt x="629" y="191"/>
                    <a:pt x="635" y="191"/>
                    <a:pt x="639" y="190"/>
                  </a:cubicBezTo>
                  <a:cubicBezTo>
                    <a:pt x="643" y="189"/>
                    <a:pt x="645" y="188"/>
                    <a:pt x="647" y="187"/>
                  </a:cubicBezTo>
                  <a:cubicBezTo>
                    <a:pt x="649" y="186"/>
                    <a:pt x="651" y="185"/>
                    <a:pt x="653" y="185"/>
                  </a:cubicBezTo>
                  <a:cubicBezTo>
                    <a:pt x="655" y="184"/>
                    <a:pt x="655" y="180"/>
                    <a:pt x="654" y="176"/>
                  </a:cubicBezTo>
                  <a:cubicBezTo>
                    <a:pt x="652" y="171"/>
                    <a:pt x="650" y="165"/>
                    <a:pt x="646" y="158"/>
                  </a:cubicBezTo>
                  <a:cubicBezTo>
                    <a:pt x="643" y="152"/>
                    <a:pt x="640" y="145"/>
                    <a:pt x="637" y="139"/>
                  </a:cubicBezTo>
                  <a:cubicBezTo>
                    <a:pt x="634" y="133"/>
                    <a:pt x="631" y="128"/>
                    <a:pt x="630" y="125"/>
                  </a:cubicBezTo>
                  <a:cubicBezTo>
                    <a:pt x="629" y="122"/>
                    <a:pt x="629" y="119"/>
                    <a:pt x="631" y="117"/>
                  </a:cubicBezTo>
                  <a:cubicBezTo>
                    <a:pt x="632" y="115"/>
                    <a:pt x="634" y="114"/>
                    <a:pt x="638" y="113"/>
                  </a:cubicBezTo>
                  <a:cubicBezTo>
                    <a:pt x="641" y="111"/>
                    <a:pt x="644" y="111"/>
                    <a:pt x="648" y="110"/>
                  </a:cubicBezTo>
                  <a:cubicBezTo>
                    <a:pt x="652" y="109"/>
                    <a:pt x="657" y="109"/>
                    <a:pt x="661" y="109"/>
                  </a:cubicBezTo>
                  <a:cubicBezTo>
                    <a:pt x="663" y="109"/>
                    <a:pt x="664" y="109"/>
                    <a:pt x="665" y="109"/>
                  </a:cubicBezTo>
                  <a:cubicBezTo>
                    <a:pt x="666" y="109"/>
                    <a:pt x="667" y="109"/>
                    <a:pt x="668" y="109"/>
                  </a:cubicBezTo>
                  <a:cubicBezTo>
                    <a:pt x="669" y="109"/>
                    <a:pt x="670" y="109"/>
                    <a:pt x="671" y="109"/>
                  </a:cubicBezTo>
                  <a:cubicBezTo>
                    <a:pt x="672" y="109"/>
                    <a:pt x="673" y="109"/>
                    <a:pt x="674" y="109"/>
                  </a:cubicBezTo>
                  <a:cubicBezTo>
                    <a:pt x="676" y="110"/>
                    <a:pt x="678" y="110"/>
                    <a:pt x="681" y="110"/>
                  </a:cubicBezTo>
                  <a:cubicBezTo>
                    <a:pt x="683" y="110"/>
                    <a:pt x="685" y="110"/>
                    <a:pt x="687" y="110"/>
                  </a:cubicBezTo>
                  <a:cubicBezTo>
                    <a:pt x="689" y="110"/>
                    <a:pt x="691" y="111"/>
                    <a:pt x="694" y="111"/>
                  </a:cubicBezTo>
                  <a:cubicBezTo>
                    <a:pt x="696" y="111"/>
                    <a:pt x="698" y="111"/>
                    <a:pt x="700" y="111"/>
                  </a:cubicBezTo>
                  <a:cubicBezTo>
                    <a:pt x="704" y="111"/>
                    <a:pt x="708" y="110"/>
                    <a:pt x="712" y="110"/>
                  </a:cubicBezTo>
                  <a:cubicBezTo>
                    <a:pt x="716" y="110"/>
                    <a:pt x="720" y="109"/>
                    <a:pt x="725" y="108"/>
                  </a:cubicBezTo>
                  <a:cubicBezTo>
                    <a:pt x="729" y="108"/>
                    <a:pt x="734" y="107"/>
                    <a:pt x="740" y="105"/>
                  </a:cubicBezTo>
                  <a:cubicBezTo>
                    <a:pt x="745" y="104"/>
                    <a:pt x="751" y="103"/>
                    <a:pt x="757" y="101"/>
                  </a:cubicBezTo>
                  <a:cubicBezTo>
                    <a:pt x="767" y="98"/>
                    <a:pt x="773" y="94"/>
                    <a:pt x="776" y="91"/>
                  </a:cubicBezTo>
                  <a:cubicBezTo>
                    <a:pt x="779" y="87"/>
                    <a:pt x="779" y="83"/>
                    <a:pt x="777" y="79"/>
                  </a:cubicBezTo>
                  <a:cubicBezTo>
                    <a:pt x="775" y="76"/>
                    <a:pt x="771" y="72"/>
                    <a:pt x="766" y="6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80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399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1" name="组合 9">
            <a:extLst>
              <a:ext uri="{FF2B5EF4-FFF2-40B4-BE49-F238E27FC236}">
                <a16:creationId xmlns:a16="http://schemas.microsoft.com/office/drawing/2014/main" id="{36876A21-DA49-431D-BC7E-6028BDFB7872}"/>
              </a:ext>
            </a:extLst>
          </p:cNvPr>
          <p:cNvGrpSpPr/>
          <p:nvPr/>
        </p:nvGrpSpPr>
        <p:grpSpPr>
          <a:xfrm>
            <a:off x="5146968" y="2738978"/>
            <a:ext cx="1468187" cy="753296"/>
            <a:chOff x="3889573" y="3195662"/>
            <a:chExt cx="1222375" cy="627062"/>
          </a:xfrm>
          <a:effectLst>
            <a:outerShdw blurRad="393700" dist="228600" dir="5400000" sx="90000" sy="-19000" rotWithShape="0">
              <a:prstClr val="black">
                <a:alpha val="59000"/>
              </a:prstClr>
            </a:outerShdw>
          </a:effectLst>
        </p:grpSpPr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B37458B5-2BC7-4550-B237-DAC675C7326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889573" y="3236937"/>
              <a:ext cx="1222375" cy="585787"/>
            </a:xfrm>
            <a:custGeom>
              <a:avLst/>
              <a:gdLst>
                <a:gd name="T0" fmla="*/ 74 w 826"/>
                <a:gd name="T1" fmla="*/ 210 h 396"/>
                <a:gd name="T2" fmla="*/ 84 w 826"/>
                <a:gd name="T3" fmla="*/ 209 h 396"/>
                <a:gd name="T4" fmla="*/ 190 w 826"/>
                <a:gd name="T5" fmla="*/ 347 h 396"/>
                <a:gd name="T6" fmla="*/ 291 w 826"/>
                <a:gd name="T7" fmla="*/ 329 h 396"/>
                <a:gd name="T8" fmla="*/ 352 w 826"/>
                <a:gd name="T9" fmla="*/ 322 h 396"/>
                <a:gd name="T10" fmla="*/ 385 w 826"/>
                <a:gd name="T11" fmla="*/ 327 h 396"/>
                <a:gd name="T12" fmla="*/ 398 w 826"/>
                <a:gd name="T13" fmla="*/ 379 h 396"/>
                <a:gd name="T14" fmla="*/ 414 w 826"/>
                <a:gd name="T15" fmla="*/ 388 h 396"/>
                <a:gd name="T16" fmla="*/ 425 w 826"/>
                <a:gd name="T17" fmla="*/ 391 h 396"/>
                <a:gd name="T18" fmla="*/ 443 w 826"/>
                <a:gd name="T19" fmla="*/ 394 h 396"/>
                <a:gd name="T20" fmla="*/ 460 w 826"/>
                <a:gd name="T21" fmla="*/ 395 h 396"/>
                <a:gd name="T22" fmla="*/ 486 w 826"/>
                <a:gd name="T23" fmla="*/ 396 h 396"/>
                <a:gd name="T24" fmla="*/ 509 w 826"/>
                <a:gd name="T25" fmla="*/ 394 h 396"/>
                <a:gd name="T26" fmla="*/ 533 w 826"/>
                <a:gd name="T27" fmla="*/ 391 h 396"/>
                <a:gd name="T28" fmla="*/ 557 w 826"/>
                <a:gd name="T29" fmla="*/ 384 h 396"/>
                <a:gd name="T30" fmla="*/ 565 w 826"/>
                <a:gd name="T31" fmla="*/ 380 h 396"/>
                <a:gd name="T32" fmla="*/ 568 w 826"/>
                <a:gd name="T33" fmla="*/ 377 h 396"/>
                <a:gd name="T34" fmla="*/ 569 w 826"/>
                <a:gd name="T35" fmla="*/ 374 h 396"/>
                <a:gd name="T36" fmla="*/ 570 w 826"/>
                <a:gd name="T37" fmla="*/ 369 h 396"/>
                <a:gd name="T38" fmla="*/ 603 w 826"/>
                <a:gd name="T39" fmla="*/ 305 h 396"/>
                <a:gd name="T40" fmla="*/ 787 w 826"/>
                <a:gd name="T41" fmla="*/ 303 h 396"/>
                <a:gd name="T42" fmla="*/ 806 w 826"/>
                <a:gd name="T43" fmla="*/ 302 h 396"/>
                <a:gd name="T44" fmla="*/ 810 w 826"/>
                <a:gd name="T45" fmla="*/ 302 h 396"/>
                <a:gd name="T46" fmla="*/ 814 w 826"/>
                <a:gd name="T47" fmla="*/ 300 h 396"/>
                <a:gd name="T48" fmla="*/ 815 w 826"/>
                <a:gd name="T49" fmla="*/ 299 h 396"/>
                <a:gd name="T50" fmla="*/ 816 w 826"/>
                <a:gd name="T51" fmla="*/ 297 h 396"/>
                <a:gd name="T52" fmla="*/ 821 w 826"/>
                <a:gd name="T53" fmla="*/ 146 h 396"/>
                <a:gd name="T54" fmla="*/ 787 w 826"/>
                <a:gd name="T55" fmla="*/ 148 h 396"/>
                <a:gd name="T56" fmla="*/ 607 w 826"/>
                <a:gd name="T57" fmla="*/ 150 h 396"/>
                <a:gd name="T58" fmla="*/ 572 w 826"/>
                <a:gd name="T59" fmla="*/ 151 h 396"/>
                <a:gd name="T60" fmla="*/ 563 w 826"/>
                <a:gd name="T61" fmla="*/ 151 h 396"/>
                <a:gd name="T62" fmla="*/ 553 w 826"/>
                <a:gd name="T63" fmla="*/ 153 h 396"/>
                <a:gd name="T64" fmla="*/ 548 w 826"/>
                <a:gd name="T65" fmla="*/ 155 h 396"/>
                <a:gd name="T66" fmla="*/ 546 w 826"/>
                <a:gd name="T67" fmla="*/ 157 h 396"/>
                <a:gd name="T68" fmla="*/ 544 w 826"/>
                <a:gd name="T69" fmla="*/ 159 h 396"/>
                <a:gd name="T70" fmla="*/ 503 w 826"/>
                <a:gd name="T71" fmla="*/ 234 h 396"/>
                <a:gd name="T72" fmla="*/ 421 w 826"/>
                <a:gd name="T73" fmla="*/ 229 h 396"/>
                <a:gd name="T74" fmla="*/ 407 w 826"/>
                <a:gd name="T75" fmla="*/ 178 h 396"/>
                <a:gd name="T76" fmla="*/ 393 w 826"/>
                <a:gd name="T77" fmla="*/ 172 h 396"/>
                <a:gd name="T78" fmla="*/ 381 w 826"/>
                <a:gd name="T79" fmla="*/ 169 h 396"/>
                <a:gd name="T80" fmla="*/ 370 w 826"/>
                <a:gd name="T81" fmla="*/ 167 h 396"/>
                <a:gd name="T82" fmla="*/ 359 w 826"/>
                <a:gd name="T83" fmla="*/ 166 h 396"/>
                <a:gd name="T84" fmla="*/ 355 w 826"/>
                <a:gd name="T85" fmla="*/ 166 h 396"/>
                <a:gd name="T86" fmla="*/ 341 w 826"/>
                <a:gd name="T87" fmla="*/ 167 h 396"/>
                <a:gd name="T88" fmla="*/ 292 w 826"/>
                <a:gd name="T89" fmla="*/ 173 h 396"/>
                <a:gd name="T90" fmla="*/ 232 w 826"/>
                <a:gd name="T91" fmla="*/ 78 h 396"/>
                <a:gd name="T92" fmla="*/ 203 w 826"/>
                <a:gd name="T93" fmla="*/ 53 h 396"/>
                <a:gd name="T94" fmla="*/ 191 w 826"/>
                <a:gd name="T95" fmla="*/ 50 h 396"/>
                <a:gd name="T96" fmla="*/ 179 w 826"/>
                <a:gd name="T97" fmla="*/ 49 h 396"/>
                <a:gd name="T98" fmla="*/ 164 w 826"/>
                <a:gd name="T99" fmla="*/ 48 h 396"/>
                <a:gd name="T100" fmla="*/ 149 w 826"/>
                <a:gd name="T101" fmla="*/ 48 h 396"/>
                <a:gd name="T102" fmla="*/ 130 w 826"/>
                <a:gd name="T103" fmla="*/ 49 h 396"/>
                <a:gd name="T104" fmla="*/ 112 w 826"/>
                <a:gd name="T105" fmla="*/ 53 h 396"/>
                <a:gd name="T106" fmla="*/ 106 w 826"/>
                <a:gd name="T107" fmla="*/ 55 h 396"/>
                <a:gd name="T108" fmla="*/ 77 w 826"/>
                <a:gd name="T109" fmla="*/ 63 h 396"/>
                <a:gd name="T110" fmla="*/ 37 w 826"/>
                <a:gd name="T111" fmla="*/ 60 h 396"/>
                <a:gd name="T112" fmla="*/ 15 w 826"/>
                <a:gd name="T113" fmla="*/ 31 h 396"/>
                <a:gd name="T114" fmla="*/ 4 w 826"/>
                <a:gd name="T115" fmla="*/ 150 h 396"/>
                <a:gd name="T116" fmla="*/ 29 w 826"/>
                <a:gd name="T117" fmla="*/ 196 h 396"/>
                <a:gd name="T118" fmla="*/ 43 w 826"/>
                <a:gd name="T119" fmla="*/ 208 h 396"/>
                <a:gd name="T120" fmla="*/ 46 w 826"/>
                <a:gd name="T121" fmla="*/ 209 h 396"/>
                <a:gd name="T122" fmla="*/ 56 w 826"/>
                <a:gd name="T123" fmla="*/ 210 h 396"/>
                <a:gd name="T124" fmla="*/ 67 w 826"/>
                <a:gd name="T125" fmla="*/ 211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26" h="396">
                  <a:moveTo>
                    <a:pt x="67" y="211"/>
                  </a:moveTo>
                  <a:cubicBezTo>
                    <a:pt x="67" y="211"/>
                    <a:pt x="67" y="211"/>
                    <a:pt x="67" y="211"/>
                  </a:cubicBezTo>
                  <a:cubicBezTo>
                    <a:pt x="68" y="211"/>
                    <a:pt x="68" y="211"/>
                    <a:pt x="68" y="211"/>
                  </a:cubicBezTo>
                  <a:cubicBezTo>
                    <a:pt x="68" y="211"/>
                    <a:pt x="68" y="211"/>
                    <a:pt x="68" y="211"/>
                  </a:cubicBezTo>
                  <a:cubicBezTo>
                    <a:pt x="68" y="211"/>
                    <a:pt x="68" y="211"/>
                    <a:pt x="68" y="211"/>
                  </a:cubicBezTo>
                  <a:cubicBezTo>
                    <a:pt x="69" y="211"/>
                    <a:pt x="69" y="211"/>
                    <a:pt x="69" y="211"/>
                  </a:cubicBezTo>
                  <a:cubicBezTo>
                    <a:pt x="69" y="211"/>
                    <a:pt x="69" y="211"/>
                    <a:pt x="69" y="211"/>
                  </a:cubicBezTo>
                  <a:cubicBezTo>
                    <a:pt x="70" y="211"/>
                    <a:pt x="70" y="211"/>
                    <a:pt x="70" y="211"/>
                  </a:cubicBezTo>
                  <a:cubicBezTo>
                    <a:pt x="71" y="211"/>
                    <a:pt x="71" y="211"/>
                    <a:pt x="71" y="211"/>
                  </a:cubicBezTo>
                  <a:cubicBezTo>
                    <a:pt x="71" y="211"/>
                    <a:pt x="71" y="211"/>
                    <a:pt x="71" y="211"/>
                  </a:cubicBezTo>
                  <a:cubicBezTo>
                    <a:pt x="72" y="210"/>
                    <a:pt x="72" y="210"/>
                    <a:pt x="72" y="210"/>
                  </a:cubicBezTo>
                  <a:cubicBezTo>
                    <a:pt x="73" y="210"/>
                    <a:pt x="73" y="210"/>
                    <a:pt x="73" y="210"/>
                  </a:cubicBezTo>
                  <a:cubicBezTo>
                    <a:pt x="73" y="210"/>
                    <a:pt x="73" y="210"/>
                    <a:pt x="73" y="210"/>
                  </a:cubicBezTo>
                  <a:cubicBezTo>
                    <a:pt x="73" y="210"/>
                    <a:pt x="73" y="210"/>
                    <a:pt x="73" y="210"/>
                  </a:cubicBezTo>
                  <a:cubicBezTo>
                    <a:pt x="74" y="210"/>
                    <a:pt x="74" y="210"/>
                    <a:pt x="74" y="210"/>
                  </a:cubicBezTo>
                  <a:cubicBezTo>
                    <a:pt x="75" y="210"/>
                    <a:pt x="75" y="210"/>
                    <a:pt x="75" y="210"/>
                  </a:cubicBezTo>
                  <a:cubicBezTo>
                    <a:pt x="76" y="210"/>
                    <a:pt x="76" y="210"/>
                    <a:pt x="76" y="210"/>
                  </a:cubicBezTo>
                  <a:cubicBezTo>
                    <a:pt x="77" y="210"/>
                    <a:pt x="77" y="210"/>
                    <a:pt x="77" y="210"/>
                  </a:cubicBezTo>
                  <a:cubicBezTo>
                    <a:pt x="78" y="210"/>
                    <a:pt x="78" y="210"/>
                    <a:pt x="78" y="210"/>
                  </a:cubicBezTo>
                  <a:cubicBezTo>
                    <a:pt x="78" y="210"/>
                    <a:pt x="78" y="210"/>
                    <a:pt x="78" y="210"/>
                  </a:cubicBezTo>
                  <a:cubicBezTo>
                    <a:pt x="78" y="210"/>
                    <a:pt x="78" y="210"/>
                    <a:pt x="78" y="210"/>
                  </a:cubicBezTo>
                  <a:cubicBezTo>
                    <a:pt x="78" y="210"/>
                    <a:pt x="78" y="210"/>
                    <a:pt x="78" y="210"/>
                  </a:cubicBezTo>
                  <a:cubicBezTo>
                    <a:pt x="78" y="210"/>
                    <a:pt x="78" y="210"/>
                    <a:pt x="78" y="210"/>
                  </a:cubicBezTo>
                  <a:cubicBezTo>
                    <a:pt x="79" y="210"/>
                    <a:pt x="79" y="210"/>
                    <a:pt x="79" y="210"/>
                  </a:cubicBezTo>
                  <a:cubicBezTo>
                    <a:pt x="80" y="210"/>
                    <a:pt x="80" y="210"/>
                    <a:pt x="81" y="210"/>
                  </a:cubicBezTo>
                  <a:cubicBezTo>
                    <a:pt x="81" y="210"/>
                    <a:pt x="81" y="210"/>
                    <a:pt x="82" y="210"/>
                  </a:cubicBezTo>
                  <a:cubicBezTo>
                    <a:pt x="82" y="210"/>
                    <a:pt x="83" y="210"/>
                    <a:pt x="83" y="209"/>
                  </a:cubicBezTo>
                  <a:cubicBezTo>
                    <a:pt x="83" y="209"/>
                    <a:pt x="83" y="209"/>
                    <a:pt x="83" y="209"/>
                  </a:cubicBezTo>
                  <a:cubicBezTo>
                    <a:pt x="83" y="209"/>
                    <a:pt x="83" y="209"/>
                    <a:pt x="83" y="209"/>
                  </a:cubicBezTo>
                  <a:cubicBezTo>
                    <a:pt x="84" y="209"/>
                    <a:pt x="84" y="209"/>
                    <a:pt x="84" y="209"/>
                  </a:cubicBezTo>
                  <a:cubicBezTo>
                    <a:pt x="85" y="209"/>
                    <a:pt x="86" y="209"/>
                    <a:pt x="86" y="209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86" y="288"/>
                    <a:pt x="87" y="291"/>
                    <a:pt x="88" y="294"/>
                  </a:cubicBezTo>
                  <a:cubicBezTo>
                    <a:pt x="88" y="295"/>
                    <a:pt x="88" y="296"/>
                    <a:pt x="89" y="297"/>
                  </a:cubicBezTo>
                  <a:cubicBezTo>
                    <a:pt x="90" y="301"/>
                    <a:pt x="92" y="305"/>
                    <a:pt x="95" y="310"/>
                  </a:cubicBezTo>
                  <a:cubicBezTo>
                    <a:pt x="97" y="314"/>
                    <a:pt x="100" y="318"/>
                    <a:pt x="103" y="322"/>
                  </a:cubicBezTo>
                  <a:cubicBezTo>
                    <a:pt x="106" y="326"/>
                    <a:pt x="109" y="329"/>
                    <a:pt x="112" y="332"/>
                  </a:cubicBezTo>
                  <a:cubicBezTo>
                    <a:pt x="116" y="336"/>
                    <a:pt x="119" y="340"/>
                    <a:pt x="122" y="343"/>
                  </a:cubicBezTo>
                  <a:cubicBezTo>
                    <a:pt x="125" y="346"/>
                    <a:pt x="128" y="348"/>
                    <a:pt x="130" y="350"/>
                  </a:cubicBezTo>
                  <a:cubicBezTo>
                    <a:pt x="133" y="352"/>
                    <a:pt x="134" y="354"/>
                    <a:pt x="136" y="355"/>
                  </a:cubicBezTo>
                  <a:cubicBezTo>
                    <a:pt x="137" y="356"/>
                    <a:pt x="138" y="357"/>
                    <a:pt x="138" y="357"/>
                  </a:cubicBezTo>
                  <a:cubicBezTo>
                    <a:pt x="139" y="357"/>
                    <a:pt x="143" y="356"/>
                    <a:pt x="150" y="355"/>
                  </a:cubicBezTo>
                  <a:cubicBezTo>
                    <a:pt x="156" y="353"/>
                    <a:pt x="164" y="352"/>
                    <a:pt x="174" y="350"/>
                  </a:cubicBezTo>
                  <a:cubicBezTo>
                    <a:pt x="179" y="349"/>
                    <a:pt x="184" y="348"/>
                    <a:pt x="189" y="347"/>
                  </a:cubicBezTo>
                  <a:cubicBezTo>
                    <a:pt x="190" y="347"/>
                    <a:pt x="190" y="347"/>
                    <a:pt x="190" y="347"/>
                  </a:cubicBezTo>
                  <a:cubicBezTo>
                    <a:pt x="193" y="346"/>
                    <a:pt x="195" y="346"/>
                    <a:pt x="198" y="345"/>
                  </a:cubicBezTo>
                  <a:cubicBezTo>
                    <a:pt x="198" y="345"/>
                    <a:pt x="198" y="345"/>
                    <a:pt x="198" y="345"/>
                  </a:cubicBezTo>
                  <a:cubicBezTo>
                    <a:pt x="201" y="345"/>
                    <a:pt x="204" y="344"/>
                    <a:pt x="207" y="344"/>
                  </a:cubicBezTo>
                  <a:cubicBezTo>
                    <a:pt x="207" y="344"/>
                    <a:pt x="207" y="344"/>
                    <a:pt x="207" y="344"/>
                  </a:cubicBezTo>
                  <a:cubicBezTo>
                    <a:pt x="209" y="343"/>
                    <a:pt x="210" y="343"/>
                    <a:pt x="211" y="343"/>
                  </a:cubicBezTo>
                  <a:cubicBezTo>
                    <a:pt x="218" y="341"/>
                    <a:pt x="226" y="340"/>
                    <a:pt x="234" y="339"/>
                  </a:cubicBezTo>
                  <a:cubicBezTo>
                    <a:pt x="236" y="338"/>
                    <a:pt x="238" y="338"/>
                    <a:pt x="241" y="337"/>
                  </a:cubicBezTo>
                  <a:cubicBezTo>
                    <a:pt x="242" y="337"/>
                    <a:pt x="242" y="337"/>
                    <a:pt x="243" y="337"/>
                  </a:cubicBezTo>
                  <a:cubicBezTo>
                    <a:pt x="244" y="337"/>
                    <a:pt x="245" y="337"/>
                    <a:pt x="246" y="337"/>
                  </a:cubicBezTo>
                  <a:cubicBezTo>
                    <a:pt x="253" y="335"/>
                    <a:pt x="260" y="334"/>
                    <a:pt x="267" y="333"/>
                  </a:cubicBezTo>
                  <a:cubicBezTo>
                    <a:pt x="268" y="333"/>
                    <a:pt x="268" y="333"/>
                    <a:pt x="268" y="333"/>
                  </a:cubicBezTo>
                  <a:cubicBezTo>
                    <a:pt x="272" y="332"/>
                    <a:pt x="275" y="332"/>
                    <a:pt x="279" y="331"/>
                  </a:cubicBezTo>
                  <a:cubicBezTo>
                    <a:pt x="280" y="331"/>
                    <a:pt x="280" y="331"/>
                    <a:pt x="280" y="331"/>
                  </a:cubicBezTo>
                  <a:cubicBezTo>
                    <a:pt x="283" y="330"/>
                    <a:pt x="285" y="330"/>
                    <a:pt x="288" y="329"/>
                  </a:cubicBezTo>
                  <a:cubicBezTo>
                    <a:pt x="289" y="329"/>
                    <a:pt x="290" y="329"/>
                    <a:pt x="291" y="329"/>
                  </a:cubicBezTo>
                  <a:cubicBezTo>
                    <a:pt x="294" y="329"/>
                    <a:pt x="296" y="328"/>
                    <a:pt x="298" y="328"/>
                  </a:cubicBezTo>
                  <a:cubicBezTo>
                    <a:pt x="299" y="328"/>
                    <a:pt x="300" y="328"/>
                    <a:pt x="301" y="327"/>
                  </a:cubicBezTo>
                  <a:cubicBezTo>
                    <a:pt x="304" y="327"/>
                    <a:pt x="307" y="327"/>
                    <a:pt x="309" y="326"/>
                  </a:cubicBezTo>
                  <a:cubicBezTo>
                    <a:pt x="310" y="326"/>
                    <a:pt x="310" y="326"/>
                    <a:pt x="310" y="326"/>
                  </a:cubicBezTo>
                  <a:cubicBezTo>
                    <a:pt x="313" y="326"/>
                    <a:pt x="316" y="325"/>
                    <a:pt x="319" y="325"/>
                  </a:cubicBezTo>
                  <a:cubicBezTo>
                    <a:pt x="320" y="325"/>
                    <a:pt x="320" y="325"/>
                    <a:pt x="320" y="325"/>
                  </a:cubicBezTo>
                  <a:cubicBezTo>
                    <a:pt x="322" y="324"/>
                    <a:pt x="325" y="324"/>
                    <a:pt x="327" y="324"/>
                  </a:cubicBezTo>
                  <a:cubicBezTo>
                    <a:pt x="328" y="324"/>
                    <a:pt x="329" y="324"/>
                    <a:pt x="330" y="324"/>
                  </a:cubicBezTo>
                  <a:cubicBezTo>
                    <a:pt x="331" y="323"/>
                    <a:pt x="331" y="323"/>
                    <a:pt x="332" y="323"/>
                  </a:cubicBezTo>
                  <a:cubicBezTo>
                    <a:pt x="332" y="323"/>
                    <a:pt x="332" y="323"/>
                    <a:pt x="332" y="323"/>
                  </a:cubicBezTo>
                  <a:cubicBezTo>
                    <a:pt x="334" y="323"/>
                    <a:pt x="336" y="323"/>
                    <a:pt x="337" y="323"/>
                  </a:cubicBezTo>
                  <a:cubicBezTo>
                    <a:pt x="338" y="323"/>
                    <a:pt x="338" y="323"/>
                    <a:pt x="338" y="323"/>
                  </a:cubicBezTo>
                  <a:cubicBezTo>
                    <a:pt x="341" y="322"/>
                    <a:pt x="345" y="322"/>
                    <a:pt x="348" y="322"/>
                  </a:cubicBezTo>
                  <a:cubicBezTo>
                    <a:pt x="348" y="322"/>
                    <a:pt x="348" y="322"/>
                    <a:pt x="348" y="322"/>
                  </a:cubicBezTo>
                  <a:cubicBezTo>
                    <a:pt x="349" y="322"/>
                    <a:pt x="351" y="322"/>
                    <a:pt x="352" y="322"/>
                  </a:cubicBezTo>
                  <a:cubicBezTo>
                    <a:pt x="352" y="322"/>
                    <a:pt x="353" y="322"/>
                    <a:pt x="353" y="322"/>
                  </a:cubicBezTo>
                  <a:cubicBezTo>
                    <a:pt x="353" y="322"/>
                    <a:pt x="353" y="322"/>
                    <a:pt x="353" y="322"/>
                  </a:cubicBezTo>
                  <a:cubicBezTo>
                    <a:pt x="353" y="322"/>
                    <a:pt x="353" y="322"/>
                    <a:pt x="353" y="322"/>
                  </a:cubicBezTo>
                  <a:cubicBezTo>
                    <a:pt x="354" y="322"/>
                    <a:pt x="354" y="322"/>
                    <a:pt x="354" y="322"/>
                  </a:cubicBezTo>
                  <a:cubicBezTo>
                    <a:pt x="355" y="322"/>
                    <a:pt x="355" y="322"/>
                    <a:pt x="355" y="322"/>
                  </a:cubicBezTo>
                  <a:cubicBezTo>
                    <a:pt x="355" y="322"/>
                    <a:pt x="355" y="322"/>
                    <a:pt x="355" y="322"/>
                  </a:cubicBezTo>
                  <a:cubicBezTo>
                    <a:pt x="356" y="322"/>
                    <a:pt x="356" y="322"/>
                    <a:pt x="356" y="322"/>
                  </a:cubicBezTo>
                  <a:cubicBezTo>
                    <a:pt x="360" y="322"/>
                    <a:pt x="363" y="323"/>
                    <a:pt x="366" y="323"/>
                  </a:cubicBezTo>
                  <a:cubicBezTo>
                    <a:pt x="366" y="323"/>
                    <a:pt x="366" y="323"/>
                    <a:pt x="366" y="323"/>
                  </a:cubicBezTo>
                  <a:cubicBezTo>
                    <a:pt x="370" y="323"/>
                    <a:pt x="373" y="324"/>
                    <a:pt x="376" y="325"/>
                  </a:cubicBezTo>
                  <a:cubicBezTo>
                    <a:pt x="376" y="325"/>
                    <a:pt x="376" y="325"/>
                    <a:pt x="376" y="325"/>
                  </a:cubicBezTo>
                  <a:cubicBezTo>
                    <a:pt x="378" y="325"/>
                    <a:pt x="379" y="325"/>
                    <a:pt x="381" y="325"/>
                  </a:cubicBezTo>
                  <a:cubicBezTo>
                    <a:pt x="381" y="326"/>
                    <a:pt x="381" y="326"/>
                    <a:pt x="381" y="326"/>
                  </a:cubicBezTo>
                  <a:cubicBezTo>
                    <a:pt x="382" y="326"/>
                    <a:pt x="384" y="326"/>
                    <a:pt x="385" y="327"/>
                  </a:cubicBezTo>
                  <a:cubicBezTo>
                    <a:pt x="385" y="327"/>
                    <a:pt x="385" y="327"/>
                    <a:pt x="385" y="327"/>
                  </a:cubicBezTo>
                  <a:cubicBezTo>
                    <a:pt x="386" y="327"/>
                    <a:pt x="388" y="327"/>
                    <a:pt x="389" y="328"/>
                  </a:cubicBezTo>
                  <a:cubicBezTo>
                    <a:pt x="389" y="328"/>
                    <a:pt x="389" y="328"/>
                    <a:pt x="389" y="328"/>
                  </a:cubicBezTo>
                  <a:cubicBezTo>
                    <a:pt x="390" y="328"/>
                    <a:pt x="391" y="328"/>
                    <a:pt x="392" y="329"/>
                  </a:cubicBezTo>
                  <a:cubicBezTo>
                    <a:pt x="392" y="329"/>
                    <a:pt x="393" y="329"/>
                    <a:pt x="394" y="329"/>
                  </a:cubicBezTo>
                  <a:cubicBezTo>
                    <a:pt x="394" y="330"/>
                    <a:pt x="395" y="330"/>
                    <a:pt x="395" y="330"/>
                  </a:cubicBezTo>
                  <a:cubicBezTo>
                    <a:pt x="395" y="330"/>
                    <a:pt x="395" y="330"/>
                    <a:pt x="395" y="330"/>
                  </a:cubicBezTo>
                  <a:cubicBezTo>
                    <a:pt x="394" y="369"/>
                    <a:pt x="394" y="369"/>
                    <a:pt x="394" y="369"/>
                  </a:cubicBezTo>
                  <a:cubicBezTo>
                    <a:pt x="394" y="370"/>
                    <a:pt x="394" y="371"/>
                    <a:pt x="394" y="372"/>
                  </a:cubicBezTo>
                  <a:cubicBezTo>
                    <a:pt x="395" y="373"/>
                    <a:pt x="395" y="373"/>
                    <a:pt x="395" y="373"/>
                  </a:cubicBezTo>
                  <a:cubicBezTo>
                    <a:pt x="395" y="373"/>
                    <a:pt x="395" y="374"/>
                    <a:pt x="395" y="374"/>
                  </a:cubicBezTo>
                  <a:cubicBezTo>
                    <a:pt x="395" y="375"/>
                    <a:pt x="395" y="375"/>
                    <a:pt x="395" y="375"/>
                  </a:cubicBezTo>
                  <a:cubicBezTo>
                    <a:pt x="395" y="375"/>
                    <a:pt x="395" y="375"/>
                    <a:pt x="395" y="375"/>
                  </a:cubicBezTo>
                  <a:cubicBezTo>
                    <a:pt x="396" y="376"/>
                    <a:pt x="396" y="376"/>
                    <a:pt x="396" y="377"/>
                  </a:cubicBezTo>
                  <a:cubicBezTo>
                    <a:pt x="396" y="377"/>
                    <a:pt x="396" y="377"/>
                    <a:pt x="396" y="377"/>
                  </a:cubicBezTo>
                  <a:cubicBezTo>
                    <a:pt x="397" y="377"/>
                    <a:pt x="397" y="378"/>
                    <a:pt x="398" y="379"/>
                  </a:cubicBezTo>
                  <a:cubicBezTo>
                    <a:pt x="398" y="379"/>
                    <a:pt x="398" y="379"/>
                    <a:pt x="398" y="379"/>
                  </a:cubicBezTo>
                  <a:cubicBezTo>
                    <a:pt x="398" y="379"/>
                    <a:pt x="398" y="379"/>
                    <a:pt x="398" y="379"/>
                  </a:cubicBezTo>
                  <a:cubicBezTo>
                    <a:pt x="399" y="380"/>
                    <a:pt x="399" y="380"/>
                    <a:pt x="400" y="381"/>
                  </a:cubicBezTo>
                  <a:cubicBezTo>
                    <a:pt x="400" y="381"/>
                    <a:pt x="400" y="381"/>
                    <a:pt x="400" y="381"/>
                  </a:cubicBezTo>
                  <a:cubicBezTo>
                    <a:pt x="401" y="381"/>
                    <a:pt x="401" y="381"/>
                    <a:pt x="401" y="381"/>
                  </a:cubicBezTo>
                  <a:cubicBezTo>
                    <a:pt x="402" y="382"/>
                    <a:pt x="402" y="383"/>
                    <a:pt x="404" y="383"/>
                  </a:cubicBezTo>
                  <a:cubicBezTo>
                    <a:pt x="404" y="383"/>
                    <a:pt x="404" y="383"/>
                    <a:pt x="404" y="383"/>
                  </a:cubicBezTo>
                  <a:cubicBezTo>
                    <a:pt x="404" y="384"/>
                    <a:pt x="404" y="384"/>
                    <a:pt x="405" y="384"/>
                  </a:cubicBezTo>
                  <a:cubicBezTo>
                    <a:pt x="405" y="384"/>
                    <a:pt x="405" y="384"/>
                    <a:pt x="405" y="384"/>
                  </a:cubicBezTo>
                  <a:cubicBezTo>
                    <a:pt x="407" y="385"/>
                    <a:pt x="409" y="386"/>
                    <a:pt x="410" y="387"/>
                  </a:cubicBezTo>
                  <a:cubicBezTo>
                    <a:pt x="411" y="387"/>
                    <a:pt x="411" y="387"/>
                    <a:pt x="411" y="387"/>
                  </a:cubicBezTo>
                  <a:cubicBezTo>
                    <a:pt x="412" y="387"/>
                    <a:pt x="412" y="387"/>
                    <a:pt x="413" y="388"/>
                  </a:cubicBezTo>
                  <a:cubicBezTo>
                    <a:pt x="414" y="388"/>
                    <a:pt x="414" y="388"/>
                    <a:pt x="414" y="388"/>
                  </a:cubicBezTo>
                  <a:cubicBezTo>
                    <a:pt x="414" y="388"/>
                    <a:pt x="414" y="388"/>
                    <a:pt x="414" y="388"/>
                  </a:cubicBezTo>
                  <a:cubicBezTo>
                    <a:pt x="414" y="388"/>
                    <a:pt x="414" y="388"/>
                    <a:pt x="414" y="388"/>
                  </a:cubicBezTo>
                  <a:cubicBezTo>
                    <a:pt x="414" y="388"/>
                    <a:pt x="415" y="388"/>
                    <a:pt x="415" y="388"/>
                  </a:cubicBezTo>
                  <a:cubicBezTo>
                    <a:pt x="415" y="389"/>
                    <a:pt x="416" y="389"/>
                    <a:pt x="416" y="389"/>
                  </a:cubicBezTo>
                  <a:cubicBezTo>
                    <a:pt x="417" y="389"/>
                    <a:pt x="417" y="389"/>
                    <a:pt x="417" y="389"/>
                  </a:cubicBezTo>
                  <a:cubicBezTo>
                    <a:pt x="417" y="389"/>
                    <a:pt x="417" y="389"/>
                    <a:pt x="417" y="389"/>
                  </a:cubicBezTo>
                  <a:cubicBezTo>
                    <a:pt x="418" y="389"/>
                    <a:pt x="418" y="389"/>
                    <a:pt x="418" y="389"/>
                  </a:cubicBezTo>
                  <a:cubicBezTo>
                    <a:pt x="418" y="389"/>
                    <a:pt x="418" y="389"/>
                    <a:pt x="418" y="389"/>
                  </a:cubicBezTo>
                  <a:cubicBezTo>
                    <a:pt x="419" y="390"/>
                    <a:pt x="419" y="390"/>
                    <a:pt x="419" y="390"/>
                  </a:cubicBezTo>
                  <a:cubicBezTo>
                    <a:pt x="420" y="390"/>
                    <a:pt x="420" y="390"/>
                    <a:pt x="420" y="390"/>
                  </a:cubicBezTo>
                  <a:cubicBezTo>
                    <a:pt x="421" y="390"/>
                    <a:pt x="421" y="390"/>
                    <a:pt x="421" y="390"/>
                  </a:cubicBezTo>
                  <a:cubicBezTo>
                    <a:pt x="421" y="390"/>
                    <a:pt x="421" y="390"/>
                    <a:pt x="421" y="390"/>
                  </a:cubicBezTo>
                  <a:cubicBezTo>
                    <a:pt x="422" y="390"/>
                    <a:pt x="422" y="390"/>
                    <a:pt x="422" y="390"/>
                  </a:cubicBezTo>
                  <a:cubicBezTo>
                    <a:pt x="422" y="390"/>
                    <a:pt x="422" y="390"/>
                    <a:pt x="422" y="390"/>
                  </a:cubicBezTo>
                  <a:cubicBezTo>
                    <a:pt x="423" y="390"/>
                    <a:pt x="423" y="390"/>
                    <a:pt x="423" y="390"/>
                  </a:cubicBezTo>
                  <a:cubicBezTo>
                    <a:pt x="423" y="391"/>
                    <a:pt x="423" y="391"/>
                    <a:pt x="424" y="391"/>
                  </a:cubicBezTo>
                  <a:cubicBezTo>
                    <a:pt x="424" y="391"/>
                    <a:pt x="425" y="391"/>
                    <a:pt x="425" y="391"/>
                  </a:cubicBezTo>
                  <a:cubicBezTo>
                    <a:pt x="425" y="391"/>
                    <a:pt x="426" y="391"/>
                    <a:pt x="426" y="391"/>
                  </a:cubicBezTo>
                  <a:cubicBezTo>
                    <a:pt x="427" y="391"/>
                    <a:pt x="427" y="391"/>
                    <a:pt x="427" y="391"/>
                  </a:cubicBezTo>
                  <a:cubicBezTo>
                    <a:pt x="427" y="391"/>
                    <a:pt x="427" y="391"/>
                    <a:pt x="427" y="391"/>
                  </a:cubicBezTo>
                  <a:cubicBezTo>
                    <a:pt x="427" y="392"/>
                    <a:pt x="427" y="392"/>
                    <a:pt x="427" y="392"/>
                  </a:cubicBezTo>
                  <a:cubicBezTo>
                    <a:pt x="428" y="392"/>
                    <a:pt x="428" y="392"/>
                    <a:pt x="429" y="392"/>
                  </a:cubicBezTo>
                  <a:cubicBezTo>
                    <a:pt x="429" y="392"/>
                    <a:pt x="429" y="392"/>
                    <a:pt x="430" y="392"/>
                  </a:cubicBezTo>
                  <a:cubicBezTo>
                    <a:pt x="430" y="392"/>
                    <a:pt x="431" y="392"/>
                    <a:pt x="431" y="392"/>
                  </a:cubicBezTo>
                  <a:cubicBezTo>
                    <a:pt x="432" y="392"/>
                    <a:pt x="432" y="392"/>
                    <a:pt x="432" y="392"/>
                  </a:cubicBezTo>
                  <a:cubicBezTo>
                    <a:pt x="433" y="393"/>
                    <a:pt x="433" y="393"/>
                    <a:pt x="434" y="393"/>
                  </a:cubicBezTo>
                  <a:cubicBezTo>
                    <a:pt x="434" y="393"/>
                    <a:pt x="435" y="393"/>
                    <a:pt x="435" y="393"/>
                  </a:cubicBezTo>
                  <a:cubicBezTo>
                    <a:pt x="436" y="393"/>
                    <a:pt x="436" y="393"/>
                    <a:pt x="437" y="393"/>
                  </a:cubicBezTo>
                  <a:cubicBezTo>
                    <a:pt x="437" y="393"/>
                    <a:pt x="438" y="393"/>
                    <a:pt x="438" y="393"/>
                  </a:cubicBezTo>
                  <a:cubicBezTo>
                    <a:pt x="438" y="393"/>
                    <a:pt x="439" y="393"/>
                    <a:pt x="440" y="394"/>
                  </a:cubicBezTo>
                  <a:cubicBezTo>
                    <a:pt x="440" y="394"/>
                    <a:pt x="441" y="394"/>
                    <a:pt x="441" y="394"/>
                  </a:cubicBezTo>
                  <a:cubicBezTo>
                    <a:pt x="442" y="394"/>
                    <a:pt x="442" y="394"/>
                    <a:pt x="443" y="394"/>
                  </a:cubicBezTo>
                  <a:cubicBezTo>
                    <a:pt x="443" y="394"/>
                    <a:pt x="444" y="394"/>
                    <a:pt x="444" y="394"/>
                  </a:cubicBezTo>
                  <a:cubicBezTo>
                    <a:pt x="445" y="394"/>
                    <a:pt x="445" y="394"/>
                    <a:pt x="446" y="394"/>
                  </a:cubicBezTo>
                  <a:cubicBezTo>
                    <a:pt x="446" y="394"/>
                    <a:pt x="447" y="394"/>
                    <a:pt x="447" y="394"/>
                  </a:cubicBezTo>
                  <a:cubicBezTo>
                    <a:pt x="448" y="394"/>
                    <a:pt x="448" y="395"/>
                    <a:pt x="449" y="395"/>
                  </a:cubicBezTo>
                  <a:cubicBezTo>
                    <a:pt x="449" y="395"/>
                    <a:pt x="449" y="395"/>
                    <a:pt x="449" y="395"/>
                  </a:cubicBezTo>
                  <a:cubicBezTo>
                    <a:pt x="449" y="395"/>
                    <a:pt x="449" y="395"/>
                    <a:pt x="449" y="395"/>
                  </a:cubicBezTo>
                  <a:cubicBezTo>
                    <a:pt x="449" y="395"/>
                    <a:pt x="449" y="395"/>
                    <a:pt x="449" y="395"/>
                  </a:cubicBezTo>
                  <a:cubicBezTo>
                    <a:pt x="450" y="395"/>
                    <a:pt x="450" y="395"/>
                    <a:pt x="451" y="395"/>
                  </a:cubicBezTo>
                  <a:cubicBezTo>
                    <a:pt x="451" y="395"/>
                    <a:pt x="452" y="395"/>
                    <a:pt x="453" y="395"/>
                  </a:cubicBezTo>
                  <a:cubicBezTo>
                    <a:pt x="453" y="395"/>
                    <a:pt x="454" y="395"/>
                    <a:pt x="455" y="395"/>
                  </a:cubicBezTo>
                  <a:cubicBezTo>
                    <a:pt x="455" y="395"/>
                    <a:pt x="456" y="395"/>
                    <a:pt x="456" y="395"/>
                  </a:cubicBezTo>
                  <a:cubicBezTo>
                    <a:pt x="457" y="395"/>
                    <a:pt x="457" y="395"/>
                    <a:pt x="457" y="395"/>
                  </a:cubicBezTo>
                  <a:cubicBezTo>
                    <a:pt x="457" y="395"/>
                    <a:pt x="457" y="395"/>
                    <a:pt x="457" y="395"/>
                  </a:cubicBezTo>
                  <a:cubicBezTo>
                    <a:pt x="457" y="395"/>
                    <a:pt x="458" y="395"/>
                    <a:pt x="458" y="395"/>
                  </a:cubicBezTo>
                  <a:cubicBezTo>
                    <a:pt x="459" y="395"/>
                    <a:pt x="460" y="395"/>
                    <a:pt x="460" y="395"/>
                  </a:cubicBezTo>
                  <a:cubicBezTo>
                    <a:pt x="461" y="395"/>
                    <a:pt x="462" y="395"/>
                    <a:pt x="462" y="396"/>
                  </a:cubicBezTo>
                  <a:cubicBezTo>
                    <a:pt x="465" y="396"/>
                    <a:pt x="465" y="396"/>
                    <a:pt x="465" y="396"/>
                  </a:cubicBezTo>
                  <a:cubicBezTo>
                    <a:pt x="465" y="396"/>
                    <a:pt x="466" y="396"/>
                    <a:pt x="467" y="396"/>
                  </a:cubicBezTo>
                  <a:cubicBezTo>
                    <a:pt x="469" y="396"/>
                    <a:pt x="469" y="396"/>
                    <a:pt x="469" y="396"/>
                  </a:cubicBezTo>
                  <a:cubicBezTo>
                    <a:pt x="470" y="396"/>
                    <a:pt x="470" y="396"/>
                    <a:pt x="471" y="396"/>
                  </a:cubicBezTo>
                  <a:cubicBezTo>
                    <a:pt x="472" y="396"/>
                    <a:pt x="473" y="396"/>
                    <a:pt x="473" y="396"/>
                  </a:cubicBezTo>
                  <a:cubicBezTo>
                    <a:pt x="474" y="396"/>
                    <a:pt x="475" y="396"/>
                    <a:pt x="476" y="396"/>
                  </a:cubicBezTo>
                  <a:cubicBezTo>
                    <a:pt x="476" y="396"/>
                    <a:pt x="477" y="396"/>
                    <a:pt x="477" y="396"/>
                  </a:cubicBezTo>
                  <a:cubicBezTo>
                    <a:pt x="478" y="396"/>
                    <a:pt x="478" y="396"/>
                    <a:pt x="479" y="396"/>
                  </a:cubicBezTo>
                  <a:cubicBezTo>
                    <a:pt x="480" y="396"/>
                    <a:pt x="480" y="396"/>
                    <a:pt x="480" y="396"/>
                  </a:cubicBezTo>
                  <a:cubicBezTo>
                    <a:pt x="480" y="396"/>
                    <a:pt x="481" y="396"/>
                    <a:pt x="481" y="396"/>
                  </a:cubicBezTo>
                  <a:cubicBezTo>
                    <a:pt x="482" y="396"/>
                    <a:pt x="482" y="396"/>
                    <a:pt x="482" y="396"/>
                  </a:cubicBezTo>
                  <a:cubicBezTo>
                    <a:pt x="483" y="396"/>
                    <a:pt x="483" y="396"/>
                    <a:pt x="483" y="396"/>
                  </a:cubicBezTo>
                  <a:cubicBezTo>
                    <a:pt x="484" y="396"/>
                    <a:pt x="484" y="396"/>
                    <a:pt x="484" y="396"/>
                  </a:cubicBezTo>
                  <a:cubicBezTo>
                    <a:pt x="486" y="396"/>
                    <a:pt x="486" y="396"/>
                    <a:pt x="486" y="396"/>
                  </a:cubicBezTo>
                  <a:cubicBezTo>
                    <a:pt x="486" y="396"/>
                    <a:pt x="487" y="396"/>
                    <a:pt x="488" y="396"/>
                  </a:cubicBezTo>
                  <a:cubicBezTo>
                    <a:pt x="488" y="396"/>
                    <a:pt x="489" y="396"/>
                    <a:pt x="489" y="396"/>
                  </a:cubicBezTo>
                  <a:cubicBezTo>
                    <a:pt x="489" y="396"/>
                    <a:pt x="489" y="396"/>
                    <a:pt x="489" y="396"/>
                  </a:cubicBezTo>
                  <a:cubicBezTo>
                    <a:pt x="490" y="396"/>
                    <a:pt x="490" y="396"/>
                    <a:pt x="491" y="396"/>
                  </a:cubicBezTo>
                  <a:cubicBezTo>
                    <a:pt x="492" y="396"/>
                    <a:pt x="492" y="396"/>
                    <a:pt x="493" y="396"/>
                  </a:cubicBezTo>
                  <a:cubicBezTo>
                    <a:pt x="494" y="395"/>
                    <a:pt x="495" y="395"/>
                    <a:pt x="496" y="395"/>
                  </a:cubicBezTo>
                  <a:cubicBezTo>
                    <a:pt x="496" y="395"/>
                    <a:pt x="497" y="395"/>
                    <a:pt x="497" y="395"/>
                  </a:cubicBezTo>
                  <a:cubicBezTo>
                    <a:pt x="497" y="395"/>
                    <a:pt x="497" y="395"/>
                    <a:pt x="497" y="395"/>
                  </a:cubicBezTo>
                  <a:cubicBezTo>
                    <a:pt x="498" y="395"/>
                    <a:pt x="498" y="395"/>
                    <a:pt x="499" y="395"/>
                  </a:cubicBezTo>
                  <a:cubicBezTo>
                    <a:pt x="499" y="395"/>
                    <a:pt x="500" y="395"/>
                    <a:pt x="501" y="395"/>
                  </a:cubicBezTo>
                  <a:cubicBezTo>
                    <a:pt x="502" y="395"/>
                    <a:pt x="503" y="395"/>
                    <a:pt x="504" y="395"/>
                  </a:cubicBezTo>
                  <a:cubicBezTo>
                    <a:pt x="505" y="395"/>
                    <a:pt x="505" y="395"/>
                    <a:pt x="505" y="395"/>
                  </a:cubicBezTo>
                  <a:cubicBezTo>
                    <a:pt x="505" y="395"/>
                    <a:pt x="505" y="395"/>
                    <a:pt x="505" y="395"/>
                  </a:cubicBezTo>
                  <a:cubicBezTo>
                    <a:pt x="506" y="395"/>
                    <a:pt x="506" y="395"/>
                    <a:pt x="507" y="395"/>
                  </a:cubicBezTo>
                  <a:cubicBezTo>
                    <a:pt x="508" y="395"/>
                    <a:pt x="509" y="395"/>
                    <a:pt x="509" y="394"/>
                  </a:cubicBezTo>
                  <a:cubicBezTo>
                    <a:pt x="510" y="394"/>
                    <a:pt x="511" y="394"/>
                    <a:pt x="512" y="394"/>
                  </a:cubicBezTo>
                  <a:cubicBezTo>
                    <a:pt x="512" y="394"/>
                    <a:pt x="512" y="394"/>
                    <a:pt x="512" y="394"/>
                  </a:cubicBezTo>
                  <a:cubicBezTo>
                    <a:pt x="513" y="394"/>
                    <a:pt x="513" y="394"/>
                    <a:pt x="513" y="394"/>
                  </a:cubicBezTo>
                  <a:cubicBezTo>
                    <a:pt x="513" y="394"/>
                    <a:pt x="513" y="394"/>
                    <a:pt x="513" y="394"/>
                  </a:cubicBezTo>
                  <a:cubicBezTo>
                    <a:pt x="513" y="394"/>
                    <a:pt x="514" y="394"/>
                    <a:pt x="515" y="394"/>
                  </a:cubicBezTo>
                  <a:cubicBezTo>
                    <a:pt x="516" y="394"/>
                    <a:pt x="517" y="394"/>
                    <a:pt x="518" y="394"/>
                  </a:cubicBezTo>
                  <a:cubicBezTo>
                    <a:pt x="519" y="393"/>
                    <a:pt x="519" y="393"/>
                    <a:pt x="519" y="393"/>
                  </a:cubicBezTo>
                  <a:cubicBezTo>
                    <a:pt x="520" y="393"/>
                    <a:pt x="520" y="393"/>
                    <a:pt x="520" y="393"/>
                  </a:cubicBezTo>
                  <a:cubicBezTo>
                    <a:pt x="521" y="393"/>
                    <a:pt x="521" y="393"/>
                    <a:pt x="522" y="393"/>
                  </a:cubicBezTo>
                  <a:cubicBezTo>
                    <a:pt x="523" y="393"/>
                    <a:pt x="524" y="393"/>
                    <a:pt x="525" y="392"/>
                  </a:cubicBezTo>
                  <a:cubicBezTo>
                    <a:pt x="527" y="392"/>
                    <a:pt x="527" y="392"/>
                    <a:pt x="527" y="392"/>
                  </a:cubicBezTo>
                  <a:cubicBezTo>
                    <a:pt x="527" y="392"/>
                    <a:pt x="527" y="392"/>
                    <a:pt x="527" y="392"/>
                  </a:cubicBezTo>
                  <a:cubicBezTo>
                    <a:pt x="528" y="392"/>
                    <a:pt x="529" y="392"/>
                    <a:pt x="529" y="392"/>
                  </a:cubicBezTo>
                  <a:cubicBezTo>
                    <a:pt x="530" y="392"/>
                    <a:pt x="531" y="392"/>
                    <a:pt x="532" y="391"/>
                  </a:cubicBezTo>
                  <a:cubicBezTo>
                    <a:pt x="533" y="391"/>
                    <a:pt x="533" y="391"/>
                    <a:pt x="533" y="391"/>
                  </a:cubicBezTo>
                  <a:cubicBezTo>
                    <a:pt x="534" y="391"/>
                    <a:pt x="536" y="391"/>
                    <a:pt x="537" y="390"/>
                  </a:cubicBezTo>
                  <a:cubicBezTo>
                    <a:pt x="538" y="390"/>
                    <a:pt x="538" y="390"/>
                    <a:pt x="539" y="390"/>
                  </a:cubicBezTo>
                  <a:cubicBezTo>
                    <a:pt x="539" y="390"/>
                    <a:pt x="539" y="390"/>
                    <a:pt x="539" y="390"/>
                  </a:cubicBezTo>
                  <a:cubicBezTo>
                    <a:pt x="540" y="390"/>
                    <a:pt x="540" y="390"/>
                    <a:pt x="540" y="390"/>
                  </a:cubicBezTo>
                  <a:cubicBezTo>
                    <a:pt x="541" y="390"/>
                    <a:pt x="542" y="389"/>
                    <a:pt x="543" y="389"/>
                  </a:cubicBezTo>
                  <a:cubicBezTo>
                    <a:pt x="544" y="389"/>
                    <a:pt x="544" y="389"/>
                    <a:pt x="545" y="388"/>
                  </a:cubicBezTo>
                  <a:cubicBezTo>
                    <a:pt x="545" y="388"/>
                    <a:pt x="545" y="388"/>
                    <a:pt x="545" y="388"/>
                  </a:cubicBezTo>
                  <a:cubicBezTo>
                    <a:pt x="546" y="388"/>
                    <a:pt x="547" y="388"/>
                    <a:pt x="548" y="387"/>
                  </a:cubicBezTo>
                  <a:cubicBezTo>
                    <a:pt x="549" y="387"/>
                    <a:pt x="550" y="387"/>
                    <a:pt x="550" y="387"/>
                  </a:cubicBezTo>
                  <a:cubicBezTo>
                    <a:pt x="551" y="387"/>
                    <a:pt x="551" y="387"/>
                    <a:pt x="551" y="387"/>
                  </a:cubicBezTo>
                  <a:cubicBezTo>
                    <a:pt x="552" y="386"/>
                    <a:pt x="553" y="386"/>
                    <a:pt x="554" y="386"/>
                  </a:cubicBezTo>
                  <a:cubicBezTo>
                    <a:pt x="554" y="385"/>
                    <a:pt x="555" y="385"/>
                    <a:pt x="555" y="385"/>
                  </a:cubicBezTo>
                  <a:cubicBezTo>
                    <a:pt x="556" y="385"/>
                    <a:pt x="556" y="385"/>
                    <a:pt x="556" y="385"/>
                  </a:cubicBezTo>
                  <a:cubicBezTo>
                    <a:pt x="556" y="385"/>
                    <a:pt x="556" y="385"/>
                    <a:pt x="556" y="385"/>
                  </a:cubicBezTo>
                  <a:cubicBezTo>
                    <a:pt x="557" y="384"/>
                    <a:pt x="557" y="384"/>
                    <a:pt x="557" y="384"/>
                  </a:cubicBezTo>
                  <a:cubicBezTo>
                    <a:pt x="557" y="384"/>
                    <a:pt x="558" y="384"/>
                    <a:pt x="558" y="384"/>
                  </a:cubicBezTo>
                  <a:cubicBezTo>
                    <a:pt x="559" y="383"/>
                    <a:pt x="559" y="383"/>
                    <a:pt x="560" y="383"/>
                  </a:cubicBezTo>
                  <a:cubicBezTo>
                    <a:pt x="560" y="383"/>
                    <a:pt x="560" y="383"/>
                    <a:pt x="560" y="383"/>
                  </a:cubicBezTo>
                  <a:cubicBezTo>
                    <a:pt x="560" y="383"/>
                    <a:pt x="560" y="383"/>
                    <a:pt x="560" y="383"/>
                  </a:cubicBezTo>
                  <a:cubicBezTo>
                    <a:pt x="560" y="383"/>
                    <a:pt x="560" y="383"/>
                    <a:pt x="560" y="383"/>
                  </a:cubicBezTo>
                  <a:cubicBezTo>
                    <a:pt x="561" y="382"/>
                    <a:pt x="561" y="382"/>
                    <a:pt x="561" y="382"/>
                  </a:cubicBezTo>
                  <a:cubicBezTo>
                    <a:pt x="562" y="382"/>
                    <a:pt x="562" y="382"/>
                    <a:pt x="562" y="382"/>
                  </a:cubicBezTo>
                  <a:cubicBezTo>
                    <a:pt x="563" y="381"/>
                    <a:pt x="563" y="381"/>
                    <a:pt x="563" y="381"/>
                  </a:cubicBezTo>
                  <a:cubicBezTo>
                    <a:pt x="563" y="381"/>
                    <a:pt x="563" y="381"/>
                    <a:pt x="563" y="381"/>
                  </a:cubicBezTo>
                  <a:cubicBezTo>
                    <a:pt x="563" y="381"/>
                    <a:pt x="563" y="381"/>
                    <a:pt x="563" y="381"/>
                  </a:cubicBezTo>
                  <a:cubicBezTo>
                    <a:pt x="564" y="381"/>
                    <a:pt x="564" y="381"/>
                    <a:pt x="564" y="381"/>
                  </a:cubicBezTo>
                  <a:cubicBezTo>
                    <a:pt x="564" y="381"/>
                    <a:pt x="564" y="381"/>
                    <a:pt x="564" y="381"/>
                  </a:cubicBezTo>
                  <a:cubicBezTo>
                    <a:pt x="564" y="380"/>
                    <a:pt x="564" y="380"/>
                    <a:pt x="564" y="380"/>
                  </a:cubicBezTo>
                  <a:cubicBezTo>
                    <a:pt x="565" y="380"/>
                    <a:pt x="565" y="380"/>
                    <a:pt x="565" y="380"/>
                  </a:cubicBezTo>
                  <a:cubicBezTo>
                    <a:pt x="565" y="380"/>
                    <a:pt x="565" y="380"/>
                    <a:pt x="565" y="380"/>
                  </a:cubicBezTo>
                  <a:cubicBezTo>
                    <a:pt x="565" y="380"/>
                    <a:pt x="565" y="380"/>
                    <a:pt x="565" y="380"/>
                  </a:cubicBezTo>
                  <a:cubicBezTo>
                    <a:pt x="565" y="379"/>
                    <a:pt x="565" y="379"/>
                    <a:pt x="565" y="379"/>
                  </a:cubicBezTo>
                  <a:cubicBezTo>
                    <a:pt x="566" y="379"/>
                    <a:pt x="566" y="379"/>
                    <a:pt x="566" y="379"/>
                  </a:cubicBezTo>
                  <a:cubicBezTo>
                    <a:pt x="566" y="379"/>
                    <a:pt x="566" y="379"/>
                    <a:pt x="566" y="379"/>
                  </a:cubicBezTo>
                  <a:cubicBezTo>
                    <a:pt x="566" y="379"/>
                    <a:pt x="566" y="379"/>
                    <a:pt x="566" y="379"/>
                  </a:cubicBezTo>
                  <a:cubicBezTo>
                    <a:pt x="566" y="379"/>
                    <a:pt x="566" y="379"/>
                    <a:pt x="566" y="379"/>
                  </a:cubicBezTo>
                  <a:cubicBezTo>
                    <a:pt x="566" y="378"/>
                    <a:pt x="566" y="378"/>
                    <a:pt x="566" y="378"/>
                  </a:cubicBezTo>
                  <a:cubicBezTo>
                    <a:pt x="567" y="378"/>
                    <a:pt x="567" y="378"/>
                    <a:pt x="567" y="378"/>
                  </a:cubicBezTo>
                  <a:cubicBezTo>
                    <a:pt x="567" y="378"/>
                    <a:pt x="567" y="378"/>
                    <a:pt x="567" y="378"/>
                  </a:cubicBezTo>
                  <a:cubicBezTo>
                    <a:pt x="567" y="378"/>
                    <a:pt x="567" y="378"/>
                    <a:pt x="567" y="378"/>
                  </a:cubicBezTo>
                  <a:cubicBezTo>
                    <a:pt x="567" y="377"/>
                    <a:pt x="567" y="377"/>
                    <a:pt x="567" y="377"/>
                  </a:cubicBezTo>
                  <a:cubicBezTo>
                    <a:pt x="567" y="377"/>
                    <a:pt x="567" y="377"/>
                    <a:pt x="567" y="377"/>
                  </a:cubicBezTo>
                  <a:cubicBezTo>
                    <a:pt x="567" y="377"/>
                    <a:pt x="567" y="377"/>
                    <a:pt x="567" y="377"/>
                  </a:cubicBezTo>
                  <a:cubicBezTo>
                    <a:pt x="568" y="377"/>
                    <a:pt x="568" y="377"/>
                    <a:pt x="568" y="377"/>
                  </a:cubicBezTo>
                  <a:cubicBezTo>
                    <a:pt x="568" y="377"/>
                    <a:pt x="568" y="377"/>
                    <a:pt x="568" y="377"/>
                  </a:cubicBezTo>
                  <a:cubicBezTo>
                    <a:pt x="568" y="376"/>
                    <a:pt x="568" y="376"/>
                    <a:pt x="568" y="376"/>
                  </a:cubicBezTo>
                  <a:cubicBezTo>
                    <a:pt x="568" y="376"/>
                    <a:pt x="568" y="376"/>
                    <a:pt x="568" y="376"/>
                  </a:cubicBezTo>
                  <a:cubicBezTo>
                    <a:pt x="568" y="376"/>
                    <a:pt x="568" y="376"/>
                    <a:pt x="568" y="376"/>
                  </a:cubicBezTo>
                  <a:cubicBezTo>
                    <a:pt x="568" y="376"/>
                    <a:pt x="568" y="376"/>
                    <a:pt x="568" y="376"/>
                  </a:cubicBezTo>
                  <a:cubicBezTo>
                    <a:pt x="568" y="376"/>
                    <a:pt x="568" y="376"/>
                    <a:pt x="568" y="376"/>
                  </a:cubicBezTo>
                  <a:cubicBezTo>
                    <a:pt x="568" y="376"/>
                    <a:pt x="568" y="376"/>
                    <a:pt x="568" y="376"/>
                  </a:cubicBezTo>
                  <a:cubicBezTo>
                    <a:pt x="568" y="375"/>
                    <a:pt x="568" y="375"/>
                    <a:pt x="568" y="375"/>
                  </a:cubicBezTo>
                  <a:cubicBezTo>
                    <a:pt x="568" y="375"/>
                    <a:pt x="568" y="375"/>
                    <a:pt x="568" y="375"/>
                  </a:cubicBezTo>
                  <a:cubicBezTo>
                    <a:pt x="568" y="376"/>
                    <a:pt x="568" y="376"/>
                    <a:pt x="568" y="376"/>
                  </a:cubicBezTo>
                  <a:cubicBezTo>
                    <a:pt x="568" y="375"/>
                    <a:pt x="568" y="375"/>
                    <a:pt x="568" y="375"/>
                  </a:cubicBezTo>
                  <a:cubicBezTo>
                    <a:pt x="569" y="375"/>
                    <a:pt x="569" y="375"/>
                    <a:pt x="569" y="375"/>
                  </a:cubicBezTo>
                  <a:cubicBezTo>
                    <a:pt x="569" y="375"/>
                    <a:pt x="569" y="375"/>
                    <a:pt x="569" y="375"/>
                  </a:cubicBezTo>
                  <a:cubicBezTo>
                    <a:pt x="569" y="375"/>
                    <a:pt x="569" y="375"/>
                    <a:pt x="569" y="375"/>
                  </a:cubicBezTo>
                  <a:cubicBezTo>
                    <a:pt x="569" y="375"/>
                    <a:pt x="569" y="375"/>
                    <a:pt x="569" y="375"/>
                  </a:cubicBezTo>
                  <a:cubicBezTo>
                    <a:pt x="569" y="374"/>
                    <a:pt x="569" y="374"/>
                    <a:pt x="569" y="374"/>
                  </a:cubicBezTo>
                  <a:cubicBezTo>
                    <a:pt x="569" y="374"/>
                    <a:pt x="569" y="374"/>
                    <a:pt x="569" y="374"/>
                  </a:cubicBezTo>
                  <a:cubicBezTo>
                    <a:pt x="569" y="374"/>
                    <a:pt x="569" y="374"/>
                    <a:pt x="569" y="374"/>
                  </a:cubicBezTo>
                  <a:cubicBezTo>
                    <a:pt x="569" y="374"/>
                    <a:pt x="569" y="374"/>
                    <a:pt x="569" y="374"/>
                  </a:cubicBezTo>
                  <a:cubicBezTo>
                    <a:pt x="569" y="374"/>
                    <a:pt x="569" y="374"/>
                    <a:pt x="569" y="374"/>
                  </a:cubicBezTo>
                  <a:cubicBezTo>
                    <a:pt x="569" y="373"/>
                    <a:pt x="569" y="373"/>
                    <a:pt x="569" y="373"/>
                  </a:cubicBezTo>
                  <a:cubicBezTo>
                    <a:pt x="569" y="373"/>
                    <a:pt x="569" y="373"/>
                    <a:pt x="569" y="373"/>
                  </a:cubicBezTo>
                  <a:cubicBezTo>
                    <a:pt x="569" y="372"/>
                    <a:pt x="569" y="372"/>
                    <a:pt x="569" y="372"/>
                  </a:cubicBezTo>
                  <a:cubicBezTo>
                    <a:pt x="569" y="372"/>
                    <a:pt x="569" y="372"/>
                    <a:pt x="569" y="372"/>
                  </a:cubicBezTo>
                  <a:cubicBezTo>
                    <a:pt x="569" y="371"/>
                    <a:pt x="569" y="371"/>
                    <a:pt x="569" y="371"/>
                  </a:cubicBezTo>
                  <a:cubicBezTo>
                    <a:pt x="569" y="371"/>
                    <a:pt x="569" y="371"/>
                    <a:pt x="569" y="371"/>
                  </a:cubicBezTo>
                  <a:cubicBezTo>
                    <a:pt x="570" y="371"/>
                    <a:pt x="570" y="371"/>
                    <a:pt x="570" y="371"/>
                  </a:cubicBezTo>
                  <a:cubicBezTo>
                    <a:pt x="570" y="371"/>
                    <a:pt x="570" y="370"/>
                    <a:pt x="570" y="370"/>
                  </a:cubicBezTo>
                  <a:cubicBezTo>
                    <a:pt x="570" y="369"/>
                    <a:pt x="570" y="369"/>
                    <a:pt x="570" y="369"/>
                  </a:cubicBezTo>
                  <a:cubicBezTo>
                    <a:pt x="570" y="369"/>
                    <a:pt x="570" y="369"/>
                    <a:pt x="570" y="369"/>
                  </a:cubicBezTo>
                  <a:cubicBezTo>
                    <a:pt x="570" y="369"/>
                    <a:pt x="570" y="369"/>
                    <a:pt x="570" y="369"/>
                  </a:cubicBezTo>
                  <a:cubicBezTo>
                    <a:pt x="570" y="368"/>
                    <a:pt x="570" y="368"/>
                    <a:pt x="570" y="368"/>
                  </a:cubicBezTo>
                  <a:cubicBezTo>
                    <a:pt x="570" y="367"/>
                    <a:pt x="570" y="367"/>
                    <a:pt x="570" y="367"/>
                  </a:cubicBezTo>
                  <a:cubicBezTo>
                    <a:pt x="570" y="367"/>
                    <a:pt x="570" y="367"/>
                    <a:pt x="570" y="367"/>
                  </a:cubicBezTo>
                  <a:cubicBezTo>
                    <a:pt x="570" y="367"/>
                    <a:pt x="570" y="367"/>
                    <a:pt x="570" y="367"/>
                  </a:cubicBezTo>
                  <a:cubicBezTo>
                    <a:pt x="570" y="367"/>
                    <a:pt x="570" y="367"/>
                    <a:pt x="570" y="367"/>
                  </a:cubicBezTo>
                  <a:cubicBezTo>
                    <a:pt x="570" y="366"/>
                    <a:pt x="570" y="365"/>
                    <a:pt x="570" y="365"/>
                  </a:cubicBezTo>
                  <a:cubicBezTo>
                    <a:pt x="571" y="345"/>
                    <a:pt x="572" y="325"/>
                    <a:pt x="573" y="305"/>
                  </a:cubicBezTo>
                  <a:cubicBezTo>
                    <a:pt x="574" y="305"/>
                    <a:pt x="575" y="305"/>
                    <a:pt x="576" y="305"/>
                  </a:cubicBezTo>
                  <a:cubicBezTo>
                    <a:pt x="576" y="305"/>
                    <a:pt x="576" y="305"/>
                    <a:pt x="576" y="305"/>
                  </a:cubicBezTo>
                  <a:cubicBezTo>
                    <a:pt x="577" y="305"/>
                    <a:pt x="579" y="305"/>
                    <a:pt x="580" y="305"/>
                  </a:cubicBezTo>
                  <a:cubicBezTo>
                    <a:pt x="583" y="305"/>
                    <a:pt x="586" y="305"/>
                    <a:pt x="590" y="305"/>
                  </a:cubicBezTo>
                  <a:cubicBezTo>
                    <a:pt x="590" y="305"/>
                    <a:pt x="590" y="305"/>
                    <a:pt x="590" y="305"/>
                  </a:cubicBezTo>
                  <a:cubicBezTo>
                    <a:pt x="592" y="305"/>
                    <a:pt x="594" y="305"/>
                    <a:pt x="596" y="305"/>
                  </a:cubicBezTo>
                  <a:cubicBezTo>
                    <a:pt x="597" y="305"/>
                    <a:pt x="598" y="305"/>
                    <a:pt x="599" y="305"/>
                  </a:cubicBezTo>
                  <a:cubicBezTo>
                    <a:pt x="600" y="305"/>
                    <a:pt x="601" y="305"/>
                    <a:pt x="603" y="305"/>
                  </a:cubicBezTo>
                  <a:cubicBezTo>
                    <a:pt x="604" y="305"/>
                    <a:pt x="606" y="305"/>
                    <a:pt x="608" y="305"/>
                  </a:cubicBezTo>
                  <a:cubicBezTo>
                    <a:pt x="613" y="305"/>
                    <a:pt x="619" y="304"/>
                    <a:pt x="625" y="304"/>
                  </a:cubicBezTo>
                  <a:cubicBezTo>
                    <a:pt x="630" y="304"/>
                    <a:pt x="635" y="304"/>
                    <a:pt x="640" y="304"/>
                  </a:cubicBezTo>
                  <a:cubicBezTo>
                    <a:pt x="646" y="304"/>
                    <a:pt x="651" y="304"/>
                    <a:pt x="656" y="304"/>
                  </a:cubicBezTo>
                  <a:cubicBezTo>
                    <a:pt x="661" y="304"/>
                    <a:pt x="667" y="304"/>
                    <a:pt x="672" y="304"/>
                  </a:cubicBezTo>
                  <a:cubicBezTo>
                    <a:pt x="678" y="304"/>
                    <a:pt x="683" y="304"/>
                    <a:pt x="689" y="304"/>
                  </a:cubicBezTo>
                  <a:cubicBezTo>
                    <a:pt x="694" y="304"/>
                    <a:pt x="699" y="304"/>
                    <a:pt x="704" y="304"/>
                  </a:cubicBezTo>
                  <a:cubicBezTo>
                    <a:pt x="710" y="304"/>
                    <a:pt x="715" y="304"/>
                    <a:pt x="720" y="304"/>
                  </a:cubicBezTo>
                  <a:cubicBezTo>
                    <a:pt x="725" y="304"/>
                    <a:pt x="730" y="303"/>
                    <a:pt x="735" y="303"/>
                  </a:cubicBezTo>
                  <a:cubicBezTo>
                    <a:pt x="740" y="303"/>
                    <a:pt x="744" y="303"/>
                    <a:pt x="749" y="303"/>
                  </a:cubicBezTo>
                  <a:cubicBezTo>
                    <a:pt x="753" y="303"/>
                    <a:pt x="757" y="303"/>
                    <a:pt x="761" y="303"/>
                  </a:cubicBezTo>
                  <a:cubicBezTo>
                    <a:pt x="765" y="303"/>
                    <a:pt x="768" y="303"/>
                    <a:pt x="772" y="303"/>
                  </a:cubicBezTo>
                  <a:cubicBezTo>
                    <a:pt x="775" y="303"/>
                    <a:pt x="778" y="303"/>
                    <a:pt x="781" y="303"/>
                  </a:cubicBezTo>
                  <a:cubicBezTo>
                    <a:pt x="783" y="303"/>
                    <a:pt x="785" y="303"/>
                    <a:pt x="787" y="303"/>
                  </a:cubicBezTo>
                  <a:cubicBezTo>
                    <a:pt x="787" y="303"/>
                    <a:pt x="787" y="303"/>
                    <a:pt x="787" y="303"/>
                  </a:cubicBezTo>
                  <a:cubicBezTo>
                    <a:pt x="791" y="303"/>
                    <a:pt x="795" y="303"/>
                    <a:pt x="797" y="303"/>
                  </a:cubicBezTo>
                  <a:cubicBezTo>
                    <a:pt x="798" y="303"/>
                    <a:pt x="798" y="303"/>
                    <a:pt x="798" y="303"/>
                  </a:cubicBezTo>
                  <a:cubicBezTo>
                    <a:pt x="799" y="302"/>
                    <a:pt x="799" y="302"/>
                    <a:pt x="799" y="302"/>
                  </a:cubicBezTo>
                  <a:cubicBezTo>
                    <a:pt x="800" y="302"/>
                    <a:pt x="800" y="302"/>
                    <a:pt x="800" y="302"/>
                  </a:cubicBezTo>
                  <a:cubicBezTo>
                    <a:pt x="800" y="302"/>
                    <a:pt x="800" y="302"/>
                    <a:pt x="800" y="302"/>
                  </a:cubicBezTo>
                  <a:cubicBezTo>
                    <a:pt x="801" y="302"/>
                    <a:pt x="801" y="302"/>
                    <a:pt x="801" y="302"/>
                  </a:cubicBezTo>
                  <a:cubicBezTo>
                    <a:pt x="802" y="302"/>
                    <a:pt x="802" y="302"/>
                    <a:pt x="802" y="302"/>
                  </a:cubicBezTo>
                  <a:cubicBezTo>
                    <a:pt x="802" y="302"/>
                    <a:pt x="803" y="302"/>
                    <a:pt x="803" y="302"/>
                  </a:cubicBezTo>
                  <a:cubicBezTo>
                    <a:pt x="804" y="302"/>
                    <a:pt x="804" y="302"/>
                    <a:pt x="804" y="302"/>
                  </a:cubicBezTo>
                  <a:cubicBezTo>
                    <a:pt x="804" y="302"/>
                    <a:pt x="804" y="302"/>
                    <a:pt x="804" y="302"/>
                  </a:cubicBezTo>
                  <a:cubicBezTo>
                    <a:pt x="804" y="302"/>
                    <a:pt x="804" y="302"/>
                    <a:pt x="804" y="302"/>
                  </a:cubicBezTo>
                  <a:cubicBezTo>
                    <a:pt x="804" y="302"/>
                    <a:pt x="804" y="302"/>
                    <a:pt x="804" y="302"/>
                  </a:cubicBezTo>
                  <a:cubicBezTo>
                    <a:pt x="805" y="302"/>
                    <a:pt x="805" y="302"/>
                    <a:pt x="805" y="302"/>
                  </a:cubicBezTo>
                  <a:cubicBezTo>
                    <a:pt x="806" y="302"/>
                    <a:pt x="806" y="302"/>
                    <a:pt x="806" y="302"/>
                  </a:cubicBezTo>
                  <a:cubicBezTo>
                    <a:pt x="806" y="302"/>
                    <a:pt x="806" y="302"/>
                    <a:pt x="806" y="302"/>
                  </a:cubicBezTo>
                  <a:cubicBezTo>
                    <a:pt x="806" y="302"/>
                    <a:pt x="806" y="302"/>
                    <a:pt x="806" y="302"/>
                  </a:cubicBezTo>
                  <a:cubicBezTo>
                    <a:pt x="806" y="302"/>
                    <a:pt x="806" y="302"/>
                    <a:pt x="806" y="302"/>
                  </a:cubicBezTo>
                  <a:cubicBezTo>
                    <a:pt x="807" y="302"/>
                    <a:pt x="807" y="302"/>
                    <a:pt x="807" y="302"/>
                  </a:cubicBezTo>
                  <a:cubicBezTo>
                    <a:pt x="807" y="302"/>
                    <a:pt x="807" y="302"/>
                    <a:pt x="807" y="302"/>
                  </a:cubicBezTo>
                  <a:cubicBezTo>
                    <a:pt x="807" y="302"/>
                    <a:pt x="807" y="302"/>
                    <a:pt x="807" y="302"/>
                  </a:cubicBezTo>
                  <a:cubicBezTo>
                    <a:pt x="807" y="302"/>
                    <a:pt x="807" y="302"/>
                    <a:pt x="807" y="302"/>
                  </a:cubicBezTo>
                  <a:cubicBezTo>
                    <a:pt x="807" y="302"/>
                    <a:pt x="807" y="302"/>
                    <a:pt x="807" y="302"/>
                  </a:cubicBezTo>
                  <a:cubicBezTo>
                    <a:pt x="807" y="302"/>
                    <a:pt x="807" y="302"/>
                    <a:pt x="807" y="302"/>
                  </a:cubicBezTo>
                  <a:cubicBezTo>
                    <a:pt x="808" y="302"/>
                    <a:pt x="808" y="302"/>
                    <a:pt x="808" y="302"/>
                  </a:cubicBezTo>
                  <a:cubicBezTo>
                    <a:pt x="808" y="302"/>
                    <a:pt x="808" y="302"/>
                    <a:pt x="808" y="302"/>
                  </a:cubicBezTo>
                  <a:cubicBezTo>
                    <a:pt x="809" y="302"/>
                    <a:pt x="809" y="302"/>
                    <a:pt x="809" y="302"/>
                  </a:cubicBezTo>
                  <a:cubicBezTo>
                    <a:pt x="809" y="302"/>
                    <a:pt x="809" y="302"/>
                    <a:pt x="809" y="302"/>
                  </a:cubicBezTo>
                  <a:cubicBezTo>
                    <a:pt x="809" y="302"/>
                    <a:pt x="809" y="302"/>
                    <a:pt x="809" y="302"/>
                  </a:cubicBezTo>
                  <a:cubicBezTo>
                    <a:pt x="809" y="302"/>
                    <a:pt x="809" y="302"/>
                    <a:pt x="809" y="302"/>
                  </a:cubicBezTo>
                  <a:cubicBezTo>
                    <a:pt x="810" y="302"/>
                    <a:pt x="810" y="302"/>
                    <a:pt x="810" y="302"/>
                  </a:cubicBezTo>
                  <a:cubicBezTo>
                    <a:pt x="811" y="301"/>
                    <a:pt x="811" y="301"/>
                    <a:pt x="811" y="301"/>
                  </a:cubicBezTo>
                  <a:cubicBezTo>
                    <a:pt x="811" y="301"/>
                    <a:pt x="811" y="301"/>
                    <a:pt x="811" y="301"/>
                  </a:cubicBezTo>
                  <a:cubicBezTo>
                    <a:pt x="811" y="301"/>
                    <a:pt x="811" y="301"/>
                    <a:pt x="811" y="301"/>
                  </a:cubicBezTo>
                  <a:cubicBezTo>
                    <a:pt x="811" y="301"/>
                    <a:pt x="811" y="301"/>
                    <a:pt x="811" y="301"/>
                  </a:cubicBezTo>
                  <a:cubicBezTo>
                    <a:pt x="812" y="301"/>
                    <a:pt x="812" y="301"/>
                    <a:pt x="812" y="301"/>
                  </a:cubicBezTo>
                  <a:cubicBezTo>
                    <a:pt x="812" y="301"/>
                    <a:pt x="812" y="301"/>
                    <a:pt x="812" y="301"/>
                  </a:cubicBezTo>
                  <a:cubicBezTo>
                    <a:pt x="813" y="301"/>
                    <a:pt x="813" y="301"/>
                    <a:pt x="813" y="301"/>
                  </a:cubicBezTo>
                  <a:cubicBezTo>
                    <a:pt x="813" y="301"/>
                    <a:pt x="813" y="301"/>
                    <a:pt x="813" y="301"/>
                  </a:cubicBezTo>
                  <a:cubicBezTo>
                    <a:pt x="813" y="301"/>
                    <a:pt x="813" y="301"/>
                    <a:pt x="813" y="301"/>
                  </a:cubicBezTo>
                  <a:cubicBezTo>
                    <a:pt x="813" y="301"/>
                    <a:pt x="813" y="301"/>
                    <a:pt x="813" y="301"/>
                  </a:cubicBezTo>
                  <a:cubicBezTo>
                    <a:pt x="813" y="300"/>
                    <a:pt x="813" y="300"/>
                    <a:pt x="813" y="300"/>
                  </a:cubicBezTo>
                  <a:cubicBezTo>
                    <a:pt x="814" y="300"/>
                    <a:pt x="814" y="300"/>
                    <a:pt x="814" y="300"/>
                  </a:cubicBezTo>
                  <a:cubicBezTo>
                    <a:pt x="814" y="300"/>
                    <a:pt x="814" y="300"/>
                    <a:pt x="814" y="300"/>
                  </a:cubicBezTo>
                  <a:cubicBezTo>
                    <a:pt x="814" y="300"/>
                    <a:pt x="814" y="300"/>
                    <a:pt x="814" y="300"/>
                  </a:cubicBezTo>
                  <a:cubicBezTo>
                    <a:pt x="814" y="300"/>
                    <a:pt x="814" y="300"/>
                    <a:pt x="814" y="300"/>
                  </a:cubicBezTo>
                  <a:cubicBezTo>
                    <a:pt x="814" y="300"/>
                    <a:pt x="814" y="300"/>
                    <a:pt x="814" y="300"/>
                  </a:cubicBezTo>
                  <a:cubicBezTo>
                    <a:pt x="814" y="300"/>
                    <a:pt x="814" y="300"/>
                    <a:pt x="814" y="300"/>
                  </a:cubicBezTo>
                  <a:cubicBezTo>
                    <a:pt x="814" y="300"/>
                    <a:pt x="814" y="300"/>
                    <a:pt x="814" y="300"/>
                  </a:cubicBezTo>
                  <a:cubicBezTo>
                    <a:pt x="814" y="300"/>
                    <a:pt x="814" y="300"/>
                    <a:pt x="814" y="300"/>
                  </a:cubicBezTo>
                  <a:cubicBezTo>
                    <a:pt x="814" y="300"/>
                    <a:pt x="814" y="300"/>
                    <a:pt x="814" y="300"/>
                  </a:cubicBezTo>
                  <a:cubicBezTo>
                    <a:pt x="814" y="300"/>
                    <a:pt x="814" y="300"/>
                    <a:pt x="814" y="300"/>
                  </a:cubicBezTo>
                  <a:cubicBezTo>
                    <a:pt x="815" y="299"/>
                    <a:pt x="815" y="299"/>
                    <a:pt x="815" y="299"/>
                  </a:cubicBezTo>
                  <a:cubicBezTo>
                    <a:pt x="815" y="299"/>
                    <a:pt x="815" y="299"/>
                    <a:pt x="815" y="299"/>
                  </a:cubicBezTo>
                  <a:cubicBezTo>
                    <a:pt x="815" y="299"/>
                    <a:pt x="815" y="299"/>
                    <a:pt x="815" y="299"/>
                  </a:cubicBezTo>
                  <a:cubicBezTo>
                    <a:pt x="815" y="299"/>
                    <a:pt x="815" y="299"/>
                    <a:pt x="815" y="299"/>
                  </a:cubicBezTo>
                  <a:cubicBezTo>
                    <a:pt x="815" y="299"/>
                    <a:pt x="815" y="299"/>
                    <a:pt x="815" y="299"/>
                  </a:cubicBezTo>
                  <a:cubicBezTo>
                    <a:pt x="815" y="299"/>
                    <a:pt x="815" y="299"/>
                    <a:pt x="815" y="299"/>
                  </a:cubicBezTo>
                  <a:cubicBezTo>
                    <a:pt x="815" y="299"/>
                    <a:pt x="815" y="299"/>
                    <a:pt x="815" y="299"/>
                  </a:cubicBezTo>
                  <a:cubicBezTo>
                    <a:pt x="815" y="299"/>
                    <a:pt x="815" y="299"/>
                    <a:pt x="815" y="299"/>
                  </a:cubicBezTo>
                  <a:cubicBezTo>
                    <a:pt x="815" y="299"/>
                    <a:pt x="815" y="299"/>
                    <a:pt x="815" y="299"/>
                  </a:cubicBezTo>
                  <a:cubicBezTo>
                    <a:pt x="815" y="299"/>
                    <a:pt x="815" y="299"/>
                    <a:pt x="815" y="299"/>
                  </a:cubicBezTo>
                  <a:cubicBezTo>
                    <a:pt x="815" y="298"/>
                    <a:pt x="815" y="298"/>
                    <a:pt x="815" y="298"/>
                  </a:cubicBezTo>
                  <a:cubicBezTo>
                    <a:pt x="815" y="298"/>
                    <a:pt x="815" y="298"/>
                    <a:pt x="815" y="298"/>
                  </a:cubicBezTo>
                  <a:cubicBezTo>
                    <a:pt x="815" y="298"/>
                    <a:pt x="815" y="298"/>
                    <a:pt x="815" y="298"/>
                  </a:cubicBezTo>
                  <a:cubicBezTo>
                    <a:pt x="815" y="298"/>
                    <a:pt x="815" y="298"/>
                    <a:pt x="815" y="298"/>
                  </a:cubicBezTo>
                  <a:cubicBezTo>
                    <a:pt x="815" y="298"/>
                    <a:pt x="815" y="298"/>
                    <a:pt x="815" y="298"/>
                  </a:cubicBezTo>
                  <a:cubicBezTo>
                    <a:pt x="816" y="298"/>
                    <a:pt x="816" y="298"/>
                    <a:pt x="816" y="298"/>
                  </a:cubicBezTo>
                  <a:cubicBezTo>
                    <a:pt x="816" y="298"/>
                    <a:pt x="816" y="298"/>
                    <a:pt x="816" y="298"/>
                  </a:cubicBezTo>
                  <a:cubicBezTo>
                    <a:pt x="816" y="298"/>
                    <a:pt x="816" y="298"/>
                    <a:pt x="816" y="298"/>
                  </a:cubicBezTo>
                  <a:cubicBezTo>
                    <a:pt x="816" y="298"/>
                    <a:pt x="816" y="298"/>
                    <a:pt x="816" y="298"/>
                  </a:cubicBezTo>
                  <a:cubicBezTo>
                    <a:pt x="816" y="298"/>
                    <a:pt x="816" y="298"/>
                    <a:pt x="816" y="298"/>
                  </a:cubicBezTo>
                  <a:cubicBezTo>
                    <a:pt x="816" y="297"/>
                    <a:pt x="816" y="297"/>
                    <a:pt x="816" y="297"/>
                  </a:cubicBezTo>
                  <a:cubicBezTo>
                    <a:pt x="816" y="297"/>
                    <a:pt x="816" y="297"/>
                    <a:pt x="816" y="297"/>
                  </a:cubicBezTo>
                  <a:cubicBezTo>
                    <a:pt x="816" y="297"/>
                    <a:pt x="816" y="297"/>
                    <a:pt x="816" y="297"/>
                  </a:cubicBezTo>
                  <a:cubicBezTo>
                    <a:pt x="816" y="297"/>
                    <a:pt x="816" y="297"/>
                    <a:pt x="816" y="297"/>
                  </a:cubicBezTo>
                  <a:cubicBezTo>
                    <a:pt x="816" y="297"/>
                    <a:pt x="816" y="297"/>
                    <a:pt x="816" y="297"/>
                  </a:cubicBezTo>
                  <a:cubicBezTo>
                    <a:pt x="816" y="297"/>
                    <a:pt x="816" y="297"/>
                    <a:pt x="816" y="297"/>
                  </a:cubicBezTo>
                  <a:cubicBezTo>
                    <a:pt x="816" y="297"/>
                    <a:pt x="816" y="297"/>
                    <a:pt x="816" y="297"/>
                  </a:cubicBezTo>
                  <a:cubicBezTo>
                    <a:pt x="819" y="245"/>
                    <a:pt x="823" y="194"/>
                    <a:pt x="826" y="142"/>
                  </a:cubicBezTo>
                  <a:cubicBezTo>
                    <a:pt x="826" y="143"/>
                    <a:pt x="826" y="143"/>
                    <a:pt x="826" y="143"/>
                  </a:cubicBezTo>
                  <a:cubicBezTo>
                    <a:pt x="826" y="143"/>
                    <a:pt x="826" y="143"/>
                    <a:pt x="826" y="143"/>
                  </a:cubicBezTo>
                  <a:cubicBezTo>
                    <a:pt x="825" y="144"/>
                    <a:pt x="825" y="144"/>
                    <a:pt x="825" y="144"/>
                  </a:cubicBezTo>
                  <a:cubicBezTo>
                    <a:pt x="825" y="144"/>
                    <a:pt x="825" y="144"/>
                    <a:pt x="825" y="144"/>
                  </a:cubicBezTo>
                  <a:cubicBezTo>
                    <a:pt x="825" y="144"/>
                    <a:pt x="825" y="144"/>
                    <a:pt x="825" y="144"/>
                  </a:cubicBezTo>
                  <a:cubicBezTo>
                    <a:pt x="825" y="144"/>
                    <a:pt x="825" y="144"/>
                    <a:pt x="825" y="144"/>
                  </a:cubicBezTo>
                  <a:cubicBezTo>
                    <a:pt x="824" y="145"/>
                    <a:pt x="824" y="145"/>
                    <a:pt x="824" y="145"/>
                  </a:cubicBezTo>
                  <a:cubicBezTo>
                    <a:pt x="824" y="145"/>
                    <a:pt x="824" y="145"/>
                    <a:pt x="824" y="145"/>
                  </a:cubicBezTo>
                  <a:cubicBezTo>
                    <a:pt x="824" y="145"/>
                    <a:pt x="823" y="146"/>
                    <a:pt x="823" y="146"/>
                  </a:cubicBezTo>
                  <a:cubicBezTo>
                    <a:pt x="823" y="146"/>
                    <a:pt x="823" y="146"/>
                    <a:pt x="823" y="146"/>
                  </a:cubicBezTo>
                  <a:cubicBezTo>
                    <a:pt x="822" y="146"/>
                    <a:pt x="822" y="146"/>
                    <a:pt x="821" y="146"/>
                  </a:cubicBezTo>
                  <a:cubicBezTo>
                    <a:pt x="821" y="146"/>
                    <a:pt x="821" y="146"/>
                    <a:pt x="821" y="146"/>
                  </a:cubicBezTo>
                  <a:cubicBezTo>
                    <a:pt x="820" y="146"/>
                    <a:pt x="820" y="147"/>
                    <a:pt x="819" y="147"/>
                  </a:cubicBezTo>
                  <a:cubicBezTo>
                    <a:pt x="819" y="147"/>
                    <a:pt x="819" y="147"/>
                    <a:pt x="819" y="147"/>
                  </a:cubicBezTo>
                  <a:cubicBezTo>
                    <a:pt x="818" y="147"/>
                    <a:pt x="818" y="147"/>
                    <a:pt x="817" y="147"/>
                  </a:cubicBezTo>
                  <a:cubicBezTo>
                    <a:pt x="816" y="147"/>
                    <a:pt x="815" y="147"/>
                    <a:pt x="813" y="147"/>
                  </a:cubicBezTo>
                  <a:cubicBezTo>
                    <a:pt x="813" y="147"/>
                    <a:pt x="812" y="147"/>
                    <a:pt x="811" y="147"/>
                  </a:cubicBezTo>
                  <a:cubicBezTo>
                    <a:pt x="811" y="147"/>
                    <a:pt x="810" y="147"/>
                    <a:pt x="810" y="147"/>
                  </a:cubicBezTo>
                  <a:cubicBezTo>
                    <a:pt x="809" y="147"/>
                    <a:pt x="809" y="147"/>
                    <a:pt x="808" y="147"/>
                  </a:cubicBezTo>
                  <a:cubicBezTo>
                    <a:pt x="807" y="148"/>
                    <a:pt x="807" y="148"/>
                    <a:pt x="807" y="148"/>
                  </a:cubicBezTo>
                  <a:cubicBezTo>
                    <a:pt x="807" y="148"/>
                    <a:pt x="806" y="148"/>
                    <a:pt x="806" y="148"/>
                  </a:cubicBezTo>
                  <a:cubicBezTo>
                    <a:pt x="805" y="148"/>
                    <a:pt x="803" y="148"/>
                    <a:pt x="802" y="148"/>
                  </a:cubicBezTo>
                  <a:cubicBezTo>
                    <a:pt x="801" y="148"/>
                    <a:pt x="800" y="148"/>
                    <a:pt x="800" y="148"/>
                  </a:cubicBezTo>
                  <a:cubicBezTo>
                    <a:pt x="797" y="148"/>
                    <a:pt x="795" y="148"/>
                    <a:pt x="792" y="148"/>
                  </a:cubicBezTo>
                  <a:cubicBezTo>
                    <a:pt x="791" y="148"/>
                    <a:pt x="790" y="148"/>
                    <a:pt x="789" y="148"/>
                  </a:cubicBezTo>
                  <a:cubicBezTo>
                    <a:pt x="789" y="148"/>
                    <a:pt x="788" y="148"/>
                    <a:pt x="787" y="148"/>
                  </a:cubicBezTo>
                  <a:cubicBezTo>
                    <a:pt x="787" y="148"/>
                    <a:pt x="786" y="148"/>
                    <a:pt x="786" y="148"/>
                  </a:cubicBezTo>
                  <a:cubicBezTo>
                    <a:pt x="784" y="148"/>
                    <a:pt x="783" y="148"/>
                    <a:pt x="781" y="148"/>
                  </a:cubicBezTo>
                  <a:cubicBezTo>
                    <a:pt x="777" y="148"/>
                    <a:pt x="774" y="148"/>
                    <a:pt x="770" y="148"/>
                  </a:cubicBezTo>
                  <a:cubicBezTo>
                    <a:pt x="766" y="148"/>
                    <a:pt x="762" y="148"/>
                    <a:pt x="758" y="148"/>
                  </a:cubicBezTo>
                  <a:cubicBezTo>
                    <a:pt x="753" y="148"/>
                    <a:pt x="748" y="148"/>
                    <a:pt x="743" y="149"/>
                  </a:cubicBezTo>
                  <a:cubicBezTo>
                    <a:pt x="739" y="149"/>
                    <a:pt x="733" y="149"/>
                    <a:pt x="728" y="149"/>
                  </a:cubicBezTo>
                  <a:cubicBezTo>
                    <a:pt x="723" y="149"/>
                    <a:pt x="718" y="149"/>
                    <a:pt x="713" y="149"/>
                  </a:cubicBezTo>
                  <a:cubicBezTo>
                    <a:pt x="707" y="149"/>
                    <a:pt x="702" y="149"/>
                    <a:pt x="697" y="149"/>
                  </a:cubicBezTo>
                  <a:cubicBezTo>
                    <a:pt x="691" y="149"/>
                    <a:pt x="686" y="149"/>
                    <a:pt x="680" y="149"/>
                  </a:cubicBezTo>
                  <a:cubicBezTo>
                    <a:pt x="675" y="149"/>
                    <a:pt x="669" y="149"/>
                    <a:pt x="664" y="149"/>
                  </a:cubicBezTo>
                  <a:cubicBezTo>
                    <a:pt x="658" y="149"/>
                    <a:pt x="653" y="149"/>
                    <a:pt x="648" y="149"/>
                  </a:cubicBezTo>
                  <a:cubicBezTo>
                    <a:pt x="643" y="150"/>
                    <a:pt x="637" y="150"/>
                    <a:pt x="632" y="150"/>
                  </a:cubicBezTo>
                  <a:cubicBezTo>
                    <a:pt x="629" y="150"/>
                    <a:pt x="625" y="150"/>
                    <a:pt x="622" y="150"/>
                  </a:cubicBezTo>
                  <a:cubicBezTo>
                    <a:pt x="621" y="150"/>
                    <a:pt x="620" y="150"/>
                    <a:pt x="619" y="150"/>
                  </a:cubicBezTo>
                  <a:cubicBezTo>
                    <a:pt x="615" y="150"/>
                    <a:pt x="611" y="150"/>
                    <a:pt x="607" y="150"/>
                  </a:cubicBezTo>
                  <a:cubicBezTo>
                    <a:pt x="604" y="150"/>
                    <a:pt x="600" y="150"/>
                    <a:pt x="597" y="150"/>
                  </a:cubicBezTo>
                  <a:cubicBezTo>
                    <a:pt x="596" y="150"/>
                    <a:pt x="596" y="150"/>
                    <a:pt x="596" y="150"/>
                  </a:cubicBezTo>
                  <a:cubicBezTo>
                    <a:pt x="595" y="150"/>
                    <a:pt x="593" y="150"/>
                    <a:pt x="592" y="150"/>
                  </a:cubicBezTo>
                  <a:cubicBezTo>
                    <a:pt x="591" y="150"/>
                    <a:pt x="591" y="150"/>
                    <a:pt x="590" y="150"/>
                  </a:cubicBezTo>
                  <a:cubicBezTo>
                    <a:pt x="589" y="150"/>
                    <a:pt x="588" y="150"/>
                    <a:pt x="587" y="150"/>
                  </a:cubicBezTo>
                  <a:cubicBezTo>
                    <a:pt x="587" y="150"/>
                    <a:pt x="587" y="150"/>
                    <a:pt x="587" y="150"/>
                  </a:cubicBezTo>
                  <a:cubicBezTo>
                    <a:pt x="586" y="150"/>
                    <a:pt x="586" y="150"/>
                    <a:pt x="586" y="150"/>
                  </a:cubicBezTo>
                  <a:cubicBezTo>
                    <a:pt x="585" y="150"/>
                    <a:pt x="584" y="150"/>
                    <a:pt x="583" y="150"/>
                  </a:cubicBezTo>
                  <a:cubicBezTo>
                    <a:pt x="582" y="150"/>
                    <a:pt x="582" y="150"/>
                    <a:pt x="582" y="150"/>
                  </a:cubicBezTo>
                  <a:cubicBezTo>
                    <a:pt x="582" y="150"/>
                    <a:pt x="582" y="150"/>
                    <a:pt x="582" y="150"/>
                  </a:cubicBezTo>
                  <a:cubicBezTo>
                    <a:pt x="582" y="150"/>
                    <a:pt x="582" y="150"/>
                    <a:pt x="582" y="150"/>
                  </a:cubicBezTo>
                  <a:cubicBezTo>
                    <a:pt x="580" y="150"/>
                    <a:pt x="578" y="151"/>
                    <a:pt x="576" y="151"/>
                  </a:cubicBezTo>
                  <a:cubicBezTo>
                    <a:pt x="575" y="151"/>
                    <a:pt x="575" y="151"/>
                    <a:pt x="575" y="151"/>
                  </a:cubicBezTo>
                  <a:cubicBezTo>
                    <a:pt x="574" y="151"/>
                    <a:pt x="574" y="151"/>
                    <a:pt x="574" y="151"/>
                  </a:cubicBezTo>
                  <a:cubicBezTo>
                    <a:pt x="573" y="151"/>
                    <a:pt x="573" y="151"/>
                    <a:pt x="572" y="151"/>
                  </a:cubicBezTo>
                  <a:cubicBezTo>
                    <a:pt x="572" y="151"/>
                    <a:pt x="572" y="151"/>
                    <a:pt x="572" y="151"/>
                  </a:cubicBezTo>
                  <a:cubicBezTo>
                    <a:pt x="571" y="151"/>
                    <a:pt x="571" y="151"/>
                    <a:pt x="571" y="151"/>
                  </a:cubicBezTo>
                  <a:cubicBezTo>
                    <a:pt x="571" y="151"/>
                    <a:pt x="571" y="151"/>
                    <a:pt x="571" y="151"/>
                  </a:cubicBezTo>
                  <a:cubicBezTo>
                    <a:pt x="571" y="151"/>
                    <a:pt x="571" y="151"/>
                    <a:pt x="571" y="151"/>
                  </a:cubicBezTo>
                  <a:cubicBezTo>
                    <a:pt x="570" y="151"/>
                    <a:pt x="570" y="151"/>
                    <a:pt x="570" y="151"/>
                  </a:cubicBezTo>
                  <a:cubicBezTo>
                    <a:pt x="569" y="151"/>
                    <a:pt x="569" y="151"/>
                    <a:pt x="569" y="151"/>
                  </a:cubicBezTo>
                  <a:cubicBezTo>
                    <a:pt x="568" y="151"/>
                    <a:pt x="568" y="151"/>
                    <a:pt x="568" y="151"/>
                  </a:cubicBezTo>
                  <a:cubicBezTo>
                    <a:pt x="568" y="151"/>
                    <a:pt x="568" y="151"/>
                    <a:pt x="568" y="151"/>
                  </a:cubicBezTo>
                  <a:cubicBezTo>
                    <a:pt x="567" y="151"/>
                    <a:pt x="567" y="151"/>
                    <a:pt x="567" y="151"/>
                  </a:cubicBezTo>
                  <a:cubicBezTo>
                    <a:pt x="566" y="151"/>
                    <a:pt x="566" y="151"/>
                    <a:pt x="566" y="151"/>
                  </a:cubicBezTo>
                  <a:cubicBezTo>
                    <a:pt x="565" y="151"/>
                    <a:pt x="565" y="151"/>
                    <a:pt x="565" y="151"/>
                  </a:cubicBezTo>
                  <a:cubicBezTo>
                    <a:pt x="565" y="151"/>
                    <a:pt x="565" y="151"/>
                    <a:pt x="565" y="151"/>
                  </a:cubicBezTo>
                  <a:cubicBezTo>
                    <a:pt x="565" y="151"/>
                    <a:pt x="565" y="151"/>
                    <a:pt x="565" y="151"/>
                  </a:cubicBezTo>
                  <a:cubicBezTo>
                    <a:pt x="564" y="151"/>
                    <a:pt x="564" y="151"/>
                    <a:pt x="564" y="151"/>
                  </a:cubicBezTo>
                  <a:cubicBezTo>
                    <a:pt x="563" y="151"/>
                    <a:pt x="563" y="151"/>
                    <a:pt x="563" y="151"/>
                  </a:cubicBezTo>
                  <a:cubicBezTo>
                    <a:pt x="562" y="152"/>
                    <a:pt x="562" y="152"/>
                    <a:pt x="562" y="152"/>
                  </a:cubicBezTo>
                  <a:cubicBezTo>
                    <a:pt x="562" y="152"/>
                    <a:pt x="562" y="152"/>
                    <a:pt x="562" y="152"/>
                  </a:cubicBezTo>
                  <a:cubicBezTo>
                    <a:pt x="561" y="152"/>
                    <a:pt x="561" y="152"/>
                    <a:pt x="561" y="152"/>
                  </a:cubicBezTo>
                  <a:cubicBezTo>
                    <a:pt x="560" y="152"/>
                    <a:pt x="560" y="152"/>
                    <a:pt x="559" y="152"/>
                  </a:cubicBezTo>
                  <a:cubicBezTo>
                    <a:pt x="559" y="152"/>
                    <a:pt x="559" y="152"/>
                    <a:pt x="559" y="152"/>
                  </a:cubicBezTo>
                  <a:cubicBezTo>
                    <a:pt x="559" y="152"/>
                    <a:pt x="559" y="152"/>
                    <a:pt x="559" y="152"/>
                  </a:cubicBezTo>
                  <a:cubicBezTo>
                    <a:pt x="559" y="152"/>
                    <a:pt x="559" y="152"/>
                    <a:pt x="559" y="152"/>
                  </a:cubicBezTo>
                  <a:cubicBezTo>
                    <a:pt x="558" y="152"/>
                    <a:pt x="558" y="152"/>
                    <a:pt x="558" y="152"/>
                  </a:cubicBezTo>
                  <a:cubicBezTo>
                    <a:pt x="558" y="152"/>
                    <a:pt x="558" y="152"/>
                    <a:pt x="557" y="152"/>
                  </a:cubicBezTo>
                  <a:cubicBezTo>
                    <a:pt x="556" y="152"/>
                    <a:pt x="556" y="152"/>
                    <a:pt x="556" y="152"/>
                  </a:cubicBezTo>
                  <a:cubicBezTo>
                    <a:pt x="556" y="152"/>
                    <a:pt x="556" y="152"/>
                    <a:pt x="556" y="152"/>
                  </a:cubicBezTo>
                  <a:cubicBezTo>
                    <a:pt x="556" y="153"/>
                    <a:pt x="555" y="153"/>
                    <a:pt x="554" y="153"/>
                  </a:cubicBezTo>
                  <a:cubicBezTo>
                    <a:pt x="554" y="153"/>
                    <a:pt x="554" y="153"/>
                    <a:pt x="554" y="153"/>
                  </a:cubicBezTo>
                  <a:cubicBezTo>
                    <a:pt x="554" y="153"/>
                    <a:pt x="554" y="153"/>
                    <a:pt x="554" y="153"/>
                  </a:cubicBezTo>
                  <a:cubicBezTo>
                    <a:pt x="553" y="153"/>
                    <a:pt x="553" y="153"/>
                    <a:pt x="553" y="153"/>
                  </a:cubicBezTo>
                  <a:cubicBezTo>
                    <a:pt x="552" y="153"/>
                    <a:pt x="552" y="153"/>
                    <a:pt x="552" y="153"/>
                  </a:cubicBezTo>
                  <a:cubicBezTo>
                    <a:pt x="552" y="154"/>
                    <a:pt x="552" y="154"/>
                    <a:pt x="552" y="154"/>
                  </a:cubicBezTo>
                  <a:cubicBezTo>
                    <a:pt x="551" y="154"/>
                    <a:pt x="551" y="154"/>
                    <a:pt x="551" y="154"/>
                  </a:cubicBezTo>
                  <a:cubicBezTo>
                    <a:pt x="551" y="154"/>
                    <a:pt x="551" y="154"/>
                    <a:pt x="551" y="154"/>
                  </a:cubicBezTo>
                  <a:cubicBezTo>
                    <a:pt x="551" y="154"/>
                    <a:pt x="551" y="154"/>
                    <a:pt x="551" y="154"/>
                  </a:cubicBezTo>
                  <a:cubicBezTo>
                    <a:pt x="550" y="154"/>
                    <a:pt x="550" y="154"/>
                    <a:pt x="550" y="154"/>
                  </a:cubicBezTo>
                  <a:cubicBezTo>
                    <a:pt x="550" y="154"/>
                    <a:pt x="550" y="154"/>
                    <a:pt x="550" y="154"/>
                  </a:cubicBezTo>
                  <a:cubicBezTo>
                    <a:pt x="550" y="154"/>
                    <a:pt x="550" y="154"/>
                    <a:pt x="550" y="154"/>
                  </a:cubicBezTo>
                  <a:cubicBezTo>
                    <a:pt x="549" y="155"/>
                    <a:pt x="549" y="155"/>
                    <a:pt x="549" y="155"/>
                  </a:cubicBezTo>
                  <a:cubicBezTo>
                    <a:pt x="549" y="155"/>
                    <a:pt x="549" y="155"/>
                    <a:pt x="549" y="155"/>
                  </a:cubicBezTo>
                  <a:cubicBezTo>
                    <a:pt x="549" y="155"/>
                    <a:pt x="549" y="155"/>
                    <a:pt x="549" y="155"/>
                  </a:cubicBezTo>
                  <a:cubicBezTo>
                    <a:pt x="549" y="155"/>
                    <a:pt x="549" y="155"/>
                    <a:pt x="549" y="155"/>
                  </a:cubicBezTo>
                  <a:cubicBezTo>
                    <a:pt x="548" y="155"/>
                    <a:pt x="548" y="155"/>
                    <a:pt x="548" y="155"/>
                  </a:cubicBezTo>
                  <a:cubicBezTo>
                    <a:pt x="548" y="155"/>
                    <a:pt x="548" y="155"/>
                    <a:pt x="548" y="155"/>
                  </a:cubicBezTo>
                  <a:cubicBezTo>
                    <a:pt x="548" y="155"/>
                    <a:pt x="548" y="155"/>
                    <a:pt x="548" y="155"/>
                  </a:cubicBezTo>
                  <a:cubicBezTo>
                    <a:pt x="548" y="155"/>
                    <a:pt x="548" y="155"/>
                    <a:pt x="548" y="155"/>
                  </a:cubicBezTo>
                  <a:cubicBezTo>
                    <a:pt x="548" y="155"/>
                    <a:pt x="548" y="155"/>
                    <a:pt x="548" y="155"/>
                  </a:cubicBezTo>
                  <a:cubicBezTo>
                    <a:pt x="548" y="156"/>
                    <a:pt x="548" y="156"/>
                    <a:pt x="548" y="156"/>
                  </a:cubicBezTo>
                  <a:cubicBezTo>
                    <a:pt x="547" y="156"/>
                    <a:pt x="547" y="156"/>
                    <a:pt x="547" y="156"/>
                  </a:cubicBezTo>
                  <a:cubicBezTo>
                    <a:pt x="547" y="156"/>
                    <a:pt x="547" y="156"/>
                    <a:pt x="547" y="156"/>
                  </a:cubicBezTo>
                  <a:cubicBezTo>
                    <a:pt x="547" y="156"/>
                    <a:pt x="547" y="156"/>
                    <a:pt x="547" y="156"/>
                  </a:cubicBezTo>
                  <a:cubicBezTo>
                    <a:pt x="547" y="156"/>
                    <a:pt x="547" y="156"/>
                    <a:pt x="547" y="156"/>
                  </a:cubicBezTo>
                  <a:cubicBezTo>
                    <a:pt x="547" y="156"/>
                    <a:pt x="547" y="156"/>
                    <a:pt x="547" y="156"/>
                  </a:cubicBezTo>
                  <a:cubicBezTo>
                    <a:pt x="547" y="156"/>
                    <a:pt x="547" y="156"/>
                    <a:pt x="547" y="156"/>
                  </a:cubicBezTo>
                  <a:cubicBezTo>
                    <a:pt x="546" y="156"/>
                    <a:pt x="546" y="156"/>
                    <a:pt x="546" y="156"/>
                  </a:cubicBezTo>
                  <a:cubicBezTo>
                    <a:pt x="546" y="157"/>
                    <a:pt x="546" y="157"/>
                    <a:pt x="546" y="157"/>
                  </a:cubicBezTo>
                  <a:cubicBezTo>
                    <a:pt x="546" y="157"/>
                    <a:pt x="546" y="157"/>
                    <a:pt x="546" y="157"/>
                  </a:cubicBezTo>
                  <a:cubicBezTo>
                    <a:pt x="546" y="157"/>
                    <a:pt x="546" y="157"/>
                    <a:pt x="546" y="157"/>
                  </a:cubicBezTo>
                  <a:cubicBezTo>
                    <a:pt x="546" y="157"/>
                    <a:pt x="546" y="157"/>
                    <a:pt x="546" y="157"/>
                  </a:cubicBezTo>
                  <a:cubicBezTo>
                    <a:pt x="546" y="157"/>
                    <a:pt x="546" y="157"/>
                    <a:pt x="546" y="157"/>
                  </a:cubicBezTo>
                  <a:cubicBezTo>
                    <a:pt x="546" y="157"/>
                    <a:pt x="546" y="157"/>
                    <a:pt x="546" y="157"/>
                  </a:cubicBezTo>
                  <a:cubicBezTo>
                    <a:pt x="546" y="157"/>
                    <a:pt x="546" y="157"/>
                    <a:pt x="546" y="157"/>
                  </a:cubicBezTo>
                  <a:cubicBezTo>
                    <a:pt x="546" y="157"/>
                    <a:pt x="546" y="157"/>
                    <a:pt x="546" y="157"/>
                  </a:cubicBezTo>
                  <a:cubicBezTo>
                    <a:pt x="545" y="157"/>
                    <a:pt x="545" y="157"/>
                    <a:pt x="545" y="157"/>
                  </a:cubicBezTo>
                  <a:cubicBezTo>
                    <a:pt x="545" y="158"/>
                    <a:pt x="545" y="158"/>
                    <a:pt x="545" y="158"/>
                  </a:cubicBezTo>
                  <a:cubicBezTo>
                    <a:pt x="545" y="158"/>
                    <a:pt x="545" y="158"/>
                    <a:pt x="545" y="158"/>
                  </a:cubicBezTo>
                  <a:cubicBezTo>
                    <a:pt x="545" y="158"/>
                    <a:pt x="545" y="158"/>
                    <a:pt x="545" y="158"/>
                  </a:cubicBezTo>
                  <a:cubicBezTo>
                    <a:pt x="545" y="158"/>
                    <a:pt x="545" y="158"/>
                    <a:pt x="545" y="158"/>
                  </a:cubicBezTo>
                  <a:cubicBezTo>
                    <a:pt x="545" y="158"/>
                    <a:pt x="545" y="158"/>
                    <a:pt x="545" y="158"/>
                  </a:cubicBezTo>
                  <a:cubicBezTo>
                    <a:pt x="545" y="158"/>
                    <a:pt x="545" y="158"/>
                    <a:pt x="545" y="158"/>
                  </a:cubicBezTo>
                  <a:cubicBezTo>
                    <a:pt x="545" y="158"/>
                    <a:pt x="545" y="158"/>
                    <a:pt x="545" y="158"/>
                  </a:cubicBezTo>
                  <a:cubicBezTo>
                    <a:pt x="545" y="159"/>
                    <a:pt x="545" y="159"/>
                    <a:pt x="545" y="159"/>
                  </a:cubicBezTo>
                  <a:cubicBezTo>
                    <a:pt x="545" y="159"/>
                    <a:pt x="545" y="159"/>
                    <a:pt x="545" y="159"/>
                  </a:cubicBezTo>
                  <a:cubicBezTo>
                    <a:pt x="545" y="159"/>
                    <a:pt x="545" y="159"/>
                    <a:pt x="545" y="159"/>
                  </a:cubicBezTo>
                  <a:cubicBezTo>
                    <a:pt x="544" y="159"/>
                    <a:pt x="544" y="159"/>
                    <a:pt x="544" y="159"/>
                  </a:cubicBezTo>
                  <a:cubicBezTo>
                    <a:pt x="544" y="159"/>
                    <a:pt x="544" y="159"/>
                    <a:pt x="544" y="159"/>
                  </a:cubicBezTo>
                  <a:cubicBezTo>
                    <a:pt x="544" y="160"/>
                    <a:pt x="544" y="160"/>
                    <a:pt x="544" y="160"/>
                  </a:cubicBezTo>
                  <a:cubicBezTo>
                    <a:pt x="544" y="160"/>
                    <a:pt x="544" y="160"/>
                    <a:pt x="544" y="160"/>
                  </a:cubicBezTo>
                  <a:cubicBezTo>
                    <a:pt x="544" y="160"/>
                    <a:pt x="544" y="160"/>
                    <a:pt x="544" y="160"/>
                  </a:cubicBezTo>
                  <a:cubicBezTo>
                    <a:pt x="544" y="160"/>
                    <a:pt x="544" y="160"/>
                    <a:pt x="544" y="160"/>
                  </a:cubicBezTo>
                  <a:cubicBezTo>
                    <a:pt x="544" y="160"/>
                    <a:pt x="544" y="160"/>
                    <a:pt x="544" y="160"/>
                  </a:cubicBezTo>
                  <a:cubicBezTo>
                    <a:pt x="542" y="230"/>
                    <a:pt x="542" y="230"/>
                    <a:pt x="542" y="230"/>
                  </a:cubicBezTo>
                  <a:cubicBezTo>
                    <a:pt x="541" y="230"/>
                    <a:pt x="540" y="230"/>
                    <a:pt x="539" y="230"/>
                  </a:cubicBezTo>
                  <a:cubicBezTo>
                    <a:pt x="537" y="231"/>
                    <a:pt x="535" y="231"/>
                    <a:pt x="533" y="231"/>
                  </a:cubicBezTo>
                  <a:cubicBezTo>
                    <a:pt x="533" y="231"/>
                    <a:pt x="533" y="231"/>
                    <a:pt x="533" y="231"/>
                  </a:cubicBezTo>
                  <a:cubicBezTo>
                    <a:pt x="531" y="232"/>
                    <a:pt x="528" y="232"/>
                    <a:pt x="526" y="232"/>
                  </a:cubicBezTo>
                  <a:cubicBezTo>
                    <a:pt x="525" y="232"/>
                    <a:pt x="525" y="232"/>
                    <a:pt x="525" y="232"/>
                  </a:cubicBezTo>
                  <a:cubicBezTo>
                    <a:pt x="523" y="233"/>
                    <a:pt x="521" y="233"/>
                    <a:pt x="518" y="233"/>
                  </a:cubicBezTo>
                  <a:cubicBezTo>
                    <a:pt x="513" y="234"/>
                    <a:pt x="508" y="234"/>
                    <a:pt x="503" y="234"/>
                  </a:cubicBezTo>
                  <a:cubicBezTo>
                    <a:pt x="503" y="234"/>
                    <a:pt x="503" y="234"/>
                    <a:pt x="503" y="234"/>
                  </a:cubicBezTo>
                  <a:cubicBezTo>
                    <a:pt x="500" y="234"/>
                    <a:pt x="497" y="235"/>
                    <a:pt x="495" y="235"/>
                  </a:cubicBezTo>
                  <a:cubicBezTo>
                    <a:pt x="495" y="235"/>
                    <a:pt x="495" y="235"/>
                    <a:pt x="495" y="235"/>
                  </a:cubicBezTo>
                  <a:cubicBezTo>
                    <a:pt x="492" y="235"/>
                    <a:pt x="489" y="235"/>
                    <a:pt x="487" y="235"/>
                  </a:cubicBezTo>
                  <a:cubicBezTo>
                    <a:pt x="481" y="235"/>
                    <a:pt x="475" y="235"/>
                    <a:pt x="470" y="235"/>
                  </a:cubicBezTo>
                  <a:cubicBezTo>
                    <a:pt x="467" y="235"/>
                    <a:pt x="464" y="234"/>
                    <a:pt x="462" y="234"/>
                  </a:cubicBezTo>
                  <a:cubicBezTo>
                    <a:pt x="461" y="234"/>
                    <a:pt x="461" y="234"/>
                    <a:pt x="461" y="234"/>
                  </a:cubicBezTo>
                  <a:cubicBezTo>
                    <a:pt x="459" y="234"/>
                    <a:pt x="456" y="234"/>
                    <a:pt x="454" y="234"/>
                  </a:cubicBezTo>
                  <a:cubicBezTo>
                    <a:pt x="451" y="233"/>
                    <a:pt x="448" y="233"/>
                    <a:pt x="446" y="233"/>
                  </a:cubicBezTo>
                  <a:cubicBezTo>
                    <a:pt x="446" y="233"/>
                    <a:pt x="446" y="233"/>
                    <a:pt x="446" y="233"/>
                  </a:cubicBezTo>
                  <a:cubicBezTo>
                    <a:pt x="443" y="233"/>
                    <a:pt x="441" y="232"/>
                    <a:pt x="439" y="232"/>
                  </a:cubicBezTo>
                  <a:cubicBezTo>
                    <a:pt x="438" y="232"/>
                    <a:pt x="438" y="232"/>
                    <a:pt x="438" y="232"/>
                  </a:cubicBezTo>
                  <a:cubicBezTo>
                    <a:pt x="438" y="232"/>
                    <a:pt x="438" y="232"/>
                    <a:pt x="438" y="232"/>
                  </a:cubicBezTo>
                  <a:cubicBezTo>
                    <a:pt x="434" y="231"/>
                    <a:pt x="429" y="230"/>
                    <a:pt x="425" y="230"/>
                  </a:cubicBezTo>
                  <a:cubicBezTo>
                    <a:pt x="424" y="229"/>
                    <a:pt x="423" y="229"/>
                    <a:pt x="421" y="229"/>
                  </a:cubicBezTo>
                  <a:cubicBezTo>
                    <a:pt x="421" y="229"/>
                    <a:pt x="421" y="229"/>
                    <a:pt x="421" y="229"/>
                  </a:cubicBezTo>
                  <a:cubicBezTo>
                    <a:pt x="420" y="228"/>
                    <a:pt x="419" y="228"/>
                    <a:pt x="418" y="228"/>
                  </a:cubicBezTo>
                  <a:cubicBezTo>
                    <a:pt x="418" y="228"/>
                    <a:pt x="418" y="228"/>
                    <a:pt x="418" y="228"/>
                  </a:cubicBezTo>
                  <a:cubicBezTo>
                    <a:pt x="417" y="227"/>
                    <a:pt x="416" y="227"/>
                    <a:pt x="416" y="227"/>
                  </a:cubicBezTo>
                  <a:cubicBezTo>
                    <a:pt x="415" y="226"/>
                    <a:pt x="415" y="226"/>
                    <a:pt x="415" y="226"/>
                  </a:cubicBezTo>
                  <a:cubicBezTo>
                    <a:pt x="414" y="226"/>
                    <a:pt x="413" y="226"/>
                    <a:pt x="412" y="225"/>
                  </a:cubicBezTo>
                  <a:cubicBezTo>
                    <a:pt x="411" y="225"/>
                    <a:pt x="411" y="225"/>
                    <a:pt x="410" y="225"/>
                  </a:cubicBezTo>
                  <a:cubicBezTo>
                    <a:pt x="411" y="211"/>
                    <a:pt x="411" y="198"/>
                    <a:pt x="411" y="185"/>
                  </a:cubicBezTo>
                  <a:cubicBezTo>
                    <a:pt x="411" y="184"/>
                    <a:pt x="411" y="184"/>
                    <a:pt x="411" y="183"/>
                  </a:cubicBezTo>
                  <a:cubicBezTo>
                    <a:pt x="411" y="182"/>
                    <a:pt x="411" y="182"/>
                    <a:pt x="411" y="182"/>
                  </a:cubicBezTo>
                  <a:cubicBezTo>
                    <a:pt x="411" y="182"/>
                    <a:pt x="411" y="182"/>
                    <a:pt x="410" y="181"/>
                  </a:cubicBezTo>
                  <a:cubicBezTo>
                    <a:pt x="410" y="181"/>
                    <a:pt x="410" y="181"/>
                    <a:pt x="410" y="181"/>
                  </a:cubicBezTo>
                  <a:cubicBezTo>
                    <a:pt x="410" y="181"/>
                    <a:pt x="410" y="181"/>
                    <a:pt x="410" y="181"/>
                  </a:cubicBezTo>
                  <a:cubicBezTo>
                    <a:pt x="409" y="180"/>
                    <a:pt x="409" y="180"/>
                    <a:pt x="409" y="180"/>
                  </a:cubicBezTo>
                  <a:cubicBezTo>
                    <a:pt x="408" y="179"/>
                    <a:pt x="408" y="179"/>
                    <a:pt x="408" y="179"/>
                  </a:cubicBezTo>
                  <a:cubicBezTo>
                    <a:pt x="407" y="178"/>
                    <a:pt x="407" y="178"/>
                    <a:pt x="407" y="178"/>
                  </a:cubicBezTo>
                  <a:cubicBezTo>
                    <a:pt x="407" y="178"/>
                    <a:pt x="407" y="178"/>
                    <a:pt x="407" y="178"/>
                  </a:cubicBezTo>
                  <a:cubicBezTo>
                    <a:pt x="407" y="178"/>
                    <a:pt x="407" y="178"/>
                    <a:pt x="407" y="178"/>
                  </a:cubicBezTo>
                  <a:cubicBezTo>
                    <a:pt x="406" y="177"/>
                    <a:pt x="406" y="177"/>
                    <a:pt x="406" y="177"/>
                  </a:cubicBezTo>
                  <a:cubicBezTo>
                    <a:pt x="406" y="177"/>
                    <a:pt x="405" y="177"/>
                    <a:pt x="405" y="177"/>
                  </a:cubicBezTo>
                  <a:cubicBezTo>
                    <a:pt x="404" y="176"/>
                    <a:pt x="404" y="176"/>
                    <a:pt x="404" y="176"/>
                  </a:cubicBezTo>
                  <a:cubicBezTo>
                    <a:pt x="403" y="176"/>
                    <a:pt x="403" y="176"/>
                    <a:pt x="402" y="175"/>
                  </a:cubicBezTo>
                  <a:cubicBezTo>
                    <a:pt x="402" y="175"/>
                    <a:pt x="402" y="175"/>
                    <a:pt x="402" y="175"/>
                  </a:cubicBezTo>
                  <a:cubicBezTo>
                    <a:pt x="401" y="175"/>
                    <a:pt x="401" y="175"/>
                    <a:pt x="401" y="175"/>
                  </a:cubicBezTo>
                  <a:cubicBezTo>
                    <a:pt x="400" y="174"/>
                    <a:pt x="400" y="174"/>
                    <a:pt x="399" y="174"/>
                  </a:cubicBezTo>
                  <a:cubicBezTo>
                    <a:pt x="398" y="174"/>
                    <a:pt x="398" y="174"/>
                    <a:pt x="397" y="173"/>
                  </a:cubicBezTo>
                  <a:cubicBezTo>
                    <a:pt x="397" y="173"/>
                    <a:pt x="397" y="173"/>
                    <a:pt x="396" y="173"/>
                  </a:cubicBezTo>
                  <a:cubicBezTo>
                    <a:pt x="395" y="173"/>
                    <a:pt x="395" y="173"/>
                    <a:pt x="395" y="173"/>
                  </a:cubicBezTo>
                  <a:cubicBezTo>
                    <a:pt x="395" y="172"/>
                    <a:pt x="395" y="172"/>
                    <a:pt x="395" y="172"/>
                  </a:cubicBezTo>
                  <a:cubicBezTo>
                    <a:pt x="394" y="172"/>
                    <a:pt x="394" y="172"/>
                    <a:pt x="393" y="172"/>
                  </a:cubicBezTo>
                  <a:cubicBezTo>
                    <a:pt x="393" y="172"/>
                    <a:pt x="393" y="172"/>
                    <a:pt x="393" y="172"/>
                  </a:cubicBezTo>
                  <a:cubicBezTo>
                    <a:pt x="392" y="172"/>
                    <a:pt x="392" y="172"/>
                    <a:pt x="392" y="172"/>
                  </a:cubicBezTo>
                  <a:cubicBezTo>
                    <a:pt x="392" y="172"/>
                    <a:pt x="392" y="172"/>
                    <a:pt x="392" y="172"/>
                  </a:cubicBezTo>
                  <a:cubicBezTo>
                    <a:pt x="392" y="171"/>
                    <a:pt x="391" y="171"/>
                    <a:pt x="391" y="171"/>
                  </a:cubicBezTo>
                  <a:cubicBezTo>
                    <a:pt x="390" y="171"/>
                    <a:pt x="390" y="171"/>
                    <a:pt x="389" y="171"/>
                  </a:cubicBezTo>
                  <a:cubicBezTo>
                    <a:pt x="389" y="171"/>
                    <a:pt x="389" y="171"/>
                    <a:pt x="389" y="171"/>
                  </a:cubicBezTo>
                  <a:cubicBezTo>
                    <a:pt x="389" y="171"/>
                    <a:pt x="389" y="171"/>
                    <a:pt x="389" y="171"/>
                  </a:cubicBezTo>
                  <a:cubicBezTo>
                    <a:pt x="388" y="171"/>
                    <a:pt x="388" y="171"/>
                    <a:pt x="388" y="171"/>
                  </a:cubicBezTo>
                  <a:cubicBezTo>
                    <a:pt x="388" y="171"/>
                    <a:pt x="387" y="170"/>
                    <a:pt x="387" y="170"/>
                  </a:cubicBezTo>
                  <a:cubicBezTo>
                    <a:pt x="387" y="170"/>
                    <a:pt x="386" y="170"/>
                    <a:pt x="386" y="170"/>
                  </a:cubicBezTo>
                  <a:cubicBezTo>
                    <a:pt x="386" y="170"/>
                    <a:pt x="385" y="170"/>
                    <a:pt x="385" y="170"/>
                  </a:cubicBezTo>
                  <a:cubicBezTo>
                    <a:pt x="384" y="170"/>
                    <a:pt x="384" y="170"/>
                    <a:pt x="384" y="170"/>
                  </a:cubicBezTo>
                  <a:cubicBezTo>
                    <a:pt x="384" y="170"/>
                    <a:pt x="384" y="170"/>
                    <a:pt x="384" y="170"/>
                  </a:cubicBezTo>
                  <a:cubicBezTo>
                    <a:pt x="384" y="170"/>
                    <a:pt x="384" y="170"/>
                    <a:pt x="384" y="170"/>
                  </a:cubicBezTo>
                  <a:cubicBezTo>
                    <a:pt x="383" y="170"/>
                    <a:pt x="383" y="169"/>
                    <a:pt x="382" y="169"/>
                  </a:cubicBezTo>
                  <a:cubicBezTo>
                    <a:pt x="382" y="169"/>
                    <a:pt x="382" y="169"/>
                    <a:pt x="381" y="169"/>
                  </a:cubicBezTo>
                  <a:cubicBezTo>
                    <a:pt x="381" y="169"/>
                    <a:pt x="380" y="169"/>
                    <a:pt x="380" y="169"/>
                  </a:cubicBezTo>
                  <a:cubicBezTo>
                    <a:pt x="380" y="169"/>
                    <a:pt x="380" y="169"/>
                    <a:pt x="380" y="169"/>
                  </a:cubicBezTo>
                  <a:cubicBezTo>
                    <a:pt x="380" y="169"/>
                    <a:pt x="380" y="169"/>
                    <a:pt x="380" y="169"/>
                  </a:cubicBezTo>
                  <a:cubicBezTo>
                    <a:pt x="380" y="169"/>
                    <a:pt x="380" y="169"/>
                    <a:pt x="380" y="169"/>
                  </a:cubicBezTo>
                  <a:cubicBezTo>
                    <a:pt x="379" y="169"/>
                    <a:pt x="379" y="169"/>
                    <a:pt x="379" y="169"/>
                  </a:cubicBezTo>
                  <a:cubicBezTo>
                    <a:pt x="379" y="169"/>
                    <a:pt x="378" y="169"/>
                    <a:pt x="378" y="169"/>
                  </a:cubicBezTo>
                  <a:cubicBezTo>
                    <a:pt x="377" y="168"/>
                    <a:pt x="377" y="168"/>
                    <a:pt x="377" y="168"/>
                  </a:cubicBezTo>
                  <a:cubicBezTo>
                    <a:pt x="376" y="168"/>
                    <a:pt x="376" y="168"/>
                    <a:pt x="375" y="168"/>
                  </a:cubicBezTo>
                  <a:cubicBezTo>
                    <a:pt x="375" y="168"/>
                    <a:pt x="375" y="168"/>
                    <a:pt x="374" y="168"/>
                  </a:cubicBezTo>
                  <a:cubicBezTo>
                    <a:pt x="374" y="168"/>
                    <a:pt x="374" y="168"/>
                    <a:pt x="373" y="168"/>
                  </a:cubicBezTo>
                  <a:cubicBezTo>
                    <a:pt x="373" y="168"/>
                    <a:pt x="372" y="168"/>
                    <a:pt x="372" y="168"/>
                  </a:cubicBezTo>
                  <a:cubicBezTo>
                    <a:pt x="372" y="168"/>
                    <a:pt x="371" y="168"/>
                    <a:pt x="371" y="168"/>
                  </a:cubicBezTo>
                  <a:cubicBezTo>
                    <a:pt x="370" y="167"/>
                    <a:pt x="370" y="167"/>
                    <a:pt x="370" y="167"/>
                  </a:cubicBezTo>
                  <a:cubicBezTo>
                    <a:pt x="370" y="167"/>
                    <a:pt x="370" y="167"/>
                    <a:pt x="370" y="167"/>
                  </a:cubicBezTo>
                  <a:cubicBezTo>
                    <a:pt x="370" y="167"/>
                    <a:pt x="370" y="167"/>
                    <a:pt x="370" y="167"/>
                  </a:cubicBezTo>
                  <a:cubicBezTo>
                    <a:pt x="369" y="167"/>
                    <a:pt x="369" y="167"/>
                    <a:pt x="368" y="167"/>
                  </a:cubicBezTo>
                  <a:cubicBezTo>
                    <a:pt x="368" y="167"/>
                    <a:pt x="368" y="167"/>
                    <a:pt x="367" y="167"/>
                  </a:cubicBezTo>
                  <a:cubicBezTo>
                    <a:pt x="367" y="167"/>
                    <a:pt x="366" y="167"/>
                    <a:pt x="366" y="167"/>
                  </a:cubicBezTo>
                  <a:cubicBezTo>
                    <a:pt x="366" y="167"/>
                    <a:pt x="365" y="167"/>
                    <a:pt x="365" y="167"/>
                  </a:cubicBezTo>
                  <a:cubicBezTo>
                    <a:pt x="364" y="167"/>
                    <a:pt x="364" y="167"/>
                    <a:pt x="364" y="167"/>
                  </a:cubicBezTo>
                  <a:cubicBezTo>
                    <a:pt x="363" y="167"/>
                    <a:pt x="363" y="167"/>
                    <a:pt x="363" y="167"/>
                  </a:cubicBezTo>
                  <a:cubicBezTo>
                    <a:pt x="363" y="167"/>
                    <a:pt x="363" y="167"/>
                    <a:pt x="362" y="167"/>
                  </a:cubicBezTo>
                  <a:cubicBezTo>
                    <a:pt x="362" y="167"/>
                    <a:pt x="361" y="167"/>
                    <a:pt x="361" y="167"/>
                  </a:cubicBezTo>
                  <a:cubicBezTo>
                    <a:pt x="361" y="167"/>
                    <a:pt x="361" y="167"/>
                    <a:pt x="361" y="167"/>
                  </a:cubicBezTo>
                  <a:cubicBezTo>
                    <a:pt x="360" y="167"/>
                    <a:pt x="360" y="167"/>
                    <a:pt x="360" y="167"/>
                  </a:cubicBezTo>
                  <a:cubicBezTo>
                    <a:pt x="360" y="167"/>
                    <a:pt x="360" y="167"/>
                    <a:pt x="360" y="167"/>
                  </a:cubicBezTo>
                  <a:cubicBezTo>
                    <a:pt x="359" y="166"/>
                    <a:pt x="359" y="166"/>
                    <a:pt x="359" y="166"/>
                  </a:cubicBezTo>
                  <a:cubicBezTo>
                    <a:pt x="359" y="166"/>
                    <a:pt x="359" y="166"/>
                    <a:pt x="359" y="166"/>
                  </a:cubicBezTo>
                  <a:cubicBezTo>
                    <a:pt x="359" y="166"/>
                    <a:pt x="359" y="166"/>
                    <a:pt x="359" y="166"/>
                  </a:cubicBezTo>
                  <a:cubicBezTo>
                    <a:pt x="359" y="166"/>
                    <a:pt x="359" y="166"/>
                    <a:pt x="359" y="166"/>
                  </a:cubicBezTo>
                  <a:cubicBezTo>
                    <a:pt x="358" y="166"/>
                    <a:pt x="358" y="166"/>
                    <a:pt x="358" y="166"/>
                  </a:cubicBezTo>
                  <a:cubicBezTo>
                    <a:pt x="358" y="166"/>
                    <a:pt x="358" y="166"/>
                    <a:pt x="358" y="166"/>
                  </a:cubicBezTo>
                  <a:cubicBezTo>
                    <a:pt x="358" y="166"/>
                    <a:pt x="358" y="166"/>
                    <a:pt x="358" y="166"/>
                  </a:cubicBezTo>
                  <a:cubicBezTo>
                    <a:pt x="358" y="166"/>
                    <a:pt x="358" y="166"/>
                    <a:pt x="358" y="166"/>
                  </a:cubicBezTo>
                  <a:cubicBezTo>
                    <a:pt x="358" y="166"/>
                    <a:pt x="358" y="166"/>
                    <a:pt x="358" y="166"/>
                  </a:cubicBezTo>
                  <a:cubicBezTo>
                    <a:pt x="357" y="166"/>
                    <a:pt x="357" y="166"/>
                    <a:pt x="357" y="166"/>
                  </a:cubicBezTo>
                  <a:cubicBezTo>
                    <a:pt x="357" y="166"/>
                    <a:pt x="357" y="166"/>
                    <a:pt x="357" y="166"/>
                  </a:cubicBezTo>
                  <a:cubicBezTo>
                    <a:pt x="357" y="166"/>
                    <a:pt x="357" y="166"/>
                    <a:pt x="357" y="166"/>
                  </a:cubicBezTo>
                  <a:cubicBezTo>
                    <a:pt x="356" y="166"/>
                    <a:pt x="356" y="166"/>
                    <a:pt x="356" y="166"/>
                  </a:cubicBezTo>
                  <a:cubicBezTo>
                    <a:pt x="356" y="166"/>
                    <a:pt x="356" y="166"/>
                    <a:pt x="356" y="166"/>
                  </a:cubicBezTo>
                  <a:cubicBezTo>
                    <a:pt x="356" y="166"/>
                    <a:pt x="356" y="166"/>
                    <a:pt x="356" y="166"/>
                  </a:cubicBezTo>
                  <a:cubicBezTo>
                    <a:pt x="356" y="166"/>
                    <a:pt x="356" y="166"/>
                    <a:pt x="356" y="166"/>
                  </a:cubicBezTo>
                  <a:cubicBezTo>
                    <a:pt x="355" y="166"/>
                    <a:pt x="355" y="166"/>
                    <a:pt x="355" y="166"/>
                  </a:cubicBezTo>
                  <a:cubicBezTo>
                    <a:pt x="355" y="166"/>
                    <a:pt x="355" y="166"/>
                    <a:pt x="355" y="166"/>
                  </a:cubicBezTo>
                  <a:cubicBezTo>
                    <a:pt x="355" y="166"/>
                    <a:pt x="355" y="166"/>
                    <a:pt x="355" y="166"/>
                  </a:cubicBezTo>
                  <a:cubicBezTo>
                    <a:pt x="354" y="166"/>
                    <a:pt x="354" y="166"/>
                    <a:pt x="354" y="166"/>
                  </a:cubicBezTo>
                  <a:cubicBezTo>
                    <a:pt x="354" y="166"/>
                    <a:pt x="354" y="166"/>
                    <a:pt x="354" y="166"/>
                  </a:cubicBezTo>
                  <a:cubicBezTo>
                    <a:pt x="354" y="166"/>
                    <a:pt x="354" y="166"/>
                    <a:pt x="354" y="166"/>
                  </a:cubicBezTo>
                  <a:cubicBezTo>
                    <a:pt x="353" y="166"/>
                    <a:pt x="353" y="166"/>
                    <a:pt x="353" y="166"/>
                  </a:cubicBezTo>
                  <a:cubicBezTo>
                    <a:pt x="352" y="166"/>
                    <a:pt x="352" y="166"/>
                    <a:pt x="352" y="166"/>
                  </a:cubicBezTo>
                  <a:cubicBezTo>
                    <a:pt x="351" y="167"/>
                    <a:pt x="351" y="167"/>
                    <a:pt x="351" y="167"/>
                  </a:cubicBezTo>
                  <a:cubicBezTo>
                    <a:pt x="351" y="167"/>
                    <a:pt x="351" y="167"/>
                    <a:pt x="351" y="167"/>
                  </a:cubicBezTo>
                  <a:cubicBezTo>
                    <a:pt x="351" y="167"/>
                    <a:pt x="351" y="167"/>
                    <a:pt x="351" y="167"/>
                  </a:cubicBezTo>
                  <a:cubicBezTo>
                    <a:pt x="350" y="167"/>
                    <a:pt x="350" y="167"/>
                    <a:pt x="350" y="167"/>
                  </a:cubicBezTo>
                  <a:cubicBezTo>
                    <a:pt x="350" y="167"/>
                    <a:pt x="349" y="167"/>
                    <a:pt x="349" y="167"/>
                  </a:cubicBezTo>
                  <a:cubicBezTo>
                    <a:pt x="348" y="167"/>
                    <a:pt x="348" y="167"/>
                    <a:pt x="347" y="167"/>
                  </a:cubicBezTo>
                  <a:cubicBezTo>
                    <a:pt x="347" y="167"/>
                    <a:pt x="346" y="167"/>
                    <a:pt x="346" y="167"/>
                  </a:cubicBezTo>
                  <a:cubicBezTo>
                    <a:pt x="345" y="167"/>
                    <a:pt x="345" y="167"/>
                    <a:pt x="344" y="167"/>
                  </a:cubicBezTo>
                  <a:cubicBezTo>
                    <a:pt x="343" y="167"/>
                    <a:pt x="342" y="167"/>
                    <a:pt x="341" y="167"/>
                  </a:cubicBezTo>
                  <a:cubicBezTo>
                    <a:pt x="341" y="167"/>
                    <a:pt x="341" y="167"/>
                    <a:pt x="341" y="167"/>
                  </a:cubicBezTo>
                  <a:cubicBezTo>
                    <a:pt x="340" y="167"/>
                    <a:pt x="340" y="167"/>
                    <a:pt x="340" y="167"/>
                  </a:cubicBezTo>
                  <a:cubicBezTo>
                    <a:pt x="339" y="167"/>
                    <a:pt x="339" y="167"/>
                    <a:pt x="338" y="168"/>
                  </a:cubicBezTo>
                  <a:cubicBezTo>
                    <a:pt x="337" y="168"/>
                    <a:pt x="336" y="168"/>
                    <a:pt x="335" y="168"/>
                  </a:cubicBezTo>
                  <a:cubicBezTo>
                    <a:pt x="333" y="168"/>
                    <a:pt x="332" y="168"/>
                    <a:pt x="331" y="168"/>
                  </a:cubicBezTo>
                  <a:cubicBezTo>
                    <a:pt x="330" y="168"/>
                    <a:pt x="330" y="168"/>
                    <a:pt x="330" y="168"/>
                  </a:cubicBezTo>
                  <a:cubicBezTo>
                    <a:pt x="328" y="169"/>
                    <a:pt x="326" y="169"/>
                    <a:pt x="324" y="169"/>
                  </a:cubicBezTo>
                  <a:cubicBezTo>
                    <a:pt x="323" y="169"/>
                    <a:pt x="322" y="169"/>
                    <a:pt x="321" y="169"/>
                  </a:cubicBezTo>
                  <a:cubicBezTo>
                    <a:pt x="319" y="170"/>
                    <a:pt x="316" y="170"/>
                    <a:pt x="313" y="170"/>
                  </a:cubicBezTo>
                  <a:cubicBezTo>
                    <a:pt x="313" y="170"/>
                    <a:pt x="313" y="170"/>
                    <a:pt x="313" y="170"/>
                  </a:cubicBezTo>
                  <a:cubicBezTo>
                    <a:pt x="312" y="171"/>
                    <a:pt x="311" y="171"/>
                    <a:pt x="311" y="171"/>
                  </a:cubicBezTo>
                  <a:cubicBezTo>
                    <a:pt x="309" y="171"/>
                    <a:pt x="307" y="171"/>
                    <a:pt x="305" y="171"/>
                  </a:cubicBezTo>
                  <a:cubicBezTo>
                    <a:pt x="305" y="172"/>
                    <a:pt x="304" y="172"/>
                    <a:pt x="304" y="172"/>
                  </a:cubicBezTo>
                  <a:cubicBezTo>
                    <a:pt x="303" y="172"/>
                    <a:pt x="301" y="172"/>
                    <a:pt x="300" y="172"/>
                  </a:cubicBezTo>
                  <a:cubicBezTo>
                    <a:pt x="298" y="172"/>
                    <a:pt x="296" y="173"/>
                    <a:pt x="294" y="173"/>
                  </a:cubicBezTo>
                  <a:cubicBezTo>
                    <a:pt x="293" y="173"/>
                    <a:pt x="293" y="173"/>
                    <a:pt x="292" y="173"/>
                  </a:cubicBezTo>
                  <a:cubicBezTo>
                    <a:pt x="291" y="173"/>
                    <a:pt x="291" y="174"/>
                    <a:pt x="291" y="174"/>
                  </a:cubicBezTo>
                  <a:cubicBezTo>
                    <a:pt x="288" y="174"/>
                    <a:pt x="285" y="174"/>
                    <a:pt x="282" y="175"/>
                  </a:cubicBezTo>
                  <a:cubicBezTo>
                    <a:pt x="281" y="175"/>
                    <a:pt x="281" y="175"/>
                    <a:pt x="281" y="175"/>
                  </a:cubicBezTo>
                  <a:cubicBezTo>
                    <a:pt x="277" y="176"/>
                    <a:pt x="273" y="176"/>
                    <a:pt x="270" y="177"/>
                  </a:cubicBezTo>
                  <a:cubicBezTo>
                    <a:pt x="270" y="177"/>
                    <a:pt x="270" y="177"/>
                    <a:pt x="270" y="177"/>
                  </a:cubicBezTo>
                  <a:cubicBezTo>
                    <a:pt x="270" y="177"/>
                    <a:pt x="270" y="177"/>
                    <a:pt x="270" y="177"/>
                  </a:cubicBezTo>
                  <a:cubicBezTo>
                    <a:pt x="262" y="178"/>
                    <a:pt x="255" y="179"/>
                    <a:pt x="247" y="180"/>
                  </a:cubicBezTo>
                  <a:cubicBezTo>
                    <a:pt x="247" y="180"/>
                    <a:pt x="247" y="180"/>
                    <a:pt x="247" y="180"/>
                  </a:cubicBezTo>
                  <a:cubicBezTo>
                    <a:pt x="246" y="181"/>
                    <a:pt x="246" y="181"/>
                    <a:pt x="246" y="181"/>
                  </a:cubicBezTo>
                  <a:cubicBezTo>
                    <a:pt x="243" y="181"/>
                    <a:pt x="241" y="181"/>
                    <a:pt x="238" y="182"/>
                  </a:cubicBezTo>
                  <a:cubicBezTo>
                    <a:pt x="238" y="182"/>
                    <a:pt x="237" y="182"/>
                    <a:pt x="236" y="182"/>
                  </a:cubicBezTo>
                  <a:cubicBezTo>
                    <a:pt x="236" y="182"/>
                    <a:pt x="236" y="182"/>
                    <a:pt x="235" y="182"/>
                  </a:cubicBezTo>
                  <a:cubicBezTo>
                    <a:pt x="234" y="182"/>
                    <a:pt x="233" y="183"/>
                    <a:pt x="233" y="183"/>
                  </a:cubicBezTo>
                  <a:cubicBezTo>
                    <a:pt x="234" y="85"/>
                    <a:pt x="234" y="85"/>
                    <a:pt x="234" y="85"/>
                  </a:cubicBezTo>
                  <a:cubicBezTo>
                    <a:pt x="234" y="83"/>
                    <a:pt x="233" y="81"/>
                    <a:pt x="232" y="78"/>
                  </a:cubicBezTo>
                  <a:cubicBezTo>
                    <a:pt x="232" y="76"/>
                    <a:pt x="231" y="74"/>
                    <a:pt x="229" y="72"/>
                  </a:cubicBezTo>
                  <a:cubicBezTo>
                    <a:pt x="228" y="70"/>
                    <a:pt x="226" y="68"/>
                    <a:pt x="224" y="65"/>
                  </a:cubicBezTo>
                  <a:cubicBezTo>
                    <a:pt x="222" y="63"/>
                    <a:pt x="220" y="61"/>
                    <a:pt x="217" y="59"/>
                  </a:cubicBezTo>
                  <a:cubicBezTo>
                    <a:pt x="216" y="59"/>
                    <a:pt x="215" y="58"/>
                    <a:pt x="214" y="58"/>
                  </a:cubicBezTo>
                  <a:cubicBezTo>
                    <a:pt x="214" y="57"/>
                    <a:pt x="214" y="57"/>
                    <a:pt x="214" y="57"/>
                  </a:cubicBezTo>
                  <a:cubicBezTo>
                    <a:pt x="213" y="57"/>
                    <a:pt x="213" y="57"/>
                    <a:pt x="213" y="57"/>
                  </a:cubicBezTo>
                  <a:cubicBezTo>
                    <a:pt x="213" y="57"/>
                    <a:pt x="212" y="56"/>
                    <a:pt x="211" y="56"/>
                  </a:cubicBezTo>
                  <a:cubicBezTo>
                    <a:pt x="211" y="56"/>
                    <a:pt x="211" y="56"/>
                    <a:pt x="211" y="56"/>
                  </a:cubicBezTo>
                  <a:cubicBezTo>
                    <a:pt x="210" y="55"/>
                    <a:pt x="210" y="55"/>
                    <a:pt x="210" y="55"/>
                  </a:cubicBezTo>
                  <a:cubicBezTo>
                    <a:pt x="209" y="55"/>
                    <a:pt x="208" y="55"/>
                    <a:pt x="208" y="55"/>
                  </a:cubicBezTo>
                  <a:cubicBezTo>
                    <a:pt x="207" y="54"/>
                    <a:pt x="207" y="54"/>
                    <a:pt x="207" y="54"/>
                  </a:cubicBezTo>
                  <a:cubicBezTo>
                    <a:pt x="206" y="54"/>
                    <a:pt x="206" y="54"/>
                    <a:pt x="206" y="54"/>
                  </a:cubicBezTo>
                  <a:cubicBezTo>
                    <a:pt x="206" y="54"/>
                    <a:pt x="206" y="54"/>
                    <a:pt x="206" y="54"/>
                  </a:cubicBezTo>
                  <a:cubicBezTo>
                    <a:pt x="205" y="54"/>
                    <a:pt x="205" y="54"/>
                    <a:pt x="205" y="54"/>
                  </a:cubicBezTo>
                  <a:cubicBezTo>
                    <a:pt x="204" y="53"/>
                    <a:pt x="204" y="53"/>
                    <a:pt x="203" y="53"/>
                  </a:cubicBezTo>
                  <a:cubicBezTo>
                    <a:pt x="202" y="53"/>
                    <a:pt x="202" y="53"/>
                    <a:pt x="202" y="53"/>
                  </a:cubicBezTo>
                  <a:cubicBezTo>
                    <a:pt x="201" y="52"/>
                    <a:pt x="201" y="52"/>
                    <a:pt x="201" y="52"/>
                  </a:cubicBezTo>
                  <a:cubicBezTo>
                    <a:pt x="200" y="52"/>
                    <a:pt x="200" y="52"/>
                    <a:pt x="199" y="52"/>
                  </a:cubicBezTo>
                  <a:cubicBezTo>
                    <a:pt x="199" y="52"/>
                    <a:pt x="199" y="52"/>
                    <a:pt x="199" y="52"/>
                  </a:cubicBezTo>
                  <a:cubicBezTo>
                    <a:pt x="199" y="52"/>
                    <a:pt x="199" y="52"/>
                    <a:pt x="199" y="52"/>
                  </a:cubicBezTo>
                  <a:cubicBezTo>
                    <a:pt x="198" y="52"/>
                    <a:pt x="198" y="52"/>
                    <a:pt x="198" y="52"/>
                  </a:cubicBezTo>
                  <a:cubicBezTo>
                    <a:pt x="197" y="51"/>
                    <a:pt x="197" y="51"/>
                    <a:pt x="197" y="51"/>
                  </a:cubicBezTo>
                  <a:cubicBezTo>
                    <a:pt x="196" y="51"/>
                    <a:pt x="196" y="51"/>
                    <a:pt x="196" y="51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94" y="51"/>
                    <a:pt x="194" y="51"/>
                    <a:pt x="194" y="51"/>
                  </a:cubicBezTo>
                  <a:cubicBezTo>
                    <a:pt x="193" y="51"/>
                    <a:pt x="193" y="51"/>
                    <a:pt x="193" y="51"/>
                  </a:cubicBezTo>
                  <a:cubicBezTo>
                    <a:pt x="192" y="50"/>
                    <a:pt x="192" y="50"/>
                    <a:pt x="192" y="50"/>
                  </a:cubicBezTo>
                  <a:cubicBezTo>
                    <a:pt x="191" y="50"/>
                    <a:pt x="191" y="50"/>
                    <a:pt x="191" y="50"/>
                  </a:cubicBezTo>
                  <a:cubicBezTo>
                    <a:pt x="191" y="50"/>
                    <a:pt x="191" y="50"/>
                    <a:pt x="191" y="50"/>
                  </a:cubicBezTo>
                  <a:cubicBezTo>
                    <a:pt x="191" y="50"/>
                    <a:pt x="191" y="50"/>
                    <a:pt x="191" y="50"/>
                  </a:cubicBezTo>
                  <a:cubicBezTo>
                    <a:pt x="191" y="50"/>
                    <a:pt x="191" y="50"/>
                    <a:pt x="191" y="50"/>
                  </a:cubicBezTo>
                  <a:cubicBezTo>
                    <a:pt x="190" y="50"/>
                    <a:pt x="190" y="50"/>
                    <a:pt x="190" y="50"/>
                  </a:cubicBezTo>
                  <a:cubicBezTo>
                    <a:pt x="189" y="50"/>
                    <a:pt x="189" y="50"/>
                    <a:pt x="189" y="50"/>
                  </a:cubicBezTo>
                  <a:cubicBezTo>
                    <a:pt x="188" y="50"/>
                    <a:pt x="188" y="50"/>
                    <a:pt x="188" y="50"/>
                  </a:cubicBezTo>
                  <a:cubicBezTo>
                    <a:pt x="187" y="50"/>
                    <a:pt x="187" y="50"/>
                    <a:pt x="187" y="50"/>
                  </a:cubicBezTo>
                  <a:cubicBezTo>
                    <a:pt x="186" y="49"/>
                    <a:pt x="186" y="49"/>
                    <a:pt x="186" y="49"/>
                  </a:cubicBezTo>
                  <a:cubicBezTo>
                    <a:pt x="185" y="49"/>
                    <a:pt x="185" y="49"/>
                    <a:pt x="185" y="49"/>
                  </a:cubicBezTo>
                  <a:cubicBezTo>
                    <a:pt x="184" y="49"/>
                    <a:pt x="184" y="49"/>
                    <a:pt x="184" y="49"/>
                  </a:cubicBezTo>
                  <a:cubicBezTo>
                    <a:pt x="183" y="49"/>
                    <a:pt x="183" y="49"/>
                    <a:pt x="183" y="49"/>
                  </a:cubicBezTo>
                  <a:cubicBezTo>
                    <a:pt x="182" y="49"/>
                    <a:pt x="182" y="49"/>
                    <a:pt x="182" y="49"/>
                  </a:cubicBezTo>
                  <a:cubicBezTo>
                    <a:pt x="182" y="49"/>
                    <a:pt x="182" y="49"/>
                    <a:pt x="182" y="49"/>
                  </a:cubicBezTo>
                  <a:cubicBezTo>
                    <a:pt x="182" y="49"/>
                    <a:pt x="182" y="49"/>
                    <a:pt x="182" y="49"/>
                  </a:cubicBezTo>
                  <a:cubicBezTo>
                    <a:pt x="181" y="49"/>
                    <a:pt x="181" y="49"/>
                    <a:pt x="181" y="49"/>
                  </a:cubicBezTo>
                  <a:cubicBezTo>
                    <a:pt x="180" y="49"/>
                    <a:pt x="180" y="49"/>
                    <a:pt x="180" y="49"/>
                  </a:cubicBezTo>
                  <a:cubicBezTo>
                    <a:pt x="179" y="49"/>
                    <a:pt x="179" y="49"/>
                    <a:pt x="179" y="49"/>
                  </a:cubicBezTo>
                  <a:cubicBezTo>
                    <a:pt x="178" y="48"/>
                    <a:pt x="178" y="48"/>
                    <a:pt x="178" y="48"/>
                  </a:cubicBezTo>
                  <a:cubicBezTo>
                    <a:pt x="178" y="48"/>
                    <a:pt x="177" y="48"/>
                    <a:pt x="177" y="48"/>
                  </a:cubicBezTo>
                  <a:cubicBezTo>
                    <a:pt x="177" y="48"/>
                    <a:pt x="176" y="48"/>
                    <a:pt x="176" y="48"/>
                  </a:cubicBezTo>
                  <a:cubicBezTo>
                    <a:pt x="176" y="48"/>
                    <a:pt x="175" y="48"/>
                    <a:pt x="175" y="48"/>
                  </a:cubicBezTo>
                  <a:cubicBezTo>
                    <a:pt x="174" y="48"/>
                    <a:pt x="174" y="48"/>
                    <a:pt x="174" y="48"/>
                  </a:cubicBezTo>
                  <a:cubicBezTo>
                    <a:pt x="173" y="48"/>
                    <a:pt x="173" y="48"/>
                    <a:pt x="173" y="48"/>
                  </a:cubicBezTo>
                  <a:cubicBezTo>
                    <a:pt x="172" y="48"/>
                    <a:pt x="172" y="48"/>
                    <a:pt x="171" y="48"/>
                  </a:cubicBezTo>
                  <a:cubicBezTo>
                    <a:pt x="171" y="48"/>
                    <a:pt x="171" y="48"/>
                    <a:pt x="170" y="48"/>
                  </a:cubicBezTo>
                  <a:cubicBezTo>
                    <a:pt x="170" y="48"/>
                    <a:pt x="170" y="48"/>
                    <a:pt x="169" y="48"/>
                  </a:cubicBezTo>
                  <a:cubicBezTo>
                    <a:pt x="169" y="48"/>
                    <a:pt x="168" y="48"/>
                    <a:pt x="168" y="48"/>
                  </a:cubicBezTo>
                  <a:cubicBezTo>
                    <a:pt x="168" y="48"/>
                    <a:pt x="167" y="48"/>
                    <a:pt x="167" y="48"/>
                  </a:cubicBezTo>
                  <a:cubicBezTo>
                    <a:pt x="166" y="48"/>
                    <a:pt x="166" y="48"/>
                    <a:pt x="165" y="48"/>
                  </a:cubicBezTo>
                  <a:cubicBezTo>
                    <a:pt x="165" y="48"/>
                    <a:pt x="165" y="48"/>
                    <a:pt x="165" y="48"/>
                  </a:cubicBezTo>
                  <a:cubicBezTo>
                    <a:pt x="165" y="48"/>
                    <a:pt x="165" y="48"/>
                    <a:pt x="165" y="48"/>
                  </a:cubicBezTo>
                  <a:cubicBezTo>
                    <a:pt x="164" y="48"/>
                    <a:pt x="164" y="48"/>
                    <a:pt x="164" y="48"/>
                  </a:cubicBezTo>
                  <a:cubicBezTo>
                    <a:pt x="164" y="48"/>
                    <a:pt x="163" y="48"/>
                    <a:pt x="163" y="48"/>
                  </a:cubicBezTo>
                  <a:cubicBezTo>
                    <a:pt x="163" y="48"/>
                    <a:pt x="162" y="48"/>
                    <a:pt x="162" y="48"/>
                  </a:cubicBezTo>
                  <a:cubicBezTo>
                    <a:pt x="161" y="48"/>
                    <a:pt x="161" y="48"/>
                    <a:pt x="160" y="48"/>
                  </a:cubicBezTo>
                  <a:cubicBezTo>
                    <a:pt x="160" y="48"/>
                    <a:pt x="160" y="48"/>
                    <a:pt x="159" y="48"/>
                  </a:cubicBezTo>
                  <a:cubicBezTo>
                    <a:pt x="158" y="48"/>
                    <a:pt x="158" y="48"/>
                    <a:pt x="158" y="48"/>
                  </a:cubicBezTo>
                  <a:cubicBezTo>
                    <a:pt x="158" y="48"/>
                    <a:pt x="158" y="48"/>
                    <a:pt x="158" y="48"/>
                  </a:cubicBezTo>
                  <a:cubicBezTo>
                    <a:pt x="157" y="48"/>
                    <a:pt x="157" y="48"/>
                    <a:pt x="157" y="48"/>
                  </a:cubicBezTo>
                  <a:cubicBezTo>
                    <a:pt x="156" y="48"/>
                    <a:pt x="156" y="48"/>
                    <a:pt x="156" y="48"/>
                  </a:cubicBezTo>
                  <a:cubicBezTo>
                    <a:pt x="155" y="48"/>
                    <a:pt x="155" y="48"/>
                    <a:pt x="155" y="48"/>
                  </a:cubicBezTo>
                  <a:cubicBezTo>
                    <a:pt x="155" y="48"/>
                    <a:pt x="155" y="48"/>
                    <a:pt x="155" y="48"/>
                  </a:cubicBezTo>
                  <a:cubicBezTo>
                    <a:pt x="154" y="48"/>
                    <a:pt x="154" y="48"/>
                    <a:pt x="154" y="48"/>
                  </a:cubicBezTo>
                  <a:cubicBezTo>
                    <a:pt x="154" y="48"/>
                    <a:pt x="154" y="48"/>
                    <a:pt x="154" y="48"/>
                  </a:cubicBezTo>
                  <a:cubicBezTo>
                    <a:pt x="153" y="48"/>
                    <a:pt x="153" y="48"/>
                    <a:pt x="152" y="48"/>
                  </a:cubicBezTo>
                  <a:cubicBezTo>
                    <a:pt x="152" y="48"/>
                    <a:pt x="151" y="48"/>
                    <a:pt x="151" y="48"/>
                  </a:cubicBezTo>
                  <a:cubicBezTo>
                    <a:pt x="150" y="48"/>
                    <a:pt x="150" y="48"/>
                    <a:pt x="149" y="48"/>
                  </a:cubicBezTo>
                  <a:cubicBezTo>
                    <a:pt x="149" y="48"/>
                    <a:pt x="148" y="48"/>
                    <a:pt x="148" y="48"/>
                  </a:cubicBezTo>
                  <a:cubicBezTo>
                    <a:pt x="148" y="48"/>
                    <a:pt x="148" y="48"/>
                    <a:pt x="148" y="48"/>
                  </a:cubicBezTo>
                  <a:cubicBezTo>
                    <a:pt x="148" y="48"/>
                    <a:pt x="148" y="48"/>
                    <a:pt x="148" y="48"/>
                  </a:cubicBezTo>
                  <a:cubicBezTo>
                    <a:pt x="147" y="48"/>
                    <a:pt x="147" y="48"/>
                    <a:pt x="146" y="48"/>
                  </a:cubicBezTo>
                  <a:cubicBezTo>
                    <a:pt x="146" y="48"/>
                    <a:pt x="145" y="48"/>
                    <a:pt x="145" y="48"/>
                  </a:cubicBezTo>
                  <a:cubicBezTo>
                    <a:pt x="144" y="48"/>
                    <a:pt x="144" y="48"/>
                    <a:pt x="143" y="48"/>
                  </a:cubicBezTo>
                  <a:cubicBezTo>
                    <a:pt x="143" y="48"/>
                    <a:pt x="142" y="48"/>
                    <a:pt x="142" y="48"/>
                  </a:cubicBezTo>
                  <a:cubicBezTo>
                    <a:pt x="141" y="48"/>
                    <a:pt x="140" y="48"/>
                    <a:pt x="140" y="48"/>
                  </a:cubicBezTo>
                  <a:cubicBezTo>
                    <a:pt x="139" y="48"/>
                    <a:pt x="139" y="49"/>
                    <a:pt x="138" y="49"/>
                  </a:cubicBezTo>
                  <a:cubicBezTo>
                    <a:pt x="138" y="49"/>
                    <a:pt x="137" y="49"/>
                    <a:pt x="137" y="49"/>
                  </a:cubicBezTo>
                  <a:cubicBezTo>
                    <a:pt x="136" y="49"/>
                    <a:pt x="135" y="49"/>
                    <a:pt x="135" y="49"/>
                  </a:cubicBezTo>
                  <a:cubicBezTo>
                    <a:pt x="134" y="49"/>
                    <a:pt x="133" y="49"/>
                    <a:pt x="133" y="49"/>
                  </a:cubicBezTo>
                  <a:cubicBezTo>
                    <a:pt x="132" y="49"/>
                    <a:pt x="132" y="49"/>
                    <a:pt x="132" y="49"/>
                  </a:cubicBezTo>
                  <a:cubicBezTo>
                    <a:pt x="132" y="49"/>
                    <a:pt x="132" y="49"/>
                    <a:pt x="132" y="49"/>
                  </a:cubicBezTo>
                  <a:cubicBezTo>
                    <a:pt x="131" y="49"/>
                    <a:pt x="131" y="49"/>
                    <a:pt x="130" y="49"/>
                  </a:cubicBezTo>
                  <a:cubicBezTo>
                    <a:pt x="130" y="49"/>
                    <a:pt x="129" y="50"/>
                    <a:pt x="128" y="50"/>
                  </a:cubicBezTo>
                  <a:cubicBezTo>
                    <a:pt x="127" y="50"/>
                    <a:pt x="127" y="50"/>
                    <a:pt x="126" y="50"/>
                  </a:cubicBezTo>
                  <a:cubicBezTo>
                    <a:pt x="125" y="50"/>
                    <a:pt x="125" y="50"/>
                    <a:pt x="125" y="50"/>
                  </a:cubicBezTo>
                  <a:cubicBezTo>
                    <a:pt x="125" y="50"/>
                    <a:pt x="125" y="50"/>
                    <a:pt x="125" y="50"/>
                  </a:cubicBezTo>
                  <a:cubicBezTo>
                    <a:pt x="124" y="50"/>
                    <a:pt x="123" y="50"/>
                    <a:pt x="122" y="51"/>
                  </a:cubicBezTo>
                  <a:cubicBezTo>
                    <a:pt x="122" y="51"/>
                    <a:pt x="122" y="51"/>
                    <a:pt x="122" y="51"/>
                  </a:cubicBezTo>
                  <a:cubicBezTo>
                    <a:pt x="122" y="51"/>
                    <a:pt x="122" y="51"/>
                    <a:pt x="122" y="51"/>
                  </a:cubicBezTo>
                  <a:cubicBezTo>
                    <a:pt x="121" y="51"/>
                    <a:pt x="119" y="51"/>
                    <a:pt x="118" y="51"/>
                  </a:cubicBezTo>
                  <a:cubicBezTo>
                    <a:pt x="118" y="51"/>
                    <a:pt x="118" y="51"/>
                    <a:pt x="118" y="51"/>
                  </a:cubicBezTo>
                  <a:cubicBezTo>
                    <a:pt x="117" y="52"/>
                    <a:pt x="117" y="52"/>
                    <a:pt x="117" y="52"/>
                  </a:cubicBezTo>
                  <a:cubicBezTo>
                    <a:pt x="116" y="52"/>
                    <a:pt x="116" y="52"/>
                    <a:pt x="115" y="52"/>
                  </a:cubicBezTo>
                  <a:cubicBezTo>
                    <a:pt x="114" y="52"/>
                    <a:pt x="114" y="52"/>
                    <a:pt x="114" y="52"/>
                  </a:cubicBezTo>
                  <a:cubicBezTo>
                    <a:pt x="114" y="52"/>
                    <a:pt x="114" y="52"/>
                    <a:pt x="114" y="52"/>
                  </a:cubicBezTo>
                  <a:cubicBezTo>
                    <a:pt x="113" y="53"/>
                    <a:pt x="113" y="53"/>
                    <a:pt x="113" y="53"/>
                  </a:cubicBezTo>
                  <a:cubicBezTo>
                    <a:pt x="113" y="53"/>
                    <a:pt x="112" y="53"/>
                    <a:pt x="112" y="53"/>
                  </a:cubicBezTo>
                  <a:cubicBezTo>
                    <a:pt x="111" y="53"/>
                    <a:pt x="111" y="53"/>
                    <a:pt x="111" y="53"/>
                  </a:cubicBezTo>
                  <a:cubicBezTo>
                    <a:pt x="111" y="53"/>
                    <a:pt x="111" y="53"/>
                    <a:pt x="111" y="53"/>
                  </a:cubicBezTo>
                  <a:cubicBezTo>
                    <a:pt x="111" y="53"/>
                    <a:pt x="111" y="53"/>
                    <a:pt x="111" y="53"/>
                  </a:cubicBezTo>
                  <a:cubicBezTo>
                    <a:pt x="110" y="54"/>
                    <a:pt x="110" y="54"/>
                    <a:pt x="110" y="54"/>
                  </a:cubicBezTo>
                  <a:cubicBezTo>
                    <a:pt x="109" y="54"/>
                    <a:pt x="109" y="54"/>
                    <a:pt x="109" y="54"/>
                  </a:cubicBezTo>
                  <a:cubicBezTo>
                    <a:pt x="109" y="54"/>
                    <a:pt x="109" y="54"/>
                    <a:pt x="109" y="54"/>
                  </a:cubicBezTo>
                  <a:cubicBezTo>
                    <a:pt x="109" y="54"/>
                    <a:pt x="109" y="54"/>
                    <a:pt x="109" y="54"/>
                  </a:cubicBezTo>
                  <a:cubicBezTo>
                    <a:pt x="108" y="54"/>
                    <a:pt x="108" y="54"/>
                    <a:pt x="108" y="54"/>
                  </a:cubicBezTo>
                  <a:cubicBezTo>
                    <a:pt x="108" y="55"/>
                    <a:pt x="108" y="55"/>
                    <a:pt x="108" y="55"/>
                  </a:cubicBezTo>
                  <a:cubicBezTo>
                    <a:pt x="107" y="55"/>
                    <a:pt x="107" y="55"/>
                    <a:pt x="107" y="55"/>
                  </a:cubicBezTo>
                  <a:cubicBezTo>
                    <a:pt x="107" y="55"/>
                    <a:pt x="107" y="55"/>
                    <a:pt x="107" y="55"/>
                  </a:cubicBezTo>
                  <a:cubicBezTo>
                    <a:pt x="107" y="55"/>
                    <a:pt x="107" y="55"/>
                    <a:pt x="107" y="55"/>
                  </a:cubicBezTo>
                  <a:cubicBezTo>
                    <a:pt x="107" y="55"/>
                    <a:pt x="107" y="55"/>
                    <a:pt x="107" y="55"/>
                  </a:cubicBezTo>
                  <a:cubicBezTo>
                    <a:pt x="106" y="55"/>
                    <a:pt x="106" y="55"/>
                    <a:pt x="106" y="55"/>
                  </a:cubicBezTo>
                  <a:cubicBezTo>
                    <a:pt x="106" y="55"/>
                    <a:pt x="106" y="55"/>
                    <a:pt x="106" y="55"/>
                  </a:cubicBezTo>
                  <a:cubicBezTo>
                    <a:pt x="106" y="55"/>
                    <a:pt x="106" y="55"/>
                    <a:pt x="106" y="55"/>
                  </a:cubicBezTo>
                  <a:cubicBezTo>
                    <a:pt x="106" y="56"/>
                    <a:pt x="106" y="56"/>
                    <a:pt x="106" y="56"/>
                  </a:cubicBezTo>
                  <a:cubicBezTo>
                    <a:pt x="105" y="56"/>
                    <a:pt x="105" y="56"/>
                    <a:pt x="105" y="56"/>
                  </a:cubicBezTo>
                  <a:cubicBezTo>
                    <a:pt x="105" y="56"/>
                    <a:pt x="105" y="56"/>
                    <a:pt x="105" y="56"/>
                  </a:cubicBezTo>
                  <a:cubicBezTo>
                    <a:pt x="104" y="57"/>
                    <a:pt x="103" y="57"/>
                    <a:pt x="101" y="58"/>
                  </a:cubicBezTo>
                  <a:cubicBezTo>
                    <a:pt x="101" y="58"/>
                    <a:pt x="101" y="58"/>
                    <a:pt x="101" y="58"/>
                  </a:cubicBezTo>
                  <a:cubicBezTo>
                    <a:pt x="100" y="58"/>
                    <a:pt x="99" y="59"/>
                    <a:pt x="97" y="59"/>
                  </a:cubicBezTo>
                  <a:cubicBezTo>
                    <a:pt x="97" y="59"/>
                    <a:pt x="97" y="59"/>
                    <a:pt x="97" y="59"/>
                  </a:cubicBezTo>
                  <a:cubicBezTo>
                    <a:pt x="96" y="60"/>
                    <a:pt x="94" y="60"/>
                    <a:pt x="93" y="61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91" y="61"/>
                    <a:pt x="89" y="62"/>
                    <a:pt x="88" y="62"/>
                  </a:cubicBezTo>
                  <a:cubicBezTo>
                    <a:pt x="87" y="62"/>
                    <a:pt x="87" y="62"/>
                    <a:pt x="87" y="62"/>
                  </a:cubicBezTo>
                  <a:cubicBezTo>
                    <a:pt x="86" y="62"/>
                    <a:pt x="84" y="63"/>
                    <a:pt x="83" y="63"/>
                  </a:cubicBezTo>
                  <a:cubicBezTo>
                    <a:pt x="82" y="63"/>
                    <a:pt x="82" y="63"/>
                    <a:pt x="82" y="63"/>
                  </a:cubicBezTo>
                  <a:cubicBezTo>
                    <a:pt x="81" y="63"/>
                    <a:pt x="79" y="63"/>
                    <a:pt x="77" y="63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4"/>
                    <a:pt x="74" y="64"/>
                    <a:pt x="72" y="64"/>
                  </a:cubicBezTo>
                  <a:cubicBezTo>
                    <a:pt x="72" y="64"/>
                    <a:pt x="72" y="64"/>
                    <a:pt x="72" y="64"/>
                  </a:cubicBezTo>
                  <a:cubicBezTo>
                    <a:pt x="70" y="64"/>
                    <a:pt x="68" y="64"/>
                    <a:pt x="67" y="64"/>
                  </a:cubicBezTo>
                  <a:cubicBezTo>
                    <a:pt x="65" y="64"/>
                    <a:pt x="62" y="64"/>
                    <a:pt x="60" y="64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58" y="64"/>
                    <a:pt x="56" y="64"/>
                    <a:pt x="54" y="64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52" y="63"/>
                    <a:pt x="50" y="63"/>
                    <a:pt x="48" y="63"/>
                  </a:cubicBezTo>
                  <a:cubicBezTo>
                    <a:pt x="48" y="63"/>
                    <a:pt x="48" y="63"/>
                    <a:pt x="48" y="63"/>
                  </a:cubicBezTo>
                  <a:cubicBezTo>
                    <a:pt x="48" y="63"/>
                    <a:pt x="48" y="63"/>
                    <a:pt x="48" y="63"/>
                  </a:cubicBezTo>
                  <a:cubicBezTo>
                    <a:pt x="47" y="63"/>
                    <a:pt x="45" y="63"/>
                    <a:pt x="43" y="62"/>
                  </a:cubicBezTo>
                  <a:cubicBezTo>
                    <a:pt x="42" y="62"/>
                    <a:pt x="41" y="62"/>
                    <a:pt x="40" y="62"/>
                  </a:cubicBezTo>
                  <a:cubicBezTo>
                    <a:pt x="40" y="61"/>
                    <a:pt x="39" y="61"/>
                    <a:pt x="39" y="61"/>
                  </a:cubicBezTo>
                  <a:cubicBezTo>
                    <a:pt x="38" y="61"/>
                    <a:pt x="38" y="60"/>
                    <a:pt x="37" y="60"/>
                  </a:cubicBezTo>
                  <a:cubicBezTo>
                    <a:pt x="37" y="60"/>
                    <a:pt x="36" y="60"/>
                    <a:pt x="36" y="59"/>
                  </a:cubicBezTo>
                  <a:cubicBezTo>
                    <a:pt x="35" y="59"/>
                    <a:pt x="35" y="58"/>
                    <a:pt x="34" y="58"/>
                  </a:cubicBezTo>
                  <a:cubicBezTo>
                    <a:pt x="34" y="58"/>
                    <a:pt x="33" y="57"/>
                    <a:pt x="33" y="57"/>
                  </a:cubicBezTo>
                  <a:cubicBezTo>
                    <a:pt x="32" y="56"/>
                    <a:pt x="32" y="56"/>
                    <a:pt x="31" y="55"/>
                  </a:cubicBezTo>
                  <a:cubicBezTo>
                    <a:pt x="31" y="55"/>
                    <a:pt x="30" y="55"/>
                    <a:pt x="30" y="54"/>
                  </a:cubicBezTo>
                  <a:cubicBezTo>
                    <a:pt x="29" y="54"/>
                    <a:pt x="29" y="53"/>
                    <a:pt x="29" y="52"/>
                  </a:cubicBezTo>
                  <a:cubicBezTo>
                    <a:pt x="28" y="52"/>
                    <a:pt x="28" y="51"/>
                    <a:pt x="27" y="51"/>
                  </a:cubicBezTo>
                  <a:cubicBezTo>
                    <a:pt x="27" y="50"/>
                    <a:pt x="26" y="50"/>
                    <a:pt x="26" y="49"/>
                  </a:cubicBezTo>
                  <a:cubicBezTo>
                    <a:pt x="25" y="48"/>
                    <a:pt x="25" y="48"/>
                    <a:pt x="24" y="47"/>
                  </a:cubicBezTo>
                  <a:cubicBezTo>
                    <a:pt x="24" y="47"/>
                    <a:pt x="24" y="46"/>
                    <a:pt x="23" y="45"/>
                  </a:cubicBezTo>
                  <a:cubicBezTo>
                    <a:pt x="23" y="45"/>
                    <a:pt x="22" y="44"/>
                    <a:pt x="22" y="44"/>
                  </a:cubicBezTo>
                  <a:cubicBezTo>
                    <a:pt x="21" y="43"/>
                    <a:pt x="21" y="42"/>
                    <a:pt x="20" y="41"/>
                  </a:cubicBezTo>
                  <a:cubicBezTo>
                    <a:pt x="20" y="41"/>
                    <a:pt x="20" y="40"/>
                    <a:pt x="19" y="40"/>
                  </a:cubicBezTo>
                  <a:cubicBezTo>
                    <a:pt x="18" y="38"/>
                    <a:pt x="17" y="36"/>
                    <a:pt x="16" y="34"/>
                  </a:cubicBezTo>
                  <a:cubicBezTo>
                    <a:pt x="16" y="33"/>
                    <a:pt x="15" y="32"/>
                    <a:pt x="15" y="31"/>
                  </a:cubicBezTo>
                  <a:cubicBezTo>
                    <a:pt x="14" y="29"/>
                    <a:pt x="13" y="27"/>
                    <a:pt x="12" y="26"/>
                  </a:cubicBezTo>
                  <a:cubicBezTo>
                    <a:pt x="11" y="24"/>
                    <a:pt x="11" y="23"/>
                    <a:pt x="10" y="22"/>
                  </a:cubicBezTo>
                  <a:cubicBezTo>
                    <a:pt x="10" y="22"/>
                    <a:pt x="10" y="21"/>
                    <a:pt x="9" y="21"/>
                  </a:cubicBezTo>
                  <a:cubicBezTo>
                    <a:pt x="8" y="18"/>
                    <a:pt x="6" y="15"/>
                    <a:pt x="5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3" y="9"/>
                    <a:pt x="3" y="8"/>
                  </a:cubicBezTo>
                  <a:cubicBezTo>
                    <a:pt x="2" y="7"/>
                    <a:pt x="2" y="6"/>
                    <a:pt x="2" y="6"/>
                  </a:cubicBezTo>
                  <a:cubicBezTo>
                    <a:pt x="1" y="5"/>
                    <a:pt x="1" y="4"/>
                    <a:pt x="1" y="4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2" y="141"/>
                    <a:pt x="2" y="141"/>
                    <a:pt x="2" y="141"/>
                  </a:cubicBezTo>
                  <a:cubicBezTo>
                    <a:pt x="2" y="142"/>
                    <a:pt x="2" y="142"/>
                    <a:pt x="2" y="143"/>
                  </a:cubicBezTo>
                  <a:cubicBezTo>
                    <a:pt x="2" y="144"/>
                    <a:pt x="2" y="144"/>
                    <a:pt x="3" y="145"/>
                  </a:cubicBezTo>
                  <a:cubicBezTo>
                    <a:pt x="3" y="146"/>
                    <a:pt x="3" y="147"/>
                    <a:pt x="3" y="147"/>
                  </a:cubicBezTo>
                  <a:cubicBezTo>
                    <a:pt x="4" y="148"/>
                    <a:pt x="4" y="149"/>
                    <a:pt x="4" y="150"/>
                  </a:cubicBezTo>
                  <a:cubicBezTo>
                    <a:pt x="5" y="151"/>
                    <a:pt x="6" y="152"/>
                    <a:pt x="6" y="153"/>
                  </a:cubicBezTo>
                  <a:cubicBezTo>
                    <a:pt x="7" y="154"/>
                    <a:pt x="7" y="154"/>
                    <a:pt x="7" y="154"/>
                  </a:cubicBezTo>
                  <a:cubicBezTo>
                    <a:pt x="8" y="158"/>
                    <a:pt x="10" y="162"/>
                    <a:pt x="12" y="166"/>
                  </a:cubicBezTo>
                  <a:cubicBezTo>
                    <a:pt x="12" y="167"/>
                    <a:pt x="13" y="168"/>
                    <a:pt x="13" y="169"/>
                  </a:cubicBezTo>
                  <a:cubicBezTo>
                    <a:pt x="14" y="171"/>
                    <a:pt x="15" y="173"/>
                    <a:pt x="16" y="175"/>
                  </a:cubicBezTo>
                  <a:cubicBezTo>
                    <a:pt x="17" y="176"/>
                    <a:pt x="17" y="177"/>
                    <a:pt x="18" y="178"/>
                  </a:cubicBezTo>
                  <a:cubicBezTo>
                    <a:pt x="19" y="180"/>
                    <a:pt x="20" y="182"/>
                    <a:pt x="20" y="183"/>
                  </a:cubicBezTo>
                  <a:cubicBezTo>
                    <a:pt x="21" y="184"/>
                    <a:pt x="21" y="184"/>
                    <a:pt x="21" y="184"/>
                  </a:cubicBezTo>
                  <a:cubicBezTo>
                    <a:pt x="21" y="185"/>
                    <a:pt x="21" y="185"/>
                    <a:pt x="21" y="185"/>
                  </a:cubicBezTo>
                  <a:cubicBezTo>
                    <a:pt x="22" y="185"/>
                    <a:pt x="22" y="186"/>
                    <a:pt x="22" y="186"/>
                  </a:cubicBezTo>
                  <a:cubicBezTo>
                    <a:pt x="22" y="187"/>
                    <a:pt x="23" y="188"/>
                    <a:pt x="23" y="188"/>
                  </a:cubicBezTo>
                  <a:cubicBezTo>
                    <a:pt x="24" y="189"/>
                    <a:pt x="24" y="190"/>
                    <a:pt x="25" y="190"/>
                  </a:cubicBezTo>
                  <a:cubicBezTo>
                    <a:pt x="25" y="191"/>
                    <a:pt x="25" y="192"/>
                    <a:pt x="26" y="193"/>
                  </a:cubicBezTo>
                  <a:cubicBezTo>
                    <a:pt x="26" y="193"/>
                    <a:pt x="27" y="194"/>
                    <a:pt x="27" y="194"/>
                  </a:cubicBezTo>
                  <a:cubicBezTo>
                    <a:pt x="28" y="195"/>
                    <a:pt x="28" y="196"/>
                    <a:pt x="29" y="196"/>
                  </a:cubicBezTo>
                  <a:cubicBezTo>
                    <a:pt x="29" y="197"/>
                    <a:pt x="29" y="198"/>
                    <a:pt x="30" y="198"/>
                  </a:cubicBezTo>
                  <a:cubicBezTo>
                    <a:pt x="31" y="199"/>
                    <a:pt x="31" y="199"/>
                    <a:pt x="31" y="199"/>
                  </a:cubicBezTo>
                  <a:cubicBezTo>
                    <a:pt x="31" y="200"/>
                    <a:pt x="31" y="200"/>
                    <a:pt x="31" y="200"/>
                  </a:cubicBezTo>
                  <a:cubicBezTo>
                    <a:pt x="32" y="201"/>
                    <a:pt x="32" y="201"/>
                    <a:pt x="32" y="201"/>
                  </a:cubicBezTo>
                  <a:cubicBezTo>
                    <a:pt x="33" y="201"/>
                    <a:pt x="33" y="201"/>
                    <a:pt x="33" y="201"/>
                  </a:cubicBezTo>
                  <a:cubicBezTo>
                    <a:pt x="33" y="202"/>
                    <a:pt x="34" y="202"/>
                    <a:pt x="34" y="203"/>
                  </a:cubicBezTo>
                  <a:cubicBezTo>
                    <a:pt x="35" y="203"/>
                    <a:pt x="35" y="204"/>
                    <a:pt x="36" y="204"/>
                  </a:cubicBezTo>
                  <a:cubicBezTo>
                    <a:pt x="36" y="205"/>
                    <a:pt x="37" y="205"/>
                    <a:pt x="37" y="205"/>
                  </a:cubicBezTo>
                  <a:cubicBezTo>
                    <a:pt x="38" y="206"/>
                    <a:pt x="38" y="206"/>
                    <a:pt x="39" y="206"/>
                  </a:cubicBezTo>
                  <a:cubicBezTo>
                    <a:pt x="39" y="207"/>
                    <a:pt x="40" y="207"/>
                    <a:pt x="40" y="207"/>
                  </a:cubicBezTo>
                  <a:cubicBezTo>
                    <a:pt x="41" y="208"/>
                    <a:pt x="41" y="208"/>
                    <a:pt x="42" y="208"/>
                  </a:cubicBezTo>
                  <a:cubicBezTo>
                    <a:pt x="42" y="208"/>
                    <a:pt x="42" y="208"/>
                    <a:pt x="42" y="208"/>
                  </a:cubicBezTo>
                  <a:cubicBezTo>
                    <a:pt x="42" y="208"/>
                    <a:pt x="42" y="208"/>
                    <a:pt x="42" y="208"/>
                  </a:cubicBezTo>
                  <a:cubicBezTo>
                    <a:pt x="42" y="208"/>
                    <a:pt x="42" y="208"/>
                    <a:pt x="42" y="208"/>
                  </a:cubicBezTo>
                  <a:cubicBezTo>
                    <a:pt x="43" y="208"/>
                    <a:pt x="43" y="208"/>
                    <a:pt x="43" y="208"/>
                  </a:cubicBezTo>
                  <a:cubicBezTo>
                    <a:pt x="43" y="209"/>
                    <a:pt x="43" y="209"/>
                    <a:pt x="43" y="209"/>
                  </a:cubicBezTo>
                  <a:cubicBezTo>
                    <a:pt x="43" y="209"/>
                    <a:pt x="43" y="209"/>
                    <a:pt x="43" y="209"/>
                  </a:cubicBezTo>
                  <a:cubicBezTo>
                    <a:pt x="43" y="209"/>
                    <a:pt x="43" y="209"/>
                    <a:pt x="43" y="209"/>
                  </a:cubicBezTo>
                  <a:cubicBezTo>
                    <a:pt x="44" y="209"/>
                    <a:pt x="44" y="209"/>
                    <a:pt x="44" y="209"/>
                  </a:cubicBezTo>
                  <a:cubicBezTo>
                    <a:pt x="44" y="209"/>
                    <a:pt x="44" y="209"/>
                    <a:pt x="44" y="209"/>
                  </a:cubicBezTo>
                  <a:cubicBezTo>
                    <a:pt x="44" y="209"/>
                    <a:pt x="44" y="209"/>
                    <a:pt x="44" y="209"/>
                  </a:cubicBezTo>
                  <a:cubicBezTo>
                    <a:pt x="44" y="209"/>
                    <a:pt x="44" y="209"/>
                    <a:pt x="44" y="209"/>
                  </a:cubicBezTo>
                  <a:cubicBezTo>
                    <a:pt x="44" y="209"/>
                    <a:pt x="44" y="209"/>
                    <a:pt x="44" y="209"/>
                  </a:cubicBezTo>
                  <a:cubicBezTo>
                    <a:pt x="44" y="209"/>
                    <a:pt x="44" y="209"/>
                    <a:pt x="44" y="209"/>
                  </a:cubicBezTo>
                  <a:cubicBezTo>
                    <a:pt x="44" y="209"/>
                    <a:pt x="44" y="209"/>
                    <a:pt x="44" y="209"/>
                  </a:cubicBezTo>
                  <a:cubicBezTo>
                    <a:pt x="44" y="209"/>
                    <a:pt x="44" y="209"/>
                    <a:pt x="44" y="209"/>
                  </a:cubicBezTo>
                  <a:cubicBezTo>
                    <a:pt x="45" y="209"/>
                    <a:pt x="45" y="209"/>
                    <a:pt x="45" y="209"/>
                  </a:cubicBezTo>
                  <a:cubicBezTo>
                    <a:pt x="45" y="209"/>
                    <a:pt x="45" y="209"/>
                    <a:pt x="45" y="209"/>
                  </a:cubicBezTo>
                  <a:cubicBezTo>
                    <a:pt x="46" y="209"/>
                    <a:pt x="46" y="209"/>
                    <a:pt x="46" y="209"/>
                  </a:cubicBezTo>
                  <a:cubicBezTo>
                    <a:pt x="46" y="209"/>
                    <a:pt x="46" y="209"/>
                    <a:pt x="46" y="209"/>
                  </a:cubicBezTo>
                  <a:cubicBezTo>
                    <a:pt x="47" y="209"/>
                    <a:pt x="47" y="209"/>
                    <a:pt x="47" y="209"/>
                  </a:cubicBezTo>
                  <a:cubicBezTo>
                    <a:pt x="48" y="209"/>
                    <a:pt x="48" y="209"/>
                    <a:pt x="48" y="209"/>
                  </a:cubicBezTo>
                  <a:cubicBezTo>
                    <a:pt x="49" y="210"/>
                    <a:pt x="49" y="210"/>
                    <a:pt x="49" y="210"/>
                  </a:cubicBezTo>
                  <a:cubicBezTo>
                    <a:pt x="50" y="210"/>
                    <a:pt x="50" y="210"/>
                    <a:pt x="50" y="210"/>
                  </a:cubicBezTo>
                  <a:cubicBezTo>
                    <a:pt x="50" y="210"/>
                    <a:pt x="50" y="210"/>
                    <a:pt x="50" y="210"/>
                  </a:cubicBezTo>
                  <a:cubicBezTo>
                    <a:pt x="51" y="210"/>
                    <a:pt x="51" y="210"/>
                    <a:pt x="51" y="210"/>
                  </a:cubicBezTo>
                  <a:cubicBezTo>
                    <a:pt x="52" y="210"/>
                    <a:pt x="52" y="210"/>
                    <a:pt x="52" y="210"/>
                  </a:cubicBezTo>
                  <a:cubicBezTo>
                    <a:pt x="53" y="210"/>
                    <a:pt x="53" y="210"/>
                    <a:pt x="53" y="210"/>
                  </a:cubicBezTo>
                  <a:cubicBezTo>
                    <a:pt x="53" y="210"/>
                    <a:pt x="53" y="210"/>
                    <a:pt x="53" y="210"/>
                  </a:cubicBezTo>
                  <a:cubicBezTo>
                    <a:pt x="54" y="210"/>
                    <a:pt x="54" y="210"/>
                    <a:pt x="54" y="210"/>
                  </a:cubicBezTo>
                  <a:cubicBezTo>
                    <a:pt x="55" y="210"/>
                    <a:pt x="55" y="210"/>
                    <a:pt x="55" y="210"/>
                  </a:cubicBezTo>
                  <a:cubicBezTo>
                    <a:pt x="55" y="210"/>
                    <a:pt x="55" y="210"/>
                    <a:pt x="55" y="210"/>
                  </a:cubicBezTo>
                  <a:cubicBezTo>
                    <a:pt x="55" y="210"/>
                    <a:pt x="55" y="210"/>
                    <a:pt x="55" y="210"/>
                  </a:cubicBezTo>
                  <a:cubicBezTo>
                    <a:pt x="55" y="210"/>
                    <a:pt x="55" y="210"/>
                    <a:pt x="55" y="210"/>
                  </a:cubicBezTo>
                  <a:cubicBezTo>
                    <a:pt x="56" y="210"/>
                    <a:pt x="56" y="210"/>
                    <a:pt x="56" y="210"/>
                  </a:cubicBezTo>
                  <a:cubicBezTo>
                    <a:pt x="57" y="210"/>
                    <a:pt x="57" y="210"/>
                    <a:pt x="57" y="210"/>
                  </a:cubicBezTo>
                  <a:cubicBezTo>
                    <a:pt x="58" y="210"/>
                    <a:pt x="58" y="210"/>
                    <a:pt x="58" y="210"/>
                  </a:cubicBezTo>
                  <a:cubicBezTo>
                    <a:pt x="58" y="210"/>
                    <a:pt x="58" y="210"/>
                    <a:pt x="58" y="210"/>
                  </a:cubicBezTo>
                  <a:cubicBezTo>
                    <a:pt x="59" y="210"/>
                    <a:pt x="59" y="210"/>
                    <a:pt x="59" y="210"/>
                  </a:cubicBezTo>
                  <a:cubicBezTo>
                    <a:pt x="60" y="211"/>
                    <a:pt x="60" y="211"/>
                    <a:pt x="60" y="211"/>
                  </a:cubicBezTo>
                  <a:cubicBezTo>
                    <a:pt x="61" y="211"/>
                    <a:pt x="61" y="211"/>
                    <a:pt x="61" y="211"/>
                  </a:cubicBezTo>
                  <a:cubicBezTo>
                    <a:pt x="61" y="211"/>
                    <a:pt x="61" y="211"/>
                    <a:pt x="61" y="211"/>
                  </a:cubicBezTo>
                  <a:cubicBezTo>
                    <a:pt x="62" y="211"/>
                    <a:pt x="62" y="211"/>
                    <a:pt x="62" y="211"/>
                  </a:cubicBezTo>
                  <a:cubicBezTo>
                    <a:pt x="62" y="211"/>
                    <a:pt x="62" y="211"/>
                    <a:pt x="62" y="211"/>
                  </a:cubicBezTo>
                  <a:cubicBezTo>
                    <a:pt x="63" y="211"/>
                    <a:pt x="63" y="211"/>
                    <a:pt x="63" y="211"/>
                  </a:cubicBezTo>
                  <a:cubicBezTo>
                    <a:pt x="64" y="211"/>
                    <a:pt x="64" y="211"/>
                    <a:pt x="64" y="211"/>
                  </a:cubicBezTo>
                  <a:cubicBezTo>
                    <a:pt x="65" y="211"/>
                    <a:pt x="65" y="211"/>
                    <a:pt x="65" y="211"/>
                  </a:cubicBezTo>
                  <a:cubicBezTo>
                    <a:pt x="66" y="211"/>
                    <a:pt x="66" y="211"/>
                    <a:pt x="66" y="211"/>
                  </a:cubicBezTo>
                  <a:cubicBezTo>
                    <a:pt x="66" y="211"/>
                    <a:pt x="66" y="211"/>
                    <a:pt x="66" y="211"/>
                  </a:cubicBezTo>
                  <a:lnTo>
                    <a:pt x="67" y="211"/>
                  </a:lnTo>
                  <a:close/>
                </a:path>
              </a:pathLst>
            </a:custGeom>
            <a:gradFill>
              <a:gsLst>
                <a:gs pos="53000">
                  <a:srgbClr val="FFFFFF">
                    <a:lumMod val="85000"/>
                  </a:srgbClr>
                </a:gs>
                <a:gs pos="98000">
                  <a:srgbClr val="FFFFFF">
                    <a:lumMod val="65000"/>
                  </a:srgbClr>
                </a:gs>
              </a:gsLst>
              <a:lin ang="186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80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399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Freeform 23">
              <a:extLst>
                <a:ext uri="{FF2B5EF4-FFF2-40B4-BE49-F238E27FC236}">
                  <a16:creationId xmlns:a16="http://schemas.microsoft.com/office/drawing/2014/main" id="{9BEF2537-084A-4CD2-BA94-7CD76B5D30D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889573" y="3195662"/>
              <a:ext cx="1222375" cy="388937"/>
            </a:xfrm>
            <a:custGeom>
              <a:avLst/>
              <a:gdLst>
                <a:gd name="T0" fmla="*/ 97 w 826"/>
                <a:gd name="T1" fmla="*/ 86 h 262"/>
                <a:gd name="T2" fmla="*/ 113 w 826"/>
                <a:gd name="T3" fmla="*/ 80 h 262"/>
                <a:gd name="T4" fmla="*/ 140 w 826"/>
                <a:gd name="T5" fmla="*/ 75 h 262"/>
                <a:gd name="T6" fmla="*/ 174 w 826"/>
                <a:gd name="T7" fmla="*/ 75 h 262"/>
                <a:gd name="T8" fmla="*/ 206 w 826"/>
                <a:gd name="T9" fmla="*/ 81 h 262"/>
                <a:gd name="T10" fmla="*/ 230 w 826"/>
                <a:gd name="T11" fmla="*/ 100 h 262"/>
                <a:gd name="T12" fmla="*/ 224 w 826"/>
                <a:gd name="T13" fmla="*/ 128 h 262"/>
                <a:gd name="T14" fmla="*/ 165 w 826"/>
                <a:gd name="T15" fmla="*/ 139 h 262"/>
                <a:gd name="T16" fmla="*/ 104 w 826"/>
                <a:gd name="T17" fmla="*/ 145 h 262"/>
                <a:gd name="T18" fmla="*/ 86 w 826"/>
                <a:gd name="T19" fmla="*/ 163 h 262"/>
                <a:gd name="T20" fmla="*/ 100 w 826"/>
                <a:gd name="T21" fmla="*/ 191 h 262"/>
                <a:gd name="T22" fmla="*/ 122 w 826"/>
                <a:gd name="T23" fmla="*/ 213 h 262"/>
                <a:gd name="T24" fmla="*/ 136 w 826"/>
                <a:gd name="T25" fmla="*/ 225 h 262"/>
                <a:gd name="T26" fmla="*/ 170 w 826"/>
                <a:gd name="T27" fmla="*/ 220 h 262"/>
                <a:gd name="T28" fmla="*/ 305 w 826"/>
                <a:gd name="T29" fmla="*/ 198 h 262"/>
                <a:gd name="T30" fmla="*/ 356 w 826"/>
                <a:gd name="T31" fmla="*/ 193 h 262"/>
                <a:gd name="T32" fmla="*/ 358 w 826"/>
                <a:gd name="T33" fmla="*/ 193 h 262"/>
                <a:gd name="T34" fmla="*/ 381 w 826"/>
                <a:gd name="T35" fmla="*/ 196 h 262"/>
                <a:gd name="T36" fmla="*/ 409 w 826"/>
                <a:gd name="T37" fmla="*/ 207 h 262"/>
                <a:gd name="T38" fmla="*/ 404 w 826"/>
                <a:gd name="T39" fmla="*/ 223 h 262"/>
                <a:gd name="T40" fmla="*/ 402 w 826"/>
                <a:gd name="T41" fmla="*/ 247 h 262"/>
                <a:gd name="T42" fmla="*/ 438 w 826"/>
                <a:gd name="T43" fmla="*/ 259 h 262"/>
                <a:gd name="T44" fmla="*/ 470 w 826"/>
                <a:gd name="T45" fmla="*/ 262 h 262"/>
                <a:gd name="T46" fmla="*/ 518 w 826"/>
                <a:gd name="T47" fmla="*/ 260 h 262"/>
                <a:gd name="T48" fmla="*/ 567 w 826"/>
                <a:gd name="T49" fmla="*/ 250 h 262"/>
                <a:gd name="T50" fmla="*/ 577 w 826"/>
                <a:gd name="T51" fmla="*/ 228 h 262"/>
                <a:gd name="T52" fmla="*/ 567 w 826"/>
                <a:gd name="T53" fmla="*/ 210 h 262"/>
                <a:gd name="T54" fmla="*/ 548 w 826"/>
                <a:gd name="T55" fmla="*/ 195 h 262"/>
                <a:gd name="T56" fmla="*/ 551 w 826"/>
                <a:gd name="T57" fmla="*/ 181 h 262"/>
                <a:gd name="T58" fmla="*/ 582 w 826"/>
                <a:gd name="T59" fmla="*/ 177 h 262"/>
                <a:gd name="T60" fmla="*/ 613 w 826"/>
                <a:gd name="T61" fmla="*/ 177 h 262"/>
                <a:gd name="T62" fmla="*/ 648 w 826"/>
                <a:gd name="T63" fmla="*/ 176 h 262"/>
                <a:gd name="T64" fmla="*/ 680 w 826"/>
                <a:gd name="T65" fmla="*/ 176 h 262"/>
                <a:gd name="T66" fmla="*/ 713 w 826"/>
                <a:gd name="T67" fmla="*/ 176 h 262"/>
                <a:gd name="T68" fmla="*/ 743 w 826"/>
                <a:gd name="T69" fmla="*/ 176 h 262"/>
                <a:gd name="T70" fmla="*/ 779 w 826"/>
                <a:gd name="T71" fmla="*/ 175 h 262"/>
                <a:gd name="T72" fmla="*/ 810 w 826"/>
                <a:gd name="T73" fmla="*/ 174 h 262"/>
                <a:gd name="T74" fmla="*/ 824 w 826"/>
                <a:gd name="T75" fmla="*/ 172 h 262"/>
                <a:gd name="T76" fmla="*/ 824 w 826"/>
                <a:gd name="T77" fmla="*/ 165 h 262"/>
                <a:gd name="T78" fmla="*/ 817 w 826"/>
                <a:gd name="T79" fmla="*/ 156 h 262"/>
                <a:gd name="T80" fmla="*/ 704 w 826"/>
                <a:gd name="T81" fmla="*/ 7 h 262"/>
                <a:gd name="T82" fmla="*/ 676 w 826"/>
                <a:gd name="T83" fmla="*/ 1 h 262"/>
                <a:gd name="T84" fmla="*/ 638 w 826"/>
                <a:gd name="T85" fmla="*/ 1 h 262"/>
                <a:gd name="T86" fmla="*/ 631 w 826"/>
                <a:gd name="T87" fmla="*/ 1 h 262"/>
                <a:gd name="T88" fmla="*/ 508 w 826"/>
                <a:gd name="T89" fmla="*/ 4 h 262"/>
                <a:gd name="T90" fmla="*/ 129 w 826"/>
                <a:gd name="T91" fmla="*/ 14 h 262"/>
                <a:gd name="T92" fmla="*/ 19 w 826"/>
                <a:gd name="T93" fmla="*/ 17 h 262"/>
                <a:gd name="T94" fmla="*/ 1 w 826"/>
                <a:gd name="T95" fmla="*/ 25 h 262"/>
                <a:gd name="T96" fmla="*/ 10 w 826"/>
                <a:gd name="T97" fmla="*/ 50 h 262"/>
                <a:gd name="T98" fmla="*/ 31 w 826"/>
                <a:gd name="T99" fmla="*/ 82 h 262"/>
                <a:gd name="T100" fmla="*/ 48 w 826"/>
                <a:gd name="T101" fmla="*/ 90 h 262"/>
                <a:gd name="T102" fmla="*/ 60 w 826"/>
                <a:gd name="T103" fmla="*/ 91 h 262"/>
                <a:gd name="T104" fmla="*/ 77 w 826"/>
                <a:gd name="T105" fmla="*/ 9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26" h="262">
                  <a:moveTo>
                    <a:pt x="88" y="89"/>
                  </a:moveTo>
                  <a:cubicBezTo>
                    <a:pt x="91" y="88"/>
                    <a:pt x="94" y="88"/>
                    <a:pt x="97" y="86"/>
                  </a:cubicBezTo>
                  <a:cubicBezTo>
                    <a:pt x="100" y="85"/>
                    <a:pt x="103" y="84"/>
                    <a:pt x="105" y="83"/>
                  </a:cubicBezTo>
                  <a:cubicBezTo>
                    <a:pt x="107" y="82"/>
                    <a:pt x="110" y="81"/>
                    <a:pt x="113" y="80"/>
                  </a:cubicBezTo>
                  <a:cubicBezTo>
                    <a:pt x="116" y="79"/>
                    <a:pt x="120" y="78"/>
                    <a:pt x="125" y="77"/>
                  </a:cubicBezTo>
                  <a:cubicBezTo>
                    <a:pt x="129" y="76"/>
                    <a:pt x="134" y="76"/>
                    <a:pt x="140" y="75"/>
                  </a:cubicBezTo>
                  <a:cubicBezTo>
                    <a:pt x="145" y="75"/>
                    <a:pt x="150" y="75"/>
                    <a:pt x="156" y="75"/>
                  </a:cubicBezTo>
                  <a:cubicBezTo>
                    <a:pt x="162" y="75"/>
                    <a:pt x="168" y="75"/>
                    <a:pt x="174" y="75"/>
                  </a:cubicBezTo>
                  <a:cubicBezTo>
                    <a:pt x="180" y="76"/>
                    <a:pt x="185" y="76"/>
                    <a:pt x="191" y="77"/>
                  </a:cubicBezTo>
                  <a:cubicBezTo>
                    <a:pt x="196" y="78"/>
                    <a:pt x="201" y="79"/>
                    <a:pt x="206" y="81"/>
                  </a:cubicBezTo>
                  <a:cubicBezTo>
                    <a:pt x="210" y="82"/>
                    <a:pt x="214" y="84"/>
                    <a:pt x="217" y="86"/>
                  </a:cubicBezTo>
                  <a:cubicBezTo>
                    <a:pt x="223" y="91"/>
                    <a:pt x="227" y="96"/>
                    <a:pt x="230" y="100"/>
                  </a:cubicBezTo>
                  <a:cubicBezTo>
                    <a:pt x="233" y="105"/>
                    <a:pt x="234" y="110"/>
                    <a:pt x="233" y="115"/>
                  </a:cubicBezTo>
                  <a:cubicBezTo>
                    <a:pt x="232" y="120"/>
                    <a:pt x="229" y="124"/>
                    <a:pt x="224" y="128"/>
                  </a:cubicBezTo>
                  <a:cubicBezTo>
                    <a:pt x="218" y="131"/>
                    <a:pt x="210" y="134"/>
                    <a:pt x="199" y="135"/>
                  </a:cubicBezTo>
                  <a:cubicBezTo>
                    <a:pt x="188" y="137"/>
                    <a:pt x="177" y="138"/>
                    <a:pt x="165" y="139"/>
                  </a:cubicBezTo>
                  <a:cubicBezTo>
                    <a:pt x="153" y="140"/>
                    <a:pt x="142" y="141"/>
                    <a:pt x="131" y="142"/>
                  </a:cubicBezTo>
                  <a:cubicBezTo>
                    <a:pt x="121" y="143"/>
                    <a:pt x="111" y="144"/>
                    <a:pt x="104" y="145"/>
                  </a:cubicBezTo>
                  <a:cubicBezTo>
                    <a:pt x="96" y="147"/>
                    <a:pt x="91" y="149"/>
                    <a:pt x="89" y="152"/>
                  </a:cubicBezTo>
                  <a:cubicBezTo>
                    <a:pt x="86" y="155"/>
                    <a:pt x="85" y="159"/>
                    <a:pt x="86" y="163"/>
                  </a:cubicBezTo>
                  <a:cubicBezTo>
                    <a:pt x="86" y="167"/>
                    <a:pt x="88" y="172"/>
                    <a:pt x="91" y="177"/>
                  </a:cubicBezTo>
                  <a:cubicBezTo>
                    <a:pt x="93" y="182"/>
                    <a:pt x="97" y="187"/>
                    <a:pt x="100" y="191"/>
                  </a:cubicBezTo>
                  <a:cubicBezTo>
                    <a:pt x="104" y="196"/>
                    <a:pt x="108" y="200"/>
                    <a:pt x="112" y="204"/>
                  </a:cubicBezTo>
                  <a:cubicBezTo>
                    <a:pt x="115" y="207"/>
                    <a:pt x="119" y="211"/>
                    <a:pt x="122" y="213"/>
                  </a:cubicBezTo>
                  <a:cubicBezTo>
                    <a:pt x="125" y="216"/>
                    <a:pt x="128" y="218"/>
                    <a:pt x="130" y="220"/>
                  </a:cubicBezTo>
                  <a:cubicBezTo>
                    <a:pt x="133" y="222"/>
                    <a:pt x="135" y="224"/>
                    <a:pt x="136" y="225"/>
                  </a:cubicBezTo>
                  <a:cubicBezTo>
                    <a:pt x="137" y="226"/>
                    <a:pt x="138" y="226"/>
                    <a:pt x="138" y="226"/>
                  </a:cubicBezTo>
                  <a:cubicBezTo>
                    <a:pt x="140" y="226"/>
                    <a:pt x="153" y="224"/>
                    <a:pt x="170" y="220"/>
                  </a:cubicBezTo>
                  <a:cubicBezTo>
                    <a:pt x="188" y="217"/>
                    <a:pt x="211" y="213"/>
                    <a:pt x="235" y="209"/>
                  </a:cubicBezTo>
                  <a:cubicBezTo>
                    <a:pt x="259" y="205"/>
                    <a:pt x="284" y="201"/>
                    <a:pt x="305" y="198"/>
                  </a:cubicBezTo>
                  <a:cubicBezTo>
                    <a:pt x="327" y="196"/>
                    <a:pt x="345" y="194"/>
                    <a:pt x="355" y="193"/>
                  </a:cubicBezTo>
                  <a:cubicBezTo>
                    <a:pt x="355" y="193"/>
                    <a:pt x="356" y="193"/>
                    <a:pt x="356" y="193"/>
                  </a:cubicBezTo>
                  <a:cubicBezTo>
                    <a:pt x="357" y="193"/>
                    <a:pt x="357" y="193"/>
                    <a:pt x="357" y="193"/>
                  </a:cubicBezTo>
                  <a:cubicBezTo>
                    <a:pt x="358" y="193"/>
                    <a:pt x="358" y="193"/>
                    <a:pt x="358" y="193"/>
                  </a:cubicBezTo>
                  <a:cubicBezTo>
                    <a:pt x="359" y="193"/>
                    <a:pt x="359" y="193"/>
                    <a:pt x="359" y="193"/>
                  </a:cubicBezTo>
                  <a:cubicBezTo>
                    <a:pt x="367" y="194"/>
                    <a:pt x="375" y="195"/>
                    <a:pt x="381" y="196"/>
                  </a:cubicBezTo>
                  <a:cubicBezTo>
                    <a:pt x="388" y="197"/>
                    <a:pt x="394" y="199"/>
                    <a:pt x="399" y="201"/>
                  </a:cubicBezTo>
                  <a:cubicBezTo>
                    <a:pt x="404" y="203"/>
                    <a:pt x="407" y="205"/>
                    <a:pt x="409" y="207"/>
                  </a:cubicBezTo>
                  <a:cubicBezTo>
                    <a:pt x="411" y="209"/>
                    <a:pt x="412" y="212"/>
                    <a:pt x="411" y="214"/>
                  </a:cubicBezTo>
                  <a:cubicBezTo>
                    <a:pt x="410" y="216"/>
                    <a:pt x="407" y="220"/>
                    <a:pt x="404" y="223"/>
                  </a:cubicBezTo>
                  <a:cubicBezTo>
                    <a:pt x="402" y="227"/>
                    <a:pt x="399" y="231"/>
                    <a:pt x="398" y="235"/>
                  </a:cubicBezTo>
                  <a:cubicBezTo>
                    <a:pt x="398" y="239"/>
                    <a:pt x="398" y="243"/>
                    <a:pt x="402" y="247"/>
                  </a:cubicBezTo>
                  <a:cubicBezTo>
                    <a:pt x="406" y="250"/>
                    <a:pt x="413" y="254"/>
                    <a:pt x="425" y="257"/>
                  </a:cubicBezTo>
                  <a:cubicBezTo>
                    <a:pt x="429" y="257"/>
                    <a:pt x="434" y="258"/>
                    <a:pt x="438" y="259"/>
                  </a:cubicBezTo>
                  <a:cubicBezTo>
                    <a:pt x="443" y="260"/>
                    <a:pt x="448" y="260"/>
                    <a:pt x="454" y="261"/>
                  </a:cubicBezTo>
                  <a:cubicBezTo>
                    <a:pt x="459" y="261"/>
                    <a:pt x="464" y="261"/>
                    <a:pt x="470" y="262"/>
                  </a:cubicBezTo>
                  <a:cubicBezTo>
                    <a:pt x="475" y="262"/>
                    <a:pt x="481" y="262"/>
                    <a:pt x="487" y="262"/>
                  </a:cubicBezTo>
                  <a:cubicBezTo>
                    <a:pt x="497" y="262"/>
                    <a:pt x="508" y="261"/>
                    <a:pt x="518" y="260"/>
                  </a:cubicBezTo>
                  <a:cubicBezTo>
                    <a:pt x="528" y="259"/>
                    <a:pt x="538" y="258"/>
                    <a:pt x="546" y="256"/>
                  </a:cubicBezTo>
                  <a:cubicBezTo>
                    <a:pt x="554" y="254"/>
                    <a:pt x="561" y="252"/>
                    <a:pt x="567" y="250"/>
                  </a:cubicBezTo>
                  <a:cubicBezTo>
                    <a:pt x="572" y="247"/>
                    <a:pt x="575" y="244"/>
                    <a:pt x="576" y="241"/>
                  </a:cubicBezTo>
                  <a:cubicBezTo>
                    <a:pt x="577" y="236"/>
                    <a:pt x="577" y="232"/>
                    <a:pt x="577" y="228"/>
                  </a:cubicBezTo>
                  <a:cubicBezTo>
                    <a:pt x="576" y="224"/>
                    <a:pt x="575" y="221"/>
                    <a:pt x="573" y="218"/>
                  </a:cubicBezTo>
                  <a:cubicBezTo>
                    <a:pt x="572" y="215"/>
                    <a:pt x="569" y="212"/>
                    <a:pt x="567" y="210"/>
                  </a:cubicBezTo>
                  <a:cubicBezTo>
                    <a:pt x="564" y="207"/>
                    <a:pt x="561" y="205"/>
                    <a:pt x="557" y="202"/>
                  </a:cubicBezTo>
                  <a:cubicBezTo>
                    <a:pt x="553" y="200"/>
                    <a:pt x="550" y="197"/>
                    <a:pt x="548" y="195"/>
                  </a:cubicBezTo>
                  <a:cubicBezTo>
                    <a:pt x="545" y="192"/>
                    <a:pt x="544" y="189"/>
                    <a:pt x="544" y="187"/>
                  </a:cubicBezTo>
                  <a:cubicBezTo>
                    <a:pt x="545" y="185"/>
                    <a:pt x="547" y="183"/>
                    <a:pt x="551" y="181"/>
                  </a:cubicBezTo>
                  <a:cubicBezTo>
                    <a:pt x="555" y="179"/>
                    <a:pt x="562" y="178"/>
                    <a:pt x="572" y="178"/>
                  </a:cubicBezTo>
                  <a:cubicBezTo>
                    <a:pt x="575" y="178"/>
                    <a:pt x="578" y="178"/>
                    <a:pt x="582" y="177"/>
                  </a:cubicBezTo>
                  <a:cubicBezTo>
                    <a:pt x="586" y="177"/>
                    <a:pt x="591" y="177"/>
                    <a:pt x="596" y="177"/>
                  </a:cubicBezTo>
                  <a:cubicBezTo>
                    <a:pt x="601" y="177"/>
                    <a:pt x="607" y="177"/>
                    <a:pt x="613" y="177"/>
                  </a:cubicBezTo>
                  <a:cubicBezTo>
                    <a:pt x="619" y="177"/>
                    <a:pt x="626" y="177"/>
                    <a:pt x="632" y="177"/>
                  </a:cubicBezTo>
                  <a:cubicBezTo>
                    <a:pt x="637" y="177"/>
                    <a:pt x="643" y="177"/>
                    <a:pt x="648" y="176"/>
                  </a:cubicBezTo>
                  <a:cubicBezTo>
                    <a:pt x="653" y="176"/>
                    <a:pt x="658" y="176"/>
                    <a:pt x="664" y="176"/>
                  </a:cubicBezTo>
                  <a:cubicBezTo>
                    <a:pt x="669" y="176"/>
                    <a:pt x="675" y="176"/>
                    <a:pt x="680" y="176"/>
                  </a:cubicBezTo>
                  <a:cubicBezTo>
                    <a:pt x="686" y="176"/>
                    <a:pt x="691" y="176"/>
                    <a:pt x="697" y="176"/>
                  </a:cubicBezTo>
                  <a:cubicBezTo>
                    <a:pt x="702" y="176"/>
                    <a:pt x="707" y="176"/>
                    <a:pt x="713" y="176"/>
                  </a:cubicBezTo>
                  <a:cubicBezTo>
                    <a:pt x="718" y="176"/>
                    <a:pt x="723" y="176"/>
                    <a:pt x="728" y="176"/>
                  </a:cubicBezTo>
                  <a:cubicBezTo>
                    <a:pt x="733" y="176"/>
                    <a:pt x="739" y="176"/>
                    <a:pt x="743" y="176"/>
                  </a:cubicBezTo>
                  <a:cubicBezTo>
                    <a:pt x="748" y="175"/>
                    <a:pt x="753" y="175"/>
                    <a:pt x="758" y="175"/>
                  </a:cubicBezTo>
                  <a:cubicBezTo>
                    <a:pt x="765" y="175"/>
                    <a:pt x="773" y="175"/>
                    <a:pt x="779" y="175"/>
                  </a:cubicBezTo>
                  <a:cubicBezTo>
                    <a:pt x="786" y="175"/>
                    <a:pt x="792" y="175"/>
                    <a:pt x="797" y="175"/>
                  </a:cubicBezTo>
                  <a:cubicBezTo>
                    <a:pt x="802" y="175"/>
                    <a:pt x="806" y="175"/>
                    <a:pt x="810" y="174"/>
                  </a:cubicBezTo>
                  <a:cubicBezTo>
                    <a:pt x="813" y="174"/>
                    <a:pt x="815" y="174"/>
                    <a:pt x="817" y="174"/>
                  </a:cubicBezTo>
                  <a:cubicBezTo>
                    <a:pt x="821" y="174"/>
                    <a:pt x="823" y="173"/>
                    <a:pt x="824" y="172"/>
                  </a:cubicBezTo>
                  <a:cubicBezTo>
                    <a:pt x="826" y="171"/>
                    <a:pt x="826" y="169"/>
                    <a:pt x="826" y="168"/>
                  </a:cubicBezTo>
                  <a:cubicBezTo>
                    <a:pt x="826" y="167"/>
                    <a:pt x="825" y="166"/>
                    <a:pt x="824" y="165"/>
                  </a:cubicBezTo>
                  <a:cubicBezTo>
                    <a:pt x="824" y="164"/>
                    <a:pt x="823" y="163"/>
                    <a:pt x="823" y="163"/>
                  </a:cubicBezTo>
                  <a:cubicBezTo>
                    <a:pt x="817" y="156"/>
                    <a:pt x="817" y="156"/>
                    <a:pt x="817" y="156"/>
                  </a:cubicBezTo>
                  <a:cubicBezTo>
                    <a:pt x="706" y="8"/>
                    <a:pt x="706" y="8"/>
                    <a:pt x="706" y="8"/>
                  </a:cubicBezTo>
                  <a:cubicBezTo>
                    <a:pt x="706" y="8"/>
                    <a:pt x="705" y="7"/>
                    <a:pt x="704" y="7"/>
                  </a:cubicBezTo>
                  <a:cubicBezTo>
                    <a:pt x="702" y="6"/>
                    <a:pt x="700" y="5"/>
                    <a:pt x="696" y="4"/>
                  </a:cubicBezTo>
                  <a:cubicBezTo>
                    <a:pt x="691" y="3"/>
                    <a:pt x="685" y="2"/>
                    <a:pt x="676" y="1"/>
                  </a:cubicBezTo>
                  <a:cubicBezTo>
                    <a:pt x="667" y="1"/>
                    <a:pt x="656" y="0"/>
                    <a:pt x="641" y="1"/>
                  </a:cubicBezTo>
                  <a:cubicBezTo>
                    <a:pt x="640" y="1"/>
                    <a:pt x="639" y="1"/>
                    <a:pt x="638" y="1"/>
                  </a:cubicBezTo>
                  <a:cubicBezTo>
                    <a:pt x="637" y="1"/>
                    <a:pt x="636" y="1"/>
                    <a:pt x="635" y="1"/>
                  </a:cubicBezTo>
                  <a:cubicBezTo>
                    <a:pt x="633" y="1"/>
                    <a:pt x="632" y="1"/>
                    <a:pt x="631" y="1"/>
                  </a:cubicBezTo>
                  <a:cubicBezTo>
                    <a:pt x="630" y="1"/>
                    <a:pt x="629" y="1"/>
                    <a:pt x="628" y="1"/>
                  </a:cubicBezTo>
                  <a:cubicBezTo>
                    <a:pt x="610" y="1"/>
                    <a:pt x="565" y="3"/>
                    <a:pt x="508" y="4"/>
                  </a:cubicBezTo>
                  <a:cubicBezTo>
                    <a:pt x="451" y="6"/>
                    <a:pt x="382" y="7"/>
                    <a:pt x="314" y="9"/>
                  </a:cubicBezTo>
                  <a:cubicBezTo>
                    <a:pt x="247" y="11"/>
                    <a:pt x="180" y="13"/>
                    <a:pt x="129" y="14"/>
                  </a:cubicBezTo>
                  <a:cubicBezTo>
                    <a:pt x="78" y="15"/>
                    <a:pt x="43" y="16"/>
                    <a:pt x="36" y="16"/>
                  </a:cubicBezTo>
                  <a:cubicBezTo>
                    <a:pt x="30" y="16"/>
                    <a:pt x="24" y="17"/>
                    <a:pt x="19" y="17"/>
                  </a:cubicBezTo>
                  <a:cubicBezTo>
                    <a:pt x="14" y="17"/>
                    <a:pt x="10" y="18"/>
                    <a:pt x="7" y="19"/>
                  </a:cubicBezTo>
                  <a:cubicBezTo>
                    <a:pt x="3" y="21"/>
                    <a:pt x="1" y="22"/>
                    <a:pt x="1" y="25"/>
                  </a:cubicBezTo>
                  <a:cubicBezTo>
                    <a:pt x="0" y="27"/>
                    <a:pt x="0" y="30"/>
                    <a:pt x="3" y="35"/>
                  </a:cubicBezTo>
                  <a:cubicBezTo>
                    <a:pt x="5" y="39"/>
                    <a:pt x="8" y="44"/>
                    <a:pt x="10" y="50"/>
                  </a:cubicBezTo>
                  <a:cubicBezTo>
                    <a:pt x="13" y="56"/>
                    <a:pt x="16" y="62"/>
                    <a:pt x="20" y="67"/>
                  </a:cubicBezTo>
                  <a:cubicBezTo>
                    <a:pt x="23" y="73"/>
                    <a:pt x="27" y="78"/>
                    <a:pt x="31" y="82"/>
                  </a:cubicBezTo>
                  <a:cubicBezTo>
                    <a:pt x="35" y="86"/>
                    <a:pt x="39" y="89"/>
                    <a:pt x="43" y="89"/>
                  </a:cubicBezTo>
                  <a:cubicBezTo>
                    <a:pt x="45" y="90"/>
                    <a:pt x="47" y="90"/>
                    <a:pt x="48" y="90"/>
                  </a:cubicBezTo>
                  <a:cubicBezTo>
                    <a:pt x="50" y="90"/>
                    <a:pt x="52" y="90"/>
                    <a:pt x="54" y="91"/>
                  </a:cubicBezTo>
                  <a:cubicBezTo>
                    <a:pt x="56" y="91"/>
                    <a:pt x="58" y="91"/>
                    <a:pt x="60" y="91"/>
                  </a:cubicBezTo>
                  <a:cubicBezTo>
                    <a:pt x="62" y="91"/>
                    <a:pt x="65" y="91"/>
                    <a:pt x="67" y="91"/>
                  </a:cubicBezTo>
                  <a:cubicBezTo>
                    <a:pt x="70" y="91"/>
                    <a:pt x="74" y="91"/>
                    <a:pt x="77" y="90"/>
                  </a:cubicBezTo>
                  <a:cubicBezTo>
                    <a:pt x="81" y="90"/>
                    <a:pt x="84" y="90"/>
                    <a:pt x="88" y="89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80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399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4" name="组合 12">
            <a:extLst>
              <a:ext uri="{FF2B5EF4-FFF2-40B4-BE49-F238E27FC236}">
                <a16:creationId xmlns:a16="http://schemas.microsoft.com/office/drawing/2014/main" id="{AB70957C-690D-4182-8DF2-6A77DD27E37F}"/>
              </a:ext>
            </a:extLst>
          </p:cNvPr>
          <p:cNvGrpSpPr/>
          <p:nvPr/>
        </p:nvGrpSpPr>
        <p:grpSpPr>
          <a:xfrm>
            <a:off x="3095319" y="3044112"/>
            <a:ext cx="2089783" cy="1046985"/>
            <a:chOff x="2181423" y="3449662"/>
            <a:chExt cx="1739900" cy="871537"/>
          </a:xfrm>
          <a:effectLst>
            <a:outerShdw blurRad="393700" dist="228600" dir="5400000" sx="90000" sy="-19000" rotWithShape="0">
              <a:prstClr val="black">
                <a:alpha val="59000"/>
              </a:prstClr>
            </a:outerShdw>
          </a:effectLst>
        </p:grpSpPr>
        <p:sp>
          <p:nvSpPr>
            <p:cNvPr id="15" name="Freeform 24">
              <a:extLst>
                <a:ext uri="{FF2B5EF4-FFF2-40B4-BE49-F238E27FC236}">
                  <a16:creationId xmlns:a16="http://schemas.microsoft.com/office/drawing/2014/main" id="{D4290FF4-DA25-491E-BB50-6773E57DE7F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973585" y="3487762"/>
              <a:ext cx="153988" cy="331787"/>
            </a:xfrm>
            <a:custGeom>
              <a:avLst/>
              <a:gdLst>
                <a:gd name="T0" fmla="*/ 7 w 104"/>
                <a:gd name="T1" fmla="*/ 172 h 225"/>
                <a:gd name="T2" fmla="*/ 17 w 104"/>
                <a:gd name="T3" fmla="*/ 177 h 225"/>
                <a:gd name="T4" fmla="*/ 30 w 104"/>
                <a:gd name="T5" fmla="*/ 184 h 225"/>
                <a:gd name="T6" fmla="*/ 51 w 104"/>
                <a:gd name="T7" fmla="*/ 193 h 225"/>
                <a:gd name="T8" fmla="*/ 67 w 104"/>
                <a:gd name="T9" fmla="*/ 201 h 225"/>
                <a:gd name="T10" fmla="*/ 77 w 104"/>
                <a:gd name="T11" fmla="*/ 211 h 225"/>
                <a:gd name="T12" fmla="*/ 82 w 104"/>
                <a:gd name="T13" fmla="*/ 223 h 225"/>
                <a:gd name="T14" fmla="*/ 82 w 104"/>
                <a:gd name="T15" fmla="*/ 223 h 225"/>
                <a:gd name="T16" fmla="*/ 82 w 104"/>
                <a:gd name="T17" fmla="*/ 224 h 225"/>
                <a:gd name="T18" fmla="*/ 82 w 104"/>
                <a:gd name="T19" fmla="*/ 224 h 225"/>
                <a:gd name="T20" fmla="*/ 82 w 104"/>
                <a:gd name="T21" fmla="*/ 225 h 225"/>
                <a:gd name="T22" fmla="*/ 104 w 104"/>
                <a:gd name="T23" fmla="*/ 59 h 225"/>
                <a:gd name="T24" fmla="*/ 104 w 104"/>
                <a:gd name="T25" fmla="*/ 59 h 225"/>
                <a:gd name="T26" fmla="*/ 104 w 104"/>
                <a:gd name="T27" fmla="*/ 59 h 225"/>
                <a:gd name="T28" fmla="*/ 104 w 104"/>
                <a:gd name="T29" fmla="*/ 58 h 225"/>
                <a:gd name="T30" fmla="*/ 104 w 104"/>
                <a:gd name="T31" fmla="*/ 58 h 225"/>
                <a:gd name="T32" fmla="*/ 99 w 104"/>
                <a:gd name="T33" fmla="*/ 46 h 225"/>
                <a:gd name="T34" fmla="*/ 88 w 104"/>
                <a:gd name="T35" fmla="*/ 38 h 225"/>
                <a:gd name="T36" fmla="*/ 72 w 104"/>
                <a:gd name="T37" fmla="*/ 30 h 225"/>
                <a:gd name="T38" fmla="*/ 51 w 104"/>
                <a:gd name="T39" fmla="*/ 21 h 225"/>
                <a:gd name="T40" fmla="*/ 38 w 104"/>
                <a:gd name="T41" fmla="*/ 16 h 225"/>
                <a:gd name="T42" fmla="*/ 28 w 104"/>
                <a:gd name="T43" fmla="*/ 10 h 225"/>
                <a:gd name="T44" fmla="*/ 22 w 104"/>
                <a:gd name="T45" fmla="*/ 5 h 225"/>
                <a:gd name="T46" fmla="*/ 20 w 104"/>
                <a:gd name="T47" fmla="*/ 0 h 225"/>
                <a:gd name="T48" fmla="*/ 0 w 104"/>
                <a:gd name="T49" fmla="*/ 161 h 225"/>
                <a:gd name="T50" fmla="*/ 1 w 104"/>
                <a:gd name="T51" fmla="*/ 166 h 225"/>
                <a:gd name="T52" fmla="*/ 7 w 104"/>
                <a:gd name="T53" fmla="*/ 172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4" h="225">
                  <a:moveTo>
                    <a:pt x="7" y="172"/>
                  </a:moveTo>
                  <a:cubicBezTo>
                    <a:pt x="10" y="174"/>
                    <a:pt x="13" y="175"/>
                    <a:pt x="17" y="177"/>
                  </a:cubicBezTo>
                  <a:cubicBezTo>
                    <a:pt x="21" y="179"/>
                    <a:pt x="25" y="181"/>
                    <a:pt x="30" y="184"/>
                  </a:cubicBezTo>
                  <a:cubicBezTo>
                    <a:pt x="37" y="187"/>
                    <a:pt x="44" y="190"/>
                    <a:pt x="51" y="193"/>
                  </a:cubicBezTo>
                  <a:cubicBezTo>
                    <a:pt x="57" y="196"/>
                    <a:pt x="62" y="198"/>
                    <a:pt x="67" y="201"/>
                  </a:cubicBezTo>
                  <a:cubicBezTo>
                    <a:pt x="71" y="204"/>
                    <a:pt x="75" y="207"/>
                    <a:pt x="77" y="211"/>
                  </a:cubicBezTo>
                  <a:cubicBezTo>
                    <a:pt x="80" y="214"/>
                    <a:pt x="81" y="218"/>
                    <a:pt x="82" y="223"/>
                  </a:cubicBezTo>
                  <a:cubicBezTo>
                    <a:pt x="82" y="223"/>
                    <a:pt x="82" y="223"/>
                    <a:pt x="82" y="223"/>
                  </a:cubicBezTo>
                  <a:cubicBezTo>
                    <a:pt x="82" y="224"/>
                    <a:pt x="82" y="224"/>
                    <a:pt x="82" y="224"/>
                  </a:cubicBezTo>
                  <a:cubicBezTo>
                    <a:pt x="82" y="224"/>
                    <a:pt x="82" y="224"/>
                    <a:pt x="82" y="224"/>
                  </a:cubicBezTo>
                  <a:cubicBezTo>
                    <a:pt x="82" y="225"/>
                    <a:pt x="82" y="225"/>
                    <a:pt x="82" y="225"/>
                  </a:cubicBezTo>
                  <a:cubicBezTo>
                    <a:pt x="89" y="170"/>
                    <a:pt x="97" y="114"/>
                    <a:pt x="104" y="59"/>
                  </a:cubicBezTo>
                  <a:cubicBezTo>
                    <a:pt x="104" y="59"/>
                    <a:pt x="104" y="59"/>
                    <a:pt x="104" y="59"/>
                  </a:cubicBezTo>
                  <a:cubicBezTo>
                    <a:pt x="104" y="59"/>
                    <a:pt x="104" y="59"/>
                    <a:pt x="104" y="59"/>
                  </a:cubicBezTo>
                  <a:cubicBezTo>
                    <a:pt x="104" y="58"/>
                    <a:pt x="104" y="58"/>
                    <a:pt x="104" y="58"/>
                  </a:cubicBezTo>
                  <a:cubicBezTo>
                    <a:pt x="104" y="58"/>
                    <a:pt x="104" y="58"/>
                    <a:pt x="104" y="58"/>
                  </a:cubicBezTo>
                  <a:cubicBezTo>
                    <a:pt x="104" y="53"/>
                    <a:pt x="102" y="50"/>
                    <a:pt x="99" y="46"/>
                  </a:cubicBezTo>
                  <a:cubicBezTo>
                    <a:pt x="97" y="43"/>
                    <a:pt x="93" y="40"/>
                    <a:pt x="88" y="38"/>
                  </a:cubicBezTo>
                  <a:cubicBezTo>
                    <a:pt x="84" y="35"/>
                    <a:pt x="78" y="32"/>
                    <a:pt x="72" y="30"/>
                  </a:cubicBezTo>
                  <a:cubicBezTo>
                    <a:pt x="66" y="27"/>
                    <a:pt x="59" y="24"/>
                    <a:pt x="51" y="21"/>
                  </a:cubicBezTo>
                  <a:cubicBezTo>
                    <a:pt x="46" y="19"/>
                    <a:pt x="41" y="17"/>
                    <a:pt x="38" y="16"/>
                  </a:cubicBezTo>
                  <a:cubicBezTo>
                    <a:pt x="34" y="14"/>
                    <a:pt x="30" y="12"/>
                    <a:pt x="28" y="10"/>
                  </a:cubicBezTo>
                  <a:cubicBezTo>
                    <a:pt x="25" y="9"/>
                    <a:pt x="23" y="7"/>
                    <a:pt x="22" y="5"/>
                  </a:cubicBezTo>
                  <a:cubicBezTo>
                    <a:pt x="20" y="4"/>
                    <a:pt x="20" y="2"/>
                    <a:pt x="20" y="0"/>
                  </a:cubicBezTo>
                  <a:cubicBezTo>
                    <a:pt x="13" y="54"/>
                    <a:pt x="7" y="107"/>
                    <a:pt x="0" y="161"/>
                  </a:cubicBezTo>
                  <a:cubicBezTo>
                    <a:pt x="0" y="163"/>
                    <a:pt x="0" y="164"/>
                    <a:pt x="1" y="166"/>
                  </a:cubicBezTo>
                  <a:cubicBezTo>
                    <a:pt x="3" y="168"/>
                    <a:pt x="5" y="170"/>
                    <a:pt x="7" y="17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lumMod val="50000"/>
                    <a:shade val="30000"/>
                    <a:satMod val="115000"/>
                  </a:srgbClr>
                </a:gs>
                <a:gs pos="50000">
                  <a:srgbClr val="FFFFFF">
                    <a:lumMod val="50000"/>
                  </a:srgbClr>
                </a:gs>
                <a:gs pos="98333">
                  <a:srgbClr val="FFFFFF">
                    <a:lumMod val="65000"/>
                  </a:srgbClr>
                </a:gs>
              </a:gsLst>
              <a:lin ang="4800000" scaled="0"/>
              <a:tileRect/>
            </a:gra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 anchor="ctr"/>
            <a:lstStyle/>
            <a:p>
              <a:pPr marL="0" marR="0" lvl="0" indent="0" algn="ctr" defTabSz="121880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399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Freeform 25">
              <a:extLst>
                <a:ext uri="{FF2B5EF4-FFF2-40B4-BE49-F238E27FC236}">
                  <a16:creationId xmlns:a16="http://schemas.microsoft.com/office/drawing/2014/main" id="{CEA5EA2A-9D49-4E6C-B7C3-E6C10AD1E10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181423" y="3584599"/>
              <a:ext cx="1739900" cy="736600"/>
            </a:xfrm>
            <a:custGeom>
              <a:avLst/>
              <a:gdLst>
                <a:gd name="T0" fmla="*/ 374 w 1175"/>
                <a:gd name="T1" fmla="*/ 445 h 499"/>
                <a:gd name="T2" fmla="*/ 394 w 1175"/>
                <a:gd name="T3" fmla="*/ 453 h 499"/>
                <a:gd name="T4" fmla="*/ 405 w 1175"/>
                <a:gd name="T5" fmla="*/ 455 h 499"/>
                <a:gd name="T6" fmla="*/ 417 w 1175"/>
                <a:gd name="T7" fmla="*/ 457 h 499"/>
                <a:gd name="T8" fmla="*/ 428 w 1175"/>
                <a:gd name="T9" fmla="*/ 457 h 499"/>
                <a:gd name="T10" fmla="*/ 438 w 1175"/>
                <a:gd name="T11" fmla="*/ 456 h 499"/>
                <a:gd name="T12" fmla="*/ 495 w 1175"/>
                <a:gd name="T13" fmla="*/ 454 h 499"/>
                <a:gd name="T14" fmla="*/ 666 w 1175"/>
                <a:gd name="T15" fmla="*/ 446 h 499"/>
                <a:gd name="T16" fmla="*/ 709 w 1175"/>
                <a:gd name="T17" fmla="*/ 443 h 499"/>
                <a:gd name="T18" fmla="*/ 724 w 1175"/>
                <a:gd name="T19" fmla="*/ 440 h 499"/>
                <a:gd name="T20" fmla="*/ 737 w 1175"/>
                <a:gd name="T21" fmla="*/ 435 h 499"/>
                <a:gd name="T22" fmla="*/ 740 w 1175"/>
                <a:gd name="T23" fmla="*/ 432 h 499"/>
                <a:gd name="T24" fmla="*/ 793 w 1175"/>
                <a:gd name="T25" fmla="*/ 322 h 499"/>
                <a:gd name="T26" fmla="*/ 863 w 1175"/>
                <a:gd name="T27" fmla="*/ 364 h 499"/>
                <a:gd name="T28" fmla="*/ 897 w 1175"/>
                <a:gd name="T29" fmla="*/ 395 h 499"/>
                <a:gd name="T30" fmla="*/ 926 w 1175"/>
                <a:gd name="T31" fmla="*/ 404 h 499"/>
                <a:gd name="T32" fmla="*/ 954 w 1175"/>
                <a:gd name="T33" fmla="*/ 409 h 499"/>
                <a:gd name="T34" fmla="*/ 969 w 1175"/>
                <a:gd name="T35" fmla="*/ 411 h 499"/>
                <a:gd name="T36" fmla="*/ 980 w 1175"/>
                <a:gd name="T37" fmla="*/ 411 h 499"/>
                <a:gd name="T38" fmla="*/ 1003 w 1175"/>
                <a:gd name="T39" fmla="*/ 410 h 499"/>
                <a:gd name="T40" fmla="*/ 1057 w 1175"/>
                <a:gd name="T41" fmla="*/ 399 h 499"/>
                <a:gd name="T42" fmla="*/ 1118 w 1175"/>
                <a:gd name="T43" fmla="*/ 381 h 499"/>
                <a:gd name="T44" fmla="*/ 1169 w 1175"/>
                <a:gd name="T45" fmla="*/ 194 h 499"/>
                <a:gd name="T46" fmla="*/ 1116 w 1175"/>
                <a:gd name="T47" fmla="*/ 210 h 499"/>
                <a:gd name="T48" fmla="*/ 1008 w 1175"/>
                <a:gd name="T49" fmla="*/ 228 h 499"/>
                <a:gd name="T50" fmla="*/ 939 w 1175"/>
                <a:gd name="T51" fmla="*/ 217 h 499"/>
                <a:gd name="T52" fmla="*/ 888 w 1175"/>
                <a:gd name="T53" fmla="*/ 180 h 499"/>
                <a:gd name="T54" fmla="*/ 845 w 1175"/>
                <a:gd name="T55" fmla="*/ 152 h 499"/>
                <a:gd name="T56" fmla="*/ 815 w 1175"/>
                <a:gd name="T57" fmla="*/ 144 h 499"/>
                <a:gd name="T58" fmla="*/ 798 w 1175"/>
                <a:gd name="T59" fmla="*/ 142 h 499"/>
                <a:gd name="T60" fmla="*/ 774 w 1175"/>
                <a:gd name="T61" fmla="*/ 140 h 499"/>
                <a:gd name="T62" fmla="*/ 762 w 1175"/>
                <a:gd name="T63" fmla="*/ 140 h 499"/>
                <a:gd name="T64" fmla="*/ 725 w 1175"/>
                <a:gd name="T65" fmla="*/ 144 h 499"/>
                <a:gd name="T66" fmla="*/ 684 w 1175"/>
                <a:gd name="T67" fmla="*/ 154 h 499"/>
                <a:gd name="T68" fmla="*/ 662 w 1175"/>
                <a:gd name="T69" fmla="*/ 165 h 499"/>
                <a:gd name="T70" fmla="*/ 655 w 1175"/>
                <a:gd name="T71" fmla="*/ 172 h 499"/>
                <a:gd name="T72" fmla="*/ 593 w 1175"/>
                <a:gd name="T73" fmla="*/ 266 h 499"/>
                <a:gd name="T74" fmla="*/ 461 w 1175"/>
                <a:gd name="T75" fmla="*/ 271 h 499"/>
                <a:gd name="T76" fmla="*/ 436 w 1175"/>
                <a:gd name="T77" fmla="*/ 271 h 499"/>
                <a:gd name="T78" fmla="*/ 393 w 1175"/>
                <a:gd name="T79" fmla="*/ 259 h 499"/>
                <a:gd name="T80" fmla="*/ 335 w 1175"/>
                <a:gd name="T81" fmla="*/ 203 h 499"/>
                <a:gd name="T82" fmla="*/ 298 w 1175"/>
                <a:gd name="T83" fmla="*/ 174 h 499"/>
                <a:gd name="T84" fmla="*/ 287 w 1175"/>
                <a:gd name="T85" fmla="*/ 171 h 499"/>
                <a:gd name="T86" fmla="*/ 269 w 1175"/>
                <a:gd name="T87" fmla="*/ 168 h 499"/>
                <a:gd name="T88" fmla="*/ 255 w 1175"/>
                <a:gd name="T89" fmla="*/ 168 h 499"/>
                <a:gd name="T90" fmla="*/ 248 w 1175"/>
                <a:gd name="T91" fmla="*/ 168 h 499"/>
                <a:gd name="T92" fmla="*/ 231 w 1175"/>
                <a:gd name="T93" fmla="*/ 173 h 499"/>
                <a:gd name="T94" fmla="*/ 219 w 1175"/>
                <a:gd name="T95" fmla="*/ 181 h 499"/>
                <a:gd name="T96" fmla="*/ 185 w 1175"/>
                <a:gd name="T97" fmla="*/ 197 h 499"/>
                <a:gd name="T98" fmla="*/ 90 w 1175"/>
                <a:gd name="T99" fmla="*/ 7 h 499"/>
                <a:gd name="T100" fmla="*/ 67 w 1175"/>
                <a:gd name="T101" fmla="*/ 186 h 499"/>
                <a:gd name="T102" fmla="*/ 14 w 1175"/>
                <a:gd name="T103" fmla="*/ 494 h 499"/>
                <a:gd name="T104" fmla="*/ 28 w 1175"/>
                <a:gd name="T105" fmla="*/ 352 h 499"/>
                <a:gd name="T106" fmla="*/ 77 w 1175"/>
                <a:gd name="T107" fmla="*/ 372 h 499"/>
                <a:gd name="T108" fmla="*/ 99 w 1175"/>
                <a:gd name="T109" fmla="*/ 377 h 499"/>
                <a:gd name="T110" fmla="*/ 117 w 1175"/>
                <a:gd name="T111" fmla="*/ 379 h 499"/>
                <a:gd name="T112" fmla="*/ 136 w 1175"/>
                <a:gd name="T113" fmla="*/ 380 h 499"/>
                <a:gd name="T114" fmla="*/ 157 w 1175"/>
                <a:gd name="T115" fmla="*/ 378 h 499"/>
                <a:gd name="T116" fmla="*/ 180 w 1175"/>
                <a:gd name="T117" fmla="*/ 373 h 499"/>
                <a:gd name="T118" fmla="*/ 198 w 1175"/>
                <a:gd name="T119" fmla="*/ 364 h 499"/>
                <a:gd name="T120" fmla="*/ 217 w 1175"/>
                <a:gd name="T121" fmla="*/ 348 h 499"/>
                <a:gd name="T122" fmla="*/ 280 w 1175"/>
                <a:gd name="T123" fmla="*/ 352 h 499"/>
                <a:gd name="T124" fmla="*/ 327 w 1175"/>
                <a:gd name="T125" fmla="*/ 396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75" h="499">
                  <a:moveTo>
                    <a:pt x="333" y="403"/>
                  </a:moveTo>
                  <a:cubicBezTo>
                    <a:pt x="333" y="404"/>
                    <a:pt x="334" y="405"/>
                    <a:pt x="335" y="406"/>
                  </a:cubicBezTo>
                  <a:cubicBezTo>
                    <a:pt x="335" y="406"/>
                    <a:pt x="335" y="406"/>
                    <a:pt x="335" y="406"/>
                  </a:cubicBezTo>
                  <a:cubicBezTo>
                    <a:pt x="339" y="410"/>
                    <a:pt x="342" y="414"/>
                    <a:pt x="345" y="417"/>
                  </a:cubicBezTo>
                  <a:cubicBezTo>
                    <a:pt x="345" y="418"/>
                    <a:pt x="346" y="418"/>
                    <a:pt x="346" y="419"/>
                  </a:cubicBezTo>
                  <a:cubicBezTo>
                    <a:pt x="349" y="422"/>
                    <a:pt x="353" y="426"/>
                    <a:pt x="356" y="430"/>
                  </a:cubicBezTo>
                  <a:cubicBezTo>
                    <a:pt x="357" y="431"/>
                    <a:pt x="359" y="433"/>
                    <a:pt x="360" y="434"/>
                  </a:cubicBezTo>
                  <a:cubicBezTo>
                    <a:pt x="360" y="434"/>
                    <a:pt x="361" y="435"/>
                    <a:pt x="361" y="435"/>
                  </a:cubicBezTo>
                  <a:cubicBezTo>
                    <a:pt x="362" y="436"/>
                    <a:pt x="363" y="436"/>
                    <a:pt x="363" y="437"/>
                  </a:cubicBezTo>
                  <a:cubicBezTo>
                    <a:pt x="364" y="437"/>
                    <a:pt x="364" y="437"/>
                    <a:pt x="364" y="437"/>
                  </a:cubicBezTo>
                  <a:cubicBezTo>
                    <a:pt x="364" y="438"/>
                    <a:pt x="365" y="438"/>
                    <a:pt x="366" y="439"/>
                  </a:cubicBezTo>
                  <a:cubicBezTo>
                    <a:pt x="366" y="439"/>
                    <a:pt x="367" y="440"/>
                    <a:pt x="368" y="441"/>
                  </a:cubicBezTo>
                  <a:cubicBezTo>
                    <a:pt x="369" y="441"/>
                    <a:pt x="369" y="441"/>
                    <a:pt x="370" y="442"/>
                  </a:cubicBezTo>
                  <a:cubicBezTo>
                    <a:pt x="370" y="442"/>
                    <a:pt x="371" y="442"/>
                    <a:pt x="371" y="443"/>
                  </a:cubicBezTo>
                  <a:cubicBezTo>
                    <a:pt x="372" y="443"/>
                    <a:pt x="372" y="443"/>
                    <a:pt x="372" y="443"/>
                  </a:cubicBezTo>
                  <a:cubicBezTo>
                    <a:pt x="373" y="444"/>
                    <a:pt x="373" y="444"/>
                    <a:pt x="373" y="444"/>
                  </a:cubicBezTo>
                  <a:cubicBezTo>
                    <a:pt x="374" y="445"/>
                    <a:pt x="374" y="445"/>
                    <a:pt x="374" y="445"/>
                  </a:cubicBezTo>
                  <a:cubicBezTo>
                    <a:pt x="375" y="445"/>
                    <a:pt x="376" y="445"/>
                    <a:pt x="377" y="446"/>
                  </a:cubicBezTo>
                  <a:cubicBezTo>
                    <a:pt x="377" y="446"/>
                    <a:pt x="378" y="447"/>
                    <a:pt x="379" y="447"/>
                  </a:cubicBezTo>
                  <a:cubicBezTo>
                    <a:pt x="379" y="447"/>
                    <a:pt x="379" y="447"/>
                    <a:pt x="379" y="447"/>
                  </a:cubicBezTo>
                  <a:cubicBezTo>
                    <a:pt x="380" y="448"/>
                    <a:pt x="381" y="448"/>
                    <a:pt x="381" y="448"/>
                  </a:cubicBezTo>
                  <a:cubicBezTo>
                    <a:pt x="382" y="448"/>
                    <a:pt x="382" y="449"/>
                    <a:pt x="383" y="449"/>
                  </a:cubicBezTo>
                  <a:cubicBezTo>
                    <a:pt x="384" y="449"/>
                    <a:pt x="385" y="450"/>
                    <a:pt x="386" y="450"/>
                  </a:cubicBezTo>
                  <a:cubicBezTo>
                    <a:pt x="386" y="450"/>
                    <a:pt x="387" y="450"/>
                    <a:pt x="387" y="451"/>
                  </a:cubicBezTo>
                  <a:cubicBezTo>
                    <a:pt x="388" y="451"/>
                    <a:pt x="388" y="451"/>
                    <a:pt x="388" y="451"/>
                  </a:cubicBezTo>
                  <a:cubicBezTo>
                    <a:pt x="388" y="451"/>
                    <a:pt x="389" y="451"/>
                    <a:pt x="389" y="451"/>
                  </a:cubicBezTo>
                  <a:cubicBezTo>
                    <a:pt x="389" y="451"/>
                    <a:pt x="390" y="451"/>
                    <a:pt x="390" y="452"/>
                  </a:cubicBezTo>
                  <a:cubicBezTo>
                    <a:pt x="391" y="452"/>
                    <a:pt x="391" y="452"/>
                    <a:pt x="391" y="452"/>
                  </a:cubicBezTo>
                  <a:cubicBezTo>
                    <a:pt x="392" y="452"/>
                    <a:pt x="392" y="452"/>
                    <a:pt x="392" y="452"/>
                  </a:cubicBezTo>
                  <a:cubicBezTo>
                    <a:pt x="392" y="452"/>
                    <a:pt x="392" y="452"/>
                    <a:pt x="392" y="452"/>
                  </a:cubicBezTo>
                  <a:cubicBezTo>
                    <a:pt x="392" y="452"/>
                    <a:pt x="392" y="452"/>
                    <a:pt x="392" y="452"/>
                  </a:cubicBezTo>
                  <a:cubicBezTo>
                    <a:pt x="392" y="452"/>
                    <a:pt x="392" y="452"/>
                    <a:pt x="392" y="452"/>
                  </a:cubicBezTo>
                  <a:cubicBezTo>
                    <a:pt x="393" y="453"/>
                    <a:pt x="393" y="453"/>
                    <a:pt x="393" y="453"/>
                  </a:cubicBezTo>
                  <a:cubicBezTo>
                    <a:pt x="394" y="453"/>
                    <a:pt x="394" y="453"/>
                    <a:pt x="394" y="453"/>
                  </a:cubicBezTo>
                  <a:cubicBezTo>
                    <a:pt x="395" y="453"/>
                    <a:pt x="395" y="453"/>
                    <a:pt x="395" y="453"/>
                  </a:cubicBezTo>
                  <a:cubicBezTo>
                    <a:pt x="396" y="453"/>
                    <a:pt x="396" y="453"/>
                    <a:pt x="396" y="453"/>
                  </a:cubicBezTo>
                  <a:cubicBezTo>
                    <a:pt x="396" y="453"/>
                    <a:pt x="396" y="453"/>
                    <a:pt x="396" y="453"/>
                  </a:cubicBezTo>
                  <a:cubicBezTo>
                    <a:pt x="397" y="454"/>
                    <a:pt x="397" y="454"/>
                    <a:pt x="397" y="454"/>
                  </a:cubicBezTo>
                  <a:cubicBezTo>
                    <a:pt x="398" y="454"/>
                    <a:pt x="398" y="454"/>
                    <a:pt x="398" y="454"/>
                  </a:cubicBezTo>
                  <a:cubicBezTo>
                    <a:pt x="399" y="454"/>
                    <a:pt x="399" y="454"/>
                    <a:pt x="399" y="454"/>
                  </a:cubicBezTo>
                  <a:cubicBezTo>
                    <a:pt x="400" y="454"/>
                    <a:pt x="400" y="454"/>
                    <a:pt x="400" y="454"/>
                  </a:cubicBezTo>
                  <a:cubicBezTo>
                    <a:pt x="401" y="454"/>
                    <a:pt x="401" y="454"/>
                    <a:pt x="401" y="454"/>
                  </a:cubicBezTo>
                  <a:cubicBezTo>
                    <a:pt x="401" y="454"/>
                    <a:pt x="401" y="454"/>
                    <a:pt x="401" y="454"/>
                  </a:cubicBezTo>
                  <a:cubicBezTo>
                    <a:pt x="401" y="454"/>
                    <a:pt x="401" y="454"/>
                    <a:pt x="401" y="454"/>
                  </a:cubicBezTo>
                  <a:cubicBezTo>
                    <a:pt x="401" y="455"/>
                    <a:pt x="401" y="455"/>
                    <a:pt x="401" y="455"/>
                  </a:cubicBezTo>
                  <a:cubicBezTo>
                    <a:pt x="402" y="455"/>
                    <a:pt x="402" y="455"/>
                    <a:pt x="402" y="455"/>
                  </a:cubicBezTo>
                  <a:cubicBezTo>
                    <a:pt x="403" y="455"/>
                    <a:pt x="403" y="455"/>
                    <a:pt x="403" y="455"/>
                  </a:cubicBezTo>
                  <a:cubicBezTo>
                    <a:pt x="404" y="455"/>
                    <a:pt x="404" y="455"/>
                    <a:pt x="404" y="455"/>
                  </a:cubicBezTo>
                  <a:cubicBezTo>
                    <a:pt x="405" y="455"/>
                    <a:pt x="405" y="455"/>
                    <a:pt x="405" y="455"/>
                  </a:cubicBezTo>
                  <a:cubicBezTo>
                    <a:pt x="405" y="455"/>
                    <a:pt x="405" y="455"/>
                    <a:pt x="405" y="455"/>
                  </a:cubicBezTo>
                  <a:cubicBezTo>
                    <a:pt x="405" y="455"/>
                    <a:pt x="405" y="455"/>
                    <a:pt x="405" y="455"/>
                  </a:cubicBezTo>
                  <a:cubicBezTo>
                    <a:pt x="406" y="455"/>
                    <a:pt x="406" y="455"/>
                    <a:pt x="406" y="455"/>
                  </a:cubicBezTo>
                  <a:cubicBezTo>
                    <a:pt x="407" y="455"/>
                    <a:pt x="407" y="455"/>
                    <a:pt x="407" y="455"/>
                  </a:cubicBezTo>
                  <a:cubicBezTo>
                    <a:pt x="408" y="456"/>
                    <a:pt x="408" y="456"/>
                    <a:pt x="408" y="456"/>
                  </a:cubicBezTo>
                  <a:cubicBezTo>
                    <a:pt x="408" y="456"/>
                    <a:pt x="408" y="456"/>
                    <a:pt x="408" y="456"/>
                  </a:cubicBezTo>
                  <a:cubicBezTo>
                    <a:pt x="409" y="456"/>
                    <a:pt x="409" y="456"/>
                    <a:pt x="409" y="456"/>
                  </a:cubicBezTo>
                  <a:cubicBezTo>
                    <a:pt x="410" y="456"/>
                    <a:pt x="410" y="456"/>
                    <a:pt x="410" y="456"/>
                  </a:cubicBezTo>
                  <a:cubicBezTo>
                    <a:pt x="411" y="456"/>
                    <a:pt x="411" y="456"/>
                    <a:pt x="411" y="456"/>
                  </a:cubicBezTo>
                  <a:cubicBezTo>
                    <a:pt x="412" y="456"/>
                    <a:pt x="412" y="456"/>
                    <a:pt x="412" y="456"/>
                  </a:cubicBezTo>
                  <a:cubicBezTo>
                    <a:pt x="412" y="456"/>
                    <a:pt x="412" y="456"/>
                    <a:pt x="412" y="456"/>
                  </a:cubicBezTo>
                  <a:cubicBezTo>
                    <a:pt x="413" y="456"/>
                    <a:pt x="413" y="456"/>
                    <a:pt x="413" y="456"/>
                  </a:cubicBezTo>
                  <a:cubicBezTo>
                    <a:pt x="414" y="456"/>
                    <a:pt x="414" y="456"/>
                    <a:pt x="414" y="456"/>
                  </a:cubicBezTo>
                  <a:cubicBezTo>
                    <a:pt x="414" y="456"/>
                    <a:pt x="414" y="456"/>
                    <a:pt x="414" y="456"/>
                  </a:cubicBezTo>
                  <a:cubicBezTo>
                    <a:pt x="414" y="456"/>
                    <a:pt x="414" y="456"/>
                    <a:pt x="414" y="456"/>
                  </a:cubicBezTo>
                  <a:cubicBezTo>
                    <a:pt x="415" y="456"/>
                    <a:pt x="415" y="456"/>
                    <a:pt x="415" y="456"/>
                  </a:cubicBezTo>
                  <a:cubicBezTo>
                    <a:pt x="416" y="456"/>
                    <a:pt x="416" y="456"/>
                    <a:pt x="416" y="456"/>
                  </a:cubicBezTo>
                  <a:cubicBezTo>
                    <a:pt x="417" y="457"/>
                    <a:pt x="417" y="457"/>
                    <a:pt x="417" y="457"/>
                  </a:cubicBezTo>
                  <a:cubicBezTo>
                    <a:pt x="417" y="457"/>
                    <a:pt x="417" y="457"/>
                    <a:pt x="417" y="457"/>
                  </a:cubicBezTo>
                  <a:cubicBezTo>
                    <a:pt x="418" y="457"/>
                    <a:pt x="418" y="457"/>
                    <a:pt x="418" y="457"/>
                  </a:cubicBezTo>
                  <a:cubicBezTo>
                    <a:pt x="419" y="457"/>
                    <a:pt x="419" y="457"/>
                    <a:pt x="419" y="457"/>
                  </a:cubicBezTo>
                  <a:cubicBezTo>
                    <a:pt x="420" y="457"/>
                    <a:pt x="420" y="457"/>
                    <a:pt x="420" y="457"/>
                  </a:cubicBezTo>
                  <a:cubicBezTo>
                    <a:pt x="421" y="457"/>
                    <a:pt x="421" y="457"/>
                    <a:pt x="421" y="457"/>
                  </a:cubicBezTo>
                  <a:cubicBezTo>
                    <a:pt x="422" y="457"/>
                    <a:pt x="422" y="457"/>
                    <a:pt x="422" y="457"/>
                  </a:cubicBezTo>
                  <a:cubicBezTo>
                    <a:pt x="422" y="457"/>
                    <a:pt x="422" y="457"/>
                    <a:pt x="422" y="457"/>
                  </a:cubicBezTo>
                  <a:cubicBezTo>
                    <a:pt x="423" y="457"/>
                    <a:pt x="423" y="457"/>
                    <a:pt x="423" y="457"/>
                  </a:cubicBezTo>
                  <a:cubicBezTo>
                    <a:pt x="423" y="457"/>
                    <a:pt x="423" y="457"/>
                    <a:pt x="423" y="457"/>
                  </a:cubicBezTo>
                  <a:cubicBezTo>
                    <a:pt x="424" y="457"/>
                    <a:pt x="424" y="457"/>
                    <a:pt x="424" y="457"/>
                  </a:cubicBezTo>
                  <a:cubicBezTo>
                    <a:pt x="425" y="457"/>
                    <a:pt x="425" y="457"/>
                    <a:pt x="425" y="457"/>
                  </a:cubicBezTo>
                  <a:cubicBezTo>
                    <a:pt x="425" y="457"/>
                    <a:pt x="425" y="457"/>
                    <a:pt x="425" y="457"/>
                  </a:cubicBezTo>
                  <a:cubicBezTo>
                    <a:pt x="425" y="457"/>
                    <a:pt x="425" y="457"/>
                    <a:pt x="425" y="457"/>
                  </a:cubicBezTo>
                  <a:cubicBezTo>
                    <a:pt x="426" y="457"/>
                    <a:pt x="426" y="457"/>
                    <a:pt x="426" y="457"/>
                  </a:cubicBezTo>
                  <a:cubicBezTo>
                    <a:pt x="426" y="457"/>
                    <a:pt x="426" y="457"/>
                    <a:pt x="426" y="457"/>
                  </a:cubicBezTo>
                  <a:cubicBezTo>
                    <a:pt x="427" y="457"/>
                    <a:pt x="427" y="457"/>
                    <a:pt x="427" y="457"/>
                  </a:cubicBezTo>
                  <a:cubicBezTo>
                    <a:pt x="427" y="457"/>
                    <a:pt x="428" y="457"/>
                    <a:pt x="428" y="457"/>
                  </a:cubicBezTo>
                  <a:cubicBezTo>
                    <a:pt x="428" y="457"/>
                    <a:pt x="428" y="457"/>
                    <a:pt x="428" y="457"/>
                  </a:cubicBezTo>
                  <a:cubicBezTo>
                    <a:pt x="428" y="457"/>
                    <a:pt x="428" y="457"/>
                    <a:pt x="428" y="457"/>
                  </a:cubicBezTo>
                  <a:cubicBezTo>
                    <a:pt x="429" y="457"/>
                    <a:pt x="429" y="457"/>
                    <a:pt x="429" y="457"/>
                  </a:cubicBezTo>
                  <a:cubicBezTo>
                    <a:pt x="430" y="457"/>
                    <a:pt x="430" y="457"/>
                    <a:pt x="430" y="457"/>
                  </a:cubicBezTo>
                  <a:cubicBezTo>
                    <a:pt x="431" y="457"/>
                    <a:pt x="431" y="457"/>
                    <a:pt x="431" y="457"/>
                  </a:cubicBezTo>
                  <a:cubicBezTo>
                    <a:pt x="431" y="457"/>
                    <a:pt x="432" y="457"/>
                    <a:pt x="432" y="457"/>
                  </a:cubicBezTo>
                  <a:cubicBezTo>
                    <a:pt x="432" y="456"/>
                    <a:pt x="433" y="456"/>
                    <a:pt x="433" y="456"/>
                  </a:cubicBezTo>
                  <a:cubicBezTo>
                    <a:pt x="434" y="456"/>
                    <a:pt x="434" y="456"/>
                    <a:pt x="434" y="456"/>
                  </a:cubicBezTo>
                  <a:cubicBezTo>
                    <a:pt x="434" y="456"/>
                    <a:pt x="434" y="456"/>
                    <a:pt x="434" y="456"/>
                  </a:cubicBezTo>
                  <a:cubicBezTo>
                    <a:pt x="434" y="456"/>
                    <a:pt x="434" y="456"/>
                    <a:pt x="434" y="456"/>
                  </a:cubicBezTo>
                  <a:cubicBezTo>
                    <a:pt x="435" y="456"/>
                    <a:pt x="435" y="456"/>
                    <a:pt x="435" y="456"/>
                  </a:cubicBezTo>
                  <a:cubicBezTo>
                    <a:pt x="436" y="456"/>
                    <a:pt x="436" y="456"/>
                    <a:pt x="436" y="456"/>
                  </a:cubicBezTo>
                  <a:cubicBezTo>
                    <a:pt x="436" y="456"/>
                    <a:pt x="436" y="456"/>
                    <a:pt x="436" y="456"/>
                  </a:cubicBezTo>
                  <a:cubicBezTo>
                    <a:pt x="436" y="456"/>
                    <a:pt x="436" y="456"/>
                    <a:pt x="436" y="456"/>
                  </a:cubicBezTo>
                  <a:cubicBezTo>
                    <a:pt x="436" y="456"/>
                    <a:pt x="436" y="456"/>
                    <a:pt x="436" y="456"/>
                  </a:cubicBezTo>
                  <a:cubicBezTo>
                    <a:pt x="437" y="456"/>
                    <a:pt x="437" y="456"/>
                    <a:pt x="437" y="456"/>
                  </a:cubicBezTo>
                  <a:cubicBezTo>
                    <a:pt x="438" y="456"/>
                    <a:pt x="438" y="456"/>
                    <a:pt x="438" y="456"/>
                  </a:cubicBezTo>
                  <a:cubicBezTo>
                    <a:pt x="438" y="456"/>
                    <a:pt x="438" y="456"/>
                    <a:pt x="438" y="456"/>
                  </a:cubicBezTo>
                  <a:cubicBezTo>
                    <a:pt x="438" y="456"/>
                    <a:pt x="438" y="456"/>
                    <a:pt x="438" y="456"/>
                  </a:cubicBezTo>
                  <a:cubicBezTo>
                    <a:pt x="439" y="456"/>
                    <a:pt x="439" y="456"/>
                    <a:pt x="439" y="456"/>
                  </a:cubicBezTo>
                  <a:cubicBezTo>
                    <a:pt x="439" y="456"/>
                    <a:pt x="439" y="456"/>
                    <a:pt x="439" y="456"/>
                  </a:cubicBezTo>
                  <a:cubicBezTo>
                    <a:pt x="439" y="456"/>
                    <a:pt x="439" y="456"/>
                    <a:pt x="439" y="456"/>
                  </a:cubicBezTo>
                  <a:cubicBezTo>
                    <a:pt x="439" y="456"/>
                    <a:pt x="439" y="456"/>
                    <a:pt x="439" y="456"/>
                  </a:cubicBezTo>
                  <a:cubicBezTo>
                    <a:pt x="439" y="456"/>
                    <a:pt x="439" y="456"/>
                    <a:pt x="439" y="456"/>
                  </a:cubicBezTo>
                  <a:cubicBezTo>
                    <a:pt x="440" y="456"/>
                    <a:pt x="440" y="456"/>
                    <a:pt x="440" y="456"/>
                  </a:cubicBezTo>
                  <a:cubicBezTo>
                    <a:pt x="440" y="456"/>
                    <a:pt x="441" y="456"/>
                    <a:pt x="441" y="456"/>
                  </a:cubicBezTo>
                  <a:cubicBezTo>
                    <a:pt x="442" y="456"/>
                    <a:pt x="442" y="456"/>
                    <a:pt x="442" y="456"/>
                  </a:cubicBezTo>
                  <a:cubicBezTo>
                    <a:pt x="444" y="455"/>
                    <a:pt x="449" y="455"/>
                    <a:pt x="455" y="455"/>
                  </a:cubicBezTo>
                  <a:cubicBezTo>
                    <a:pt x="460" y="455"/>
                    <a:pt x="466" y="455"/>
                    <a:pt x="473" y="455"/>
                  </a:cubicBezTo>
                  <a:cubicBezTo>
                    <a:pt x="474" y="455"/>
                    <a:pt x="475" y="454"/>
                    <a:pt x="476" y="454"/>
                  </a:cubicBezTo>
                  <a:cubicBezTo>
                    <a:pt x="477" y="454"/>
                    <a:pt x="479" y="454"/>
                    <a:pt x="480" y="454"/>
                  </a:cubicBezTo>
                  <a:cubicBezTo>
                    <a:pt x="481" y="454"/>
                    <a:pt x="481" y="454"/>
                    <a:pt x="481" y="454"/>
                  </a:cubicBezTo>
                  <a:cubicBezTo>
                    <a:pt x="483" y="454"/>
                    <a:pt x="486" y="454"/>
                    <a:pt x="488" y="454"/>
                  </a:cubicBezTo>
                  <a:cubicBezTo>
                    <a:pt x="488" y="454"/>
                    <a:pt x="488" y="454"/>
                    <a:pt x="488" y="454"/>
                  </a:cubicBezTo>
                  <a:cubicBezTo>
                    <a:pt x="490" y="454"/>
                    <a:pt x="492" y="454"/>
                    <a:pt x="495" y="454"/>
                  </a:cubicBezTo>
                  <a:cubicBezTo>
                    <a:pt x="495" y="454"/>
                    <a:pt x="496" y="454"/>
                    <a:pt x="497" y="454"/>
                  </a:cubicBezTo>
                  <a:cubicBezTo>
                    <a:pt x="498" y="454"/>
                    <a:pt x="498" y="454"/>
                    <a:pt x="498" y="454"/>
                  </a:cubicBezTo>
                  <a:cubicBezTo>
                    <a:pt x="512" y="453"/>
                    <a:pt x="527" y="453"/>
                    <a:pt x="543" y="452"/>
                  </a:cubicBezTo>
                  <a:cubicBezTo>
                    <a:pt x="544" y="452"/>
                    <a:pt x="545" y="452"/>
                    <a:pt x="545" y="452"/>
                  </a:cubicBezTo>
                  <a:cubicBezTo>
                    <a:pt x="551" y="452"/>
                    <a:pt x="557" y="451"/>
                    <a:pt x="562" y="451"/>
                  </a:cubicBezTo>
                  <a:cubicBezTo>
                    <a:pt x="563" y="451"/>
                    <a:pt x="564" y="451"/>
                    <a:pt x="565" y="451"/>
                  </a:cubicBezTo>
                  <a:cubicBezTo>
                    <a:pt x="569" y="451"/>
                    <a:pt x="572" y="451"/>
                    <a:pt x="575" y="451"/>
                  </a:cubicBezTo>
                  <a:cubicBezTo>
                    <a:pt x="577" y="451"/>
                    <a:pt x="579" y="450"/>
                    <a:pt x="580" y="450"/>
                  </a:cubicBezTo>
                  <a:cubicBezTo>
                    <a:pt x="583" y="450"/>
                    <a:pt x="586" y="450"/>
                    <a:pt x="589" y="450"/>
                  </a:cubicBezTo>
                  <a:cubicBezTo>
                    <a:pt x="593" y="450"/>
                    <a:pt x="597" y="450"/>
                    <a:pt x="602" y="449"/>
                  </a:cubicBezTo>
                  <a:cubicBezTo>
                    <a:pt x="604" y="449"/>
                    <a:pt x="606" y="449"/>
                    <a:pt x="608" y="449"/>
                  </a:cubicBezTo>
                  <a:cubicBezTo>
                    <a:pt x="614" y="449"/>
                    <a:pt x="621" y="449"/>
                    <a:pt x="627" y="448"/>
                  </a:cubicBezTo>
                  <a:cubicBezTo>
                    <a:pt x="627" y="448"/>
                    <a:pt x="628" y="448"/>
                    <a:pt x="628" y="448"/>
                  </a:cubicBezTo>
                  <a:cubicBezTo>
                    <a:pt x="632" y="448"/>
                    <a:pt x="637" y="448"/>
                    <a:pt x="641" y="447"/>
                  </a:cubicBezTo>
                  <a:cubicBezTo>
                    <a:pt x="642" y="447"/>
                    <a:pt x="642" y="447"/>
                    <a:pt x="643" y="447"/>
                  </a:cubicBezTo>
                  <a:cubicBezTo>
                    <a:pt x="643" y="447"/>
                    <a:pt x="644" y="447"/>
                    <a:pt x="644" y="447"/>
                  </a:cubicBezTo>
                  <a:cubicBezTo>
                    <a:pt x="652" y="447"/>
                    <a:pt x="659" y="446"/>
                    <a:pt x="666" y="446"/>
                  </a:cubicBezTo>
                  <a:cubicBezTo>
                    <a:pt x="666" y="446"/>
                    <a:pt x="667" y="446"/>
                    <a:pt x="668" y="446"/>
                  </a:cubicBezTo>
                  <a:cubicBezTo>
                    <a:pt x="669" y="446"/>
                    <a:pt x="670" y="446"/>
                    <a:pt x="671" y="446"/>
                  </a:cubicBezTo>
                  <a:cubicBezTo>
                    <a:pt x="673" y="446"/>
                    <a:pt x="674" y="445"/>
                    <a:pt x="675" y="445"/>
                  </a:cubicBezTo>
                  <a:cubicBezTo>
                    <a:pt x="676" y="445"/>
                    <a:pt x="676" y="445"/>
                    <a:pt x="677" y="445"/>
                  </a:cubicBezTo>
                  <a:cubicBezTo>
                    <a:pt x="678" y="445"/>
                    <a:pt x="679" y="445"/>
                    <a:pt x="680" y="445"/>
                  </a:cubicBezTo>
                  <a:cubicBezTo>
                    <a:pt x="682" y="445"/>
                    <a:pt x="684" y="445"/>
                    <a:pt x="685" y="445"/>
                  </a:cubicBezTo>
                  <a:cubicBezTo>
                    <a:pt x="686" y="445"/>
                    <a:pt x="687" y="445"/>
                    <a:pt x="689" y="444"/>
                  </a:cubicBezTo>
                  <a:cubicBezTo>
                    <a:pt x="689" y="444"/>
                    <a:pt x="690" y="444"/>
                    <a:pt x="690" y="444"/>
                  </a:cubicBezTo>
                  <a:cubicBezTo>
                    <a:pt x="691" y="444"/>
                    <a:pt x="692" y="444"/>
                    <a:pt x="694" y="444"/>
                  </a:cubicBezTo>
                  <a:cubicBezTo>
                    <a:pt x="695" y="444"/>
                    <a:pt x="696" y="444"/>
                    <a:pt x="697" y="444"/>
                  </a:cubicBezTo>
                  <a:cubicBezTo>
                    <a:pt x="699" y="444"/>
                    <a:pt x="702" y="443"/>
                    <a:pt x="704" y="443"/>
                  </a:cubicBezTo>
                  <a:cubicBezTo>
                    <a:pt x="705" y="443"/>
                    <a:pt x="705" y="443"/>
                    <a:pt x="705" y="443"/>
                  </a:cubicBezTo>
                  <a:cubicBezTo>
                    <a:pt x="706" y="443"/>
                    <a:pt x="706" y="443"/>
                    <a:pt x="706" y="443"/>
                  </a:cubicBezTo>
                  <a:cubicBezTo>
                    <a:pt x="706" y="443"/>
                    <a:pt x="706" y="443"/>
                    <a:pt x="706" y="443"/>
                  </a:cubicBezTo>
                  <a:cubicBezTo>
                    <a:pt x="707" y="443"/>
                    <a:pt x="707" y="443"/>
                    <a:pt x="707" y="443"/>
                  </a:cubicBezTo>
                  <a:cubicBezTo>
                    <a:pt x="708" y="443"/>
                    <a:pt x="708" y="443"/>
                    <a:pt x="708" y="443"/>
                  </a:cubicBezTo>
                  <a:cubicBezTo>
                    <a:pt x="709" y="443"/>
                    <a:pt x="709" y="443"/>
                    <a:pt x="709" y="443"/>
                  </a:cubicBezTo>
                  <a:cubicBezTo>
                    <a:pt x="709" y="443"/>
                    <a:pt x="709" y="443"/>
                    <a:pt x="709" y="443"/>
                  </a:cubicBezTo>
                  <a:cubicBezTo>
                    <a:pt x="710" y="443"/>
                    <a:pt x="711" y="443"/>
                    <a:pt x="711" y="443"/>
                  </a:cubicBezTo>
                  <a:cubicBezTo>
                    <a:pt x="712" y="442"/>
                    <a:pt x="712" y="442"/>
                    <a:pt x="713" y="442"/>
                  </a:cubicBezTo>
                  <a:cubicBezTo>
                    <a:pt x="713" y="442"/>
                    <a:pt x="713" y="442"/>
                    <a:pt x="713" y="442"/>
                  </a:cubicBezTo>
                  <a:cubicBezTo>
                    <a:pt x="713" y="442"/>
                    <a:pt x="713" y="442"/>
                    <a:pt x="713" y="442"/>
                  </a:cubicBezTo>
                  <a:cubicBezTo>
                    <a:pt x="714" y="442"/>
                    <a:pt x="715" y="442"/>
                    <a:pt x="715" y="442"/>
                  </a:cubicBezTo>
                  <a:cubicBezTo>
                    <a:pt x="716" y="442"/>
                    <a:pt x="716" y="442"/>
                    <a:pt x="716" y="442"/>
                  </a:cubicBezTo>
                  <a:cubicBezTo>
                    <a:pt x="717" y="442"/>
                    <a:pt x="717" y="442"/>
                    <a:pt x="717" y="442"/>
                  </a:cubicBezTo>
                  <a:cubicBezTo>
                    <a:pt x="718" y="442"/>
                    <a:pt x="718" y="442"/>
                    <a:pt x="718" y="442"/>
                  </a:cubicBezTo>
                  <a:cubicBezTo>
                    <a:pt x="719" y="442"/>
                    <a:pt x="719" y="441"/>
                    <a:pt x="720" y="441"/>
                  </a:cubicBezTo>
                  <a:cubicBezTo>
                    <a:pt x="720" y="441"/>
                    <a:pt x="720" y="441"/>
                    <a:pt x="720" y="441"/>
                  </a:cubicBezTo>
                  <a:cubicBezTo>
                    <a:pt x="720" y="441"/>
                    <a:pt x="720" y="441"/>
                    <a:pt x="720" y="441"/>
                  </a:cubicBezTo>
                  <a:cubicBezTo>
                    <a:pt x="721" y="441"/>
                    <a:pt x="721" y="441"/>
                    <a:pt x="721" y="441"/>
                  </a:cubicBezTo>
                  <a:cubicBezTo>
                    <a:pt x="721" y="441"/>
                    <a:pt x="722" y="441"/>
                    <a:pt x="722" y="441"/>
                  </a:cubicBezTo>
                  <a:cubicBezTo>
                    <a:pt x="723" y="441"/>
                    <a:pt x="723" y="441"/>
                    <a:pt x="723" y="441"/>
                  </a:cubicBezTo>
                  <a:cubicBezTo>
                    <a:pt x="724" y="440"/>
                    <a:pt x="724" y="440"/>
                    <a:pt x="724" y="440"/>
                  </a:cubicBezTo>
                  <a:cubicBezTo>
                    <a:pt x="724" y="440"/>
                    <a:pt x="724" y="440"/>
                    <a:pt x="724" y="440"/>
                  </a:cubicBezTo>
                  <a:cubicBezTo>
                    <a:pt x="725" y="440"/>
                    <a:pt x="725" y="440"/>
                    <a:pt x="725" y="440"/>
                  </a:cubicBezTo>
                  <a:cubicBezTo>
                    <a:pt x="726" y="440"/>
                    <a:pt x="726" y="440"/>
                    <a:pt x="727" y="440"/>
                  </a:cubicBezTo>
                  <a:cubicBezTo>
                    <a:pt x="727" y="440"/>
                    <a:pt x="727" y="440"/>
                    <a:pt x="727" y="440"/>
                  </a:cubicBezTo>
                  <a:cubicBezTo>
                    <a:pt x="728" y="439"/>
                    <a:pt x="728" y="439"/>
                    <a:pt x="728" y="439"/>
                  </a:cubicBezTo>
                  <a:cubicBezTo>
                    <a:pt x="729" y="439"/>
                    <a:pt x="729" y="439"/>
                    <a:pt x="730" y="439"/>
                  </a:cubicBezTo>
                  <a:cubicBezTo>
                    <a:pt x="730" y="439"/>
                    <a:pt x="730" y="439"/>
                    <a:pt x="730" y="439"/>
                  </a:cubicBezTo>
                  <a:cubicBezTo>
                    <a:pt x="731" y="438"/>
                    <a:pt x="731" y="438"/>
                    <a:pt x="731" y="438"/>
                  </a:cubicBezTo>
                  <a:cubicBezTo>
                    <a:pt x="731" y="438"/>
                    <a:pt x="731" y="438"/>
                    <a:pt x="731" y="438"/>
                  </a:cubicBezTo>
                  <a:cubicBezTo>
                    <a:pt x="732" y="438"/>
                    <a:pt x="732" y="438"/>
                    <a:pt x="732" y="438"/>
                  </a:cubicBezTo>
                  <a:cubicBezTo>
                    <a:pt x="733" y="438"/>
                    <a:pt x="733" y="438"/>
                    <a:pt x="733" y="438"/>
                  </a:cubicBezTo>
                  <a:cubicBezTo>
                    <a:pt x="733" y="437"/>
                    <a:pt x="733" y="437"/>
                    <a:pt x="733" y="437"/>
                  </a:cubicBezTo>
                  <a:cubicBezTo>
                    <a:pt x="734" y="437"/>
                    <a:pt x="734" y="437"/>
                    <a:pt x="734" y="437"/>
                  </a:cubicBezTo>
                  <a:cubicBezTo>
                    <a:pt x="735" y="436"/>
                    <a:pt x="735" y="436"/>
                    <a:pt x="735" y="436"/>
                  </a:cubicBezTo>
                  <a:cubicBezTo>
                    <a:pt x="735" y="436"/>
                    <a:pt x="735" y="436"/>
                    <a:pt x="735" y="436"/>
                  </a:cubicBezTo>
                  <a:cubicBezTo>
                    <a:pt x="735" y="436"/>
                    <a:pt x="735" y="436"/>
                    <a:pt x="735" y="436"/>
                  </a:cubicBezTo>
                  <a:cubicBezTo>
                    <a:pt x="736" y="436"/>
                    <a:pt x="736" y="436"/>
                    <a:pt x="736" y="436"/>
                  </a:cubicBezTo>
                  <a:cubicBezTo>
                    <a:pt x="737" y="435"/>
                    <a:pt x="737" y="435"/>
                    <a:pt x="737" y="435"/>
                  </a:cubicBezTo>
                  <a:cubicBezTo>
                    <a:pt x="737" y="435"/>
                    <a:pt x="737" y="435"/>
                    <a:pt x="737" y="435"/>
                  </a:cubicBezTo>
                  <a:cubicBezTo>
                    <a:pt x="737" y="435"/>
                    <a:pt x="737" y="435"/>
                    <a:pt x="737" y="435"/>
                  </a:cubicBezTo>
                  <a:cubicBezTo>
                    <a:pt x="737" y="435"/>
                    <a:pt x="737" y="435"/>
                    <a:pt x="737" y="435"/>
                  </a:cubicBezTo>
                  <a:cubicBezTo>
                    <a:pt x="738" y="434"/>
                    <a:pt x="738" y="434"/>
                    <a:pt x="738" y="434"/>
                  </a:cubicBezTo>
                  <a:cubicBezTo>
                    <a:pt x="738" y="434"/>
                    <a:pt x="738" y="434"/>
                    <a:pt x="738" y="434"/>
                  </a:cubicBezTo>
                  <a:cubicBezTo>
                    <a:pt x="738" y="434"/>
                    <a:pt x="738" y="434"/>
                    <a:pt x="738" y="434"/>
                  </a:cubicBezTo>
                  <a:cubicBezTo>
                    <a:pt x="738" y="434"/>
                    <a:pt x="738" y="434"/>
                    <a:pt x="738" y="434"/>
                  </a:cubicBezTo>
                  <a:cubicBezTo>
                    <a:pt x="738" y="434"/>
                    <a:pt x="738" y="434"/>
                    <a:pt x="738" y="434"/>
                  </a:cubicBezTo>
                  <a:cubicBezTo>
                    <a:pt x="739" y="433"/>
                    <a:pt x="739" y="433"/>
                    <a:pt x="739" y="433"/>
                  </a:cubicBezTo>
                  <a:cubicBezTo>
                    <a:pt x="739" y="433"/>
                    <a:pt x="739" y="433"/>
                    <a:pt x="739" y="433"/>
                  </a:cubicBezTo>
                  <a:cubicBezTo>
                    <a:pt x="739" y="433"/>
                    <a:pt x="739" y="433"/>
                    <a:pt x="739" y="433"/>
                  </a:cubicBezTo>
                  <a:cubicBezTo>
                    <a:pt x="739" y="433"/>
                    <a:pt x="739" y="433"/>
                    <a:pt x="739" y="433"/>
                  </a:cubicBezTo>
                  <a:cubicBezTo>
                    <a:pt x="739" y="433"/>
                    <a:pt x="739" y="433"/>
                    <a:pt x="739" y="433"/>
                  </a:cubicBezTo>
                  <a:cubicBezTo>
                    <a:pt x="739" y="433"/>
                    <a:pt x="739" y="433"/>
                    <a:pt x="739" y="433"/>
                  </a:cubicBezTo>
                  <a:cubicBezTo>
                    <a:pt x="740" y="432"/>
                    <a:pt x="740" y="432"/>
                    <a:pt x="740" y="432"/>
                  </a:cubicBezTo>
                  <a:cubicBezTo>
                    <a:pt x="740" y="432"/>
                    <a:pt x="740" y="432"/>
                    <a:pt x="740" y="432"/>
                  </a:cubicBezTo>
                  <a:cubicBezTo>
                    <a:pt x="740" y="432"/>
                    <a:pt x="740" y="432"/>
                    <a:pt x="740" y="432"/>
                  </a:cubicBezTo>
                  <a:cubicBezTo>
                    <a:pt x="740" y="432"/>
                    <a:pt x="740" y="432"/>
                    <a:pt x="740" y="432"/>
                  </a:cubicBezTo>
                  <a:cubicBezTo>
                    <a:pt x="740" y="432"/>
                    <a:pt x="740" y="432"/>
                    <a:pt x="740" y="432"/>
                  </a:cubicBezTo>
                  <a:cubicBezTo>
                    <a:pt x="740" y="431"/>
                    <a:pt x="740" y="431"/>
                    <a:pt x="740" y="431"/>
                  </a:cubicBezTo>
                  <a:cubicBezTo>
                    <a:pt x="740" y="431"/>
                    <a:pt x="740" y="431"/>
                    <a:pt x="740" y="431"/>
                  </a:cubicBezTo>
                  <a:cubicBezTo>
                    <a:pt x="740" y="431"/>
                    <a:pt x="740" y="431"/>
                    <a:pt x="740" y="431"/>
                  </a:cubicBezTo>
                  <a:cubicBezTo>
                    <a:pt x="740" y="431"/>
                    <a:pt x="740" y="431"/>
                    <a:pt x="740" y="431"/>
                  </a:cubicBezTo>
                  <a:cubicBezTo>
                    <a:pt x="741" y="430"/>
                    <a:pt x="741" y="430"/>
                    <a:pt x="741" y="430"/>
                  </a:cubicBezTo>
                  <a:cubicBezTo>
                    <a:pt x="741" y="430"/>
                    <a:pt x="741" y="430"/>
                    <a:pt x="741" y="430"/>
                  </a:cubicBezTo>
                  <a:cubicBezTo>
                    <a:pt x="741" y="430"/>
                    <a:pt x="741" y="430"/>
                    <a:pt x="741" y="430"/>
                  </a:cubicBezTo>
                  <a:cubicBezTo>
                    <a:pt x="741" y="430"/>
                    <a:pt x="741" y="430"/>
                    <a:pt x="741" y="430"/>
                  </a:cubicBezTo>
                  <a:cubicBezTo>
                    <a:pt x="741" y="430"/>
                    <a:pt x="741" y="430"/>
                    <a:pt x="741" y="430"/>
                  </a:cubicBezTo>
                  <a:cubicBezTo>
                    <a:pt x="746" y="392"/>
                    <a:pt x="752" y="355"/>
                    <a:pt x="758" y="317"/>
                  </a:cubicBezTo>
                  <a:cubicBezTo>
                    <a:pt x="763" y="317"/>
                    <a:pt x="768" y="318"/>
                    <a:pt x="773" y="318"/>
                  </a:cubicBezTo>
                  <a:cubicBezTo>
                    <a:pt x="773" y="318"/>
                    <a:pt x="773" y="318"/>
                    <a:pt x="773" y="318"/>
                  </a:cubicBezTo>
                  <a:cubicBezTo>
                    <a:pt x="776" y="319"/>
                    <a:pt x="780" y="319"/>
                    <a:pt x="783" y="320"/>
                  </a:cubicBezTo>
                  <a:cubicBezTo>
                    <a:pt x="786" y="321"/>
                    <a:pt x="790" y="321"/>
                    <a:pt x="793" y="322"/>
                  </a:cubicBezTo>
                  <a:cubicBezTo>
                    <a:pt x="793" y="322"/>
                    <a:pt x="793" y="322"/>
                    <a:pt x="793" y="322"/>
                  </a:cubicBezTo>
                  <a:cubicBezTo>
                    <a:pt x="796" y="323"/>
                    <a:pt x="799" y="324"/>
                    <a:pt x="802" y="324"/>
                  </a:cubicBezTo>
                  <a:cubicBezTo>
                    <a:pt x="802" y="324"/>
                    <a:pt x="802" y="324"/>
                    <a:pt x="802" y="324"/>
                  </a:cubicBezTo>
                  <a:cubicBezTo>
                    <a:pt x="804" y="325"/>
                    <a:pt x="806" y="326"/>
                    <a:pt x="808" y="326"/>
                  </a:cubicBezTo>
                  <a:cubicBezTo>
                    <a:pt x="810" y="327"/>
                    <a:pt x="812" y="328"/>
                    <a:pt x="814" y="328"/>
                  </a:cubicBezTo>
                  <a:cubicBezTo>
                    <a:pt x="815" y="329"/>
                    <a:pt x="816" y="329"/>
                    <a:pt x="817" y="330"/>
                  </a:cubicBezTo>
                  <a:cubicBezTo>
                    <a:pt x="819" y="330"/>
                    <a:pt x="821" y="331"/>
                    <a:pt x="823" y="332"/>
                  </a:cubicBezTo>
                  <a:cubicBezTo>
                    <a:pt x="824" y="333"/>
                    <a:pt x="825" y="333"/>
                    <a:pt x="826" y="333"/>
                  </a:cubicBezTo>
                  <a:cubicBezTo>
                    <a:pt x="829" y="335"/>
                    <a:pt x="831" y="336"/>
                    <a:pt x="834" y="337"/>
                  </a:cubicBezTo>
                  <a:cubicBezTo>
                    <a:pt x="834" y="338"/>
                    <a:pt x="834" y="338"/>
                    <a:pt x="834" y="338"/>
                  </a:cubicBezTo>
                  <a:cubicBezTo>
                    <a:pt x="837" y="339"/>
                    <a:pt x="839" y="341"/>
                    <a:pt x="841" y="342"/>
                  </a:cubicBezTo>
                  <a:cubicBezTo>
                    <a:pt x="843" y="343"/>
                    <a:pt x="844" y="344"/>
                    <a:pt x="846" y="345"/>
                  </a:cubicBezTo>
                  <a:cubicBezTo>
                    <a:pt x="846" y="346"/>
                    <a:pt x="846" y="346"/>
                    <a:pt x="846" y="346"/>
                  </a:cubicBezTo>
                  <a:cubicBezTo>
                    <a:pt x="850" y="349"/>
                    <a:pt x="853" y="351"/>
                    <a:pt x="855" y="354"/>
                  </a:cubicBezTo>
                  <a:cubicBezTo>
                    <a:pt x="856" y="355"/>
                    <a:pt x="856" y="355"/>
                    <a:pt x="856" y="355"/>
                  </a:cubicBezTo>
                  <a:cubicBezTo>
                    <a:pt x="857" y="356"/>
                    <a:pt x="859" y="358"/>
                    <a:pt x="860" y="359"/>
                  </a:cubicBezTo>
                  <a:cubicBezTo>
                    <a:pt x="860" y="360"/>
                    <a:pt x="860" y="360"/>
                    <a:pt x="860" y="360"/>
                  </a:cubicBezTo>
                  <a:cubicBezTo>
                    <a:pt x="861" y="361"/>
                    <a:pt x="862" y="363"/>
                    <a:pt x="863" y="364"/>
                  </a:cubicBezTo>
                  <a:cubicBezTo>
                    <a:pt x="864" y="366"/>
                    <a:pt x="865" y="368"/>
                    <a:pt x="867" y="370"/>
                  </a:cubicBezTo>
                  <a:cubicBezTo>
                    <a:pt x="867" y="370"/>
                    <a:pt x="867" y="371"/>
                    <a:pt x="868" y="371"/>
                  </a:cubicBezTo>
                  <a:cubicBezTo>
                    <a:pt x="869" y="373"/>
                    <a:pt x="870" y="374"/>
                    <a:pt x="870" y="375"/>
                  </a:cubicBezTo>
                  <a:cubicBezTo>
                    <a:pt x="871" y="376"/>
                    <a:pt x="871" y="376"/>
                    <a:pt x="871" y="376"/>
                  </a:cubicBezTo>
                  <a:cubicBezTo>
                    <a:pt x="872" y="377"/>
                    <a:pt x="872" y="377"/>
                    <a:pt x="872" y="377"/>
                  </a:cubicBezTo>
                  <a:cubicBezTo>
                    <a:pt x="873" y="378"/>
                    <a:pt x="874" y="379"/>
                    <a:pt x="875" y="380"/>
                  </a:cubicBezTo>
                  <a:cubicBezTo>
                    <a:pt x="876" y="380"/>
                    <a:pt x="876" y="381"/>
                    <a:pt x="876" y="381"/>
                  </a:cubicBezTo>
                  <a:cubicBezTo>
                    <a:pt x="877" y="382"/>
                    <a:pt x="877" y="382"/>
                    <a:pt x="877" y="382"/>
                  </a:cubicBezTo>
                  <a:cubicBezTo>
                    <a:pt x="878" y="383"/>
                    <a:pt x="880" y="384"/>
                    <a:pt x="881" y="385"/>
                  </a:cubicBezTo>
                  <a:cubicBezTo>
                    <a:pt x="881" y="385"/>
                    <a:pt x="881" y="385"/>
                    <a:pt x="881" y="385"/>
                  </a:cubicBezTo>
                  <a:cubicBezTo>
                    <a:pt x="881" y="385"/>
                    <a:pt x="881" y="385"/>
                    <a:pt x="881" y="385"/>
                  </a:cubicBezTo>
                  <a:cubicBezTo>
                    <a:pt x="883" y="387"/>
                    <a:pt x="885" y="388"/>
                    <a:pt x="887" y="389"/>
                  </a:cubicBezTo>
                  <a:cubicBezTo>
                    <a:pt x="888" y="389"/>
                    <a:pt x="888" y="390"/>
                    <a:pt x="889" y="390"/>
                  </a:cubicBezTo>
                  <a:cubicBezTo>
                    <a:pt x="890" y="391"/>
                    <a:pt x="892" y="392"/>
                    <a:pt x="893" y="393"/>
                  </a:cubicBezTo>
                  <a:cubicBezTo>
                    <a:pt x="894" y="393"/>
                    <a:pt x="894" y="393"/>
                    <a:pt x="894" y="393"/>
                  </a:cubicBezTo>
                  <a:cubicBezTo>
                    <a:pt x="895" y="393"/>
                    <a:pt x="895" y="393"/>
                    <a:pt x="895" y="394"/>
                  </a:cubicBezTo>
                  <a:cubicBezTo>
                    <a:pt x="896" y="394"/>
                    <a:pt x="897" y="394"/>
                    <a:pt x="897" y="395"/>
                  </a:cubicBezTo>
                  <a:cubicBezTo>
                    <a:pt x="898" y="395"/>
                    <a:pt x="899" y="395"/>
                    <a:pt x="900" y="396"/>
                  </a:cubicBezTo>
                  <a:cubicBezTo>
                    <a:pt x="901" y="396"/>
                    <a:pt x="902" y="396"/>
                    <a:pt x="903" y="397"/>
                  </a:cubicBezTo>
                  <a:cubicBezTo>
                    <a:pt x="905" y="398"/>
                    <a:pt x="907" y="398"/>
                    <a:pt x="909" y="399"/>
                  </a:cubicBezTo>
                  <a:cubicBezTo>
                    <a:pt x="909" y="399"/>
                    <a:pt x="910" y="399"/>
                    <a:pt x="910" y="399"/>
                  </a:cubicBezTo>
                  <a:cubicBezTo>
                    <a:pt x="910" y="400"/>
                    <a:pt x="910" y="400"/>
                    <a:pt x="910" y="400"/>
                  </a:cubicBezTo>
                  <a:cubicBezTo>
                    <a:pt x="911" y="400"/>
                    <a:pt x="911" y="400"/>
                    <a:pt x="911" y="400"/>
                  </a:cubicBezTo>
                  <a:cubicBezTo>
                    <a:pt x="911" y="400"/>
                    <a:pt x="911" y="400"/>
                    <a:pt x="912" y="400"/>
                  </a:cubicBezTo>
                  <a:cubicBezTo>
                    <a:pt x="913" y="400"/>
                    <a:pt x="913" y="400"/>
                    <a:pt x="914" y="401"/>
                  </a:cubicBezTo>
                  <a:cubicBezTo>
                    <a:pt x="914" y="401"/>
                    <a:pt x="915" y="401"/>
                    <a:pt x="916" y="401"/>
                  </a:cubicBezTo>
                  <a:cubicBezTo>
                    <a:pt x="916" y="401"/>
                    <a:pt x="917" y="401"/>
                    <a:pt x="918" y="402"/>
                  </a:cubicBezTo>
                  <a:cubicBezTo>
                    <a:pt x="918" y="402"/>
                    <a:pt x="918" y="402"/>
                    <a:pt x="918" y="402"/>
                  </a:cubicBezTo>
                  <a:cubicBezTo>
                    <a:pt x="918" y="402"/>
                    <a:pt x="918" y="402"/>
                    <a:pt x="918" y="402"/>
                  </a:cubicBezTo>
                  <a:cubicBezTo>
                    <a:pt x="918" y="402"/>
                    <a:pt x="919" y="402"/>
                    <a:pt x="919" y="402"/>
                  </a:cubicBezTo>
                  <a:cubicBezTo>
                    <a:pt x="920" y="402"/>
                    <a:pt x="921" y="402"/>
                    <a:pt x="921" y="403"/>
                  </a:cubicBezTo>
                  <a:cubicBezTo>
                    <a:pt x="922" y="403"/>
                    <a:pt x="922" y="403"/>
                    <a:pt x="923" y="403"/>
                  </a:cubicBezTo>
                  <a:cubicBezTo>
                    <a:pt x="924" y="403"/>
                    <a:pt x="924" y="403"/>
                    <a:pt x="925" y="403"/>
                  </a:cubicBezTo>
                  <a:cubicBezTo>
                    <a:pt x="926" y="404"/>
                    <a:pt x="926" y="404"/>
                    <a:pt x="926" y="404"/>
                  </a:cubicBezTo>
                  <a:cubicBezTo>
                    <a:pt x="926" y="404"/>
                    <a:pt x="926" y="404"/>
                    <a:pt x="926" y="404"/>
                  </a:cubicBezTo>
                  <a:cubicBezTo>
                    <a:pt x="926" y="404"/>
                    <a:pt x="926" y="404"/>
                    <a:pt x="926" y="404"/>
                  </a:cubicBezTo>
                  <a:cubicBezTo>
                    <a:pt x="927" y="404"/>
                    <a:pt x="927" y="404"/>
                    <a:pt x="927" y="404"/>
                  </a:cubicBezTo>
                  <a:cubicBezTo>
                    <a:pt x="927" y="404"/>
                    <a:pt x="928" y="404"/>
                    <a:pt x="929" y="404"/>
                  </a:cubicBezTo>
                  <a:cubicBezTo>
                    <a:pt x="929" y="404"/>
                    <a:pt x="930" y="405"/>
                    <a:pt x="931" y="405"/>
                  </a:cubicBezTo>
                  <a:cubicBezTo>
                    <a:pt x="931" y="405"/>
                    <a:pt x="932" y="405"/>
                    <a:pt x="933" y="405"/>
                  </a:cubicBezTo>
                  <a:cubicBezTo>
                    <a:pt x="933" y="405"/>
                    <a:pt x="934" y="405"/>
                    <a:pt x="935" y="406"/>
                  </a:cubicBezTo>
                  <a:cubicBezTo>
                    <a:pt x="935" y="406"/>
                    <a:pt x="935" y="406"/>
                    <a:pt x="935" y="406"/>
                  </a:cubicBezTo>
                  <a:cubicBezTo>
                    <a:pt x="935" y="406"/>
                    <a:pt x="935" y="406"/>
                    <a:pt x="935" y="406"/>
                  </a:cubicBezTo>
                  <a:cubicBezTo>
                    <a:pt x="936" y="406"/>
                    <a:pt x="936" y="406"/>
                    <a:pt x="937" y="406"/>
                  </a:cubicBezTo>
                  <a:cubicBezTo>
                    <a:pt x="938" y="406"/>
                    <a:pt x="939" y="406"/>
                    <a:pt x="940" y="406"/>
                  </a:cubicBezTo>
                  <a:cubicBezTo>
                    <a:pt x="940" y="407"/>
                    <a:pt x="941" y="407"/>
                    <a:pt x="942" y="407"/>
                  </a:cubicBezTo>
                  <a:cubicBezTo>
                    <a:pt x="943" y="407"/>
                    <a:pt x="944" y="407"/>
                    <a:pt x="945" y="407"/>
                  </a:cubicBezTo>
                  <a:cubicBezTo>
                    <a:pt x="946" y="408"/>
                    <a:pt x="947" y="408"/>
                    <a:pt x="948" y="408"/>
                  </a:cubicBezTo>
                  <a:cubicBezTo>
                    <a:pt x="949" y="408"/>
                    <a:pt x="950" y="408"/>
                    <a:pt x="951" y="408"/>
                  </a:cubicBezTo>
                  <a:cubicBezTo>
                    <a:pt x="952" y="408"/>
                    <a:pt x="953" y="409"/>
                    <a:pt x="954" y="409"/>
                  </a:cubicBezTo>
                  <a:cubicBezTo>
                    <a:pt x="954" y="409"/>
                    <a:pt x="954" y="409"/>
                    <a:pt x="954" y="409"/>
                  </a:cubicBezTo>
                  <a:cubicBezTo>
                    <a:pt x="954" y="409"/>
                    <a:pt x="954" y="409"/>
                    <a:pt x="954" y="409"/>
                  </a:cubicBezTo>
                  <a:cubicBezTo>
                    <a:pt x="955" y="409"/>
                    <a:pt x="956" y="409"/>
                    <a:pt x="957" y="409"/>
                  </a:cubicBezTo>
                  <a:cubicBezTo>
                    <a:pt x="957" y="409"/>
                    <a:pt x="958" y="409"/>
                    <a:pt x="959" y="410"/>
                  </a:cubicBezTo>
                  <a:cubicBezTo>
                    <a:pt x="960" y="410"/>
                    <a:pt x="961" y="410"/>
                    <a:pt x="962" y="410"/>
                  </a:cubicBezTo>
                  <a:cubicBezTo>
                    <a:pt x="963" y="410"/>
                    <a:pt x="964" y="410"/>
                    <a:pt x="965" y="410"/>
                  </a:cubicBezTo>
                  <a:cubicBezTo>
                    <a:pt x="965" y="410"/>
                    <a:pt x="965" y="410"/>
                    <a:pt x="965" y="410"/>
                  </a:cubicBezTo>
                  <a:cubicBezTo>
                    <a:pt x="965" y="410"/>
                    <a:pt x="965" y="410"/>
                    <a:pt x="965" y="410"/>
                  </a:cubicBezTo>
                  <a:cubicBezTo>
                    <a:pt x="966" y="410"/>
                    <a:pt x="966" y="410"/>
                    <a:pt x="966" y="410"/>
                  </a:cubicBezTo>
                  <a:cubicBezTo>
                    <a:pt x="966" y="410"/>
                    <a:pt x="966" y="410"/>
                    <a:pt x="966" y="410"/>
                  </a:cubicBezTo>
                  <a:cubicBezTo>
                    <a:pt x="966" y="410"/>
                    <a:pt x="966" y="410"/>
                    <a:pt x="966" y="410"/>
                  </a:cubicBezTo>
                  <a:cubicBezTo>
                    <a:pt x="967" y="410"/>
                    <a:pt x="967" y="410"/>
                    <a:pt x="967" y="410"/>
                  </a:cubicBezTo>
                  <a:cubicBezTo>
                    <a:pt x="968" y="411"/>
                    <a:pt x="968" y="411"/>
                    <a:pt x="968" y="411"/>
                  </a:cubicBezTo>
                  <a:cubicBezTo>
                    <a:pt x="968" y="411"/>
                    <a:pt x="968" y="411"/>
                    <a:pt x="968" y="411"/>
                  </a:cubicBezTo>
                  <a:cubicBezTo>
                    <a:pt x="969" y="411"/>
                    <a:pt x="969" y="411"/>
                    <a:pt x="969" y="411"/>
                  </a:cubicBezTo>
                  <a:cubicBezTo>
                    <a:pt x="969" y="411"/>
                    <a:pt x="969" y="411"/>
                    <a:pt x="969" y="411"/>
                  </a:cubicBezTo>
                  <a:cubicBezTo>
                    <a:pt x="969" y="411"/>
                    <a:pt x="969" y="411"/>
                    <a:pt x="969" y="411"/>
                  </a:cubicBezTo>
                  <a:cubicBezTo>
                    <a:pt x="969" y="411"/>
                    <a:pt x="969" y="411"/>
                    <a:pt x="969" y="411"/>
                  </a:cubicBezTo>
                  <a:cubicBezTo>
                    <a:pt x="970" y="411"/>
                    <a:pt x="970" y="411"/>
                    <a:pt x="970" y="411"/>
                  </a:cubicBezTo>
                  <a:cubicBezTo>
                    <a:pt x="970" y="411"/>
                    <a:pt x="970" y="411"/>
                    <a:pt x="970" y="411"/>
                  </a:cubicBezTo>
                  <a:cubicBezTo>
                    <a:pt x="971" y="411"/>
                    <a:pt x="971" y="411"/>
                    <a:pt x="971" y="411"/>
                  </a:cubicBezTo>
                  <a:cubicBezTo>
                    <a:pt x="972" y="411"/>
                    <a:pt x="972" y="411"/>
                    <a:pt x="972" y="411"/>
                  </a:cubicBezTo>
                  <a:cubicBezTo>
                    <a:pt x="973" y="411"/>
                    <a:pt x="973" y="411"/>
                    <a:pt x="973" y="411"/>
                  </a:cubicBezTo>
                  <a:cubicBezTo>
                    <a:pt x="973" y="411"/>
                    <a:pt x="973" y="411"/>
                    <a:pt x="973" y="411"/>
                  </a:cubicBezTo>
                  <a:cubicBezTo>
                    <a:pt x="973" y="411"/>
                    <a:pt x="973" y="411"/>
                    <a:pt x="973" y="411"/>
                  </a:cubicBezTo>
                  <a:cubicBezTo>
                    <a:pt x="974" y="411"/>
                    <a:pt x="974" y="411"/>
                    <a:pt x="974" y="411"/>
                  </a:cubicBezTo>
                  <a:cubicBezTo>
                    <a:pt x="974" y="411"/>
                    <a:pt x="974" y="411"/>
                    <a:pt x="974" y="411"/>
                  </a:cubicBezTo>
                  <a:cubicBezTo>
                    <a:pt x="975" y="411"/>
                    <a:pt x="975" y="411"/>
                    <a:pt x="975" y="411"/>
                  </a:cubicBezTo>
                  <a:cubicBezTo>
                    <a:pt x="976" y="411"/>
                    <a:pt x="976" y="411"/>
                    <a:pt x="976" y="411"/>
                  </a:cubicBezTo>
                  <a:cubicBezTo>
                    <a:pt x="977" y="411"/>
                    <a:pt x="977" y="411"/>
                    <a:pt x="977" y="411"/>
                  </a:cubicBezTo>
                  <a:cubicBezTo>
                    <a:pt x="977" y="411"/>
                    <a:pt x="977" y="411"/>
                    <a:pt x="977" y="411"/>
                  </a:cubicBezTo>
                  <a:cubicBezTo>
                    <a:pt x="977" y="411"/>
                    <a:pt x="977" y="411"/>
                    <a:pt x="977" y="411"/>
                  </a:cubicBezTo>
                  <a:cubicBezTo>
                    <a:pt x="978" y="411"/>
                    <a:pt x="978" y="411"/>
                    <a:pt x="978" y="411"/>
                  </a:cubicBezTo>
                  <a:cubicBezTo>
                    <a:pt x="979" y="411"/>
                    <a:pt x="979" y="411"/>
                    <a:pt x="979" y="411"/>
                  </a:cubicBezTo>
                  <a:cubicBezTo>
                    <a:pt x="980" y="411"/>
                    <a:pt x="980" y="411"/>
                    <a:pt x="980" y="411"/>
                  </a:cubicBezTo>
                  <a:cubicBezTo>
                    <a:pt x="980" y="411"/>
                    <a:pt x="980" y="411"/>
                    <a:pt x="980" y="411"/>
                  </a:cubicBezTo>
                  <a:cubicBezTo>
                    <a:pt x="981" y="411"/>
                    <a:pt x="981" y="411"/>
                    <a:pt x="981" y="411"/>
                  </a:cubicBezTo>
                  <a:cubicBezTo>
                    <a:pt x="982" y="411"/>
                    <a:pt x="982" y="411"/>
                    <a:pt x="982" y="411"/>
                  </a:cubicBezTo>
                  <a:cubicBezTo>
                    <a:pt x="982" y="411"/>
                    <a:pt x="982" y="411"/>
                    <a:pt x="982" y="411"/>
                  </a:cubicBezTo>
                  <a:cubicBezTo>
                    <a:pt x="983" y="411"/>
                    <a:pt x="983" y="411"/>
                    <a:pt x="983" y="411"/>
                  </a:cubicBezTo>
                  <a:cubicBezTo>
                    <a:pt x="984" y="411"/>
                    <a:pt x="984" y="411"/>
                    <a:pt x="984" y="411"/>
                  </a:cubicBezTo>
                  <a:cubicBezTo>
                    <a:pt x="984" y="411"/>
                    <a:pt x="985" y="411"/>
                    <a:pt x="985" y="411"/>
                  </a:cubicBezTo>
                  <a:cubicBezTo>
                    <a:pt x="986" y="411"/>
                    <a:pt x="986" y="411"/>
                    <a:pt x="987" y="411"/>
                  </a:cubicBezTo>
                  <a:cubicBezTo>
                    <a:pt x="987" y="411"/>
                    <a:pt x="988" y="411"/>
                    <a:pt x="988" y="411"/>
                  </a:cubicBezTo>
                  <a:cubicBezTo>
                    <a:pt x="989" y="411"/>
                    <a:pt x="990" y="411"/>
                    <a:pt x="990" y="411"/>
                  </a:cubicBezTo>
                  <a:cubicBezTo>
                    <a:pt x="991" y="411"/>
                    <a:pt x="992" y="411"/>
                    <a:pt x="992" y="411"/>
                  </a:cubicBezTo>
                  <a:cubicBezTo>
                    <a:pt x="993" y="411"/>
                    <a:pt x="993" y="411"/>
                    <a:pt x="993" y="411"/>
                  </a:cubicBezTo>
                  <a:cubicBezTo>
                    <a:pt x="993" y="411"/>
                    <a:pt x="993" y="411"/>
                    <a:pt x="993" y="411"/>
                  </a:cubicBezTo>
                  <a:cubicBezTo>
                    <a:pt x="994" y="411"/>
                    <a:pt x="994" y="411"/>
                    <a:pt x="995" y="411"/>
                  </a:cubicBezTo>
                  <a:cubicBezTo>
                    <a:pt x="995" y="410"/>
                    <a:pt x="996" y="410"/>
                    <a:pt x="997" y="410"/>
                  </a:cubicBezTo>
                  <a:cubicBezTo>
                    <a:pt x="998" y="410"/>
                    <a:pt x="999" y="410"/>
                    <a:pt x="999" y="410"/>
                  </a:cubicBezTo>
                  <a:cubicBezTo>
                    <a:pt x="1001" y="410"/>
                    <a:pt x="1002" y="410"/>
                    <a:pt x="1003" y="410"/>
                  </a:cubicBezTo>
                  <a:cubicBezTo>
                    <a:pt x="1004" y="410"/>
                    <a:pt x="1005" y="410"/>
                    <a:pt x="1006" y="409"/>
                  </a:cubicBezTo>
                  <a:cubicBezTo>
                    <a:pt x="1006" y="409"/>
                    <a:pt x="1006" y="409"/>
                    <a:pt x="1006" y="409"/>
                  </a:cubicBezTo>
                  <a:cubicBezTo>
                    <a:pt x="1007" y="409"/>
                    <a:pt x="1007" y="409"/>
                    <a:pt x="1007" y="409"/>
                  </a:cubicBezTo>
                  <a:cubicBezTo>
                    <a:pt x="1008" y="409"/>
                    <a:pt x="1009" y="409"/>
                    <a:pt x="1010" y="409"/>
                  </a:cubicBezTo>
                  <a:cubicBezTo>
                    <a:pt x="1012" y="409"/>
                    <a:pt x="1013" y="408"/>
                    <a:pt x="1014" y="408"/>
                  </a:cubicBezTo>
                  <a:cubicBezTo>
                    <a:pt x="1015" y="408"/>
                    <a:pt x="1016" y="408"/>
                    <a:pt x="1017" y="408"/>
                  </a:cubicBezTo>
                  <a:cubicBezTo>
                    <a:pt x="1018" y="408"/>
                    <a:pt x="1020" y="407"/>
                    <a:pt x="1021" y="407"/>
                  </a:cubicBezTo>
                  <a:cubicBezTo>
                    <a:pt x="1022" y="407"/>
                    <a:pt x="1022" y="407"/>
                    <a:pt x="1023" y="407"/>
                  </a:cubicBezTo>
                  <a:cubicBezTo>
                    <a:pt x="1026" y="406"/>
                    <a:pt x="1029" y="406"/>
                    <a:pt x="1031" y="405"/>
                  </a:cubicBezTo>
                  <a:cubicBezTo>
                    <a:pt x="1032" y="405"/>
                    <a:pt x="1032" y="405"/>
                    <a:pt x="1032" y="405"/>
                  </a:cubicBezTo>
                  <a:cubicBezTo>
                    <a:pt x="1032" y="405"/>
                    <a:pt x="1032" y="405"/>
                    <a:pt x="1032" y="405"/>
                  </a:cubicBezTo>
                  <a:cubicBezTo>
                    <a:pt x="1032" y="405"/>
                    <a:pt x="1032" y="405"/>
                    <a:pt x="1032" y="405"/>
                  </a:cubicBezTo>
                  <a:cubicBezTo>
                    <a:pt x="1035" y="405"/>
                    <a:pt x="1038" y="404"/>
                    <a:pt x="1041" y="403"/>
                  </a:cubicBezTo>
                  <a:cubicBezTo>
                    <a:pt x="1042" y="403"/>
                    <a:pt x="1043" y="403"/>
                    <a:pt x="1044" y="403"/>
                  </a:cubicBezTo>
                  <a:cubicBezTo>
                    <a:pt x="1045" y="402"/>
                    <a:pt x="1046" y="402"/>
                    <a:pt x="1047" y="402"/>
                  </a:cubicBezTo>
                  <a:cubicBezTo>
                    <a:pt x="1048" y="402"/>
                    <a:pt x="1049" y="401"/>
                    <a:pt x="1051" y="401"/>
                  </a:cubicBezTo>
                  <a:cubicBezTo>
                    <a:pt x="1053" y="401"/>
                    <a:pt x="1055" y="400"/>
                    <a:pt x="1057" y="399"/>
                  </a:cubicBezTo>
                  <a:cubicBezTo>
                    <a:pt x="1058" y="399"/>
                    <a:pt x="1058" y="399"/>
                    <a:pt x="1059" y="399"/>
                  </a:cubicBezTo>
                  <a:cubicBezTo>
                    <a:pt x="1062" y="398"/>
                    <a:pt x="1066" y="397"/>
                    <a:pt x="1070" y="396"/>
                  </a:cubicBezTo>
                  <a:cubicBezTo>
                    <a:pt x="1071" y="396"/>
                    <a:pt x="1072" y="396"/>
                    <a:pt x="1072" y="395"/>
                  </a:cubicBezTo>
                  <a:cubicBezTo>
                    <a:pt x="1076" y="395"/>
                    <a:pt x="1079" y="394"/>
                    <a:pt x="1082" y="393"/>
                  </a:cubicBezTo>
                  <a:cubicBezTo>
                    <a:pt x="1083" y="392"/>
                    <a:pt x="1083" y="392"/>
                    <a:pt x="1083" y="392"/>
                  </a:cubicBezTo>
                  <a:cubicBezTo>
                    <a:pt x="1083" y="392"/>
                    <a:pt x="1083" y="392"/>
                    <a:pt x="1083" y="392"/>
                  </a:cubicBezTo>
                  <a:cubicBezTo>
                    <a:pt x="1084" y="392"/>
                    <a:pt x="1084" y="392"/>
                    <a:pt x="1084" y="392"/>
                  </a:cubicBezTo>
                  <a:cubicBezTo>
                    <a:pt x="1085" y="392"/>
                    <a:pt x="1085" y="392"/>
                    <a:pt x="1085" y="392"/>
                  </a:cubicBezTo>
                  <a:cubicBezTo>
                    <a:pt x="1087" y="391"/>
                    <a:pt x="1089" y="391"/>
                    <a:pt x="1090" y="390"/>
                  </a:cubicBezTo>
                  <a:cubicBezTo>
                    <a:pt x="1091" y="390"/>
                    <a:pt x="1092" y="390"/>
                    <a:pt x="1092" y="390"/>
                  </a:cubicBezTo>
                  <a:cubicBezTo>
                    <a:pt x="1094" y="389"/>
                    <a:pt x="1096" y="389"/>
                    <a:pt x="1098" y="388"/>
                  </a:cubicBezTo>
                  <a:cubicBezTo>
                    <a:pt x="1098" y="388"/>
                    <a:pt x="1099" y="388"/>
                    <a:pt x="1099" y="388"/>
                  </a:cubicBezTo>
                  <a:cubicBezTo>
                    <a:pt x="1103" y="386"/>
                    <a:pt x="1107" y="385"/>
                    <a:pt x="1111" y="384"/>
                  </a:cubicBezTo>
                  <a:cubicBezTo>
                    <a:pt x="1112" y="383"/>
                    <a:pt x="1112" y="383"/>
                    <a:pt x="1112" y="383"/>
                  </a:cubicBezTo>
                  <a:cubicBezTo>
                    <a:pt x="1112" y="383"/>
                    <a:pt x="1112" y="383"/>
                    <a:pt x="1112" y="383"/>
                  </a:cubicBezTo>
                  <a:cubicBezTo>
                    <a:pt x="1114" y="383"/>
                    <a:pt x="1116" y="382"/>
                    <a:pt x="1117" y="382"/>
                  </a:cubicBezTo>
                  <a:cubicBezTo>
                    <a:pt x="1118" y="381"/>
                    <a:pt x="1118" y="381"/>
                    <a:pt x="1118" y="381"/>
                  </a:cubicBezTo>
                  <a:cubicBezTo>
                    <a:pt x="1120" y="381"/>
                    <a:pt x="1121" y="380"/>
                    <a:pt x="1123" y="380"/>
                  </a:cubicBezTo>
                  <a:cubicBezTo>
                    <a:pt x="1123" y="380"/>
                    <a:pt x="1123" y="380"/>
                    <a:pt x="1123" y="380"/>
                  </a:cubicBezTo>
                  <a:cubicBezTo>
                    <a:pt x="1123" y="379"/>
                    <a:pt x="1123" y="379"/>
                    <a:pt x="1123" y="379"/>
                  </a:cubicBezTo>
                  <a:cubicBezTo>
                    <a:pt x="1125" y="379"/>
                    <a:pt x="1126" y="378"/>
                    <a:pt x="1128" y="378"/>
                  </a:cubicBezTo>
                  <a:cubicBezTo>
                    <a:pt x="1128" y="378"/>
                    <a:pt x="1128" y="378"/>
                    <a:pt x="1128" y="378"/>
                  </a:cubicBezTo>
                  <a:cubicBezTo>
                    <a:pt x="1132" y="376"/>
                    <a:pt x="1135" y="375"/>
                    <a:pt x="1138" y="374"/>
                  </a:cubicBezTo>
                  <a:cubicBezTo>
                    <a:pt x="1138" y="374"/>
                    <a:pt x="1138" y="374"/>
                    <a:pt x="1138" y="374"/>
                  </a:cubicBezTo>
                  <a:cubicBezTo>
                    <a:pt x="1139" y="374"/>
                    <a:pt x="1139" y="374"/>
                    <a:pt x="1139" y="374"/>
                  </a:cubicBezTo>
                  <a:cubicBezTo>
                    <a:pt x="1140" y="373"/>
                    <a:pt x="1140" y="373"/>
                    <a:pt x="1140" y="373"/>
                  </a:cubicBezTo>
                  <a:cubicBezTo>
                    <a:pt x="1141" y="373"/>
                    <a:pt x="1141" y="373"/>
                    <a:pt x="1141" y="373"/>
                  </a:cubicBezTo>
                  <a:cubicBezTo>
                    <a:pt x="1175" y="192"/>
                    <a:pt x="1175" y="192"/>
                    <a:pt x="1175" y="192"/>
                  </a:cubicBezTo>
                  <a:cubicBezTo>
                    <a:pt x="1175" y="192"/>
                    <a:pt x="1174" y="192"/>
                    <a:pt x="1174" y="192"/>
                  </a:cubicBezTo>
                  <a:cubicBezTo>
                    <a:pt x="1174" y="192"/>
                    <a:pt x="1174" y="192"/>
                    <a:pt x="1174" y="192"/>
                  </a:cubicBezTo>
                  <a:cubicBezTo>
                    <a:pt x="1173" y="192"/>
                    <a:pt x="1173" y="193"/>
                    <a:pt x="1172" y="193"/>
                  </a:cubicBezTo>
                  <a:cubicBezTo>
                    <a:pt x="1172" y="193"/>
                    <a:pt x="1172" y="193"/>
                    <a:pt x="1172" y="193"/>
                  </a:cubicBezTo>
                  <a:cubicBezTo>
                    <a:pt x="1171" y="193"/>
                    <a:pt x="1170" y="193"/>
                    <a:pt x="1170" y="194"/>
                  </a:cubicBezTo>
                  <a:cubicBezTo>
                    <a:pt x="1169" y="194"/>
                    <a:pt x="1169" y="194"/>
                    <a:pt x="1169" y="194"/>
                  </a:cubicBezTo>
                  <a:cubicBezTo>
                    <a:pt x="1168" y="194"/>
                    <a:pt x="1167" y="195"/>
                    <a:pt x="1166" y="195"/>
                  </a:cubicBezTo>
                  <a:cubicBezTo>
                    <a:pt x="1166" y="195"/>
                    <a:pt x="1166" y="195"/>
                    <a:pt x="1166" y="195"/>
                  </a:cubicBezTo>
                  <a:cubicBezTo>
                    <a:pt x="1164" y="195"/>
                    <a:pt x="1163" y="196"/>
                    <a:pt x="1162" y="196"/>
                  </a:cubicBezTo>
                  <a:cubicBezTo>
                    <a:pt x="1162" y="196"/>
                    <a:pt x="1162" y="196"/>
                    <a:pt x="1162" y="196"/>
                  </a:cubicBezTo>
                  <a:cubicBezTo>
                    <a:pt x="1159" y="197"/>
                    <a:pt x="1155" y="198"/>
                    <a:pt x="1152" y="200"/>
                  </a:cubicBezTo>
                  <a:cubicBezTo>
                    <a:pt x="1151" y="200"/>
                    <a:pt x="1151" y="200"/>
                    <a:pt x="1151" y="200"/>
                  </a:cubicBezTo>
                  <a:cubicBezTo>
                    <a:pt x="1149" y="200"/>
                    <a:pt x="1148" y="201"/>
                    <a:pt x="1146" y="202"/>
                  </a:cubicBezTo>
                  <a:cubicBezTo>
                    <a:pt x="1145" y="202"/>
                    <a:pt x="1145" y="202"/>
                    <a:pt x="1145" y="202"/>
                  </a:cubicBezTo>
                  <a:cubicBezTo>
                    <a:pt x="1143" y="202"/>
                    <a:pt x="1141" y="203"/>
                    <a:pt x="1139" y="203"/>
                  </a:cubicBezTo>
                  <a:cubicBezTo>
                    <a:pt x="1139" y="204"/>
                    <a:pt x="1139" y="204"/>
                    <a:pt x="1139" y="204"/>
                  </a:cubicBezTo>
                  <a:cubicBezTo>
                    <a:pt x="1137" y="204"/>
                    <a:pt x="1135" y="205"/>
                    <a:pt x="1133" y="206"/>
                  </a:cubicBezTo>
                  <a:cubicBezTo>
                    <a:pt x="1132" y="206"/>
                    <a:pt x="1132" y="206"/>
                    <a:pt x="1131" y="206"/>
                  </a:cubicBezTo>
                  <a:cubicBezTo>
                    <a:pt x="1129" y="206"/>
                    <a:pt x="1128" y="207"/>
                    <a:pt x="1126" y="207"/>
                  </a:cubicBezTo>
                  <a:cubicBezTo>
                    <a:pt x="1125" y="208"/>
                    <a:pt x="1125" y="208"/>
                    <a:pt x="1124" y="208"/>
                  </a:cubicBezTo>
                  <a:cubicBezTo>
                    <a:pt x="1122" y="209"/>
                    <a:pt x="1120" y="209"/>
                    <a:pt x="1118" y="210"/>
                  </a:cubicBezTo>
                  <a:cubicBezTo>
                    <a:pt x="1118" y="210"/>
                    <a:pt x="1117" y="210"/>
                    <a:pt x="1117" y="210"/>
                  </a:cubicBezTo>
                  <a:cubicBezTo>
                    <a:pt x="1116" y="210"/>
                    <a:pt x="1116" y="210"/>
                    <a:pt x="1116" y="210"/>
                  </a:cubicBezTo>
                  <a:cubicBezTo>
                    <a:pt x="1113" y="211"/>
                    <a:pt x="1109" y="212"/>
                    <a:pt x="1106" y="213"/>
                  </a:cubicBezTo>
                  <a:cubicBezTo>
                    <a:pt x="1105" y="213"/>
                    <a:pt x="1104" y="213"/>
                    <a:pt x="1103" y="214"/>
                  </a:cubicBezTo>
                  <a:cubicBezTo>
                    <a:pt x="1099" y="215"/>
                    <a:pt x="1096" y="215"/>
                    <a:pt x="1092" y="216"/>
                  </a:cubicBezTo>
                  <a:cubicBezTo>
                    <a:pt x="1091" y="217"/>
                    <a:pt x="1091" y="217"/>
                    <a:pt x="1090" y="217"/>
                  </a:cubicBezTo>
                  <a:cubicBezTo>
                    <a:pt x="1087" y="218"/>
                    <a:pt x="1083" y="218"/>
                    <a:pt x="1080" y="219"/>
                  </a:cubicBezTo>
                  <a:cubicBezTo>
                    <a:pt x="1079" y="219"/>
                    <a:pt x="1078" y="219"/>
                    <a:pt x="1077" y="220"/>
                  </a:cubicBezTo>
                  <a:cubicBezTo>
                    <a:pt x="1073" y="221"/>
                    <a:pt x="1069" y="221"/>
                    <a:pt x="1065" y="222"/>
                  </a:cubicBezTo>
                  <a:cubicBezTo>
                    <a:pt x="1065" y="222"/>
                    <a:pt x="1064" y="222"/>
                    <a:pt x="1064" y="222"/>
                  </a:cubicBezTo>
                  <a:cubicBezTo>
                    <a:pt x="1060" y="223"/>
                    <a:pt x="1057" y="223"/>
                    <a:pt x="1053" y="224"/>
                  </a:cubicBezTo>
                  <a:cubicBezTo>
                    <a:pt x="1052" y="224"/>
                    <a:pt x="1051" y="224"/>
                    <a:pt x="1050" y="225"/>
                  </a:cubicBezTo>
                  <a:cubicBezTo>
                    <a:pt x="1046" y="225"/>
                    <a:pt x="1042" y="226"/>
                    <a:pt x="1038" y="226"/>
                  </a:cubicBezTo>
                  <a:cubicBezTo>
                    <a:pt x="1038" y="226"/>
                    <a:pt x="1038" y="226"/>
                    <a:pt x="1038" y="226"/>
                  </a:cubicBezTo>
                  <a:cubicBezTo>
                    <a:pt x="1034" y="227"/>
                    <a:pt x="1029" y="227"/>
                    <a:pt x="1025" y="227"/>
                  </a:cubicBezTo>
                  <a:cubicBezTo>
                    <a:pt x="1025" y="227"/>
                    <a:pt x="1025" y="227"/>
                    <a:pt x="1025" y="227"/>
                  </a:cubicBezTo>
                  <a:cubicBezTo>
                    <a:pt x="1021" y="228"/>
                    <a:pt x="1017" y="228"/>
                    <a:pt x="1013" y="228"/>
                  </a:cubicBezTo>
                  <a:cubicBezTo>
                    <a:pt x="1011" y="228"/>
                    <a:pt x="1010" y="228"/>
                    <a:pt x="1009" y="228"/>
                  </a:cubicBezTo>
                  <a:cubicBezTo>
                    <a:pt x="1008" y="228"/>
                    <a:pt x="1008" y="228"/>
                    <a:pt x="1008" y="228"/>
                  </a:cubicBezTo>
                  <a:cubicBezTo>
                    <a:pt x="1007" y="228"/>
                    <a:pt x="1006" y="228"/>
                    <a:pt x="1004" y="228"/>
                  </a:cubicBezTo>
                  <a:cubicBezTo>
                    <a:pt x="1003" y="228"/>
                    <a:pt x="1002" y="227"/>
                    <a:pt x="1000" y="227"/>
                  </a:cubicBezTo>
                  <a:cubicBezTo>
                    <a:pt x="1000" y="227"/>
                    <a:pt x="1000" y="227"/>
                    <a:pt x="1000" y="227"/>
                  </a:cubicBezTo>
                  <a:cubicBezTo>
                    <a:pt x="999" y="227"/>
                    <a:pt x="998" y="227"/>
                    <a:pt x="997" y="227"/>
                  </a:cubicBezTo>
                  <a:cubicBezTo>
                    <a:pt x="993" y="227"/>
                    <a:pt x="989" y="226"/>
                    <a:pt x="986" y="226"/>
                  </a:cubicBezTo>
                  <a:cubicBezTo>
                    <a:pt x="985" y="226"/>
                    <a:pt x="985" y="226"/>
                    <a:pt x="985" y="226"/>
                  </a:cubicBezTo>
                  <a:cubicBezTo>
                    <a:pt x="982" y="225"/>
                    <a:pt x="979" y="225"/>
                    <a:pt x="975" y="224"/>
                  </a:cubicBezTo>
                  <a:cubicBezTo>
                    <a:pt x="975" y="224"/>
                    <a:pt x="975" y="224"/>
                    <a:pt x="975" y="224"/>
                  </a:cubicBezTo>
                  <a:cubicBezTo>
                    <a:pt x="972" y="224"/>
                    <a:pt x="969" y="223"/>
                    <a:pt x="966" y="223"/>
                  </a:cubicBezTo>
                  <a:cubicBezTo>
                    <a:pt x="965" y="223"/>
                    <a:pt x="965" y="223"/>
                    <a:pt x="965" y="223"/>
                  </a:cubicBezTo>
                  <a:cubicBezTo>
                    <a:pt x="962" y="222"/>
                    <a:pt x="959" y="222"/>
                    <a:pt x="957" y="221"/>
                  </a:cubicBezTo>
                  <a:cubicBezTo>
                    <a:pt x="957" y="221"/>
                    <a:pt x="957" y="221"/>
                    <a:pt x="957" y="221"/>
                  </a:cubicBezTo>
                  <a:cubicBezTo>
                    <a:pt x="954" y="220"/>
                    <a:pt x="951" y="220"/>
                    <a:pt x="949" y="219"/>
                  </a:cubicBezTo>
                  <a:cubicBezTo>
                    <a:pt x="948" y="219"/>
                    <a:pt x="948" y="219"/>
                    <a:pt x="948" y="219"/>
                  </a:cubicBezTo>
                  <a:cubicBezTo>
                    <a:pt x="946" y="218"/>
                    <a:pt x="943" y="218"/>
                    <a:pt x="941" y="217"/>
                  </a:cubicBezTo>
                  <a:cubicBezTo>
                    <a:pt x="941" y="217"/>
                    <a:pt x="941" y="217"/>
                    <a:pt x="941" y="217"/>
                  </a:cubicBezTo>
                  <a:cubicBezTo>
                    <a:pt x="940" y="217"/>
                    <a:pt x="940" y="217"/>
                    <a:pt x="939" y="217"/>
                  </a:cubicBezTo>
                  <a:cubicBezTo>
                    <a:pt x="937" y="216"/>
                    <a:pt x="935" y="215"/>
                    <a:pt x="933" y="214"/>
                  </a:cubicBezTo>
                  <a:cubicBezTo>
                    <a:pt x="932" y="214"/>
                    <a:pt x="931" y="214"/>
                    <a:pt x="930" y="214"/>
                  </a:cubicBezTo>
                  <a:cubicBezTo>
                    <a:pt x="929" y="213"/>
                    <a:pt x="927" y="212"/>
                    <a:pt x="925" y="212"/>
                  </a:cubicBezTo>
                  <a:cubicBezTo>
                    <a:pt x="925" y="211"/>
                    <a:pt x="924" y="211"/>
                    <a:pt x="923" y="211"/>
                  </a:cubicBezTo>
                  <a:cubicBezTo>
                    <a:pt x="922" y="210"/>
                    <a:pt x="920" y="209"/>
                    <a:pt x="919" y="208"/>
                  </a:cubicBezTo>
                  <a:cubicBezTo>
                    <a:pt x="918" y="208"/>
                    <a:pt x="917" y="208"/>
                    <a:pt x="917" y="207"/>
                  </a:cubicBezTo>
                  <a:cubicBezTo>
                    <a:pt x="915" y="206"/>
                    <a:pt x="913" y="205"/>
                    <a:pt x="911" y="204"/>
                  </a:cubicBezTo>
                  <a:cubicBezTo>
                    <a:pt x="911" y="204"/>
                    <a:pt x="911" y="204"/>
                    <a:pt x="911" y="204"/>
                  </a:cubicBezTo>
                  <a:cubicBezTo>
                    <a:pt x="909" y="202"/>
                    <a:pt x="907" y="201"/>
                    <a:pt x="906" y="200"/>
                  </a:cubicBezTo>
                  <a:cubicBezTo>
                    <a:pt x="905" y="200"/>
                    <a:pt x="905" y="199"/>
                    <a:pt x="904" y="199"/>
                  </a:cubicBezTo>
                  <a:cubicBezTo>
                    <a:pt x="903" y="198"/>
                    <a:pt x="902" y="197"/>
                    <a:pt x="901" y="196"/>
                  </a:cubicBezTo>
                  <a:cubicBezTo>
                    <a:pt x="901" y="195"/>
                    <a:pt x="900" y="195"/>
                    <a:pt x="900" y="194"/>
                  </a:cubicBezTo>
                  <a:cubicBezTo>
                    <a:pt x="899" y="193"/>
                    <a:pt x="898" y="192"/>
                    <a:pt x="897" y="191"/>
                  </a:cubicBezTo>
                  <a:cubicBezTo>
                    <a:pt x="897" y="190"/>
                    <a:pt x="896" y="190"/>
                    <a:pt x="896" y="189"/>
                  </a:cubicBezTo>
                  <a:cubicBezTo>
                    <a:pt x="894" y="188"/>
                    <a:pt x="893" y="186"/>
                    <a:pt x="892" y="184"/>
                  </a:cubicBezTo>
                  <a:cubicBezTo>
                    <a:pt x="891" y="183"/>
                    <a:pt x="890" y="182"/>
                    <a:pt x="889" y="180"/>
                  </a:cubicBezTo>
                  <a:cubicBezTo>
                    <a:pt x="888" y="180"/>
                    <a:pt x="888" y="180"/>
                    <a:pt x="888" y="180"/>
                  </a:cubicBezTo>
                  <a:cubicBezTo>
                    <a:pt x="887" y="178"/>
                    <a:pt x="886" y="177"/>
                    <a:pt x="885" y="176"/>
                  </a:cubicBezTo>
                  <a:cubicBezTo>
                    <a:pt x="884" y="175"/>
                    <a:pt x="884" y="175"/>
                    <a:pt x="884" y="175"/>
                  </a:cubicBezTo>
                  <a:cubicBezTo>
                    <a:pt x="884" y="175"/>
                    <a:pt x="883" y="174"/>
                    <a:pt x="883" y="174"/>
                  </a:cubicBezTo>
                  <a:cubicBezTo>
                    <a:pt x="882" y="173"/>
                    <a:pt x="881" y="172"/>
                    <a:pt x="880" y="171"/>
                  </a:cubicBezTo>
                  <a:cubicBezTo>
                    <a:pt x="880" y="171"/>
                    <a:pt x="880" y="171"/>
                    <a:pt x="880" y="171"/>
                  </a:cubicBezTo>
                  <a:cubicBezTo>
                    <a:pt x="878" y="170"/>
                    <a:pt x="877" y="169"/>
                    <a:pt x="875" y="167"/>
                  </a:cubicBezTo>
                  <a:cubicBezTo>
                    <a:pt x="874" y="167"/>
                    <a:pt x="874" y="167"/>
                    <a:pt x="874" y="167"/>
                  </a:cubicBezTo>
                  <a:cubicBezTo>
                    <a:pt x="874" y="167"/>
                    <a:pt x="874" y="167"/>
                    <a:pt x="874" y="167"/>
                  </a:cubicBezTo>
                  <a:cubicBezTo>
                    <a:pt x="873" y="166"/>
                    <a:pt x="871" y="165"/>
                    <a:pt x="870" y="164"/>
                  </a:cubicBezTo>
                  <a:cubicBezTo>
                    <a:pt x="869" y="164"/>
                    <a:pt x="869" y="164"/>
                    <a:pt x="869" y="164"/>
                  </a:cubicBezTo>
                  <a:cubicBezTo>
                    <a:pt x="867" y="162"/>
                    <a:pt x="865" y="161"/>
                    <a:pt x="862" y="160"/>
                  </a:cubicBezTo>
                  <a:cubicBezTo>
                    <a:pt x="862" y="159"/>
                    <a:pt x="862" y="159"/>
                    <a:pt x="862" y="159"/>
                  </a:cubicBezTo>
                  <a:cubicBezTo>
                    <a:pt x="859" y="158"/>
                    <a:pt x="857" y="157"/>
                    <a:pt x="854" y="156"/>
                  </a:cubicBezTo>
                  <a:cubicBezTo>
                    <a:pt x="853" y="155"/>
                    <a:pt x="853" y="155"/>
                    <a:pt x="853" y="155"/>
                  </a:cubicBezTo>
                  <a:cubicBezTo>
                    <a:pt x="853" y="155"/>
                    <a:pt x="852" y="155"/>
                    <a:pt x="851" y="155"/>
                  </a:cubicBezTo>
                  <a:cubicBezTo>
                    <a:pt x="850" y="154"/>
                    <a:pt x="848" y="153"/>
                    <a:pt x="847" y="153"/>
                  </a:cubicBezTo>
                  <a:cubicBezTo>
                    <a:pt x="846" y="153"/>
                    <a:pt x="846" y="152"/>
                    <a:pt x="845" y="152"/>
                  </a:cubicBezTo>
                  <a:cubicBezTo>
                    <a:pt x="844" y="152"/>
                    <a:pt x="843" y="151"/>
                    <a:pt x="842" y="151"/>
                  </a:cubicBezTo>
                  <a:cubicBezTo>
                    <a:pt x="840" y="150"/>
                    <a:pt x="838" y="150"/>
                    <a:pt x="835" y="149"/>
                  </a:cubicBezTo>
                  <a:cubicBezTo>
                    <a:pt x="835" y="149"/>
                    <a:pt x="834" y="149"/>
                    <a:pt x="833" y="148"/>
                  </a:cubicBezTo>
                  <a:cubicBezTo>
                    <a:pt x="833" y="148"/>
                    <a:pt x="832" y="148"/>
                    <a:pt x="831" y="148"/>
                  </a:cubicBezTo>
                  <a:cubicBezTo>
                    <a:pt x="831" y="148"/>
                    <a:pt x="830" y="148"/>
                    <a:pt x="830" y="147"/>
                  </a:cubicBezTo>
                  <a:cubicBezTo>
                    <a:pt x="829" y="147"/>
                    <a:pt x="829" y="147"/>
                    <a:pt x="829" y="147"/>
                  </a:cubicBezTo>
                  <a:cubicBezTo>
                    <a:pt x="829" y="147"/>
                    <a:pt x="828" y="147"/>
                    <a:pt x="828" y="147"/>
                  </a:cubicBezTo>
                  <a:cubicBezTo>
                    <a:pt x="827" y="147"/>
                    <a:pt x="826" y="147"/>
                    <a:pt x="826" y="146"/>
                  </a:cubicBezTo>
                  <a:cubicBezTo>
                    <a:pt x="825" y="146"/>
                    <a:pt x="825" y="146"/>
                    <a:pt x="824" y="146"/>
                  </a:cubicBezTo>
                  <a:cubicBezTo>
                    <a:pt x="823" y="146"/>
                    <a:pt x="823" y="146"/>
                    <a:pt x="822" y="146"/>
                  </a:cubicBezTo>
                  <a:cubicBezTo>
                    <a:pt x="822" y="145"/>
                    <a:pt x="821" y="145"/>
                    <a:pt x="821" y="145"/>
                  </a:cubicBezTo>
                  <a:cubicBezTo>
                    <a:pt x="820" y="145"/>
                    <a:pt x="820" y="145"/>
                    <a:pt x="820" y="145"/>
                  </a:cubicBezTo>
                  <a:cubicBezTo>
                    <a:pt x="820" y="145"/>
                    <a:pt x="820" y="145"/>
                    <a:pt x="820" y="145"/>
                  </a:cubicBezTo>
                  <a:cubicBezTo>
                    <a:pt x="819" y="145"/>
                    <a:pt x="819" y="145"/>
                    <a:pt x="819" y="145"/>
                  </a:cubicBezTo>
                  <a:cubicBezTo>
                    <a:pt x="819" y="145"/>
                    <a:pt x="818" y="145"/>
                    <a:pt x="818" y="145"/>
                  </a:cubicBezTo>
                  <a:cubicBezTo>
                    <a:pt x="817" y="145"/>
                    <a:pt x="817" y="144"/>
                    <a:pt x="816" y="144"/>
                  </a:cubicBezTo>
                  <a:cubicBezTo>
                    <a:pt x="816" y="144"/>
                    <a:pt x="815" y="144"/>
                    <a:pt x="815" y="144"/>
                  </a:cubicBezTo>
                  <a:cubicBezTo>
                    <a:pt x="814" y="144"/>
                    <a:pt x="814" y="144"/>
                    <a:pt x="813" y="144"/>
                  </a:cubicBezTo>
                  <a:cubicBezTo>
                    <a:pt x="813" y="144"/>
                    <a:pt x="812" y="144"/>
                    <a:pt x="812" y="144"/>
                  </a:cubicBezTo>
                  <a:cubicBezTo>
                    <a:pt x="811" y="143"/>
                    <a:pt x="811" y="143"/>
                    <a:pt x="810" y="143"/>
                  </a:cubicBezTo>
                  <a:cubicBezTo>
                    <a:pt x="810" y="143"/>
                    <a:pt x="810" y="143"/>
                    <a:pt x="810" y="143"/>
                  </a:cubicBezTo>
                  <a:cubicBezTo>
                    <a:pt x="810" y="143"/>
                    <a:pt x="810" y="143"/>
                    <a:pt x="810" y="143"/>
                  </a:cubicBezTo>
                  <a:cubicBezTo>
                    <a:pt x="810" y="143"/>
                    <a:pt x="810" y="143"/>
                    <a:pt x="810" y="143"/>
                  </a:cubicBezTo>
                  <a:cubicBezTo>
                    <a:pt x="809" y="143"/>
                    <a:pt x="809" y="143"/>
                    <a:pt x="809" y="143"/>
                  </a:cubicBezTo>
                  <a:cubicBezTo>
                    <a:pt x="809" y="143"/>
                    <a:pt x="808" y="143"/>
                    <a:pt x="808" y="143"/>
                  </a:cubicBezTo>
                  <a:cubicBezTo>
                    <a:pt x="807" y="143"/>
                    <a:pt x="807" y="143"/>
                    <a:pt x="806" y="143"/>
                  </a:cubicBezTo>
                  <a:cubicBezTo>
                    <a:pt x="806" y="143"/>
                    <a:pt x="805" y="143"/>
                    <a:pt x="805" y="142"/>
                  </a:cubicBezTo>
                  <a:cubicBezTo>
                    <a:pt x="804" y="142"/>
                    <a:pt x="804" y="142"/>
                    <a:pt x="803" y="142"/>
                  </a:cubicBezTo>
                  <a:cubicBezTo>
                    <a:pt x="803" y="142"/>
                    <a:pt x="802" y="142"/>
                    <a:pt x="802" y="142"/>
                  </a:cubicBezTo>
                  <a:cubicBezTo>
                    <a:pt x="801" y="142"/>
                    <a:pt x="801" y="142"/>
                    <a:pt x="801" y="142"/>
                  </a:cubicBezTo>
                  <a:cubicBezTo>
                    <a:pt x="800" y="142"/>
                    <a:pt x="800" y="142"/>
                    <a:pt x="800" y="142"/>
                  </a:cubicBezTo>
                  <a:cubicBezTo>
                    <a:pt x="800" y="142"/>
                    <a:pt x="800" y="142"/>
                    <a:pt x="800" y="142"/>
                  </a:cubicBezTo>
                  <a:cubicBezTo>
                    <a:pt x="799" y="142"/>
                    <a:pt x="799" y="142"/>
                    <a:pt x="799" y="142"/>
                  </a:cubicBezTo>
                  <a:cubicBezTo>
                    <a:pt x="799" y="142"/>
                    <a:pt x="798" y="142"/>
                    <a:pt x="798" y="142"/>
                  </a:cubicBezTo>
                  <a:cubicBezTo>
                    <a:pt x="797" y="142"/>
                    <a:pt x="797" y="141"/>
                    <a:pt x="796" y="141"/>
                  </a:cubicBezTo>
                  <a:cubicBezTo>
                    <a:pt x="796" y="141"/>
                    <a:pt x="795" y="141"/>
                    <a:pt x="795" y="141"/>
                  </a:cubicBezTo>
                  <a:cubicBezTo>
                    <a:pt x="794" y="141"/>
                    <a:pt x="794" y="141"/>
                    <a:pt x="793" y="141"/>
                  </a:cubicBezTo>
                  <a:cubicBezTo>
                    <a:pt x="793" y="141"/>
                    <a:pt x="792" y="141"/>
                    <a:pt x="792" y="141"/>
                  </a:cubicBezTo>
                  <a:cubicBezTo>
                    <a:pt x="791" y="141"/>
                    <a:pt x="791" y="141"/>
                    <a:pt x="790" y="141"/>
                  </a:cubicBezTo>
                  <a:cubicBezTo>
                    <a:pt x="790" y="141"/>
                    <a:pt x="789" y="141"/>
                    <a:pt x="789" y="141"/>
                  </a:cubicBezTo>
                  <a:cubicBezTo>
                    <a:pt x="789" y="141"/>
                    <a:pt x="789" y="141"/>
                    <a:pt x="789" y="141"/>
                  </a:cubicBezTo>
                  <a:cubicBezTo>
                    <a:pt x="788" y="141"/>
                    <a:pt x="788" y="141"/>
                    <a:pt x="787" y="141"/>
                  </a:cubicBezTo>
                  <a:cubicBezTo>
                    <a:pt x="787" y="141"/>
                    <a:pt x="786" y="141"/>
                    <a:pt x="786" y="141"/>
                  </a:cubicBezTo>
                  <a:cubicBezTo>
                    <a:pt x="785" y="141"/>
                    <a:pt x="785" y="141"/>
                    <a:pt x="784" y="140"/>
                  </a:cubicBezTo>
                  <a:cubicBezTo>
                    <a:pt x="784" y="140"/>
                    <a:pt x="783" y="140"/>
                    <a:pt x="782" y="140"/>
                  </a:cubicBezTo>
                  <a:cubicBezTo>
                    <a:pt x="782" y="140"/>
                    <a:pt x="781" y="140"/>
                    <a:pt x="781" y="140"/>
                  </a:cubicBezTo>
                  <a:cubicBezTo>
                    <a:pt x="780" y="140"/>
                    <a:pt x="780" y="140"/>
                    <a:pt x="779" y="140"/>
                  </a:cubicBezTo>
                  <a:cubicBezTo>
                    <a:pt x="779" y="140"/>
                    <a:pt x="778" y="140"/>
                    <a:pt x="777" y="140"/>
                  </a:cubicBezTo>
                  <a:cubicBezTo>
                    <a:pt x="777" y="140"/>
                    <a:pt x="777" y="140"/>
                    <a:pt x="777" y="140"/>
                  </a:cubicBezTo>
                  <a:cubicBezTo>
                    <a:pt x="777" y="140"/>
                    <a:pt x="776" y="140"/>
                    <a:pt x="776" y="140"/>
                  </a:cubicBezTo>
                  <a:cubicBezTo>
                    <a:pt x="775" y="140"/>
                    <a:pt x="774" y="140"/>
                    <a:pt x="774" y="140"/>
                  </a:cubicBezTo>
                  <a:cubicBezTo>
                    <a:pt x="773" y="140"/>
                    <a:pt x="773" y="140"/>
                    <a:pt x="772" y="140"/>
                  </a:cubicBezTo>
                  <a:cubicBezTo>
                    <a:pt x="771" y="140"/>
                    <a:pt x="771" y="140"/>
                    <a:pt x="770" y="140"/>
                  </a:cubicBezTo>
                  <a:cubicBezTo>
                    <a:pt x="770" y="140"/>
                    <a:pt x="769" y="140"/>
                    <a:pt x="769" y="140"/>
                  </a:cubicBezTo>
                  <a:cubicBezTo>
                    <a:pt x="769" y="140"/>
                    <a:pt x="768" y="140"/>
                    <a:pt x="768" y="140"/>
                  </a:cubicBezTo>
                  <a:cubicBezTo>
                    <a:pt x="768" y="140"/>
                    <a:pt x="767" y="140"/>
                    <a:pt x="767" y="140"/>
                  </a:cubicBezTo>
                  <a:cubicBezTo>
                    <a:pt x="766" y="140"/>
                    <a:pt x="766" y="140"/>
                    <a:pt x="766" y="140"/>
                  </a:cubicBezTo>
                  <a:cubicBezTo>
                    <a:pt x="765" y="140"/>
                    <a:pt x="765" y="140"/>
                    <a:pt x="765" y="140"/>
                  </a:cubicBezTo>
                  <a:cubicBezTo>
                    <a:pt x="765" y="140"/>
                    <a:pt x="765" y="140"/>
                    <a:pt x="765" y="140"/>
                  </a:cubicBezTo>
                  <a:cubicBezTo>
                    <a:pt x="764" y="140"/>
                    <a:pt x="764" y="140"/>
                    <a:pt x="764" y="140"/>
                  </a:cubicBezTo>
                  <a:cubicBezTo>
                    <a:pt x="764" y="140"/>
                    <a:pt x="764" y="140"/>
                    <a:pt x="764" y="140"/>
                  </a:cubicBezTo>
                  <a:cubicBezTo>
                    <a:pt x="763" y="140"/>
                    <a:pt x="763" y="140"/>
                    <a:pt x="763" y="140"/>
                  </a:cubicBezTo>
                  <a:cubicBezTo>
                    <a:pt x="763" y="140"/>
                    <a:pt x="763" y="140"/>
                    <a:pt x="763" y="140"/>
                  </a:cubicBezTo>
                  <a:cubicBezTo>
                    <a:pt x="763" y="140"/>
                    <a:pt x="763" y="140"/>
                    <a:pt x="763" y="140"/>
                  </a:cubicBezTo>
                  <a:cubicBezTo>
                    <a:pt x="763" y="140"/>
                    <a:pt x="763" y="140"/>
                    <a:pt x="763" y="140"/>
                  </a:cubicBezTo>
                  <a:cubicBezTo>
                    <a:pt x="762" y="140"/>
                    <a:pt x="762" y="140"/>
                    <a:pt x="762" y="140"/>
                  </a:cubicBezTo>
                  <a:cubicBezTo>
                    <a:pt x="762" y="140"/>
                    <a:pt x="762" y="140"/>
                    <a:pt x="762" y="140"/>
                  </a:cubicBezTo>
                  <a:cubicBezTo>
                    <a:pt x="762" y="140"/>
                    <a:pt x="762" y="140"/>
                    <a:pt x="762" y="140"/>
                  </a:cubicBezTo>
                  <a:cubicBezTo>
                    <a:pt x="762" y="140"/>
                    <a:pt x="762" y="140"/>
                    <a:pt x="762" y="140"/>
                  </a:cubicBezTo>
                  <a:cubicBezTo>
                    <a:pt x="762" y="140"/>
                    <a:pt x="761" y="140"/>
                    <a:pt x="760" y="140"/>
                  </a:cubicBezTo>
                  <a:cubicBezTo>
                    <a:pt x="760" y="140"/>
                    <a:pt x="759" y="140"/>
                    <a:pt x="759" y="140"/>
                  </a:cubicBezTo>
                  <a:cubicBezTo>
                    <a:pt x="758" y="140"/>
                    <a:pt x="757" y="140"/>
                    <a:pt x="757" y="140"/>
                  </a:cubicBezTo>
                  <a:cubicBezTo>
                    <a:pt x="756" y="140"/>
                    <a:pt x="756" y="140"/>
                    <a:pt x="755" y="140"/>
                  </a:cubicBezTo>
                  <a:cubicBezTo>
                    <a:pt x="754" y="140"/>
                    <a:pt x="753" y="140"/>
                    <a:pt x="753" y="141"/>
                  </a:cubicBezTo>
                  <a:cubicBezTo>
                    <a:pt x="752" y="141"/>
                    <a:pt x="751" y="141"/>
                    <a:pt x="751" y="141"/>
                  </a:cubicBezTo>
                  <a:cubicBezTo>
                    <a:pt x="750" y="141"/>
                    <a:pt x="749" y="141"/>
                    <a:pt x="748" y="141"/>
                  </a:cubicBezTo>
                  <a:cubicBezTo>
                    <a:pt x="748" y="141"/>
                    <a:pt x="747" y="141"/>
                    <a:pt x="746" y="141"/>
                  </a:cubicBezTo>
                  <a:cubicBezTo>
                    <a:pt x="745" y="141"/>
                    <a:pt x="744" y="141"/>
                    <a:pt x="743" y="141"/>
                  </a:cubicBezTo>
                  <a:cubicBezTo>
                    <a:pt x="742" y="141"/>
                    <a:pt x="741" y="141"/>
                    <a:pt x="740" y="142"/>
                  </a:cubicBezTo>
                  <a:cubicBezTo>
                    <a:pt x="739" y="142"/>
                    <a:pt x="738" y="142"/>
                    <a:pt x="737" y="142"/>
                  </a:cubicBezTo>
                  <a:cubicBezTo>
                    <a:pt x="736" y="142"/>
                    <a:pt x="735" y="142"/>
                    <a:pt x="734" y="142"/>
                  </a:cubicBezTo>
                  <a:cubicBezTo>
                    <a:pt x="733" y="143"/>
                    <a:pt x="731" y="143"/>
                    <a:pt x="729" y="143"/>
                  </a:cubicBezTo>
                  <a:cubicBezTo>
                    <a:pt x="728" y="143"/>
                    <a:pt x="727" y="143"/>
                    <a:pt x="726" y="144"/>
                  </a:cubicBezTo>
                  <a:cubicBezTo>
                    <a:pt x="725" y="144"/>
                    <a:pt x="725" y="144"/>
                    <a:pt x="725" y="144"/>
                  </a:cubicBezTo>
                  <a:cubicBezTo>
                    <a:pt x="725" y="144"/>
                    <a:pt x="725" y="144"/>
                    <a:pt x="725" y="144"/>
                  </a:cubicBezTo>
                  <a:cubicBezTo>
                    <a:pt x="724" y="144"/>
                    <a:pt x="724" y="144"/>
                    <a:pt x="724" y="144"/>
                  </a:cubicBezTo>
                  <a:cubicBezTo>
                    <a:pt x="723" y="144"/>
                    <a:pt x="721" y="144"/>
                    <a:pt x="720" y="145"/>
                  </a:cubicBezTo>
                  <a:cubicBezTo>
                    <a:pt x="719" y="145"/>
                    <a:pt x="718" y="145"/>
                    <a:pt x="717" y="145"/>
                  </a:cubicBezTo>
                  <a:cubicBezTo>
                    <a:pt x="716" y="145"/>
                    <a:pt x="716" y="145"/>
                    <a:pt x="716" y="145"/>
                  </a:cubicBezTo>
                  <a:cubicBezTo>
                    <a:pt x="715" y="145"/>
                    <a:pt x="715" y="146"/>
                    <a:pt x="715" y="146"/>
                  </a:cubicBezTo>
                  <a:cubicBezTo>
                    <a:pt x="712" y="146"/>
                    <a:pt x="710" y="147"/>
                    <a:pt x="708" y="147"/>
                  </a:cubicBezTo>
                  <a:cubicBezTo>
                    <a:pt x="707" y="147"/>
                    <a:pt x="707" y="147"/>
                    <a:pt x="706" y="148"/>
                  </a:cubicBezTo>
                  <a:cubicBezTo>
                    <a:pt x="705" y="148"/>
                    <a:pt x="703" y="148"/>
                    <a:pt x="702" y="149"/>
                  </a:cubicBezTo>
                  <a:cubicBezTo>
                    <a:pt x="701" y="149"/>
                    <a:pt x="701" y="149"/>
                    <a:pt x="700" y="149"/>
                  </a:cubicBezTo>
                  <a:cubicBezTo>
                    <a:pt x="699" y="149"/>
                    <a:pt x="699" y="150"/>
                    <a:pt x="698" y="150"/>
                  </a:cubicBezTo>
                  <a:cubicBezTo>
                    <a:pt x="696" y="150"/>
                    <a:pt x="694" y="151"/>
                    <a:pt x="692" y="151"/>
                  </a:cubicBezTo>
                  <a:cubicBezTo>
                    <a:pt x="692" y="152"/>
                    <a:pt x="691" y="152"/>
                    <a:pt x="691" y="152"/>
                  </a:cubicBezTo>
                  <a:cubicBezTo>
                    <a:pt x="690" y="152"/>
                    <a:pt x="690" y="152"/>
                    <a:pt x="690" y="152"/>
                  </a:cubicBezTo>
                  <a:cubicBezTo>
                    <a:pt x="690" y="152"/>
                    <a:pt x="690" y="152"/>
                    <a:pt x="690" y="152"/>
                  </a:cubicBezTo>
                  <a:cubicBezTo>
                    <a:pt x="689" y="152"/>
                    <a:pt x="689" y="152"/>
                    <a:pt x="689" y="152"/>
                  </a:cubicBezTo>
                  <a:cubicBezTo>
                    <a:pt x="688" y="153"/>
                    <a:pt x="686" y="153"/>
                    <a:pt x="685" y="154"/>
                  </a:cubicBezTo>
                  <a:cubicBezTo>
                    <a:pt x="684" y="154"/>
                    <a:pt x="684" y="154"/>
                    <a:pt x="684" y="154"/>
                  </a:cubicBezTo>
                  <a:cubicBezTo>
                    <a:pt x="682" y="155"/>
                    <a:pt x="681" y="155"/>
                    <a:pt x="679" y="156"/>
                  </a:cubicBezTo>
                  <a:cubicBezTo>
                    <a:pt x="679" y="156"/>
                    <a:pt x="679" y="156"/>
                    <a:pt x="679" y="156"/>
                  </a:cubicBezTo>
                  <a:cubicBezTo>
                    <a:pt x="679" y="156"/>
                    <a:pt x="679" y="156"/>
                    <a:pt x="679" y="156"/>
                  </a:cubicBezTo>
                  <a:cubicBezTo>
                    <a:pt x="677" y="157"/>
                    <a:pt x="676" y="157"/>
                    <a:pt x="675" y="158"/>
                  </a:cubicBezTo>
                  <a:cubicBezTo>
                    <a:pt x="674" y="158"/>
                    <a:pt x="674" y="158"/>
                    <a:pt x="674" y="158"/>
                  </a:cubicBezTo>
                  <a:cubicBezTo>
                    <a:pt x="673" y="159"/>
                    <a:pt x="671" y="160"/>
                    <a:pt x="670" y="160"/>
                  </a:cubicBezTo>
                  <a:cubicBezTo>
                    <a:pt x="670" y="160"/>
                    <a:pt x="670" y="160"/>
                    <a:pt x="670" y="160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61"/>
                    <a:pt x="668" y="161"/>
                    <a:pt x="668" y="162"/>
                  </a:cubicBezTo>
                  <a:cubicBezTo>
                    <a:pt x="667" y="162"/>
                    <a:pt x="667" y="162"/>
                    <a:pt x="667" y="162"/>
                  </a:cubicBezTo>
                  <a:cubicBezTo>
                    <a:pt x="666" y="162"/>
                    <a:pt x="666" y="162"/>
                    <a:pt x="666" y="162"/>
                  </a:cubicBezTo>
                  <a:cubicBezTo>
                    <a:pt x="665" y="163"/>
                    <a:pt x="665" y="163"/>
                    <a:pt x="665" y="163"/>
                  </a:cubicBezTo>
                  <a:cubicBezTo>
                    <a:pt x="665" y="163"/>
                    <a:pt x="665" y="163"/>
                    <a:pt x="665" y="163"/>
                  </a:cubicBezTo>
                  <a:cubicBezTo>
                    <a:pt x="665" y="163"/>
                    <a:pt x="665" y="163"/>
                    <a:pt x="665" y="163"/>
                  </a:cubicBezTo>
                  <a:cubicBezTo>
                    <a:pt x="664" y="164"/>
                    <a:pt x="664" y="164"/>
                    <a:pt x="664" y="164"/>
                  </a:cubicBezTo>
                  <a:cubicBezTo>
                    <a:pt x="664" y="164"/>
                    <a:pt x="663" y="164"/>
                    <a:pt x="663" y="165"/>
                  </a:cubicBezTo>
                  <a:cubicBezTo>
                    <a:pt x="662" y="165"/>
                    <a:pt x="662" y="165"/>
                    <a:pt x="662" y="165"/>
                  </a:cubicBezTo>
                  <a:cubicBezTo>
                    <a:pt x="662" y="165"/>
                    <a:pt x="662" y="165"/>
                    <a:pt x="662" y="165"/>
                  </a:cubicBezTo>
                  <a:cubicBezTo>
                    <a:pt x="661" y="166"/>
                    <a:pt x="661" y="166"/>
                    <a:pt x="661" y="166"/>
                  </a:cubicBezTo>
                  <a:cubicBezTo>
                    <a:pt x="660" y="167"/>
                    <a:pt x="660" y="167"/>
                    <a:pt x="660" y="167"/>
                  </a:cubicBezTo>
                  <a:cubicBezTo>
                    <a:pt x="660" y="167"/>
                    <a:pt x="660" y="167"/>
                    <a:pt x="660" y="167"/>
                  </a:cubicBezTo>
                  <a:cubicBezTo>
                    <a:pt x="659" y="168"/>
                    <a:pt x="659" y="168"/>
                    <a:pt x="659" y="168"/>
                  </a:cubicBezTo>
                  <a:cubicBezTo>
                    <a:pt x="659" y="168"/>
                    <a:pt x="659" y="168"/>
                    <a:pt x="659" y="168"/>
                  </a:cubicBezTo>
                  <a:cubicBezTo>
                    <a:pt x="659" y="168"/>
                    <a:pt x="659" y="168"/>
                    <a:pt x="659" y="168"/>
                  </a:cubicBezTo>
                  <a:cubicBezTo>
                    <a:pt x="658" y="169"/>
                    <a:pt x="658" y="169"/>
                    <a:pt x="658" y="169"/>
                  </a:cubicBezTo>
                  <a:cubicBezTo>
                    <a:pt x="658" y="169"/>
                    <a:pt x="658" y="169"/>
                    <a:pt x="658" y="169"/>
                  </a:cubicBezTo>
                  <a:cubicBezTo>
                    <a:pt x="658" y="169"/>
                    <a:pt x="658" y="169"/>
                    <a:pt x="658" y="169"/>
                  </a:cubicBezTo>
                  <a:cubicBezTo>
                    <a:pt x="657" y="170"/>
                    <a:pt x="657" y="170"/>
                    <a:pt x="657" y="170"/>
                  </a:cubicBezTo>
                  <a:cubicBezTo>
                    <a:pt x="657" y="170"/>
                    <a:pt x="657" y="170"/>
                    <a:pt x="657" y="170"/>
                  </a:cubicBezTo>
                  <a:cubicBezTo>
                    <a:pt x="656" y="171"/>
                    <a:pt x="656" y="171"/>
                    <a:pt x="656" y="171"/>
                  </a:cubicBezTo>
                  <a:cubicBezTo>
                    <a:pt x="656" y="171"/>
                    <a:pt x="656" y="171"/>
                    <a:pt x="656" y="171"/>
                  </a:cubicBezTo>
                  <a:cubicBezTo>
                    <a:pt x="656" y="171"/>
                    <a:pt x="656" y="171"/>
                    <a:pt x="656" y="171"/>
                  </a:cubicBezTo>
                  <a:cubicBezTo>
                    <a:pt x="656" y="172"/>
                    <a:pt x="656" y="172"/>
                    <a:pt x="656" y="172"/>
                  </a:cubicBezTo>
                  <a:cubicBezTo>
                    <a:pt x="655" y="172"/>
                    <a:pt x="655" y="172"/>
                    <a:pt x="655" y="172"/>
                  </a:cubicBezTo>
                  <a:cubicBezTo>
                    <a:pt x="655" y="172"/>
                    <a:pt x="655" y="172"/>
                    <a:pt x="655" y="172"/>
                  </a:cubicBezTo>
                  <a:cubicBezTo>
                    <a:pt x="655" y="172"/>
                    <a:pt x="655" y="172"/>
                    <a:pt x="655" y="172"/>
                  </a:cubicBezTo>
                  <a:cubicBezTo>
                    <a:pt x="655" y="173"/>
                    <a:pt x="655" y="173"/>
                    <a:pt x="655" y="173"/>
                  </a:cubicBezTo>
                  <a:cubicBezTo>
                    <a:pt x="655" y="173"/>
                    <a:pt x="655" y="173"/>
                    <a:pt x="655" y="173"/>
                  </a:cubicBezTo>
                  <a:cubicBezTo>
                    <a:pt x="655" y="174"/>
                    <a:pt x="655" y="174"/>
                    <a:pt x="655" y="174"/>
                  </a:cubicBezTo>
                  <a:cubicBezTo>
                    <a:pt x="655" y="174"/>
                    <a:pt x="655" y="174"/>
                    <a:pt x="655" y="174"/>
                  </a:cubicBezTo>
                  <a:cubicBezTo>
                    <a:pt x="655" y="174"/>
                    <a:pt x="655" y="174"/>
                    <a:pt x="655" y="174"/>
                  </a:cubicBezTo>
                  <a:cubicBezTo>
                    <a:pt x="654" y="175"/>
                    <a:pt x="654" y="175"/>
                    <a:pt x="654" y="175"/>
                  </a:cubicBezTo>
                  <a:cubicBezTo>
                    <a:pt x="654" y="175"/>
                    <a:pt x="654" y="175"/>
                    <a:pt x="654" y="175"/>
                  </a:cubicBezTo>
                  <a:cubicBezTo>
                    <a:pt x="654" y="176"/>
                    <a:pt x="654" y="176"/>
                    <a:pt x="654" y="176"/>
                  </a:cubicBezTo>
                  <a:cubicBezTo>
                    <a:pt x="650" y="205"/>
                    <a:pt x="646" y="234"/>
                    <a:pt x="642" y="264"/>
                  </a:cubicBezTo>
                  <a:cubicBezTo>
                    <a:pt x="640" y="264"/>
                    <a:pt x="637" y="264"/>
                    <a:pt x="635" y="264"/>
                  </a:cubicBezTo>
                  <a:cubicBezTo>
                    <a:pt x="634" y="264"/>
                    <a:pt x="634" y="264"/>
                    <a:pt x="634" y="264"/>
                  </a:cubicBezTo>
                  <a:cubicBezTo>
                    <a:pt x="629" y="264"/>
                    <a:pt x="623" y="264"/>
                    <a:pt x="618" y="265"/>
                  </a:cubicBezTo>
                  <a:cubicBezTo>
                    <a:pt x="617" y="265"/>
                    <a:pt x="617" y="265"/>
                    <a:pt x="617" y="265"/>
                  </a:cubicBezTo>
                  <a:cubicBezTo>
                    <a:pt x="611" y="265"/>
                    <a:pt x="606" y="265"/>
                    <a:pt x="600" y="266"/>
                  </a:cubicBezTo>
                  <a:cubicBezTo>
                    <a:pt x="598" y="266"/>
                    <a:pt x="595" y="266"/>
                    <a:pt x="593" y="266"/>
                  </a:cubicBezTo>
                  <a:cubicBezTo>
                    <a:pt x="592" y="266"/>
                    <a:pt x="592" y="266"/>
                    <a:pt x="591" y="266"/>
                  </a:cubicBezTo>
                  <a:cubicBezTo>
                    <a:pt x="589" y="266"/>
                    <a:pt x="588" y="266"/>
                    <a:pt x="586" y="266"/>
                  </a:cubicBezTo>
                  <a:cubicBezTo>
                    <a:pt x="584" y="266"/>
                    <a:pt x="582" y="266"/>
                    <a:pt x="580" y="266"/>
                  </a:cubicBezTo>
                  <a:cubicBezTo>
                    <a:pt x="579" y="266"/>
                    <a:pt x="578" y="266"/>
                    <a:pt x="577" y="266"/>
                  </a:cubicBezTo>
                  <a:cubicBezTo>
                    <a:pt x="575" y="267"/>
                    <a:pt x="572" y="267"/>
                    <a:pt x="570" y="267"/>
                  </a:cubicBezTo>
                  <a:cubicBezTo>
                    <a:pt x="569" y="267"/>
                    <a:pt x="568" y="267"/>
                    <a:pt x="567" y="267"/>
                  </a:cubicBezTo>
                  <a:cubicBezTo>
                    <a:pt x="550" y="268"/>
                    <a:pt x="534" y="268"/>
                    <a:pt x="520" y="269"/>
                  </a:cubicBezTo>
                  <a:cubicBezTo>
                    <a:pt x="519" y="269"/>
                    <a:pt x="519" y="269"/>
                    <a:pt x="519" y="269"/>
                  </a:cubicBezTo>
                  <a:cubicBezTo>
                    <a:pt x="517" y="269"/>
                    <a:pt x="514" y="269"/>
                    <a:pt x="512" y="269"/>
                  </a:cubicBezTo>
                  <a:cubicBezTo>
                    <a:pt x="511" y="269"/>
                    <a:pt x="511" y="269"/>
                    <a:pt x="511" y="269"/>
                  </a:cubicBezTo>
                  <a:cubicBezTo>
                    <a:pt x="506" y="269"/>
                    <a:pt x="501" y="269"/>
                    <a:pt x="496" y="269"/>
                  </a:cubicBezTo>
                  <a:cubicBezTo>
                    <a:pt x="492" y="270"/>
                    <a:pt x="488" y="270"/>
                    <a:pt x="484" y="270"/>
                  </a:cubicBezTo>
                  <a:cubicBezTo>
                    <a:pt x="472" y="270"/>
                    <a:pt x="464" y="270"/>
                    <a:pt x="462" y="270"/>
                  </a:cubicBezTo>
                  <a:cubicBezTo>
                    <a:pt x="462" y="270"/>
                    <a:pt x="462" y="270"/>
                    <a:pt x="462" y="270"/>
                  </a:cubicBezTo>
                  <a:cubicBezTo>
                    <a:pt x="462" y="270"/>
                    <a:pt x="462" y="270"/>
                    <a:pt x="462" y="270"/>
                  </a:cubicBezTo>
                  <a:cubicBezTo>
                    <a:pt x="462" y="271"/>
                    <a:pt x="462" y="271"/>
                    <a:pt x="462" y="271"/>
                  </a:cubicBezTo>
                  <a:cubicBezTo>
                    <a:pt x="461" y="271"/>
                    <a:pt x="461" y="271"/>
                    <a:pt x="461" y="271"/>
                  </a:cubicBezTo>
                  <a:cubicBezTo>
                    <a:pt x="461" y="271"/>
                    <a:pt x="461" y="271"/>
                    <a:pt x="461" y="271"/>
                  </a:cubicBezTo>
                  <a:cubicBezTo>
                    <a:pt x="460" y="271"/>
                    <a:pt x="460" y="271"/>
                    <a:pt x="460" y="271"/>
                  </a:cubicBezTo>
                  <a:cubicBezTo>
                    <a:pt x="460" y="271"/>
                    <a:pt x="460" y="271"/>
                    <a:pt x="460" y="271"/>
                  </a:cubicBezTo>
                  <a:cubicBezTo>
                    <a:pt x="459" y="271"/>
                    <a:pt x="459" y="271"/>
                    <a:pt x="458" y="271"/>
                  </a:cubicBezTo>
                  <a:cubicBezTo>
                    <a:pt x="458" y="271"/>
                    <a:pt x="458" y="271"/>
                    <a:pt x="458" y="271"/>
                  </a:cubicBezTo>
                  <a:cubicBezTo>
                    <a:pt x="457" y="271"/>
                    <a:pt x="457" y="271"/>
                    <a:pt x="456" y="271"/>
                  </a:cubicBezTo>
                  <a:cubicBezTo>
                    <a:pt x="456" y="271"/>
                    <a:pt x="456" y="271"/>
                    <a:pt x="456" y="271"/>
                  </a:cubicBezTo>
                  <a:cubicBezTo>
                    <a:pt x="455" y="271"/>
                    <a:pt x="454" y="271"/>
                    <a:pt x="453" y="271"/>
                  </a:cubicBezTo>
                  <a:cubicBezTo>
                    <a:pt x="453" y="271"/>
                    <a:pt x="453" y="271"/>
                    <a:pt x="453" y="271"/>
                  </a:cubicBezTo>
                  <a:cubicBezTo>
                    <a:pt x="453" y="271"/>
                    <a:pt x="452" y="271"/>
                    <a:pt x="451" y="271"/>
                  </a:cubicBezTo>
                  <a:cubicBezTo>
                    <a:pt x="450" y="271"/>
                    <a:pt x="450" y="271"/>
                    <a:pt x="450" y="271"/>
                  </a:cubicBezTo>
                  <a:cubicBezTo>
                    <a:pt x="449" y="271"/>
                    <a:pt x="448" y="272"/>
                    <a:pt x="447" y="272"/>
                  </a:cubicBezTo>
                  <a:cubicBezTo>
                    <a:pt x="446" y="272"/>
                    <a:pt x="445" y="272"/>
                    <a:pt x="444" y="272"/>
                  </a:cubicBezTo>
                  <a:cubicBezTo>
                    <a:pt x="444" y="272"/>
                    <a:pt x="444" y="272"/>
                    <a:pt x="444" y="272"/>
                  </a:cubicBezTo>
                  <a:cubicBezTo>
                    <a:pt x="442" y="271"/>
                    <a:pt x="441" y="271"/>
                    <a:pt x="440" y="271"/>
                  </a:cubicBezTo>
                  <a:cubicBezTo>
                    <a:pt x="440" y="271"/>
                    <a:pt x="440" y="271"/>
                    <a:pt x="440" y="271"/>
                  </a:cubicBezTo>
                  <a:cubicBezTo>
                    <a:pt x="438" y="271"/>
                    <a:pt x="437" y="271"/>
                    <a:pt x="436" y="271"/>
                  </a:cubicBezTo>
                  <a:cubicBezTo>
                    <a:pt x="436" y="271"/>
                    <a:pt x="436" y="271"/>
                    <a:pt x="436" y="271"/>
                  </a:cubicBezTo>
                  <a:cubicBezTo>
                    <a:pt x="434" y="271"/>
                    <a:pt x="433" y="271"/>
                    <a:pt x="432" y="271"/>
                  </a:cubicBezTo>
                  <a:cubicBezTo>
                    <a:pt x="431" y="271"/>
                    <a:pt x="431" y="271"/>
                    <a:pt x="431" y="271"/>
                  </a:cubicBezTo>
                  <a:cubicBezTo>
                    <a:pt x="430" y="271"/>
                    <a:pt x="429" y="270"/>
                    <a:pt x="427" y="270"/>
                  </a:cubicBezTo>
                  <a:cubicBezTo>
                    <a:pt x="427" y="270"/>
                    <a:pt x="427" y="270"/>
                    <a:pt x="427" y="270"/>
                  </a:cubicBezTo>
                  <a:cubicBezTo>
                    <a:pt x="426" y="270"/>
                    <a:pt x="424" y="270"/>
                    <a:pt x="423" y="269"/>
                  </a:cubicBezTo>
                  <a:cubicBezTo>
                    <a:pt x="423" y="269"/>
                    <a:pt x="423" y="269"/>
                    <a:pt x="423" y="269"/>
                  </a:cubicBezTo>
                  <a:cubicBezTo>
                    <a:pt x="419" y="269"/>
                    <a:pt x="416" y="268"/>
                    <a:pt x="413" y="267"/>
                  </a:cubicBezTo>
                  <a:cubicBezTo>
                    <a:pt x="413" y="267"/>
                    <a:pt x="413" y="267"/>
                    <a:pt x="413" y="267"/>
                  </a:cubicBezTo>
                  <a:cubicBezTo>
                    <a:pt x="412" y="267"/>
                    <a:pt x="410" y="266"/>
                    <a:pt x="409" y="266"/>
                  </a:cubicBezTo>
                  <a:cubicBezTo>
                    <a:pt x="408" y="266"/>
                    <a:pt x="408" y="266"/>
                    <a:pt x="407" y="265"/>
                  </a:cubicBezTo>
                  <a:cubicBezTo>
                    <a:pt x="406" y="265"/>
                    <a:pt x="405" y="265"/>
                    <a:pt x="404" y="264"/>
                  </a:cubicBezTo>
                  <a:cubicBezTo>
                    <a:pt x="404" y="264"/>
                    <a:pt x="403" y="264"/>
                    <a:pt x="402" y="264"/>
                  </a:cubicBezTo>
                  <a:cubicBezTo>
                    <a:pt x="401" y="263"/>
                    <a:pt x="401" y="263"/>
                    <a:pt x="400" y="262"/>
                  </a:cubicBezTo>
                  <a:cubicBezTo>
                    <a:pt x="399" y="262"/>
                    <a:pt x="398" y="262"/>
                    <a:pt x="398" y="261"/>
                  </a:cubicBezTo>
                  <a:cubicBezTo>
                    <a:pt x="397" y="261"/>
                    <a:pt x="396" y="261"/>
                    <a:pt x="395" y="260"/>
                  </a:cubicBezTo>
                  <a:cubicBezTo>
                    <a:pt x="395" y="260"/>
                    <a:pt x="394" y="260"/>
                    <a:pt x="393" y="259"/>
                  </a:cubicBezTo>
                  <a:cubicBezTo>
                    <a:pt x="392" y="259"/>
                    <a:pt x="392" y="258"/>
                    <a:pt x="391" y="258"/>
                  </a:cubicBezTo>
                  <a:cubicBezTo>
                    <a:pt x="390" y="257"/>
                    <a:pt x="390" y="257"/>
                    <a:pt x="389" y="257"/>
                  </a:cubicBezTo>
                  <a:cubicBezTo>
                    <a:pt x="388" y="256"/>
                    <a:pt x="387" y="255"/>
                    <a:pt x="386" y="255"/>
                  </a:cubicBezTo>
                  <a:cubicBezTo>
                    <a:pt x="386" y="254"/>
                    <a:pt x="385" y="254"/>
                    <a:pt x="385" y="254"/>
                  </a:cubicBezTo>
                  <a:cubicBezTo>
                    <a:pt x="384" y="253"/>
                    <a:pt x="383" y="252"/>
                    <a:pt x="382" y="252"/>
                  </a:cubicBezTo>
                  <a:cubicBezTo>
                    <a:pt x="381" y="251"/>
                    <a:pt x="381" y="251"/>
                    <a:pt x="381" y="250"/>
                  </a:cubicBezTo>
                  <a:cubicBezTo>
                    <a:pt x="379" y="249"/>
                    <a:pt x="378" y="248"/>
                    <a:pt x="377" y="247"/>
                  </a:cubicBezTo>
                  <a:cubicBezTo>
                    <a:pt x="373" y="243"/>
                    <a:pt x="369" y="239"/>
                    <a:pt x="365" y="235"/>
                  </a:cubicBezTo>
                  <a:cubicBezTo>
                    <a:pt x="363" y="233"/>
                    <a:pt x="362" y="232"/>
                    <a:pt x="360" y="230"/>
                  </a:cubicBezTo>
                  <a:cubicBezTo>
                    <a:pt x="358" y="227"/>
                    <a:pt x="355" y="225"/>
                    <a:pt x="353" y="222"/>
                  </a:cubicBezTo>
                  <a:cubicBezTo>
                    <a:pt x="353" y="221"/>
                    <a:pt x="352" y="221"/>
                    <a:pt x="352" y="221"/>
                  </a:cubicBezTo>
                  <a:cubicBezTo>
                    <a:pt x="351" y="220"/>
                    <a:pt x="350" y="218"/>
                    <a:pt x="349" y="217"/>
                  </a:cubicBezTo>
                  <a:cubicBezTo>
                    <a:pt x="348" y="216"/>
                    <a:pt x="347" y="216"/>
                    <a:pt x="346" y="215"/>
                  </a:cubicBezTo>
                  <a:cubicBezTo>
                    <a:pt x="345" y="213"/>
                    <a:pt x="344" y="212"/>
                    <a:pt x="343" y="211"/>
                  </a:cubicBezTo>
                  <a:cubicBezTo>
                    <a:pt x="342" y="210"/>
                    <a:pt x="342" y="209"/>
                    <a:pt x="341" y="209"/>
                  </a:cubicBezTo>
                  <a:cubicBezTo>
                    <a:pt x="340" y="208"/>
                    <a:pt x="339" y="206"/>
                    <a:pt x="337" y="205"/>
                  </a:cubicBezTo>
                  <a:cubicBezTo>
                    <a:pt x="337" y="204"/>
                    <a:pt x="336" y="204"/>
                    <a:pt x="335" y="203"/>
                  </a:cubicBezTo>
                  <a:cubicBezTo>
                    <a:pt x="335" y="203"/>
                    <a:pt x="335" y="202"/>
                    <a:pt x="334" y="202"/>
                  </a:cubicBezTo>
                  <a:cubicBezTo>
                    <a:pt x="333" y="201"/>
                    <a:pt x="333" y="200"/>
                    <a:pt x="332" y="200"/>
                  </a:cubicBezTo>
                  <a:cubicBezTo>
                    <a:pt x="332" y="199"/>
                    <a:pt x="331" y="199"/>
                    <a:pt x="331" y="198"/>
                  </a:cubicBezTo>
                  <a:cubicBezTo>
                    <a:pt x="330" y="198"/>
                    <a:pt x="330" y="198"/>
                    <a:pt x="330" y="198"/>
                  </a:cubicBezTo>
                  <a:cubicBezTo>
                    <a:pt x="329" y="197"/>
                    <a:pt x="328" y="195"/>
                    <a:pt x="327" y="194"/>
                  </a:cubicBezTo>
                  <a:cubicBezTo>
                    <a:pt x="326" y="194"/>
                    <a:pt x="325" y="193"/>
                    <a:pt x="325" y="193"/>
                  </a:cubicBezTo>
                  <a:cubicBezTo>
                    <a:pt x="324" y="192"/>
                    <a:pt x="322" y="191"/>
                    <a:pt x="321" y="190"/>
                  </a:cubicBezTo>
                  <a:cubicBezTo>
                    <a:pt x="321" y="189"/>
                    <a:pt x="320" y="188"/>
                    <a:pt x="319" y="188"/>
                  </a:cubicBezTo>
                  <a:cubicBezTo>
                    <a:pt x="318" y="187"/>
                    <a:pt x="316" y="185"/>
                    <a:pt x="315" y="184"/>
                  </a:cubicBezTo>
                  <a:cubicBezTo>
                    <a:pt x="314" y="184"/>
                    <a:pt x="314" y="184"/>
                    <a:pt x="314" y="184"/>
                  </a:cubicBezTo>
                  <a:cubicBezTo>
                    <a:pt x="314" y="184"/>
                    <a:pt x="314" y="184"/>
                    <a:pt x="314" y="184"/>
                  </a:cubicBezTo>
                  <a:cubicBezTo>
                    <a:pt x="312" y="182"/>
                    <a:pt x="311" y="181"/>
                    <a:pt x="309" y="180"/>
                  </a:cubicBezTo>
                  <a:cubicBezTo>
                    <a:pt x="309" y="180"/>
                    <a:pt x="309" y="180"/>
                    <a:pt x="309" y="180"/>
                  </a:cubicBezTo>
                  <a:cubicBezTo>
                    <a:pt x="308" y="179"/>
                    <a:pt x="308" y="179"/>
                    <a:pt x="307" y="179"/>
                  </a:cubicBezTo>
                  <a:cubicBezTo>
                    <a:pt x="306" y="178"/>
                    <a:pt x="305" y="177"/>
                    <a:pt x="304" y="177"/>
                  </a:cubicBezTo>
                  <a:cubicBezTo>
                    <a:pt x="303" y="176"/>
                    <a:pt x="302" y="176"/>
                    <a:pt x="302" y="176"/>
                  </a:cubicBezTo>
                  <a:cubicBezTo>
                    <a:pt x="300" y="175"/>
                    <a:pt x="299" y="175"/>
                    <a:pt x="298" y="174"/>
                  </a:cubicBezTo>
                  <a:cubicBezTo>
                    <a:pt x="297" y="174"/>
                    <a:pt x="297" y="174"/>
                    <a:pt x="296" y="173"/>
                  </a:cubicBezTo>
                  <a:cubicBezTo>
                    <a:pt x="295" y="173"/>
                    <a:pt x="294" y="173"/>
                    <a:pt x="294" y="172"/>
                  </a:cubicBezTo>
                  <a:cubicBezTo>
                    <a:pt x="293" y="172"/>
                    <a:pt x="293" y="172"/>
                    <a:pt x="293" y="172"/>
                  </a:cubicBezTo>
                  <a:cubicBezTo>
                    <a:pt x="292" y="172"/>
                    <a:pt x="292" y="172"/>
                    <a:pt x="292" y="172"/>
                  </a:cubicBezTo>
                  <a:cubicBezTo>
                    <a:pt x="292" y="172"/>
                    <a:pt x="292" y="172"/>
                    <a:pt x="292" y="172"/>
                  </a:cubicBezTo>
                  <a:cubicBezTo>
                    <a:pt x="291" y="172"/>
                    <a:pt x="291" y="172"/>
                    <a:pt x="291" y="172"/>
                  </a:cubicBezTo>
                  <a:cubicBezTo>
                    <a:pt x="291" y="172"/>
                    <a:pt x="291" y="172"/>
                    <a:pt x="291" y="172"/>
                  </a:cubicBezTo>
                  <a:cubicBezTo>
                    <a:pt x="290" y="171"/>
                    <a:pt x="290" y="171"/>
                    <a:pt x="290" y="171"/>
                  </a:cubicBezTo>
                  <a:cubicBezTo>
                    <a:pt x="290" y="171"/>
                    <a:pt x="290" y="171"/>
                    <a:pt x="290" y="171"/>
                  </a:cubicBezTo>
                  <a:cubicBezTo>
                    <a:pt x="290" y="171"/>
                    <a:pt x="290" y="171"/>
                    <a:pt x="290" y="171"/>
                  </a:cubicBezTo>
                  <a:cubicBezTo>
                    <a:pt x="289" y="171"/>
                    <a:pt x="289" y="171"/>
                    <a:pt x="289" y="171"/>
                  </a:cubicBezTo>
                  <a:cubicBezTo>
                    <a:pt x="289" y="171"/>
                    <a:pt x="289" y="171"/>
                    <a:pt x="289" y="171"/>
                  </a:cubicBezTo>
                  <a:cubicBezTo>
                    <a:pt x="289" y="171"/>
                    <a:pt x="289" y="171"/>
                    <a:pt x="289" y="171"/>
                  </a:cubicBezTo>
                  <a:cubicBezTo>
                    <a:pt x="288" y="171"/>
                    <a:pt x="288" y="171"/>
                    <a:pt x="288" y="171"/>
                  </a:cubicBezTo>
                  <a:cubicBezTo>
                    <a:pt x="288" y="171"/>
                    <a:pt x="288" y="171"/>
                    <a:pt x="288" y="171"/>
                  </a:cubicBezTo>
                  <a:cubicBezTo>
                    <a:pt x="288" y="171"/>
                    <a:pt x="288" y="171"/>
                    <a:pt x="288" y="171"/>
                  </a:cubicBezTo>
                  <a:cubicBezTo>
                    <a:pt x="287" y="171"/>
                    <a:pt x="287" y="171"/>
                    <a:pt x="287" y="171"/>
                  </a:cubicBezTo>
                  <a:cubicBezTo>
                    <a:pt x="287" y="171"/>
                    <a:pt x="287" y="171"/>
                    <a:pt x="287" y="171"/>
                  </a:cubicBezTo>
                  <a:cubicBezTo>
                    <a:pt x="287" y="171"/>
                    <a:pt x="287" y="171"/>
                    <a:pt x="287" y="171"/>
                  </a:cubicBezTo>
                  <a:cubicBezTo>
                    <a:pt x="287" y="171"/>
                    <a:pt x="287" y="171"/>
                    <a:pt x="287" y="171"/>
                  </a:cubicBezTo>
                  <a:cubicBezTo>
                    <a:pt x="286" y="171"/>
                    <a:pt x="286" y="171"/>
                    <a:pt x="286" y="171"/>
                  </a:cubicBezTo>
                  <a:cubicBezTo>
                    <a:pt x="286" y="171"/>
                    <a:pt x="286" y="171"/>
                    <a:pt x="286" y="171"/>
                  </a:cubicBezTo>
                  <a:cubicBezTo>
                    <a:pt x="286" y="171"/>
                    <a:pt x="285" y="170"/>
                    <a:pt x="285" y="170"/>
                  </a:cubicBezTo>
                  <a:cubicBezTo>
                    <a:pt x="284" y="170"/>
                    <a:pt x="284" y="170"/>
                    <a:pt x="283" y="170"/>
                  </a:cubicBezTo>
                  <a:cubicBezTo>
                    <a:pt x="283" y="170"/>
                    <a:pt x="282" y="170"/>
                    <a:pt x="282" y="170"/>
                  </a:cubicBezTo>
                  <a:cubicBezTo>
                    <a:pt x="281" y="170"/>
                    <a:pt x="281" y="170"/>
                    <a:pt x="280" y="170"/>
                  </a:cubicBezTo>
                  <a:cubicBezTo>
                    <a:pt x="279" y="170"/>
                    <a:pt x="279" y="170"/>
                    <a:pt x="278" y="169"/>
                  </a:cubicBezTo>
                  <a:cubicBezTo>
                    <a:pt x="277" y="169"/>
                    <a:pt x="276" y="169"/>
                    <a:pt x="275" y="169"/>
                  </a:cubicBezTo>
                  <a:cubicBezTo>
                    <a:pt x="275" y="169"/>
                    <a:pt x="274" y="169"/>
                    <a:pt x="273" y="169"/>
                  </a:cubicBezTo>
                  <a:cubicBezTo>
                    <a:pt x="272" y="169"/>
                    <a:pt x="272" y="169"/>
                    <a:pt x="271" y="169"/>
                  </a:cubicBezTo>
                  <a:cubicBezTo>
                    <a:pt x="271" y="169"/>
                    <a:pt x="270" y="169"/>
                    <a:pt x="270" y="169"/>
                  </a:cubicBezTo>
                  <a:cubicBezTo>
                    <a:pt x="269" y="168"/>
                    <a:pt x="269" y="168"/>
                    <a:pt x="269" y="168"/>
                  </a:cubicBezTo>
                  <a:cubicBezTo>
                    <a:pt x="269" y="168"/>
                    <a:pt x="269" y="168"/>
                    <a:pt x="269" y="168"/>
                  </a:cubicBezTo>
                  <a:cubicBezTo>
                    <a:pt x="269" y="168"/>
                    <a:pt x="269" y="168"/>
                    <a:pt x="269" y="168"/>
                  </a:cubicBezTo>
                  <a:cubicBezTo>
                    <a:pt x="268" y="168"/>
                    <a:pt x="268" y="168"/>
                    <a:pt x="268" y="168"/>
                  </a:cubicBezTo>
                  <a:cubicBezTo>
                    <a:pt x="268" y="168"/>
                    <a:pt x="267" y="168"/>
                    <a:pt x="267" y="168"/>
                  </a:cubicBezTo>
                  <a:cubicBezTo>
                    <a:pt x="267" y="168"/>
                    <a:pt x="266" y="168"/>
                    <a:pt x="266" y="168"/>
                  </a:cubicBezTo>
                  <a:cubicBezTo>
                    <a:pt x="266" y="168"/>
                    <a:pt x="266" y="168"/>
                    <a:pt x="266" y="168"/>
                  </a:cubicBezTo>
                  <a:cubicBezTo>
                    <a:pt x="265" y="168"/>
                    <a:pt x="265" y="168"/>
                    <a:pt x="265" y="168"/>
                  </a:cubicBezTo>
                  <a:cubicBezTo>
                    <a:pt x="264" y="168"/>
                    <a:pt x="264" y="168"/>
                    <a:pt x="264" y="168"/>
                  </a:cubicBezTo>
                  <a:cubicBezTo>
                    <a:pt x="263" y="168"/>
                    <a:pt x="263" y="168"/>
                    <a:pt x="263" y="168"/>
                  </a:cubicBezTo>
                  <a:cubicBezTo>
                    <a:pt x="262" y="168"/>
                    <a:pt x="262" y="168"/>
                    <a:pt x="262" y="168"/>
                  </a:cubicBezTo>
                  <a:cubicBezTo>
                    <a:pt x="261" y="168"/>
                    <a:pt x="261" y="168"/>
                    <a:pt x="261" y="168"/>
                  </a:cubicBezTo>
                  <a:cubicBezTo>
                    <a:pt x="260" y="168"/>
                    <a:pt x="260" y="168"/>
                    <a:pt x="260" y="168"/>
                  </a:cubicBezTo>
                  <a:cubicBezTo>
                    <a:pt x="259" y="168"/>
                    <a:pt x="259" y="168"/>
                    <a:pt x="259" y="168"/>
                  </a:cubicBezTo>
                  <a:cubicBezTo>
                    <a:pt x="259" y="168"/>
                    <a:pt x="259" y="168"/>
                    <a:pt x="259" y="168"/>
                  </a:cubicBezTo>
                  <a:cubicBezTo>
                    <a:pt x="258" y="168"/>
                    <a:pt x="258" y="168"/>
                    <a:pt x="258" y="168"/>
                  </a:cubicBezTo>
                  <a:cubicBezTo>
                    <a:pt x="257" y="168"/>
                    <a:pt x="257" y="168"/>
                    <a:pt x="257" y="168"/>
                  </a:cubicBezTo>
                  <a:cubicBezTo>
                    <a:pt x="256" y="168"/>
                    <a:pt x="256" y="168"/>
                    <a:pt x="256" y="168"/>
                  </a:cubicBezTo>
                  <a:cubicBezTo>
                    <a:pt x="256" y="168"/>
                    <a:pt x="256" y="168"/>
                    <a:pt x="256" y="168"/>
                  </a:cubicBezTo>
                  <a:cubicBezTo>
                    <a:pt x="255" y="168"/>
                    <a:pt x="255" y="168"/>
                    <a:pt x="255" y="168"/>
                  </a:cubicBezTo>
                  <a:cubicBezTo>
                    <a:pt x="255" y="168"/>
                    <a:pt x="255" y="168"/>
                    <a:pt x="255" y="168"/>
                  </a:cubicBezTo>
                  <a:cubicBezTo>
                    <a:pt x="255" y="168"/>
                    <a:pt x="255" y="168"/>
                    <a:pt x="255" y="168"/>
                  </a:cubicBezTo>
                  <a:cubicBezTo>
                    <a:pt x="254" y="168"/>
                    <a:pt x="254" y="168"/>
                    <a:pt x="254" y="168"/>
                  </a:cubicBezTo>
                  <a:cubicBezTo>
                    <a:pt x="254" y="168"/>
                    <a:pt x="254" y="168"/>
                    <a:pt x="254" y="168"/>
                  </a:cubicBezTo>
                  <a:cubicBezTo>
                    <a:pt x="253" y="168"/>
                    <a:pt x="253" y="168"/>
                    <a:pt x="253" y="168"/>
                  </a:cubicBezTo>
                  <a:cubicBezTo>
                    <a:pt x="253" y="168"/>
                    <a:pt x="253" y="168"/>
                    <a:pt x="253" y="168"/>
                  </a:cubicBezTo>
                  <a:cubicBezTo>
                    <a:pt x="253" y="168"/>
                    <a:pt x="253" y="168"/>
                    <a:pt x="253" y="168"/>
                  </a:cubicBezTo>
                  <a:cubicBezTo>
                    <a:pt x="252" y="168"/>
                    <a:pt x="252" y="168"/>
                    <a:pt x="252" y="168"/>
                  </a:cubicBezTo>
                  <a:cubicBezTo>
                    <a:pt x="251" y="168"/>
                    <a:pt x="251" y="168"/>
                    <a:pt x="251" y="168"/>
                  </a:cubicBezTo>
                  <a:cubicBezTo>
                    <a:pt x="251" y="168"/>
                    <a:pt x="251" y="168"/>
                    <a:pt x="251" y="168"/>
                  </a:cubicBezTo>
                  <a:cubicBezTo>
                    <a:pt x="250" y="168"/>
                    <a:pt x="250" y="168"/>
                    <a:pt x="250" y="168"/>
                  </a:cubicBezTo>
                  <a:cubicBezTo>
                    <a:pt x="250" y="168"/>
                    <a:pt x="250" y="168"/>
                    <a:pt x="250" y="168"/>
                  </a:cubicBezTo>
                  <a:cubicBezTo>
                    <a:pt x="249" y="168"/>
                    <a:pt x="249" y="168"/>
                    <a:pt x="249" y="168"/>
                  </a:cubicBezTo>
                  <a:cubicBezTo>
                    <a:pt x="249" y="168"/>
                    <a:pt x="249" y="168"/>
                    <a:pt x="249" y="168"/>
                  </a:cubicBezTo>
                  <a:cubicBezTo>
                    <a:pt x="249" y="168"/>
                    <a:pt x="249" y="168"/>
                    <a:pt x="249" y="168"/>
                  </a:cubicBezTo>
                  <a:cubicBezTo>
                    <a:pt x="248" y="168"/>
                    <a:pt x="248" y="168"/>
                    <a:pt x="248" y="168"/>
                  </a:cubicBezTo>
                  <a:cubicBezTo>
                    <a:pt x="248" y="168"/>
                    <a:pt x="248" y="168"/>
                    <a:pt x="248" y="168"/>
                  </a:cubicBezTo>
                  <a:cubicBezTo>
                    <a:pt x="247" y="168"/>
                    <a:pt x="247" y="168"/>
                    <a:pt x="247" y="168"/>
                  </a:cubicBezTo>
                  <a:cubicBezTo>
                    <a:pt x="246" y="168"/>
                    <a:pt x="246" y="168"/>
                    <a:pt x="246" y="168"/>
                  </a:cubicBezTo>
                  <a:cubicBezTo>
                    <a:pt x="246" y="168"/>
                    <a:pt x="246" y="168"/>
                    <a:pt x="246" y="168"/>
                  </a:cubicBezTo>
                  <a:cubicBezTo>
                    <a:pt x="245" y="168"/>
                    <a:pt x="245" y="168"/>
                    <a:pt x="245" y="168"/>
                  </a:cubicBezTo>
                  <a:cubicBezTo>
                    <a:pt x="244" y="168"/>
                    <a:pt x="244" y="168"/>
                    <a:pt x="244" y="168"/>
                  </a:cubicBezTo>
                  <a:cubicBezTo>
                    <a:pt x="243" y="169"/>
                    <a:pt x="243" y="169"/>
                    <a:pt x="243" y="169"/>
                  </a:cubicBezTo>
                  <a:cubicBezTo>
                    <a:pt x="242" y="169"/>
                    <a:pt x="242" y="169"/>
                    <a:pt x="242" y="169"/>
                  </a:cubicBezTo>
                  <a:cubicBezTo>
                    <a:pt x="241" y="169"/>
                    <a:pt x="240" y="169"/>
                    <a:pt x="240" y="169"/>
                  </a:cubicBezTo>
                  <a:cubicBezTo>
                    <a:pt x="239" y="169"/>
                    <a:pt x="239" y="169"/>
                    <a:pt x="239" y="169"/>
                  </a:cubicBezTo>
                  <a:cubicBezTo>
                    <a:pt x="239" y="169"/>
                    <a:pt x="239" y="169"/>
                    <a:pt x="239" y="169"/>
                  </a:cubicBezTo>
                  <a:cubicBezTo>
                    <a:pt x="238" y="170"/>
                    <a:pt x="238" y="170"/>
                    <a:pt x="237" y="170"/>
                  </a:cubicBezTo>
                  <a:cubicBezTo>
                    <a:pt x="236" y="170"/>
                    <a:pt x="236" y="171"/>
                    <a:pt x="235" y="171"/>
                  </a:cubicBezTo>
                  <a:cubicBezTo>
                    <a:pt x="235" y="171"/>
                    <a:pt x="235" y="171"/>
                    <a:pt x="235" y="171"/>
                  </a:cubicBezTo>
                  <a:cubicBezTo>
                    <a:pt x="235" y="171"/>
                    <a:pt x="235" y="171"/>
                    <a:pt x="235" y="171"/>
                  </a:cubicBezTo>
                  <a:cubicBezTo>
                    <a:pt x="234" y="171"/>
                    <a:pt x="234" y="171"/>
                    <a:pt x="234" y="171"/>
                  </a:cubicBezTo>
                  <a:cubicBezTo>
                    <a:pt x="233" y="171"/>
                    <a:pt x="232" y="172"/>
                    <a:pt x="232" y="172"/>
                  </a:cubicBezTo>
                  <a:cubicBezTo>
                    <a:pt x="231" y="173"/>
                    <a:pt x="231" y="173"/>
                    <a:pt x="231" y="173"/>
                  </a:cubicBezTo>
                  <a:cubicBezTo>
                    <a:pt x="231" y="173"/>
                    <a:pt x="231" y="173"/>
                    <a:pt x="231" y="173"/>
                  </a:cubicBezTo>
                  <a:cubicBezTo>
                    <a:pt x="230" y="173"/>
                    <a:pt x="230" y="173"/>
                    <a:pt x="230" y="173"/>
                  </a:cubicBezTo>
                  <a:cubicBezTo>
                    <a:pt x="230" y="173"/>
                    <a:pt x="229" y="174"/>
                    <a:pt x="229" y="174"/>
                  </a:cubicBezTo>
                  <a:cubicBezTo>
                    <a:pt x="228" y="174"/>
                    <a:pt x="228" y="174"/>
                    <a:pt x="227" y="175"/>
                  </a:cubicBezTo>
                  <a:cubicBezTo>
                    <a:pt x="227" y="175"/>
                    <a:pt x="227" y="175"/>
                    <a:pt x="227" y="175"/>
                  </a:cubicBezTo>
                  <a:cubicBezTo>
                    <a:pt x="227" y="175"/>
                    <a:pt x="227" y="175"/>
                    <a:pt x="227" y="175"/>
                  </a:cubicBezTo>
                  <a:cubicBezTo>
                    <a:pt x="227" y="175"/>
                    <a:pt x="227" y="175"/>
                    <a:pt x="227" y="175"/>
                  </a:cubicBezTo>
                  <a:cubicBezTo>
                    <a:pt x="226" y="176"/>
                    <a:pt x="226" y="176"/>
                    <a:pt x="226" y="176"/>
                  </a:cubicBezTo>
                  <a:cubicBezTo>
                    <a:pt x="225" y="176"/>
                    <a:pt x="225" y="176"/>
                    <a:pt x="224" y="177"/>
                  </a:cubicBezTo>
                  <a:cubicBezTo>
                    <a:pt x="224" y="177"/>
                    <a:pt x="224" y="177"/>
                    <a:pt x="223" y="178"/>
                  </a:cubicBezTo>
                  <a:cubicBezTo>
                    <a:pt x="223" y="178"/>
                    <a:pt x="223" y="178"/>
                    <a:pt x="223" y="178"/>
                  </a:cubicBezTo>
                  <a:cubicBezTo>
                    <a:pt x="223" y="178"/>
                    <a:pt x="223" y="178"/>
                    <a:pt x="223" y="178"/>
                  </a:cubicBezTo>
                  <a:cubicBezTo>
                    <a:pt x="222" y="179"/>
                    <a:pt x="222" y="179"/>
                    <a:pt x="222" y="179"/>
                  </a:cubicBezTo>
                  <a:cubicBezTo>
                    <a:pt x="221" y="179"/>
                    <a:pt x="221" y="180"/>
                    <a:pt x="221" y="180"/>
                  </a:cubicBezTo>
                  <a:cubicBezTo>
                    <a:pt x="220" y="181"/>
                    <a:pt x="220" y="181"/>
                    <a:pt x="220" y="181"/>
                  </a:cubicBezTo>
                  <a:cubicBezTo>
                    <a:pt x="220" y="181"/>
                    <a:pt x="220" y="181"/>
                    <a:pt x="220" y="181"/>
                  </a:cubicBezTo>
                  <a:cubicBezTo>
                    <a:pt x="219" y="181"/>
                    <a:pt x="219" y="181"/>
                    <a:pt x="219" y="181"/>
                  </a:cubicBezTo>
                  <a:cubicBezTo>
                    <a:pt x="219" y="182"/>
                    <a:pt x="219" y="182"/>
                    <a:pt x="219" y="182"/>
                  </a:cubicBezTo>
                  <a:cubicBezTo>
                    <a:pt x="218" y="182"/>
                    <a:pt x="218" y="183"/>
                    <a:pt x="217" y="184"/>
                  </a:cubicBezTo>
                  <a:cubicBezTo>
                    <a:pt x="217" y="184"/>
                    <a:pt x="217" y="184"/>
                    <a:pt x="217" y="184"/>
                  </a:cubicBezTo>
                  <a:cubicBezTo>
                    <a:pt x="216" y="184"/>
                    <a:pt x="216" y="185"/>
                    <a:pt x="215" y="185"/>
                  </a:cubicBezTo>
                  <a:cubicBezTo>
                    <a:pt x="215" y="186"/>
                    <a:pt x="215" y="186"/>
                    <a:pt x="215" y="186"/>
                  </a:cubicBezTo>
                  <a:cubicBezTo>
                    <a:pt x="214" y="186"/>
                    <a:pt x="213" y="187"/>
                    <a:pt x="212" y="187"/>
                  </a:cubicBezTo>
                  <a:cubicBezTo>
                    <a:pt x="212" y="187"/>
                    <a:pt x="212" y="187"/>
                    <a:pt x="212" y="187"/>
                  </a:cubicBezTo>
                  <a:cubicBezTo>
                    <a:pt x="211" y="188"/>
                    <a:pt x="210" y="188"/>
                    <a:pt x="209" y="189"/>
                  </a:cubicBezTo>
                  <a:cubicBezTo>
                    <a:pt x="209" y="189"/>
                    <a:pt x="209" y="189"/>
                    <a:pt x="209" y="189"/>
                  </a:cubicBezTo>
                  <a:cubicBezTo>
                    <a:pt x="208" y="189"/>
                    <a:pt x="208" y="190"/>
                    <a:pt x="207" y="190"/>
                  </a:cubicBezTo>
                  <a:cubicBezTo>
                    <a:pt x="206" y="190"/>
                    <a:pt x="205" y="191"/>
                    <a:pt x="204" y="191"/>
                  </a:cubicBezTo>
                  <a:cubicBezTo>
                    <a:pt x="203" y="192"/>
                    <a:pt x="203" y="192"/>
                    <a:pt x="203" y="192"/>
                  </a:cubicBezTo>
                  <a:cubicBezTo>
                    <a:pt x="201" y="192"/>
                    <a:pt x="199" y="193"/>
                    <a:pt x="198" y="194"/>
                  </a:cubicBezTo>
                  <a:cubicBezTo>
                    <a:pt x="197" y="194"/>
                    <a:pt x="197" y="194"/>
                    <a:pt x="196" y="194"/>
                  </a:cubicBezTo>
                  <a:cubicBezTo>
                    <a:pt x="195" y="194"/>
                    <a:pt x="193" y="195"/>
                    <a:pt x="192" y="195"/>
                  </a:cubicBezTo>
                  <a:cubicBezTo>
                    <a:pt x="191" y="195"/>
                    <a:pt x="191" y="195"/>
                    <a:pt x="190" y="196"/>
                  </a:cubicBezTo>
                  <a:cubicBezTo>
                    <a:pt x="188" y="196"/>
                    <a:pt x="187" y="196"/>
                    <a:pt x="185" y="197"/>
                  </a:cubicBezTo>
                  <a:cubicBezTo>
                    <a:pt x="184" y="197"/>
                    <a:pt x="184" y="197"/>
                    <a:pt x="184" y="197"/>
                  </a:cubicBezTo>
                  <a:cubicBezTo>
                    <a:pt x="184" y="197"/>
                    <a:pt x="184" y="197"/>
                    <a:pt x="184" y="197"/>
                  </a:cubicBezTo>
                  <a:cubicBezTo>
                    <a:pt x="181" y="198"/>
                    <a:pt x="177" y="198"/>
                    <a:pt x="174" y="199"/>
                  </a:cubicBezTo>
                  <a:cubicBezTo>
                    <a:pt x="173" y="199"/>
                    <a:pt x="173" y="199"/>
                    <a:pt x="173" y="199"/>
                  </a:cubicBezTo>
                  <a:cubicBezTo>
                    <a:pt x="172" y="199"/>
                    <a:pt x="170" y="199"/>
                    <a:pt x="168" y="199"/>
                  </a:cubicBezTo>
                  <a:cubicBezTo>
                    <a:pt x="168" y="199"/>
                    <a:pt x="168" y="199"/>
                    <a:pt x="168" y="199"/>
                  </a:cubicBezTo>
                  <a:cubicBezTo>
                    <a:pt x="168" y="199"/>
                    <a:pt x="168" y="199"/>
                    <a:pt x="168" y="199"/>
                  </a:cubicBezTo>
                  <a:cubicBezTo>
                    <a:pt x="171" y="161"/>
                    <a:pt x="175" y="123"/>
                    <a:pt x="178" y="85"/>
                  </a:cubicBezTo>
                  <a:cubicBezTo>
                    <a:pt x="179" y="84"/>
                    <a:pt x="178" y="82"/>
                    <a:pt x="178" y="80"/>
                  </a:cubicBezTo>
                  <a:cubicBezTo>
                    <a:pt x="177" y="79"/>
                    <a:pt x="176" y="77"/>
                    <a:pt x="175" y="76"/>
                  </a:cubicBezTo>
                  <a:cubicBezTo>
                    <a:pt x="174" y="74"/>
                    <a:pt x="172" y="72"/>
                    <a:pt x="170" y="70"/>
                  </a:cubicBezTo>
                  <a:cubicBezTo>
                    <a:pt x="168" y="69"/>
                    <a:pt x="166" y="67"/>
                    <a:pt x="163" y="65"/>
                  </a:cubicBezTo>
                  <a:cubicBezTo>
                    <a:pt x="157" y="60"/>
                    <a:pt x="149" y="55"/>
                    <a:pt x="141" y="49"/>
                  </a:cubicBezTo>
                  <a:cubicBezTo>
                    <a:pt x="133" y="43"/>
                    <a:pt x="125" y="36"/>
                    <a:pt x="118" y="30"/>
                  </a:cubicBezTo>
                  <a:cubicBezTo>
                    <a:pt x="111" y="24"/>
                    <a:pt x="104" y="19"/>
                    <a:pt x="100" y="15"/>
                  </a:cubicBezTo>
                  <a:cubicBezTo>
                    <a:pt x="95" y="11"/>
                    <a:pt x="92" y="9"/>
                    <a:pt x="91" y="8"/>
                  </a:cubicBezTo>
                  <a:cubicBezTo>
                    <a:pt x="91" y="8"/>
                    <a:pt x="90" y="8"/>
                    <a:pt x="90" y="7"/>
                  </a:cubicBezTo>
                  <a:cubicBezTo>
                    <a:pt x="89" y="7"/>
                    <a:pt x="88" y="6"/>
                    <a:pt x="87" y="6"/>
                  </a:cubicBezTo>
                  <a:cubicBezTo>
                    <a:pt x="86" y="5"/>
                    <a:pt x="86" y="4"/>
                    <a:pt x="85" y="3"/>
                  </a:cubicBezTo>
                  <a:cubicBezTo>
                    <a:pt x="84" y="2"/>
                    <a:pt x="84" y="1"/>
                    <a:pt x="84" y="0"/>
                  </a:cubicBezTo>
                  <a:cubicBezTo>
                    <a:pt x="80" y="55"/>
                    <a:pt x="75" y="110"/>
                    <a:pt x="71" y="164"/>
                  </a:cubicBezTo>
                  <a:cubicBezTo>
                    <a:pt x="71" y="166"/>
                    <a:pt x="71" y="167"/>
                    <a:pt x="71" y="168"/>
                  </a:cubicBezTo>
                  <a:cubicBezTo>
                    <a:pt x="72" y="169"/>
                    <a:pt x="73" y="170"/>
                    <a:pt x="74" y="170"/>
                  </a:cubicBezTo>
                  <a:cubicBezTo>
                    <a:pt x="74" y="171"/>
                    <a:pt x="75" y="172"/>
                    <a:pt x="76" y="172"/>
                  </a:cubicBezTo>
                  <a:cubicBezTo>
                    <a:pt x="77" y="173"/>
                    <a:pt x="77" y="173"/>
                    <a:pt x="77" y="173"/>
                  </a:cubicBezTo>
                  <a:cubicBezTo>
                    <a:pt x="78" y="174"/>
                    <a:pt x="81" y="176"/>
                    <a:pt x="86" y="181"/>
                  </a:cubicBezTo>
                  <a:cubicBezTo>
                    <a:pt x="90" y="185"/>
                    <a:pt x="96" y="190"/>
                    <a:pt x="102" y="196"/>
                  </a:cubicBezTo>
                  <a:cubicBezTo>
                    <a:pt x="101" y="196"/>
                    <a:pt x="100" y="195"/>
                    <a:pt x="100" y="195"/>
                  </a:cubicBezTo>
                  <a:cubicBezTo>
                    <a:pt x="99" y="195"/>
                    <a:pt x="99" y="195"/>
                    <a:pt x="99" y="195"/>
                  </a:cubicBezTo>
                  <a:cubicBezTo>
                    <a:pt x="96" y="194"/>
                    <a:pt x="92" y="194"/>
                    <a:pt x="89" y="193"/>
                  </a:cubicBezTo>
                  <a:cubicBezTo>
                    <a:pt x="89" y="193"/>
                    <a:pt x="89" y="193"/>
                    <a:pt x="89" y="193"/>
                  </a:cubicBezTo>
                  <a:cubicBezTo>
                    <a:pt x="85" y="192"/>
                    <a:pt x="82" y="191"/>
                    <a:pt x="78" y="190"/>
                  </a:cubicBezTo>
                  <a:cubicBezTo>
                    <a:pt x="78" y="190"/>
                    <a:pt x="78" y="190"/>
                    <a:pt x="78" y="190"/>
                  </a:cubicBezTo>
                  <a:cubicBezTo>
                    <a:pt x="74" y="189"/>
                    <a:pt x="71" y="187"/>
                    <a:pt x="67" y="186"/>
                  </a:cubicBezTo>
                  <a:cubicBezTo>
                    <a:pt x="58" y="183"/>
                    <a:pt x="49" y="179"/>
                    <a:pt x="42" y="175"/>
                  </a:cubicBezTo>
                  <a:cubicBezTo>
                    <a:pt x="36" y="171"/>
                    <a:pt x="30" y="166"/>
                    <a:pt x="26" y="162"/>
                  </a:cubicBezTo>
                  <a:cubicBezTo>
                    <a:pt x="21" y="158"/>
                    <a:pt x="18" y="153"/>
                    <a:pt x="16" y="149"/>
                  </a:cubicBezTo>
                  <a:cubicBezTo>
                    <a:pt x="14" y="144"/>
                    <a:pt x="13" y="140"/>
                    <a:pt x="14" y="136"/>
                  </a:cubicBezTo>
                  <a:cubicBezTo>
                    <a:pt x="9" y="194"/>
                    <a:pt x="5" y="252"/>
                    <a:pt x="0" y="310"/>
                  </a:cubicBezTo>
                  <a:cubicBezTo>
                    <a:pt x="0" y="315"/>
                    <a:pt x="1" y="320"/>
                    <a:pt x="3" y="324"/>
                  </a:cubicBezTo>
                  <a:cubicBezTo>
                    <a:pt x="5" y="329"/>
                    <a:pt x="8" y="334"/>
                    <a:pt x="12" y="338"/>
                  </a:cubicBezTo>
                  <a:cubicBezTo>
                    <a:pt x="15" y="342"/>
                    <a:pt x="20" y="346"/>
                    <a:pt x="25" y="350"/>
                  </a:cubicBezTo>
                  <a:cubicBezTo>
                    <a:pt x="21" y="399"/>
                    <a:pt x="17" y="449"/>
                    <a:pt x="13" y="499"/>
                  </a:cubicBezTo>
                  <a:cubicBezTo>
                    <a:pt x="13" y="498"/>
                    <a:pt x="13" y="498"/>
                    <a:pt x="13" y="498"/>
                  </a:cubicBezTo>
                  <a:cubicBezTo>
                    <a:pt x="13" y="498"/>
                    <a:pt x="13" y="498"/>
                    <a:pt x="13" y="498"/>
                  </a:cubicBezTo>
                  <a:cubicBezTo>
                    <a:pt x="13" y="498"/>
                    <a:pt x="13" y="498"/>
                    <a:pt x="13" y="498"/>
                  </a:cubicBezTo>
                  <a:cubicBezTo>
                    <a:pt x="13" y="498"/>
                    <a:pt x="13" y="498"/>
                    <a:pt x="13" y="498"/>
                  </a:cubicBezTo>
                  <a:cubicBezTo>
                    <a:pt x="13" y="498"/>
                    <a:pt x="13" y="498"/>
                    <a:pt x="13" y="498"/>
                  </a:cubicBezTo>
                  <a:cubicBezTo>
                    <a:pt x="13" y="498"/>
                    <a:pt x="13" y="498"/>
                    <a:pt x="13" y="498"/>
                  </a:cubicBezTo>
                  <a:cubicBezTo>
                    <a:pt x="13" y="497"/>
                    <a:pt x="14" y="497"/>
                    <a:pt x="14" y="496"/>
                  </a:cubicBezTo>
                  <a:cubicBezTo>
                    <a:pt x="14" y="496"/>
                    <a:pt x="14" y="495"/>
                    <a:pt x="14" y="494"/>
                  </a:cubicBezTo>
                  <a:cubicBezTo>
                    <a:pt x="14" y="494"/>
                    <a:pt x="14" y="494"/>
                    <a:pt x="14" y="494"/>
                  </a:cubicBezTo>
                  <a:cubicBezTo>
                    <a:pt x="14" y="493"/>
                    <a:pt x="14" y="493"/>
                    <a:pt x="14" y="493"/>
                  </a:cubicBezTo>
                  <a:cubicBezTo>
                    <a:pt x="14" y="493"/>
                    <a:pt x="14" y="493"/>
                    <a:pt x="14" y="493"/>
                  </a:cubicBezTo>
                  <a:cubicBezTo>
                    <a:pt x="14" y="493"/>
                    <a:pt x="14" y="493"/>
                    <a:pt x="14" y="493"/>
                  </a:cubicBezTo>
                  <a:cubicBezTo>
                    <a:pt x="14" y="492"/>
                    <a:pt x="14" y="492"/>
                    <a:pt x="14" y="491"/>
                  </a:cubicBezTo>
                  <a:cubicBezTo>
                    <a:pt x="14" y="490"/>
                    <a:pt x="14" y="490"/>
                    <a:pt x="14" y="489"/>
                  </a:cubicBezTo>
                  <a:cubicBezTo>
                    <a:pt x="15" y="488"/>
                    <a:pt x="15" y="488"/>
                    <a:pt x="15" y="488"/>
                  </a:cubicBezTo>
                  <a:cubicBezTo>
                    <a:pt x="15" y="488"/>
                    <a:pt x="15" y="488"/>
                    <a:pt x="15" y="488"/>
                  </a:cubicBezTo>
                  <a:cubicBezTo>
                    <a:pt x="15" y="488"/>
                    <a:pt x="15" y="488"/>
                    <a:pt x="15" y="488"/>
                  </a:cubicBezTo>
                  <a:cubicBezTo>
                    <a:pt x="15" y="486"/>
                    <a:pt x="15" y="485"/>
                    <a:pt x="15" y="484"/>
                  </a:cubicBezTo>
                  <a:cubicBezTo>
                    <a:pt x="15" y="484"/>
                    <a:pt x="15" y="483"/>
                    <a:pt x="15" y="483"/>
                  </a:cubicBezTo>
                  <a:cubicBezTo>
                    <a:pt x="15" y="483"/>
                    <a:pt x="15" y="483"/>
                    <a:pt x="15" y="483"/>
                  </a:cubicBezTo>
                  <a:cubicBezTo>
                    <a:pt x="15" y="482"/>
                    <a:pt x="15" y="482"/>
                    <a:pt x="15" y="482"/>
                  </a:cubicBezTo>
                  <a:cubicBezTo>
                    <a:pt x="15" y="482"/>
                    <a:pt x="15" y="481"/>
                    <a:pt x="15" y="480"/>
                  </a:cubicBezTo>
                  <a:cubicBezTo>
                    <a:pt x="15" y="479"/>
                    <a:pt x="16" y="478"/>
                    <a:pt x="16" y="477"/>
                  </a:cubicBezTo>
                  <a:cubicBezTo>
                    <a:pt x="19" y="434"/>
                    <a:pt x="22" y="392"/>
                    <a:pt x="26" y="350"/>
                  </a:cubicBezTo>
                  <a:cubicBezTo>
                    <a:pt x="27" y="351"/>
                    <a:pt x="27" y="351"/>
                    <a:pt x="28" y="352"/>
                  </a:cubicBezTo>
                  <a:cubicBezTo>
                    <a:pt x="35" y="356"/>
                    <a:pt x="43" y="361"/>
                    <a:pt x="53" y="364"/>
                  </a:cubicBezTo>
                  <a:cubicBezTo>
                    <a:pt x="53" y="365"/>
                    <a:pt x="54" y="365"/>
                    <a:pt x="54" y="365"/>
                  </a:cubicBezTo>
                  <a:cubicBezTo>
                    <a:pt x="55" y="365"/>
                    <a:pt x="55" y="365"/>
                    <a:pt x="56" y="366"/>
                  </a:cubicBezTo>
                  <a:cubicBezTo>
                    <a:pt x="56" y="366"/>
                    <a:pt x="57" y="366"/>
                    <a:pt x="57" y="366"/>
                  </a:cubicBezTo>
                  <a:cubicBezTo>
                    <a:pt x="58" y="366"/>
                    <a:pt x="58" y="367"/>
                    <a:pt x="59" y="367"/>
                  </a:cubicBezTo>
                  <a:cubicBezTo>
                    <a:pt x="60" y="367"/>
                    <a:pt x="61" y="367"/>
                    <a:pt x="62" y="368"/>
                  </a:cubicBezTo>
                  <a:cubicBezTo>
                    <a:pt x="62" y="368"/>
                    <a:pt x="63" y="368"/>
                    <a:pt x="63" y="368"/>
                  </a:cubicBezTo>
                  <a:cubicBezTo>
                    <a:pt x="63" y="368"/>
                    <a:pt x="63" y="368"/>
                    <a:pt x="63" y="368"/>
                  </a:cubicBezTo>
                  <a:cubicBezTo>
                    <a:pt x="64" y="368"/>
                    <a:pt x="64" y="369"/>
                    <a:pt x="65" y="369"/>
                  </a:cubicBezTo>
                  <a:cubicBezTo>
                    <a:pt x="66" y="369"/>
                    <a:pt x="67" y="369"/>
                    <a:pt x="68" y="370"/>
                  </a:cubicBezTo>
                  <a:cubicBezTo>
                    <a:pt x="69" y="370"/>
                    <a:pt x="70" y="370"/>
                    <a:pt x="71" y="371"/>
                  </a:cubicBezTo>
                  <a:cubicBezTo>
                    <a:pt x="71" y="371"/>
                    <a:pt x="72" y="371"/>
                    <a:pt x="73" y="371"/>
                  </a:cubicBezTo>
                  <a:cubicBezTo>
                    <a:pt x="74" y="371"/>
                    <a:pt x="74" y="371"/>
                    <a:pt x="74" y="371"/>
                  </a:cubicBezTo>
                  <a:cubicBezTo>
                    <a:pt x="74" y="372"/>
                    <a:pt x="74" y="372"/>
                    <a:pt x="74" y="372"/>
                  </a:cubicBezTo>
                  <a:cubicBezTo>
                    <a:pt x="74" y="372"/>
                    <a:pt x="74" y="372"/>
                    <a:pt x="74" y="372"/>
                  </a:cubicBezTo>
                  <a:cubicBezTo>
                    <a:pt x="74" y="372"/>
                    <a:pt x="75" y="372"/>
                    <a:pt x="75" y="372"/>
                  </a:cubicBezTo>
                  <a:cubicBezTo>
                    <a:pt x="76" y="372"/>
                    <a:pt x="76" y="372"/>
                    <a:pt x="77" y="372"/>
                  </a:cubicBezTo>
                  <a:cubicBezTo>
                    <a:pt x="78" y="373"/>
                    <a:pt x="79" y="373"/>
                    <a:pt x="79" y="373"/>
                  </a:cubicBezTo>
                  <a:cubicBezTo>
                    <a:pt x="80" y="373"/>
                    <a:pt x="81" y="373"/>
                    <a:pt x="81" y="374"/>
                  </a:cubicBezTo>
                  <a:cubicBezTo>
                    <a:pt x="82" y="374"/>
                    <a:pt x="83" y="374"/>
                    <a:pt x="83" y="374"/>
                  </a:cubicBezTo>
                  <a:cubicBezTo>
                    <a:pt x="84" y="374"/>
                    <a:pt x="84" y="374"/>
                    <a:pt x="84" y="374"/>
                  </a:cubicBezTo>
                  <a:cubicBezTo>
                    <a:pt x="84" y="374"/>
                    <a:pt x="84" y="374"/>
                    <a:pt x="84" y="374"/>
                  </a:cubicBezTo>
                  <a:cubicBezTo>
                    <a:pt x="85" y="374"/>
                    <a:pt x="85" y="374"/>
                    <a:pt x="85" y="374"/>
                  </a:cubicBezTo>
                  <a:cubicBezTo>
                    <a:pt x="86" y="375"/>
                    <a:pt x="86" y="375"/>
                    <a:pt x="87" y="375"/>
                  </a:cubicBezTo>
                  <a:cubicBezTo>
                    <a:pt x="89" y="375"/>
                    <a:pt x="89" y="375"/>
                    <a:pt x="89" y="375"/>
                  </a:cubicBezTo>
                  <a:cubicBezTo>
                    <a:pt x="89" y="375"/>
                    <a:pt x="90" y="375"/>
                    <a:pt x="91" y="376"/>
                  </a:cubicBezTo>
                  <a:cubicBezTo>
                    <a:pt x="91" y="376"/>
                    <a:pt x="92" y="376"/>
                    <a:pt x="92" y="376"/>
                  </a:cubicBezTo>
                  <a:cubicBezTo>
                    <a:pt x="93" y="376"/>
                    <a:pt x="93" y="376"/>
                    <a:pt x="94" y="376"/>
                  </a:cubicBezTo>
                  <a:cubicBezTo>
                    <a:pt x="94" y="376"/>
                    <a:pt x="94" y="376"/>
                    <a:pt x="94" y="376"/>
                  </a:cubicBezTo>
                  <a:cubicBezTo>
                    <a:pt x="95" y="376"/>
                    <a:pt x="95" y="376"/>
                    <a:pt x="95" y="376"/>
                  </a:cubicBezTo>
                  <a:cubicBezTo>
                    <a:pt x="95" y="376"/>
                    <a:pt x="95" y="376"/>
                    <a:pt x="95" y="376"/>
                  </a:cubicBezTo>
                  <a:cubicBezTo>
                    <a:pt x="96" y="377"/>
                    <a:pt x="96" y="377"/>
                    <a:pt x="96" y="377"/>
                  </a:cubicBezTo>
                  <a:cubicBezTo>
                    <a:pt x="96" y="377"/>
                    <a:pt x="97" y="377"/>
                    <a:pt x="97" y="377"/>
                  </a:cubicBezTo>
                  <a:cubicBezTo>
                    <a:pt x="98" y="377"/>
                    <a:pt x="98" y="377"/>
                    <a:pt x="99" y="377"/>
                  </a:cubicBezTo>
                  <a:cubicBezTo>
                    <a:pt x="99" y="377"/>
                    <a:pt x="100" y="377"/>
                    <a:pt x="100" y="377"/>
                  </a:cubicBezTo>
                  <a:cubicBezTo>
                    <a:pt x="102" y="378"/>
                    <a:pt x="102" y="378"/>
                    <a:pt x="102" y="378"/>
                  </a:cubicBezTo>
                  <a:cubicBezTo>
                    <a:pt x="102" y="378"/>
                    <a:pt x="103" y="378"/>
                    <a:pt x="103" y="378"/>
                  </a:cubicBezTo>
                  <a:cubicBezTo>
                    <a:pt x="104" y="378"/>
                    <a:pt x="104" y="378"/>
                    <a:pt x="105" y="378"/>
                  </a:cubicBezTo>
                  <a:cubicBezTo>
                    <a:pt x="105" y="378"/>
                    <a:pt x="105" y="378"/>
                    <a:pt x="105" y="378"/>
                  </a:cubicBezTo>
                  <a:cubicBezTo>
                    <a:pt x="105" y="378"/>
                    <a:pt x="105" y="378"/>
                    <a:pt x="105" y="378"/>
                  </a:cubicBezTo>
                  <a:cubicBezTo>
                    <a:pt x="105" y="378"/>
                    <a:pt x="106" y="378"/>
                    <a:pt x="106" y="378"/>
                  </a:cubicBezTo>
                  <a:cubicBezTo>
                    <a:pt x="107" y="378"/>
                    <a:pt x="107" y="378"/>
                    <a:pt x="108" y="378"/>
                  </a:cubicBezTo>
                  <a:cubicBezTo>
                    <a:pt x="109" y="379"/>
                    <a:pt x="109" y="379"/>
                    <a:pt x="109" y="379"/>
                  </a:cubicBezTo>
                  <a:cubicBezTo>
                    <a:pt x="110" y="379"/>
                    <a:pt x="110" y="379"/>
                    <a:pt x="111" y="379"/>
                  </a:cubicBezTo>
                  <a:cubicBezTo>
                    <a:pt x="112" y="379"/>
                    <a:pt x="112" y="379"/>
                    <a:pt x="112" y="379"/>
                  </a:cubicBezTo>
                  <a:cubicBezTo>
                    <a:pt x="113" y="379"/>
                    <a:pt x="113" y="379"/>
                    <a:pt x="114" y="379"/>
                  </a:cubicBezTo>
                  <a:cubicBezTo>
                    <a:pt x="115" y="379"/>
                    <a:pt x="115" y="379"/>
                    <a:pt x="115" y="379"/>
                  </a:cubicBezTo>
                  <a:cubicBezTo>
                    <a:pt x="115" y="379"/>
                    <a:pt x="115" y="379"/>
                    <a:pt x="115" y="379"/>
                  </a:cubicBezTo>
                  <a:cubicBezTo>
                    <a:pt x="115" y="379"/>
                    <a:pt x="115" y="379"/>
                    <a:pt x="115" y="379"/>
                  </a:cubicBezTo>
                  <a:cubicBezTo>
                    <a:pt x="115" y="379"/>
                    <a:pt x="115" y="379"/>
                    <a:pt x="115" y="379"/>
                  </a:cubicBezTo>
                  <a:cubicBezTo>
                    <a:pt x="116" y="379"/>
                    <a:pt x="116" y="379"/>
                    <a:pt x="117" y="379"/>
                  </a:cubicBezTo>
                  <a:cubicBezTo>
                    <a:pt x="117" y="379"/>
                    <a:pt x="118" y="379"/>
                    <a:pt x="118" y="379"/>
                  </a:cubicBezTo>
                  <a:cubicBezTo>
                    <a:pt x="119" y="379"/>
                    <a:pt x="119" y="379"/>
                    <a:pt x="120" y="379"/>
                  </a:cubicBezTo>
                  <a:cubicBezTo>
                    <a:pt x="120" y="379"/>
                    <a:pt x="121" y="379"/>
                    <a:pt x="121" y="379"/>
                  </a:cubicBezTo>
                  <a:cubicBezTo>
                    <a:pt x="122" y="380"/>
                    <a:pt x="122" y="380"/>
                    <a:pt x="123" y="380"/>
                  </a:cubicBezTo>
                  <a:cubicBezTo>
                    <a:pt x="123" y="380"/>
                    <a:pt x="124" y="380"/>
                    <a:pt x="124" y="380"/>
                  </a:cubicBezTo>
                  <a:cubicBezTo>
                    <a:pt x="124" y="380"/>
                    <a:pt x="124" y="380"/>
                    <a:pt x="124" y="380"/>
                  </a:cubicBezTo>
                  <a:cubicBezTo>
                    <a:pt x="125" y="380"/>
                    <a:pt x="125" y="380"/>
                    <a:pt x="126" y="380"/>
                  </a:cubicBezTo>
                  <a:cubicBezTo>
                    <a:pt x="127" y="380"/>
                    <a:pt x="127" y="380"/>
                    <a:pt x="127" y="380"/>
                  </a:cubicBezTo>
                  <a:cubicBezTo>
                    <a:pt x="128" y="380"/>
                    <a:pt x="128" y="380"/>
                    <a:pt x="129" y="380"/>
                  </a:cubicBezTo>
                  <a:cubicBezTo>
                    <a:pt x="129" y="380"/>
                    <a:pt x="130" y="380"/>
                    <a:pt x="130" y="380"/>
                  </a:cubicBezTo>
                  <a:cubicBezTo>
                    <a:pt x="131" y="380"/>
                    <a:pt x="131" y="380"/>
                    <a:pt x="131" y="380"/>
                  </a:cubicBezTo>
                  <a:cubicBezTo>
                    <a:pt x="132" y="380"/>
                    <a:pt x="132" y="380"/>
                    <a:pt x="132" y="380"/>
                  </a:cubicBezTo>
                  <a:cubicBezTo>
                    <a:pt x="133" y="380"/>
                    <a:pt x="133" y="380"/>
                    <a:pt x="133" y="380"/>
                  </a:cubicBezTo>
                  <a:cubicBezTo>
                    <a:pt x="134" y="380"/>
                    <a:pt x="134" y="380"/>
                    <a:pt x="134" y="380"/>
                  </a:cubicBezTo>
                  <a:cubicBezTo>
                    <a:pt x="134" y="380"/>
                    <a:pt x="134" y="380"/>
                    <a:pt x="134" y="380"/>
                  </a:cubicBezTo>
                  <a:cubicBezTo>
                    <a:pt x="135" y="380"/>
                    <a:pt x="135" y="380"/>
                    <a:pt x="135" y="380"/>
                  </a:cubicBezTo>
                  <a:cubicBezTo>
                    <a:pt x="136" y="380"/>
                    <a:pt x="136" y="380"/>
                    <a:pt x="136" y="380"/>
                  </a:cubicBezTo>
                  <a:cubicBezTo>
                    <a:pt x="136" y="380"/>
                    <a:pt x="136" y="380"/>
                    <a:pt x="136" y="380"/>
                  </a:cubicBezTo>
                  <a:cubicBezTo>
                    <a:pt x="137" y="380"/>
                    <a:pt x="137" y="380"/>
                    <a:pt x="138" y="380"/>
                  </a:cubicBezTo>
                  <a:cubicBezTo>
                    <a:pt x="138" y="380"/>
                    <a:pt x="139" y="380"/>
                    <a:pt x="139" y="380"/>
                  </a:cubicBezTo>
                  <a:cubicBezTo>
                    <a:pt x="140" y="380"/>
                    <a:pt x="140" y="380"/>
                    <a:pt x="141" y="380"/>
                  </a:cubicBezTo>
                  <a:cubicBezTo>
                    <a:pt x="141" y="380"/>
                    <a:pt x="142" y="380"/>
                    <a:pt x="142" y="380"/>
                  </a:cubicBezTo>
                  <a:cubicBezTo>
                    <a:pt x="143" y="379"/>
                    <a:pt x="144" y="379"/>
                    <a:pt x="144" y="379"/>
                  </a:cubicBezTo>
                  <a:cubicBezTo>
                    <a:pt x="145" y="379"/>
                    <a:pt x="145" y="379"/>
                    <a:pt x="146" y="379"/>
                  </a:cubicBezTo>
                  <a:cubicBezTo>
                    <a:pt x="146" y="379"/>
                    <a:pt x="146" y="379"/>
                    <a:pt x="146" y="379"/>
                  </a:cubicBezTo>
                  <a:cubicBezTo>
                    <a:pt x="146" y="379"/>
                    <a:pt x="146" y="379"/>
                    <a:pt x="146" y="379"/>
                  </a:cubicBezTo>
                  <a:cubicBezTo>
                    <a:pt x="146" y="379"/>
                    <a:pt x="147" y="379"/>
                    <a:pt x="148" y="379"/>
                  </a:cubicBezTo>
                  <a:cubicBezTo>
                    <a:pt x="148" y="379"/>
                    <a:pt x="149" y="379"/>
                    <a:pt x="149" y="379"/>
                  </a:cubicBezTo>
                  <a:cubicBezTo>
                    <a:pt x="150" y="379"/>
                    <a:pt x="150" y="379"/>
                    <a:pt x="151" y="379"/>
                  </a:cubicBezTo>
                  <a:cubicBezTo>
                    <a:pt x="151" y="379"/>
                    <a:pt x="151" y="379"/>
                    <a:pt x="151" y="379"/>
                  </a:cubicBezTo>
                  <a:cubicBezTo>
                    <a:pt x="152" y="379"/>
                    <a:pt x="152" y="379"/>
                    <a:pt x="152" y="379"/>
                  </a:cubicBezTo>
                  <a:cubicBezTo>
                    <a:pt x="152" y="379"/>
                    <a:pt x="153" y="379"/>
                    <a:pt x="153" y="379"/>
                  </a:cubicBezTo>
                  <a:cubicBezTo>
                    <a:pt x="154" y="379"/>
                    <a:pt x="154" y="378"/>
                    <a:pt x="155" y="378"/>
                  </a:cubicBezTo>
                  <a:cubicBezTo>
                    <a:pt x="156" y="378"/>
                    <a:pt x="156" y="378"/>
                    <a:pt x="157" y="378"/>
                  </a:cubicBezTo>
                  <a:cubicBezTo>
                    <a:pt x="157" y="378"/>
                    <a:pt x="157" y="378"/>
                    <a:pt x="157" y="378"/>
                  </a:cubicBezTo>
                  <a:cubicBezTo>
                    <a:pt x="157" y="378"/>
                    <a:pt x="157" y="378"/>
                    <a:pt x="157" y="378"/>
                  </a:cubicBezTo>
                  <a:cubicBezTo>
                    <a:pt x="157" y="378"/>
                    <a:pt x="157" y="378"/>
                    <a:pt x="157" y="378"/>
                  </a:cubicBezTo>
                  <a:cubicBezTo>
                    <a:pt x="158" y="378"/>
                    <a:pt x="159" y="378"/>
                    <a:pt x="160" y="378"/>
                  </a:cubicBezTo>
                  <a:cubicBezTo>
                    <a:pt x="160" y="378"/>
                    <a:pt x="161" y="377"/>
                    <a:pt x="162" y="377"/>
                  </a:cubicBezTo>
                  <a:cubicBezTo>
                    <a:pt x="162" y="377"/>
                    <a:pt x="162" y="377"/>
                    <a:pt x="162" y="377"/>
                  </a:cubicBezTo>
                  <a:cubicBezTo>
                    <a:pt x="163" y="377"/>
                    <a:pt x="164" y="377"/>
                    <a:pt x="165" y="377"/>
                  </a:cubicBezTo>
                  <a:cubicBezTo>
                    <a:pt x="166" y="377"/>
                    <a:pt x="166" y="376"/>
                    <a:pt x="167" y="376"/>
                  </a:cubicBezTo>
                  <a:cubicBezTo>
                    <a:pt x="167" y="376"/>
                    <a:pt x="167" y="376"/>
                    <a:pt x="167" y="376"/>
                  </a:cubicBezTo>
                  <a:cubicBezTo>
                    <a:pt x="168" y="376"/>
                    <a:pt x="168" y="376"/>
                    <a:pt x="168" y="376"/>
                  </a:cubicBezTo>
                  <a:cubicBezTo>
                    <a:pt x="168" y="376"/>
                    <a:pt x="168" y="376"/>
                    <a:pt x="168" y="376"/>
                  </a:cubicBezTo>
                  <a:cubicBezTo>
                    <a:pt x="170" y="376"/>
                    <a:pt x="172" y="375"/>
                    <a:pt x="173" y="375"/>
                  </a:cubicBezTo>
                  <a:cubicBezTo>
                    <a:pt x="174" y="375"/>
                    <a:pt x="174" y="375"/>
                    <a:pt x="174" y="375"/>
                  </a:cubicBezTo>
                  <a:cubicBezTo>
                    <a:pt x="175" y="374"/>
                    <a:pt x="175" y="374"/>
                    <a:pt x="175" y="374"/>
                  </a:cubicBezTo>
                  <a:cubicBezTo>
                    <a:pt x="176" y="374"/>
                    <a:pt x="176" y="374"/>
                    <a:pt x="177" y="374"/>
                  </a:cubicBezTo>
                  <a:cubicBezTo>
                    <a:pt x="178" y="374"/>
                    <a:pt x="179" y="373"/>
                    <a:pt x="180" y="373"/>
                  </a:cubicBezTo>
                  <a:cubicBezTo>
                    <a:pt x="180" y="373"/>
                    <a:pt x="180" y="373"/>
                    <a:pt x="180" y="373"/>
                  </a:cubicBezTo>
                  <a:cubicBezTo>
                    <a:pt x="181" y="373"/>
                    <a:pt x="181" y="373"/>
                    <a:pt x="181" y="373"/>
                  </a:cubicBezTo>
                  <a:cubicBezTo>
                    <a:pt x="182" y="372"/>
                    <a:pt x="184" y="371"/>
                    <a:pt x="186" y="371"/>
                  </a:cubicBezTo>
                  <a:cubicBezTo>
                    <a:pt x="186" y="371"/>
                    <a:pt x="186" y="371"/>
                    <a:pt x="186" y="371"/>
                  </a:cubicBezTo>
                  <a:cubicBezTo>
                    <a:pt x="187" y="370"/>
                    <a:pt x="187" y="370"/>
                    <a:pt x="187" y="370"/>
                  </a:cubicBezTo>
                  <a:cubicBezTo>
                    <a:pt x="188" y="370"/>
                    <a:pt x="189" y="369"/>
                    <a:pt x="190" y="369"/>
                  </a:cubicBezTo>
                  <a:cubicBezTo>
                    <a:pt x="191" y="368"/>
                    <a:pt x="191" y="368"/>
                    <a:pt x="191" y="368"/>
                  </a:cubicBezTo>
                  <a:cubicBezTo>
                    <a:pt x="192" y="368"/>
                    <a:pt x="192" y="368"/>
                    <a:pt x="192" y="368"/>
                  </a:cubicBezTo>
                  <a:cubicBezTo>
                    <a:pt x="192" y="368"/>
                    <a:pt x="192" y="368"/>
                    <a:pt x="192" y="368"/>
                  </a:cubicBezTo>
                  <a:cubicBezTo>
                    <a:pt x="192" y="367"/>
                    <a:pt x="192" y="367"/>
                    <a:pt x="192" y="367"/>
                  </a:cubicBezTo>
                  <a:cubicBezTo>
                    <a:pt x="193" y="367"/>
                    <a:pt x="193" y="367"/>
                    <a:pt x="193" y="367"/>
                  </a:cubicBezTo>
                  <a:cubicBezTo>
                    <a:pt x="193" y="367"/>
                    <a:pt x="194" y="366"/>
                    <a:pt x="195" y="366"/>
                  </a:cubicBezTo>
                  <a:cubicBezTo>
                    <a:pt x="195" y="366"/>
                    <a:pt x="195" y="366"/>
                    <a:pt x="195" y="366"/>
                  </a:cubicBezTo>
                  <a:cubicBezTo>
                    <a:pt x="195" y="366"/>
                    <a:pt x="195" y="366"/>
                    <a:pt x="195" y="366"/>
                  </a:cubicBezTo>
                  <a:cubicBezTo>
                    <a:pt x="196" y="365"/>
                    <a:pt x="196" y="365"/>
                    <a:pt x="196" y="365"/>
                  </a:cubicBezTo>
                  <a:cubicBezTo>
                    <a:pt x="197" y="365"/>
                    <a:pt x="197" y="364"/>
                    <a:pt x="197" y="364"/>
                  </a:cubicBezTo>
                  <a:cubicBezTo>
                    <a:pt x="198" y="364"/>
                    <a:pt x="198" y="364"/>
                    <a:pt x="198" y="364"/>
                  </a:cubicBezTo>
                  <a:cubicBezTo>
                    <a:pt x="198" y="364"/>
                    <a:pt x="198" y="364"/>
                    <a:pt x="198" y="364"/>
                  </a:cubicBezTo>
                  <a:cubicBezTo>
                    <a:pt x="199" y="363"/>
                    <a:pt x="199" y="363"/>
                    <a:pt x="199" y="363"/>
                  </a:cubicBezTo>
                  <a:cubicBezTo>
                    <a:pt x="200" y="362"/>
                    <a:pt x="200" y="362"/>
                    <a:pt x="200" y="362"/>
                  </a:cubicBezTo>
                  <a:cubicBezTo>
                    <a:pt x="200" y="362"/>
                    <a:pt x="200" y="362"/>
                    <a:pt x="200" y="362"/>
                  </a:cubicBezTo>
                  <a:cubicBezTo>
                    <a:pt x="200" y="362"/>
                    <a:pt x="200" y="362"/>
                    <a:pt x="200" y="362"/>
                  </a:cubicBezTo>
                  <a:cubicBezTo>
                    <a:pt x="200" y="362"/>
                    <a:pt x="200" y="362"/>
                    <a:pt x="200" y="362"/>
                  </a:cubicBezTo>
                  <a:cubicBezTo>
                    <a:pt x="201" y="361"/>
                    <a:pt x="201" y="361"/>
                    <a:pt x="201" y="361"/>
                  </a:cubicBezTo>
                  <a:cubicBezTo>
                    <a:pt x="201" y="361"/>
                    <a:pt x="201" y="361"/>
                    <a:pt x="201" y="361"/>
                  </a:cubicBezTo>
                  <a:cubicBezTo>
                    <a:pt x="201" y="360"/>
                    <a:pt x="201" y="360"/>
                    <a:pt x="201" y="360"/>
                  </a:cubicBezTo>
                  <a:cubicBezTo>
                    <a:pt x="202" y="360"/>
                    <a:pt x="202" y="360"/>
                    <a:pt x="202" y="360"/>
                  </a:cubicBezTo>
                  <a:cubicBezTo>
                    <a:pt x="202" y="360"/>
                    <a:pt x="202" y="360"/>
                    <a:pt x="202" y="360"/>
                  </a:cubicBezTo>
                  <a:cubicBezTo>
                    <a:pt x="203" y="359"/>
                    <a:pt x="204" y="357"/>
                    <a:pt x="205" y="356"/>
                  </a:cubicBezTo>
                  <a:cubicBezTo>
                    <a:pt x="206" y="356"/>
                    <a:pt x="206" y="356"/>
                    <a:pt x="206" y="356"/>
                  </a:cubicBezTo>
                  <a:cubicBezTo>
                    <a:pt x="207" y="355"/>
                    <a:pt x="208" y="354"/>
                    <a:pt x="209" y="353"/>
                  </a:cubicBezTo>
                  <a:cubicBezTo>
                    <a:pt x="209" y="353"/>
                    <a:pt x="209" y="353"/>
                    <a:pt x="209" y="353"/>
                  </a:cubicBezTo>
                  <a:cubicBezTo>
                    <a:pt x="211" y="352"/>
                    <a:pt x="212" y="351"/>
                    <a:pt x="213" y="350"/>
                  </a:cubicBezTo>
                  <a:cubicBezTo>
                    <a:pt x="214" y="350"/>
                    <a:pt x="214" y="350"/>
                    <a:pt x="214" y="350"/>
                  </a:cubicBezTo>
                  <a:cubicBezTo>
                    <a:pt x="215" y="350"/>
                    <a:pt x="216" y="349"/>
                    <a:pt x="217" y="348"/>
                  </a:cubicBezTo>
                  <a:cubicBezTo>
                    <a:pt x="218" y="348"/>
                    <a:pt x="218" y="348"/>
                    <a:pt x="218" y="348"/>
                  </a:cubicBezTo>
                  <a:cubicBezTo>
                    <a:pt x="219" y="348"/>
                    <a:pt x="221" y="347"/>
                    <a:pt x="222" y="347"/>
                  </a:cubicBezTo>
                  <a:cubicBezTo>
                    <a:pt x="222" y="347"/>
                    <a:pt x="222" y="347"/>
                    <a:pt x="222" y="347"/>
                  </a:cubicBezTo>
                  <a:cubicBezTo>
                    <a:pt x="224" y="346"/>
                    <a:pt x="225" y="346"/>
                    <a:pt x="227" y="346"/>
                  </a:cubicBezTo>
                  <a:cubicBezTo>
                    <a:pt x="227" y="346"/>
                    <a:pt x="227" y="346"/>
                    <a:pt x="227" y="346"/>
                  </a:cubicBezTo>
                  <a:cubicBezTo>
                    <a:pt x="230" y="345"/>
                    <a:pt x="233" y="345"/>
                    <a:pt x="237" y="345"/>
                  </a:cubicBezTo>
                  <a:cubicBezTo>
                    <a:pt x="239" y="345"/>
                    <a:pt x="241" y="345"/>
                    <a:pt x="244" y="345"/>
                  </a:cubicBezTo>
                  <a:cubicBezTo>
                    <a:pt x="244" y="345"/>
                    <a:pt x="244" y="345"/>
                    <a:pt x="244" y="345"/>
                  </a:cubicBezTo>
                  <a:cubicBezTo>
                    <a:pt x="246" y="345"/>
                    <a:pt x="249" y="346"/>
                    <a:pt x="251" y="346"/>
                  </a:cubicBezTo>
                  <a:cubicBezTo>
                    <a:pt x="251" y="346"/>
                    <a:pt x="251" y="346"/>
                    <a:pt x="251" y="346"/>
                  </a:cubicBezTo>
                  <a:cubicBezTo>
                    <a:pt x="254" y="346"/>
                    <a:pt x="256" y="347"/>
                    <a:pt x="259" y="347"/>
                  </a:cubicBezTo>
                  <a:cubicBezTo>
                    <a:pt x="259" y="347"/>
                    <a:pt x="259" y="347"/>
                    <a:pt x="259" y="347"/>
                  </a:cubicBezTo>
                  <a:cubicBezTo>
                    <a:pt x="262" y="347"/>
                    <a:pt x="265" y="348"/>
                    <a:pt x="268" y="348"/>
                  </a:cubicBezTo>
                  <a:cubicBezTo>
                    <a:pt x="270" y="349"/>
                    <a:pt x="272" y="349"/>
                    <a:pt x="274" y="350"/>
                  </a:cubicBezTo>
                  <a:cubicBezTo>
                    <a:pt x="274" y="350"/>
                    <a:pt x="274" y="350"/>
                    <a:pt x="274" y="350"/>
                  </a:cubicBezTo>
                  <a:cubicBezTo>
                    <a:pt x="275" y="350"/>
                    <a:pt x="276" y="351"/>
                    <a:pt x="277" y="351"/>
                  </a:cubicBezTo>
                  <a:cubicBezTo>
                    <a:pt x="278" y="351"/>
                    <a:pt x="279" y="352"/>
                    <a:pt x="280" y="352"/>
                  </a:cubicBezTo>
                  <a:cubicBezTo>
                    <a:pt x="281" y="353"/>
                    <a:pt x="282" y="353"/>
                    <a:pt x="283" y="354"/>
                  </a:cubicBezTo>
                  <a:cubicBezTo>
                    <a:pt x="284" y="354"/>
                    <a:pt x="284" y="354"/>
                    <a:pt x="285" y="355"/>
                  </a:cubicBezTo>
                  <a:cubicBezTo>
                    <a:pt x="286" y="356"/>
                    <a:pt x="287" y="356"/>
                    <a:pt x="289" y="357"/>
                  </a:cubicBezTo>
                  <a:cubicBezTo>
                    <a:pt x="289" y="358"/>
                    <a:pt x="290" y="358"/>
                    <a:pt x="290" y="358"/>
                  </a:cubicBezTo>
                  <a:cubicBezTo>
                    <a:pt x="292" y="360"/>
                    <a:pt x="294" y="361"/>
                    <a:pt x="295" y="362"/>
                  </a:cubicBezTo>
                  <a:cubicBezTo>
                    <a:pt x="296" y="362"/>
                    <a:pt x="296" y="362"/>
                    <a:pt x="296" y="362"/>
                  </a:cubicBezTo>
                  <a:cubicBezTo>
                    <a:pt x="297" y="364"/>
                    <a:pt x="299" y="365"/>
                    <a:pt x="300" y="367"/>
                  </a:cubicBezTo>
                  <a:cubicBezTo>
                    <a:pt x="301" y="367"/>
                    <a:pt x="301" y="368"/>
                    <a:pt x="302" y="368"/>
                  </a:cubicBezTo>
                  <a:cubicBezTo>
                    <a:pt x="303" y="369"/>
                    <a:pt x="304" y="371"/>
                    <a:pt x="306" y="372"/>
                  </a:cubicBezTo>
                  <a:cubicBezTo>
                    <a:pt x="306" y="373"/>
                    <a:pt x="307" y="373"/>
                    <a:pt x="308" y="374"/>
                  </a:cubicBezTo>
                  <a:cubicBezTo>
                    <a:pt x="309" y="375"/>
                    <a:pt x="310" y="376"/>
                    <a:pt x="311" y="377"/>
                  </a:cubicBezTo>
                  <a:cubicBezTo>
                    <a:pt x="311" y="378"/>
                    <a:pt x="312" y="379"/>
                    <a:pt x="313" y="380"/>
                  </a:cubicBezTo>
                  <a:cubicBezTo>
                    <a:pt x="314" y="381"/>
                    <a:pt x="315" y="382"/>
                    <a:pt x="316" y="383"/>
                  </a:cubicBezTo>
                  <a:cubicBezTo>
                    <a:pt x="317" y="384"/>
                    <a:pt x="317" y="385"/>
                    <a:pt x="318" y="386"/>
                  </a:cubicBezTo>
                  <a:cubicBezTo>
                    <a:pt x="319" y="387"/>
                    <a:pt x="320" y="388"/>
                    <a:pt x="321" y="389"/>
                  </a:cubicBezTo>
                  <a:cubicBezTo>
                    <a:pt x="322" y="390"/>
                    <a:pt x="323" y="391"/>
                    <a:pt x="324" y="392"/>
                  </a:cubicBezTo>
                  <a:cubicBezTo>
                    <a:pt x="325" y="393"/>
                    <a:pt x="326" y="394"/>
                    <a:pt x="327" y="396"/>
                  </a:cubicBezTo>
                  <a:cubicBezTo>
                    <a:pt x="327" y="396"/>
                    <a:pt x="328" y="397"/>
                    <a:pt x="329" y="398"/>
                  </a:cubicBezTo>
                  <a:cubicBezTo>
                    <a:pt x="330" y="400"/>
                    <a:pt x="331" y="401"/>
                    <a:pt x="333" y="403"/>
                  </a:cubicBezTo>
                  <a:close/>
                </a:path>
              </a:pathLst>
            </a:custGeom>
            <a:gradFill>
              <a:gsLst>
                <a:gs pos="53000">
                  <a:srgbClr val="FFFFFF">
                    <a:lumMod val="85000"/>
                  </a:srgbClr>
                </a:gs>
                <a:gs pos="98000">
                  <a:srgbClr val="FFFFFF">
                    <a:lumMod val="65000"/>
                  </a:srgbClr>
                </a:gs>
              </a:gsLst>
              <a:lin ang="186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80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399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Freeform 26">
              <a:extLst>
                <a:ext uri="{FF2B5EF4-FFF2-40B4-BE49-F238E27FC236}">
                  <a16:creationId xmlns:a16="http://schemas.microsoft.com/office/drawing/2014/main" id="{F1B02350-FBE5-4E2F-93E2-7A791B41DEE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181423" y="3449662"/>
              <a:ext cx="1719262" cy="536575"/>
            </a:xfrm>
            <a:custGeom>
              <a:avLst/>
              <a:gdLst>
                <a:gd name="T0" fmla="*/ 400 w 1162"/>
                <a:gd name="T1" fmla="*/ 357 h 362"/>
                <a:gd name="T2" fmla="*/ 440 w 1162"/>
                <a:gd name="T3" fmla="*/ 361 h 362"/>
                <a:gd name="T4" fmla="*/ 449 w 1162"/>
                <a:gd name="T5" fmla="*/ 360 h 362"/>
                <a:gd name="T6" fmla="*/ 641 w 1162"/>
                <a:gd name="T7" fmla="*/ 353 h 362"/>
                <a:gd name="T8" fmla="*/ 744 w 1162"/>
                <a:gd name="T9" fmla="*/ 321 h 362"/>
                <a:gd name="T10" fmla="*/ 641 w 1162"/>
                <a:gd name="T11" fmla="*/ 266 h 362"/>
                <a:gd name="T12" fmla="*/ 749 w 1162"/>
                <a:gd name="T13" fmla="*/ 230 h 362"/>
                <a:gd name="T14" fmla="*/ 752 w 1162"/>
                <a:gd name="T15" fmla="*/ 230 h 362"/>
                <a:gd name="T16" fmla="*/ 834 w 1162"/>
                <a:gd name="T17" fmla="*/ 243 h 362"/>
                <a:gd name="T18" fmla="*/ 894 w 1162"/>
                <a:gd name="T19" fmla="*/ 291 h 362"/>
                <a:gd name="T20" fmla="*/ 984 w 1162"/>
                <a:gd name="T21" fmla="*/ 317 h 362"/>
                <a:gd name="T22" fmla="*/ 996 w 1162"/>
                <a:gd name="T23" fmla="*/ 318 h 362"/>
                <a:gd name="T24" fmla="*/ 1103 w 1162"/>
                <a:gd name="T25" fmla="*/ 300 h 362"/>
                <a:gd name="T26" fmla="*/ 797 w 1162"/>
                <a:gd name="T27" fmla="*/ 1 h 362"/>
                <a:gd name="T28" fmla="*/ 759 w 1162"/>
                <a:gd name="T29" fmla="*/ 0 h 362"/>
                <a:gd name="T30" fmla="*/ 706 w 1162"/>
                <a:gd name="T31" fmla="*/ 1 h 362"/>
                <a:gd name="T32" fmla="*/ 560 w 1162"/>
                <a:gd name="T33" fmla="*/ 12 h 362"/>
                <a:gd name="T34" fmla="*/ 554 w 1162"/>
                <a:gd name="T35" fmla="*/ 37 h 362"/>
                <a:gd name="T36" fmla="*/ 611 w 1162"/>
                <a:gd name="T37" fmla="*/ 63 h 362"/>
                <a:gd name="T38" fmla="*/ 622 w 1162"/>
                <a:gd name="T39" fmla="*/ 91 h 362"/>
                <a:gd name="T40" fmla="*/ 551 w 1162"/>
                <a:gd name="T41" fmla="*/ 103 h 362"/>
                <a:gd name="T42" fmla="*/ 495 w 1162"/>
                <a:gd name="T43" fmla="*/ 100 h 362"/>
                <a:gd name="T44" fmla="*/ 421 w 1162"/>
                <a:gd name="T45" fmla="*/ 68 h 362"/>
                <a:gd name="T46" fmla="*/ 394 w 1162"/>
                <a:gd name="T47" fmla="*/ 36 h 362"/>
                <a:gd name="T48" fmla="*/ 352 w 1162"/>
                <a:gd name="T49" fmla="*/ 31 h 362"/>
                <a:gd name="T50" fmla="*/ 335 w 1162"/>
                <a:gd name="T51" fmla="*/ 32 h 362"/>
                <a:gd name="T52" fmla="*/ 233 w 1162"/>
                <a:gd name="T53" fmla="*/ 51 h 362"/>
                <a:gd name="T54" fmla="*/ 77 w 1162"/>
                <a:gd name="T55" fmla="*/ 83 h 362"/>
                <a:gd name="T56" fmla="*/ 78 w 1162"/>
                <a:gd name="T57" fmla="*/ 98 h 362"/>
                <a:gd name="T58" fmla="*/ 128 w 1162"/>
                <a:gd name="T59" fmla="*/ 139 h 362"/>
                <a:gd name="T60" fmla="*/ 165 w 1162"/>
                <a:gd name="T61" fmla="*/ 178 h 362"/>
                <a:gd name="T62" fmla="*/ 136 w 1162"/>
                <a:gd name="T63" fmla="*/ 191 h 362"/>
                <a:gd name="T64" fmla="*/ 125 w 1162"/>
                <a:gd name="T65" fmla="*/ 192 h 362"/>
                <a:gd name="T66" fmla="*/ 109 w 1162"/>
                <a:gd name="T67" fmla="*/ 192 h 362"/>
                <a:gd name="T68" fmla="*/ 91 w 1162"/>
                <a:gd name="T69" fmla="*/ 190 h 362"/>
                <a:gd name="T70" fmla="*/ 67 w 1162"/>
                <a:gd name="T71" fmla="*/ 191 h 362"/>
                <a:gd name="T72" fmla="*/ 33 w 1162"/>
                <a:gd name="T73" fmla="*/ 197 h 362"/>
                <a:gd name="T74" fmla="*/ 16 w 1162"/>
                <a:gd name="T75" fmla="*/ 255 h 362"/>
                <a:gd name="T76" fmla="*/ 97 w 1162"/>
                <a:gd name="T77" fmla="*/ 287 h 362"/>
                <a:gd name="T78" fmla="*/ 161 w 1162"/>
                <a:gd name="T79" fmla="*/ 289 h 362"/>
                <a:gd name="T80" fmla="*/ 206 w 1162"/>
                <a:gd name="T81" fmla="*/ 272 h 362"/>
                <a:gd name="T82" fmla="*/ 231 w 1162"/>
                <a:gd name="T83" fmla="*/ 258 h 362"/>
                <a:gd name="T84" fmla="*/ 256 w 1162"/>
                <a:gd name="T85" fmla="*/ 258 h 362"/>
                <a:gd name="T86" fmla="*/ 296 w 1162"/>
                <a:gd name="T87" fmla="*/ 270 h 362"/>
                <a:gd name="T88" fmla="*/ 364 w 1162"/>
                <a:gd name="T89" fmla="*/ 337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62" h="362">
                  <a:moveTo>
                    <a:pt x="364" y="337"/>
                  </a:moveTo>
                  <a:cubicBezTo>
                    <a:pt x="369" y="342"/>
                    <a:pt x="375" y="346"/>
                    <a:pt x="381" y="350"/>
                  </a:cubicBezTo>
                  <a:cubicBezTo>
                    <a:pt x="387" y="353"/>
                    <a:pt x="394" y="355"/>
                    <a:pt x="400" y="357"/>
                  </a:cubicBezTo>
                  <a:cubicBezTo>
                    <a:pt x="406" y="359"/>
                    <a:pt x="413" y="360"/>
                    <a:pt x="418" y="361"/>
                  </a:cubicBezTo>
                  <a:cubicBezTo>
                    <a:pt x="424" y="361"/>
                    <a:pt x="430" y="362"/>
                    <a:pt x="434" y="362"/>
                  </a:cubicBezTo>
                  <a:cubicBezTo>
                    <a:pt x="436" y="362"/>
                    <a:pt x="439" y="361"/>
                    <a:pt x="440" y="361"/>
                  </a:cubicBezTo>
                  <a:cubicBezTo>
                    <a:pt x="442" y="361"/>
                    <a:pt x="444" y="361"/>
                    <a:pt x="445" y="361"/>
                  </a:cubicBezTo>
                  <a:cubicBezTo>
                    <a:pt x="447" y="361"/>
                    <a:pt x="448" y="361"/>
                    <a:pt x="448" y="361"/>
                  </a:cubicBezTo>
                  <a:cubicBezTo>
                    <a:pt x="449" y="361"/>
                    <a:pt x="449" y="360"/>
                    <a:pt x="449" y="360"/>
                  </a:cubicBezTo>
                  <a:cubicBezTo>
                    <a:pt x="452" y="360"/>
                    <a:pt x="464" y="360"/>
                    <a:pt x="483" y="359"/>
                  </a:cubicBezTo>
                  <a:cubicBezTo>
                    <a:pt x="502" y="359"/>
                    <a:pt x="527" y="358"/>
                    <a:pt x="555" y="357"/>
                  </a:cubicBezTo>
                  <a:cubicBezTo>
                    <a:pt x="582" y="356"/>
                    <a:pt x="612" y="354"/>
                    <a:pt x="641" y="353"/>
                  </a:cubicBezTo>
                  <a:cubicBezTo>
                    <a:pt x="669" y="352"/>
                    <a:pt x="697" y="350"/>
                    <a:pt x="718" y="348"/>
                  </a:cubicBezTo>
                  <a:cubicBezTo>
                    <a:pt x="740" y="347"/>
                    <a:pt x="751" y="343"/>
                    <a:pt x="754" y="338"/>
                  </a:cubicBezTo>
                  <a:cubicBezTo>
                    <a:pt x="758" y="333"/>
                    <a:pt x="753" y="327"/>
                    <a:pt x="744" y="321"/>
                  </a:cubicBezTo>
                  <a:cubicBezTo>
                    <a:pt x="735" y="314"/>
                    <a:pt x="722" y="307"/>
                    <a:pt x="707" y="301"/>
                  </a:cubicBezTo>
                  <a:cubicBezTo>
                    <a:pt x="692" y="294"/>
                    <a:pt x="676" y="288"/>
                    <a:pt x="661" y="283"/>
                  </a:cubicBezTo>
                  <a:cubicBezTo>
                    <a:pt x="647" y="278"/>
                    <a:pt x="641" y="272"/>
                    <a:pt x="641" y="266"/>
                  </a:cubicBezTo>
                  <a:cubicBezTo>
                    <a:pt x="642" y="260"/>
                    <a:pt x="648" y="254"/>
                    <a:pt x="659" y="249"/>
                  </a:cubicBezTo>
                  <a:cubicBezTo>
                    <a:pt x="670" y="244"/>
                    <a:pt x="684" y="239"/>
                    <a:pt x="700" y="236"/>
                  </a:cubicBezTo>
                  <a:cubicBezTo>
                    <a:pt x="716" y="233"/>
                    <a:pt x="733" y="230"/>
                    <a:pt x="749" y="230"/>
                  </a:cubicBezTo>
                  <a:cubicBezTo>
                    <a:pt x="750" y="230"/>
                    <a:pt x="750" y="230"/>
                    <a:pt x="750" y="230"/>
                  </a:cubicBezTo>
                  <a:cubicBezTo>
                    <a:pt x="751" y="230"/>
                    <a:pt x="751" y="230"/>
                    <a:pt x="751" y="230"/>
                  </a:cubicBezTo>
                  <a:cubicBezTo>
                    <a:pt x="752" y="230"/>
                    <a:pt x="752" y="230"/>
                    <a:pt x="752" y="230"/>
                  </a:cubicBezTo>
                  <a:cubicBezTo>
                    <a:pt x="753" y="230"/>
                    <a:pt x="753" y="230"/>
                    <a:pt x="753" y="230"/>
                  </a:cubicBezTo>
                  <a:cubicBezTo>
                    <a:pt x="769" y="230"/>
                    <a:pt x="784" y="231"/>
                    <a:pt x="797" y="233"/>
                  </a:cubicBezTo>
                  <a:cubicBezTo>
                    <a:pt x="811" y="235"/>
                    <a:pt x="823" y="239"/>
                    <a:pt x="834" y="243"/>
                  </a:cubicBezTo>
                  <a:cubicBezTo>
                    <a:pt x="845" y="247"/>
                    <a:pt x="854" y="252"/>
                    <a:pt x="861" y="257"/>
                  </a:cubicBezTo>
                  <a:cubicBezTo>
                    <a:pt x="869" y="262"/>
                    <a:pt x="875" y="268"/>
                    <a:pt x="879" y="274"/>
                  </a:cubicBezTo>
                  <a:cubicBezTo>
                    <a:pt x="883" y="281"/>
                    <a:pt x="888" y="286"/>
                    <a:pt x="894" y="291"/>
                  </a:cubicBezTo>
                  <a:cubicBezTo>
                    <a:pt x="899" y="295"/>
                    <a:pt x="906" y="299"/>
                    <a:pt x="914" y="303"/>
                  </a:cubicBezTo>
                  <a:cubicBezTo>
                    <a:pt x="923" y="306"/>
                    <a:pt x="932" y="309"/>
                    <a:pt x="944" y="311"/>
                  </a:cubicBezTo>
                  <a:cubicBezTo>
                    <a:pt x="955" y="313"/>
                    <a:pt x="968" y="315"/>
                    <a:pt x="984" y="317"/>
                  </a:cubicBezTo>
                  <a:cubicBezTo>
                    <a:pt x="985" y="317"/>
                    <a:pt x="986" y="317"/>
                    <a:pt x="987" y="317"/>
                  </a:cubicBezTo>
                  <a:cubicBezTo>
                    <a:pt x="989" y="317"/>
                    <a:pt x="990" y="318"/>
                    <a:pt x="991" y="318"/>
                  </a:cubicBezTo>
                  <a:cubicBezTo>
                    <a:pt x="993" y="318"/>
                    <a:pt x="994" y="318"/>
                    <a:pt x="996" y="318"/>
                  </a:cubicBezTo>
                  <a:cubicBezTo>
                    <a:pt x="997" y="318"/>
                    <a:pt x="998" y="318"/>
                    <a:pt x="1000" y="318"/>
                  </a:cubicBezTo>
                  <a:cubicBezTo>
                    <a:pt x="1016" y="318"/>
                    <a:pt x="1034" y="315"/>
                    <a:pt x="1052" y="312"/>
                  </a:cubicBezTo>
                  <a:cubicBezTo>
                    <a:pt x="1070" y="309"/>
                    <a:pt x="1088" y="304"/>
                    <a:pt x="1103" y="300"/>
                  </a:cubicBezTo>
                  <a:cubicBezTo>
                    <a:pt x="1119" y="296"/>
                    <a:pt x="1133" y="291"/>
                    <a:pt x="1144" y="288"/>
                  </a:cubicBezTo>
                  <a:cubicBezTo>
                    <a:pt x="1154" y="285"/>
                    <a:pt x="1161" y="282"/>
                    <a:pt x="1162" y="282"/>
                  </a:cubicBezTo>
                  <a:cubicBezTo>
                    <a:pt x="797" y="1"/>
                    <a:pt x="797" y="1"/>
                    <a:pt x="797" y="1"/>
                  </a:cubicBezTo>
                  <a:cubicBezTo>
                    <a:pt x="762" y="0"/>
                    <a:pt x="762" y="0"/>
                    <a:pt x="762" y="0"/>
                  </a:cubicBezTo>
                  <a:cubicBezTo>
                    <a:pt x="762" y="0"/>
                    <a:pt x="762" y="0"/>
                    <a:pt x="761" y="0"/>
                  </a:cubicBezTo>
                  <a:cubicBezTo>
                    <a:pt x="761" y="0"/>
                    <a:pt x="760" y="0"/>
                    <a:pt x="759" y="0"/>
                  </a:cubicBezTo>
                  <a:cubicBezTo>
                    <a:pt x="758" y="0"/>
                    <a:pt x="756" y="0"/>
                    <a:pt x="755" y="0"/>
                  </a:cubicBezTo>
                  <a:cubicBezTo>
                    <a:pt x="753" y="0"/>
                    <a:pt x="752" y="0"/>
                    <a:pt x="750" y="0"/>
                  </a:cubicBezTo>
                  <a:cubicBezTo>
                    <a:pt x="739" y="0"/>
                    <a:pt x="724" y="0"/>
                    <a:pt x="706" y="1"/>
                  </a:cubicBezTo>
                  <a:cubicBezTo>
                    <a:pt x="689" y="1"/>
                    <a:pt x="669" y="2"/>
                    <a:pt x="649" y="3"/>
                  </a:cubicBezTo>
                  <a:cubicBezTo>
                    <a:pt x="629" y="4"/>
                    <a:pt x="610" y="5"/>
                    <a:pt x="595" y="6"/>
                  </a:cubicBezTo>
                  <a:cubicBezTo>
                    <a:pt x="579" y="8"/>
                    <a:pt x="566" y="10"/>
                    <a:pt x="560" y="12"/>
                  </a:cubicBezTo>
                  <a:cubicBezTo>
                    <a:pt x="553" y="15"/>
                    <a:pt x="548" y="18"/>
                    <a:pt x="545" y="21"/>
                  </a:cubicBezTo>
                  <a:cubicBezTo>
                    <a:pt x="543" y="24"/>
                    <a:pt x="542" y="26"/>
                    <a:pt x="544" y="29"/>
                  </a:cubicBezTo>
                  <a:cubicBezTo>
                    <a:pt x="546" y="32"/>
                    <a:pt x="549" y="34"/>
                    <a:pt x="554" y="37"/>
                  </a:cubicBezTo>
                  <a:cubicBezTo>
                    <a:pt x="559" y="40"/>
                    <a:pt x="566" y="43"/>
                    <a:pt x="574" y="46"/>
                  </a:cubicBezTo>
                  <a:cubicBezTo>
                    <a:pt x="582" y="49"/>
                    <a:pt x="589" y="52"/>
                    <a:pt x="595" y="55"/>
                  </a:cubicBezTo>
                  <a:cubicBezTo>
                    <a:pt x="601" y="57"/>
                    <a:pt x="607" y="60"/>
                    <a:pt x="611" y="63"/>
                  </a:cubicBezTo>
                  <a:cubicBezTo>
                    <a:pt x="616" y="65"/>
                    <a:pt x="620" y="68"/>
                    <a:pt x="622" y="71"/>
                  </a:cubicBezTo>
                  <a:cubicBezTo>
                    <a:pt x="625" y="75"/>
                    <a:pt x="627" y="78"/>
                    <a:pt x="627" y="83"/>
                  </a:cubicBezTo>
                  <a:cubicBezTo>
                    <a:pt x="627" y="86"/>
                    <a:pt x="626" y="89"/>
                    <a:pt x="622" y="91"/>
                  </a:cubicBezTo>
                  <a:cubicBezTo>
                    <a:pt x="618" y="93"/>
                    <a:pt x="613" y="96"/>
                    <a:pt x="606" y="97"/>
                  </a:cubicBezTo>
                  <a:cubicBezTo>
                    <a:pt x="599" y="99"/>
                    <a:pt x="591" y="101"/>
                    <a:pt x="582" y="102"/>
                  </a:cubicBezTo>
                  <a:cubicBezTo>
                    <a:pt x="572" y="103"/>
                    <a:pt x="562" y="103"/>
                    <a:pt x="551" y="103"/>
                  </a:cubicBezTo>
                  <a:cubicBezTo>
                    <a:pt x="545" y="103"/>
                    <a:pt x="539" y="103"/>
                    <a:pt x="533" y="103"/>
                  </a:cubicBezTo>
                  <a:cubicBezTo>
                    <a:pt x="527" y="103"/>
                    <a:pt x="521" y="102"/>
                    <a:pt x="514" y="102"/>
                  </a:cubicBezTo>
                  <a:cubicBezTo>
                    <a:pt x="508" y="101"/>
                    <a:pt x="502" y="101"/>
                    <a:pt x="495" y="100"/>
                  </a:cubicBezTo>
                  <a:cubicBezTo>
                    <a:pt x="489" y="99"/>
                    <a:pt x="483" y="98"/>
                    <a:pt x="476" y="97"/>
                  </a:cubicBezTo>
                  <a:cubicBezTo>
                    <a:pt x="459" y="94"/>
                    <a:pt x="446" y="89"/>
                    <a:pt x="438" y="84"/>
                  </a:cubicBezTo>
                  <a:cubicBezTo>
                    <a:pt x="429" y="79"/>
                    <a:pt x="424" y="74"/>
                    <a:pt x="421" y="68"/>
                  </a:cubicBezTo>
                  <a:cubicBezTo>
                    <a:pt x="417" y="63"/>
                    <a:pt x="416" y="57"/>
                    <a:pt x="414" y="52"/>
                  </a:cubicBezTo>
                  <a:cubicBezTo>
                    <a:pt x="411" y="48"/>
                    <a:pt x="409" y="43"/>
                    <a:pt x="404" y="40"/>
                  </a:cubicBezTo>
                  <a:cubicBezTo>
                    <a:pt x="401" y="38"/>
                    <a:pt x="398" y="37"/>
                    <a:pt x="394" y="36"/>
                  </a:cubicBezTo>
                  <a:cubicBezTo>
                    <a:pt x="390" y="34"/>
                    <a:pt x="385" y="34"/>
                    <a:pt x="380" y="33"/>
                  </a:cubicBezTo>
                  <a:cubicBezTo>
                    <a:pt x="376" y="32"/>
                    <a:pt x="371" y="32"/>
                    <a:pt x="366" y="32"/>
                  </a:cubicBezTo>
                  <a:cubicBezTo>
                    <a:pt x="361" y="31"/>
                    <a:pt x="356" y="31"/>
                    <a:pt x="352" y="31"/>
                  </a:cubicBezTo>
                  <a:cubicBezTo>
                    <a:pt x="350" y="32"/>
                    <a:pt x="347" y="32"/>
                    <a:pt x="345" y="32"/>
                  </a:cubicBezTo>
                  <a:cubicBezTo>
                    <a:pt x="343" y="32"/>
                    <a:pt x="341" y="32"/>
                    <a:pt x="339" y="32"/>
                  </a:cubicBezTo>
                  <a:cubicBezTo>
                    <a:pt x="338" y="32"/>
                    <a:pt x="336" y="32"/>
                    <a:pt x="335" y="32"/>
                  </a:cubicBezTo>
                  <a:cubicBezTo>
                    <a:pt x="334" y="32"/>
                    <a:pt x="334" y="32"/>
                    <a:pt x="334" y="32"/>
                  </a:cubicBezTo>
                  <a:cubicBezTo>
                    <a:pt x="332" y="33"/>
                    <a:pt x="319" y="35"/>
                    <a:pt x="301" y="38"/>
                  </a:cubicBezTo>
                  <a:cubicBezTo>
                    <a:pt x="283" y="42"/>
                    <a:pt x="259" y="46"/>
                    <a:pt x="233" y="51"/>
                  </a:cubicBezTo>
                  <a:cubicBezTo>
                    <a:pt x="208" y="56"/>
                    <a:pt x="181" y="61"/>
                    <a:pt x="158" y="65"/>
                  </a:cubicBezTo>
                  <a:cubicBezTo>
                    <a:pt x="134" y="70"/>
                    <a:pt x="114" y="74"/>
                    <a:pt x="102" y="76"/>
                  </a:cubicBezTo>
                  <a:cubicBezTo>
                    <a:pt x="90" y="78"/>
                    <a:pt x="82" y="81"/>
                    <a:pt x="77" y="83"/>
                  </a:cubicBezTo>
                  <a:cubicBezTo>
                    <a:pt x="73" y="86"/>
                    <a:pt x="71" y="88"/>
                    <a:pt x="71" y="90"/>
                  </a:cubicBezTo>
                  <a:cubicBezTo>
                    <a:pt x="71" y="92"/>
                    <a:pt x="73" y="94"/>
                    <a:pt x="74" y="96"/>
                  </a:cubicBezTo>
                  <a:cubicBezTo>
                    <a:pt x="76" y="97"/>
                    <a:pt x="78" y="98"/>
                    <a:pt x="78" y="98"/>
                  </a:cubicBezTo>
                  <a:cubicBezTo>
                    <a:pt x="79" y="99"/>
                    <a:pt x="82" y="101"/>
                    <a:pt x="87" y="105"/>
                  </a:cubicBezTo>
                  <a:cubicBezTo>
                    <a:pt x="91" y="109"/>
                    <a:pt x="98" y="114"/>
                    <a:pt x="105" y="120"/>
                  </a:cubicBezTo>
                  <a:cubicBezTo>
                    <a:pt x="112" y="126"/>
                    <a:pt x="120" y="133"/>
                    <a:pt x="128" y="139"/>
                  </a:cubicBezTo>
                  <a:cubicBezTo>
                    <a:pt x="136" y="145"/>
                    <a:pt x="144" y="150"/>
                    <a:pt x="150" y="155"/>
                  </a:cubicBezTo>
                  <a:cubicBezTo>
                    <a:pt x="157" y="159"/>
                    <a:pt x="161" y="163"/>
                    <a:pt x="163" y="167"/>
                  </a:cubicBezTo>
                  <a:cubicBezTo>
                    <a:pt x="166" y="171"/>
                    <a:pt x="166" y="175"/>
                    <a:pt x="165" y="178"/>
                  </a:cubicBezTo>
                  <a:cubicBezTo>
                    <a:pt x="163" y="181"/>
                    <a:pt x="160" y="184"/>
                    <a:pt x="156" y="186"/>
                  </a:cubicBezTo>
                  <a:cubicBezTo>
                    <a:pt x="152" y="188"/>
                    <a:pt x="146" y="190"/>
                    <a:pt x="139" y="191"/>
                  </a:cubicBezTo>
                  <a:cubicBezTo>
                    <a:pt x="138" y="191"/>
                    <a:pt x="137" y="191"/>
                    <a:pt x="136" y="191"/>
                  </a:cubicBezTo>
                  <a:cubicBezTo>
                    <a:pt x="135" y="192"/>
                    <a:pt x="133" y="192"/>
                    <a:pt x="132" y="192"/>
                  </a:cubicBezTo>
                  <a:cubicBezTo>
                    <a:pt x="131" y="192"/>
                    <a:pt x="130" y="192"/>
                    <a:pt x="129" y="192"/>
                  </a:cubicBezTo>
                  <a:cubicBezTo>
                    <a:pt x="128" y="192"/>
                    <a:pt x="127" y="192"/>
                    <a:pt x="125" y="192"/>
                  </a:cubicBezTo>
                  <a:cubicBezTo>
                    <a:pt x="124" y="192"/>
                    <a:pt x="122" y="192"/>
                    <a:pt x="120" y="192"/>
                  </a:cubicBezTo>
                  <a:cubicBezTo>
                    <a:pt x="118" y="192"/>
                    <a:pt x="116" y="192"/>
                    <a:pt x="114" y="192"/>
                  </a:cubicBezTo>
                  <a:cubicBezTo>
                    <a:pt x="113" y="192"/>
                    <a:pt x="111" y="192"/>
                    <a:pt x="109" y="192"/>
                  </a:cubicBezTo>
                  <a:cubicBezTo>
                    <a:pt x="107" y="191"/>
                    <a:pt x="105" y="191"/>
                    <a:pt x="103" y="191"/>
                  </a:cubicBezTo>
                  <a:cubicBezTo>
                    <a:pt x="101" y="191"/>
                    <a:pt x="99" y="191"/>
                    <a:pt x="97" y="191"/>
                  </a:cubicBezTo>
                  <a:cubicBezTo>
                    <a:pt x="95" y="191"/>
                    <a:pt x="93" y="191"/>
                    <a:pt x="91" y="190"/>
                  </a:cubicBezTo>
                  <a:cubicBezTo>
                    <a:pt x="88" y="190"/>
                    <a:pt x="86" y="190"/>
                    <a:pt x="84" y="190"/>
                  </a:cubicBezTo>
                  <a:cubicBezTo>
                    <a:pt x="82" y="190"/>
                    <a:pt x="80" y="190"/>
                    <a:pt x="77" y="190"/>
                  </a:cubicBezTo>
                  <a:cubicBezTo>
                    <a:pt x="74" y="190"/>
                    <a:pt x="71" y="190"/>
                    <a:pt x="67" y="191"/>
                  </a:cubicBezTo>
                  <a:cubicBezTo>
                    <a:pt x="64" y="191"/>
                    <a:pt x="60" y="191"/>
                    <a:pt x="56" y="192"/>
                  </a:cubicBezTo>
                  <a:cubicBezTo>
                    <a:pt x="52" y="192"/>
                    <a:pt x="49" y="193"/>
                    <a:pt x="45" y="194"/>
                  </a:cubicBezTo>
                  <a:cubicBezTo>
                    <a:pt x="41" y="194"/>
                    <a:pt x="37" y="195"/>
                    <a:pt x="33" y="197"/>
                  </a:cubicBezTo>
                  <a:cubicBezTo>
                    <a:pt x="21" y="200"/>
                    <a:pt x="13" y="205"/>
                    <a:pt x="7" y="211"/>
                  </a:cubicBezTo>
                  <a:cubicBezTo>
                    <a:pt x="2" y="217"/>
                    <a:pt x="0" y="224"/>
                    <a:pt x="1" y="232"/>
                  </a:cubicBezTo>
                  <a:cubicBezTo>
                    <a:pt x="2" y="240"/>
                    <a:pt x="7" y="248"/>
                    <a:pt x="16" y="255"/>
                  </a:cubicBezTo>
                  <a:cubicBezTo>
                    <a:pt x="25" y="263"/>
                    <a:pt x="37" y="270"/>
                    <a:pt x="54" y="276"/>
                  </a:cubicBezTo>
                  <a:cubicBezTo>
                    <a:pt x="61" y="279"/>
                    <a:pt x="69" y="281"/>
                    <a:pt x="76" y="283"/>
                  </a:cubicBezTo>
                  <a:cubicBezTo>
                    <a:pt x="83" y="285"/>
                    <a:pt x="90" y="286"/>
                    <a:pt x="97" y="287"/>
                  </a:cubicBezTo>
                  <a:cubicBezTo>
                    <a:pt x="104" y="288"/>
                    <a:pt x="111" y="289"/>
                    <a:pt x="117" y="290"/>
                  </a:cubicBezTo>
                  <a:cubicBezTo>
                    <a:pt x="124" y="290"/>
                    <a:pt x="131" y="290"/>
                    <a:pt x="137" y="290"/>
                  </a:cubicBezTo>
                  <a:cubicBezTo>
                    <a:pt x="145" y="290"/>
                    <a:pt x="153" y="290"/>
                    <a:pt x="161" y="289"/>
                  </a:cubicBezTo>
                  <a:cubicBezTo>
                    <a:pt x="168" y="288"/>
                    <a:pt x="175" y="286"/>
                    <a:pt x="181" y="285"/>
                  </a:cubicBezTo>
                  <a:cubicBezTo>
                    <a:pt x="187" y="283"/>
                    <a:pt x="192" y="281"/>
                    <a:pt x="196" y="279"/>
                  </a:cubicBezTo>
                  <a:cubicBezTo>
                    <a:pt x="200" y="277"/>
                    <a:pt x="204" y="274"/>
                    <a:pt x="206" y="272"/>
                  </a:cubicBezTo>
                  <a:cubicBezTo>
                    <a:pt x="208" y="269"/>
                    <a:pt x="211" y="267"/>
                    <a:pt x="214" y="265"/>
                  </a:cubicBezTo>
                  <a:cubicBezTo>
                    <a:pt x="216" y="263"/>
                    <a:pt x="219" y="262"/>
                    <a:pt x="222" y="261"/>
                  </a:cubicBezTo>
                  <a:cubicBezTo>
                    <a:pt x="225" y="260"/>
                    <a:pt x="228" y="259"/>
                    <a:pt x="231" y="258"/>
                  </a:cubicBezTo>
                  <a:cubicBezTo>
                    <a:pt x="234" y="258"/>
                    <a:pt x="238" y="258"/>
                    <a:pt x="241" y="258"/>
                  </a:cubicBezTo>
                  <a:cubicBezTo>
                    <a:pt x="244" y="258"/>
                    <a:pt x="246" y="258"/>
                    <a:pt x="248" y="258"/>
                  </a:cubicBezTo>
                  <a:cubicBezTo>
                    <a:pt x="251" y="258"/>
                    <a:pt x="253" y="258"/>
                    <a:pt x="256" y="258"/>
                  </a:cubicBezTo>
                  <a:cubicBezTo>
                    <a:pt x="259" y="259"/>
                    <a:pt x="262" y="259"/>
                    <a:pt x="264" y="259"/>
                  </a:cubicBezTo>
                  <a:cubicBezTo>
                    <a:pt x="267" y="260"/>
                    <a:pt x="270" y="260"/>
                    <a:pt x="273" y="261"/>
                  </a:cubicBezTo>
                  <a:cubicBezTo>
                    <a:pt x="281" y="262"/>
                    <a:pt x="288" y="265"/>
                    <a:pt x="296" y="270"/>
                  </a:cubicBezTo>
                  <a:cubicBezTo>
                    <a:pt x="303" y="275"/>
                    <a:pt x="310" y="281"/>
                    <a:pt x="318" y="288"/>
                  </a:cubicBezTo>
                  <a:cubicBezTo>
                    <a:pt x="325" y="295"/>
                    <a:pt x="332" y="304"/>
                    <a:pt x="340" y="312"/>
                  </a:cubicBezTo>
                  <a:cubicBezTo>
                    <a:pt x="348" y="320"/>
                    <a:pt x="355" y="329"/>
                    <a:pt x="364" y="337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80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399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8" name="组合 16">
            <a:extLst>
              <a:ext uri="{FF2B5EF4-FFF2-40B4-BE49-F238E27FC236}">
                <a16:creationId xmlns:a16="http://schemas.microsoft.com/office/drawing/2014/main" id="{706D6E56-E3A4-4C18-9BBC-00F5D5F073CA}"/>
              </a:ext>
            </a:extLst>
          </p:cNvPr>
          <p:cNvGrpSpPr/>
          <p:nvPr/>
        </p:nvGrpSpPr>
        <p:grpSpPr>
          <a:xfrm>
            <a:off x="4125910" y="4076321"/>
            <a:ext cx="2093598" cy="1159503"/>
            <a:chOff x="3292673" y="3890987"/>
            <a:chExt cx="1743075" cy="965200"/>
          </a:xfrm>
          <a:effectLst>
            <a:outerShdw blurRad="393700" dist="228600" dir="5400000" sx="90000" sy="-19000" rotWithShape="0">
              <a:prstClr val="black">
                <a:alpha val="59000"/>
              </a:prstClr>
            </a:outerShdw>
          </a:effectLst>
        </p:grpSpPr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4222CE2F-CA52-4D0D-B0B2-DD4961B8DC0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13435" y="3983062"/>
              <a:ext cx="15875" cy="311150"/>
            </a:xfrm>
            <a:custGeom>
              <a:avLst/>
              <a:gdLst>
                <a:gd name="T0" fmla="*/ 8 w 10"/>
                <a:gd name="T1" fmla="*/ 14 h 210"/>
                <a:gd name="T2" fmla="*/ 8 w 10"/>
                <a:gd name="T3" fmla="*/ 21 h 210"/>
                <a:gd name="T4" fmla="*/ 8 w 10"/>
                <a:gd name="T5" fmla="*/ 21 h 210"/>
                <a:gd name="T6" fmla="*/ 8 w 10"/>
                <a:gd name="T7" fmla="*/ 21 h 210"/>
                <a:gd name="T8" fmla="*/ 8 w 10"/>
                <a:gd name="T9" fmla="*/ 21 h 210"/>
                <a:gd name="T10" fmla="*/ 7 w 10"/>
                <a:gd name="T11" fmla="*/ 27 h 210"/>
                <a:gd name="T12" fmla="*/ 7 w 10"/>
                <a:gd name="T13" fmla="*/ 27 h 210"/>
                <a:gd name="T14" fmla="*/ 7 w 10"/>
                <a:gd name="T15" fmla="*/ 27 h 210"/>
                <a:gd name="T16" fmla="*/ 7 w 10"/>
                <a:gd name="T17" fmla="*/ 27 h 210"/>
                <a:gd name="T18" fmla="*/ 5 w 10"/>
                <a:gd name="T19" fmla="*/ 101 h 210"/>
                <a:gd name="T20" fmla="*/ 0 w 10"/>
                <a:gd name="T21" fmla="*/ 210 h 210"/>
                <a:gd name="T22" fmla="*/ 0 w 10"/>
                <a:gd name="T23" fmla="*/ 210 h 210"/>
                <a:gd name="T24" fmla="*/ 1 w 10"/>
                <a:gd name="T25" fmla="*/ 205 h 210"/>
                <a:gd name="T26" fmla="*/ 1 w 10"/>
                <a:gd name="T27" fmla="*/ 203 h 210"/>
                <a:gd name="T28" fmla="*/ 1 w 10"/>
                <a:gd name="T29" fmla="*/ 203 h 210"/>
                <a:gd name="T30" fmla="*/ 1 w 10"/>
                <a:gd name="T31" fmla="*/ 196 h 210"/>
                <a:gd name="T32" fmla="*/ 2 w 10"/>
                <a:gd name="T33" fmla="*/ 189 h 210"/>
                <a:gd name="T34" fmla="*/ 2 w 10"/>
                <a:gd name="T35" fmla="*/ 189 h 210"/>
                <a:gd name="T36" fmla="*/ 2 w 10"/>
                <a:gd name="T37" fmla="*/ 189 h 210"/>
                <a:gd name="T38" fmla="*/ 2 w 10"/>
                <a:gd name="T39" fmla="*/ 188 h 210"/>
                <a:gd name="T40" fmla="*/ 2 w 10"/>
                <a:gd name="T41" fmla="*/ 182 h 210"/>
                <a:gd name="T42" fmla="*/ 2 w 10"/>
                <a:gd name="T43" fmla="*/ 182 h 210"/>
                <a:gd name="T44" fmla="*/ 2 w 10"/>
                <a:gd name="T45" fmla="*/ 182 h 210"/>
                <a:gd name="T46" fmla="*/ 2 w 10"/>
                <a:gd name="T47" fmla="*/ 182 h 210"/>
                <a:gd name="T48" fmla="*/ 10 w 10"/>
                <a:gd name="T49" fmla="*/ 1 h 210"/>
                <a:gd name="T50" fmla="*/ 10 w 10"/>
                <a:gd name="T51" fmla="*/ 1 h 210"/>
                <a:gd name="T52" fmla="*/ 10 w 10"/>
                <a:gd name="T53" fmla="*/ 0 h 210"/>
                <a:gd name="T54" fmla="*/ 9 w 10"/>
                <a:gd name="T55" fmla="*/ 4 h 210"/>
                <a:gd name="T56" fmla="*/ 9 w 10"/>
                <a:gd name="T57" fmla="*/ 7 h 210"/>
                <a:gd name="T58" fmla="*/ 8 w 10"/>
                <a:gd name="T59" fmla="*/ 14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" h="210">
                  <a:moveTo>
                    <a:pt x="8" y="14"/>
                  </a:moveTo>
                  <a:cubicBezTo>
                    <a:pt x="8" y="16"/>
                    <a:pt x="8" y="19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3"/>
                    <a:pt x="8" y="25"/>
                    <a:pt x="7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52"/>
                    <a:pt x="6" y="77"/>
                    <a:pt x="5" y="101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0" y="209"/>
                    <a:pt x="1" y="207"/>
                    <a:pt x="1" y="205"/>
                  </a:cubicBezTo>
                  <a:cubicBezTo>
                    <a:pt x="1" y="205"/>
                    <a:pt x="1" y="204"/>
                    <a:pt x="1" y="203"/>
                  </a:cubicBezTo>
                  <a:cubicBezTo>
                    <a:pt x="1" y="203"/>
                    <a:pt x="1" y="203"/>
                    <a:pt x="1" y="203"/>
                  </a:cubicBezTo>
                  <a:cubicBezTo>
                    <a:pt x="1" y="201"/>
                    <a:pt x="1" y="199"/>
                    <a:pt x="1" y="196"/>
                  </a:cubicBezTo>
                  <a:cubicBezTo>
                    <a:pt x="2" y="194"/>
                    <a:pt x="2" y="192"/>
                    <a:pt x="2" y="189"/>
                  </a:cubicBezTo>
                  <a:cubicBezTo>
                    <a:pt x="2" y="189"/>
                    <a:pt x="2" y="189"/>
                    <a:pt x="2" y="189"/>
                  </a:cubicBezTo>
                  <a:cubicBezTo>
                    <a:pt x="2" y="189"/>
                    <a:pt x="2" y="189"/>
                    <a:pt x="2" y="189"/>
                  </a:cubicBezTo>
                  <a:cubicBezTo>
                    <a:pt x="2" y="188"/>
                    <a:pt x="2" y="188"/>
                    <a:pt x="2" y="188"/>
                  </a:cubicBezTo>
                  <a:cubicBezTo>
                    <a:pt x="2" y="186"/>
                    <a:pt x="2" y="184"/>
                    <a:pt x="2" y="182"/>
                  </a:cubicBezTo>
                  <a:cubicBezTo>
                    <a:pt x="2" y="182"/>
                    <a:pt x="2" y="182"/>
                    <a:pt x="2" y="182"/>
                  </a:cubicBezTo>
                  <a:cubicBezTo>
                    <a:pt x="2" y="182"/>
                    <a:pt x="2" y="182"/>
                    <a:pt x="2" y="182"/>
                  </a:cubicBezTo>
                  <a:cubicBezTo>
                    <a:pt x="2" y="182"/>
                    <a:pt x="2" y="182"/>
                    <a:pt x="2" y="182"/>
                  </a:cubicBezTo>
                  <a:cubicBezTo>
                    <a:pt x="5" y="121"/>
                    <a:pt x="7" y="6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2"/>
                    <a:pt x="9" y="3"/>
                    <a:pt x="9" y="4"/>
                  </a:cubicBezTo>
                  <a:cubicBezTo>
                    <a:pt x="9" y="5"/>
                    <a:pt x="9" y="6"/>
                    <a:pt x="9" y="7"/>
                  </a:cubicBezTo>
                  <a:cubicBezTo>
                    <a:pt x="9" y="10"/>
                    <a:pt x="9" y="12"/>
                    <a:pt x="8" y="1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 anchor="ctr"/>
            <a:lstStyle/>
            <a:p>
              <a:pPr marL="0" marR="0" lvl="0" indent="0" algn="ctr" defTabSz="121880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399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2A538A41-E080-45CA-BCAA-22A2C2D439F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038798" y="3929087"/>
              <a:ext cx="104775" cy="373062"/>
            </a:xfrm>
            <a:custGeom>
              <a:avLst/>
              <a:gdLst>
                <a:gd name="T0" fmla="*/ 46 w 70"/>
                <a:gd name="T1" fmla="*/ 34 h 251"/>
                <a:gd name="T2" fmla="*/ 26 w 70"/>
                <a:gd name="T3" fmla="*/ 19 h 251"/>
                <a:gd name="T4" fmla="*/ 12 w 70"/>
                <a:gd name="T5" fmla="*/ 6 h 251"/>
                <a:gd name="T6" fmla="*/ 11 w 70"/>
                <a:gd name="T7" fmla="*/ 5 h 251"/>
                <a:gd name="T8" fmla="*/ 10 w 70"/>
                <a:gd name="T9" fmla="*/ 3 h 251"/>
                <a:gd name="T10" fmla="*/ 9 w 70"/>
                <a:gd name="T11" fmla="*/ 2 h 251"/>
                <a:gd name="T12" fmla="*/ 9 w 70"/>
                <a:gd name="T13" fmla="*/ 0 h 251"/>
                <a:gd name="T14" fmla="*/ 0 w 70"/>
                <a:gd name="T15" fmla="*/ 179 h 251"/>
                <a:gd name="T16" fmla="*/ 0 w 70"/>
                <a:gd name="T17" fmla="*/ 181 h 251"/>
                <a:gd name="T18" fmla="*/ 1 w 70"/>
                <a:gd name="T19" fmla="*/ 182 h 251"/>
                <a:gd name="T20" fmla="*/ 1 w 70"/>
                <a:gd name="T21" fmla="*/ 184 h 251"/>
                <a:gd name="T22" fmla="*/ 3 w 70"/>
                <a:gd name="T23" fmla="*/ 185 h 251"/>
                <a:gd name="T24" fmla="*/ 17 w 70"/>
                <a:gd name="T25" fmla="*/ 199 h 251"/>
                <a:gd name="T26" fmla="*/ 36 w 70"/>
                <a:gd name="T27" fmla="*/ 216 h 251"/>
                <a:gd name="T28" fmla="*/ 52 w 70"/>
                <a:gd name="T29" fmla="*/ 234 h 251"/>
                <a:gd name="T30" fmla="*/ 59 w 70"/>
                <a:gd name="T31" fmla="*/ 251 h 251"/>
                <a:gd name="T32" fmla="*/ 70 w 70"/>
                <a:gd name="T33" fmla="*/ 67 h 251"/>
                <a:gd name="T34" fmla="*/ 63 w 70"/>
                <a:gd name="T35" fmla="*/ 51 h 251"/>
                <a:gd name="T36" fmla="*/ 46 w 70"/>
                <a:gd name="T37" fmla="*/ 34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0" h="251">
                  <a:moveTo>
                    <a:pt x="46" y="34"/>
                  </a:moveTo>
                  <a:cubicBezTo>
                    <a:pt x="39" y="29"/>
                    <a:pt x="32" y="24"/>
                    <a:pt x="26" y="19"/>
                  </a:cubicBezTo>
                  <a:cubicBezTo>
                    <a:pt x="20" y="14"/>
                    <a:pt x="15" y="10"/>
                    <a:pt x="12" y="6"/>
                  </a:cubicBezTo>
                  <a:cubicBezTo>
                    <a:pt x="11" y="6"/>
                    <a:pt x="11" y="5"/>
                    <a:pt x="11" y="5"/>
                  </a:cubicBezTo>
                  <a:cubicBezTo>
                    <a:pt x="10" y="4"/>
                    <a:pt x="10" y="4"/>
                    <a:pt x="10" y="3"/>
                  </a:cubicBezTo>
                  <a:cubicBezTo>
                    <a:pt x="10" y="3"/>
                    <a:pt x="9" y="2"/>
                    <a:pt x="9" y="2"/>
                  </a:cubicBezTo>
                  <a:cubicBezTo>
                    <a:pt x="9" y="1"/>
                    <a:pt x="9" y="1"/>
                    <a:pt x="9" y="0"/>
                  </a:cubicBezTo>
                  <a:cubicBezTo>
                    <a:pt x="6" y="60"/>
                    <a:pt x="3" y="120"/>
                    <a:pt x="0" y="179"/>
                  </a:cubicBezTo>
                  <a:cubicBezTo>
                    <a:pt x="0" y="180"/>
                    <a:pt x="0" y="180"/>
                    <a:pt x="0" y="181"/>
                  </a:cubicBezTo>
                  <a:cubicBezTo>
                    <a:pt x="0" y="181"/>
                    <a:pt x="0" y="182"/>
                    <a:pt x="1" y="182"/>
                  </a:cubicBezTo>
                  <a:cubicBezTo>
                    <a:pt x="1" y="183"/>
                    <a:pt x="1" y="183"/>
                    <a:pt x="1" y="184"/>
                  </a:cubicBezTo>
                  <a:cubicBezTo>
                    <a:pt x="2" y="184"/>
                    <a:pt x="2" y="185"/>
                    <a:pt x="3" y="185"/>
                  </a:cubicBezTo>
                  <a:cubicBezTo>
                    <a:pt x="6" y="189"/>
                    <a:pt x="11" y="194"/>
                    <a:pt x="17" y="199"/>
                  </a:cubicBezTo>
                  <a:cubicBezTo>
                    <a:pt x="23" y="204"/>
                    <a:pt x="30" y="210"/>
                    <a:pt x="36" y="216"/>
                  </a:cubicBezTo>
                  <a:cubicBezTo>
                    <a:pt x="42" y="222"/>
                    <a:pt x="48" y="228"/>
                    <a:pt x="52" y="234"/>
                  </a:cubicBezTo>
                  <a:cubicBezTo>
                    <a:pt x="57" y="240"/>
                    <a:pt x="59" y="246"/>
                    <a:pt x="59" y="251"/>
                  </a:cubicBezTo>
                  <a:cubicBezTo>
                    <a:pt x="63" y="190"/>
                    <a:pt x="66" y="129"/>
                    <a:pt x="70" y="67"/>
                  </a:cubicBezTo>
                  <a:cubicBezTo>
                    <a:pt x="70" y="62"/>
                    <a:pt x="67" y="57"/>
                    <a:pt x="63" y="51"/>
                  </a:cubicBezTo>
                  <a:cubicBezTo>
                    <a:pt x="58" y="46"/>
                    <a:pt x="52" y="40"/>
                    <a:pt x="46" y="34"/>
                  </a:cubicBezTo>
                  <a:close/>
                </a:path>
              </a:pathLst>
            </a:cu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 anchor="ctr"/>
            <a:lstStyle/>
            <a:p>
              <a:pPr marL="0" marR="0" lvl="0" indent="0" algn="ctr" defTabSz="121880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399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9731F45B-767F-4184-9DA4-DA7F96AB3BE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94260" y="3935437"/>
              <a:ext cx="1738313" cy="920750"/>
            </a:xfrm>
            <a:custGeom>
              <a:avLst/>
              <a:gdLst>
                <a:gd name="T0" fmla="*/ 1168 w 1177"/>
                <a:gd name="T1" fmla="*/ 208 h 623"/>
                <a:gd name="T2" fmla="*/ 1132 w 1177"/>
                <a:gd name="T3" fmla="*/ 225 h 623"/>
                <a:gd name="T4" fmla="*/ 1074 w 1177"/>
                <a:gd name="T5" fmla="*/ 229 h 623"/>
                <a:gd name="T6" fmla="*/ 1021 w 1177"/>
                <a:gd name="T7" fmla="*/ 222 h 623"/>
                <a:gd name="T8" fmla="*/ 1005 w 1177"/>
                <a:gd name="T9" fmla="*/ 220 h 623"/>
                <a:gd name="T10" fmla="*/ 992 w 1177"/>
                <a:gd name="T11" fmla="*/ 218 h 623"/>
                <a:gd name="T12" fmla="*/ 979 w 1177"/>
                <a:gd name="T13" fmla="*/ 218 h 623"/>
                <a:gd name="T14" fmla="*/ 972 w 1177"/>
                <a:gd name="T15" fmla="*/ 218 h 623"/>
                <a:gd name="T16" fmla="*/ 963 w 1177"/>
                <a:gd name="T17" fmla="*/ 219 h 623"/>
                <a:gd name="T18" fmla="*/ 951 w 1177"/>
                <a:gd name="T19" fmla="*/ 223 h 623"/>
                <a:gd name="T20" fmla="*/ 940 w 1177"/>
                <a:gd name="T21" fmla="*/ 231 h 623"/>
                <a:gd name="T22" fmla="*/ 932 w 1177"/>
                <a:gd name="T23" fmla="*/ 239 h 623"/>
                <a:gd name="T24" fmla="*/ 931 w 1177"/>
                <a:gd name="T25" fmla="*/ 240 h 623"/>
                <a:gd name="T26" fmla="*/ 417 w 1177"/>
                <a:gd name="T27" fmla="*/ 414 h 623"/>
                <a:gd name="T28" fmla="*/ 266 w 1177"/>
                <a:gd name="T29" fmla="*/ 416 h 623"/>
                <a:gd name="T30" fmla="*/ 235 w 1177"/>
                <a:gd name="T31" fmla="*/ 413 h 623"/>
                <a:gd name="T32" fmla="*/ 223 w 1177"/>
                <a:gd name="T33" fmla="*/ 242 h 623"/>
                <a:gd name="T34" fmla="*/ 200 w 1177"/>
                <a:gd name="T35" fmla="*/ 228 h 623"/>
                <a:gd name="T36" fmla="*/ 194 w 1177"/>
                <a:gd name="T37" fmla="*/ 227 h 623"/>
                <a:gd name="T38" fmla="*/ 187 w 1177"/>
                <a:gd name="T39" fmla="*/ 226 h 623"/>
                <a:gd name="T40" fmla="*/ 178 w 1177"/>
                <a:gd name="T41" fmla="*/ 225 h 623"/>
                <a:gd name="T42" fmla="*/ 168 w 1177"/>
                <a:gd name="T43" fmla="*/ 226 h 623"/>
                <a:gd name="T44" fmla="*/ 157 w 1177"/>
                <a:gd name="T45" fmla="*/ 227 h 623"/>
                <a:gd name="T46" fmla="*/ 91 w 1177"/>
                <a:gd name="T47" fmla="*/ 229 h 623"/>
                <a:gd name="T48" fmla="*/ 46 w 1177"/>
                <a:gd name="T49" fmla="*/ 216 h 623"/>
                <a:gd name="T50" fmla="*/ 17 w 1177"/>
                <a:gd name="T51" fmla="*/ 203 h 623"/>
                <a:gd name="T52" fmla="*/ 4 w 1177"/>
                <a:gd name="T53" fmla="*/ 190 h 623"/>
                <a:gd name="T54" fmla="*/ 3 w 1177"/>
                <a:gd name="T55" fmla="*/ 376 h 623"/>
                <a:gd name="T56" fmla="*/ 9 w 1177"/>
                <a:gd name="T57" fmla="*/ 386 h 623"/>
                <a:gd name="T58" fmla="*/ 20 w 1177"/>
                <a:gd name="T59" fmla="*/ 396 h 623"/>
                <a:gd name="T60" fmla="*/ 38 w 1177"/>
                <a:gd name="T61" fmla="*/ 406 h 623"/>
                <a:gd name="T62" fmla="*/ 59 w 1177"/>
                <a:gd name="T63" fmla="*/ 414 h 623"/>
                <a:gd name="T64" fmla="*/ 75 w 1177"/>
                <a:gd name="T65" fmla="*/ 419 h 623"/>
                <a:gd name="T66" fmla="*/ 87 w 1177"/>
                <a:gd name="T67" fmla="*/ 422 h 623"/>
                <a:gd name="T68" fmla="*/ 100 w 1177"/>
                <a:gd name="T69" fmla="*/ 424 h 623"/>
                <a:gd name="T70" fmla="*/ 109 w 1177"/>
                <a:gd name="T71" fmla="*/ 425 h 623"/>
                <a:gd name="T72" fmla="*/ 119 w 1177"/>
                <a:gd name="T73" fmla="*/ 425 h 623"/>
                <a:gd name="T74" fmla="*/ 138 w 1177"/>
                <a:gd name="T75" fmla="*/ 423 h 623"/>
                <a:gd name="T76" fmla="*/ 174 w 1177"/>
                <a:gd name="T77" fmla="*/ 419 h 623"/>
                <a:gd name="T78" fmla="*/ 200 w 1177"/>
                <a:gd name="T79" fmla="*/ 610 h 623"/>
                <a:gd name="T80" fmla="*/ 209 w 1177"/>
                <a:gd name="T81" fmla="*/ 615 h 623"/>
                <a:gd name="T82" fmla="*/ 214 w 1177"/>
                <a:gd name="T83" fmla="*/ 617 h 623"/>
                <a:gd name="T84" fmla="*/ 221 w 1177"/>
                <a:gd name="T85" fmla="*/ 618 h 623"/>
                <a:gd name="T86" fmla="*/ 229 w 1177"/>
                <a:gd name="T87" fmla="*/ 620 h 623"/>
                <a:gd name="T88" fmla="*/ 241 w 1177"/>
                <a:gd name="T89" fmla="*/ 621 h 623"/>
                <a:gd name="T90" fmla="*/ 258 w 1177"/>
                <a:gd name="T91" fmla="*/ 622 h 623"/>
                <a:gd name="T92" fmla="*/ 283 w 1177"/>
                <a:gd name="T93" fmla="*/ 623 h 623"/>
                <a:gd name="T94" fmla="*/ 1004 w 1177"/>
                <a:gd name="T95" fmla="*/ 613 h 623"/>
                <a:gd name="T96" fmla="*/ 1038 w 1177"/>
                <a:gd name="T97" fmla="*/ 424 h 623"/>
                <a:gd name="T98" fmla="*/ 1055 w 1177"/>
                <a:gd name="T99" fmla="*/ 425 h 623"/>
                <a:gd name="T100" fmla="*/ 1069 w 1177"/>
                <a:gd name="T101" fmla="*/ 426 h 623"/>
                <a:gd name="T102" fmla="*/ 1085 w 1177"/>
                <a:gd name="T103" fmla="*/ 425 h 623"/>
                <a:gd name="T104" fmla="*/ 1107 w 1177"/>
                <a:gd name="T105" fmla="*/ 422 h 623"/>
                <a:gd name="T106" fmla="*/ 1132 w 1177"/>
                <a:gd name="T107" fmla="*/ 414 h 623"/>
                <a:gd name="T108" fmla="*/ 1144 w 1177"/>
                <a:gd name="T109" fmla="*/ 406 h 623"/>
                <a:gd name="T110" fmla="*/ 1151 w 1177"/>
                <a:gd name="T111" fmla="*/ 399 h 623"/>
                <a:gd name="T112" fmla="*/ 1154 w 1177"/>
                <a:gd name="T113" fmla="*/ 394 h 623"/>
                <a:gd name="T114" fmla="*/ 1156 w 1177"/>
                <a:gd name="T115" fmla="*/ 386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77" h="623">
                  <a:moveTo>
                    <a:pt x="1177" y="192"/>
                  </a:moveTo>
                  <a:cubicBezTo>
                    <a:pt x="1176" y="193"/>
                    <a:pt x="1176" y="194"/>
                    <a:pt x="1176" y="195"/>
                  </a:cubicBezTo>
                  <a:cubicBezTo>
                    <a:pt x="1176" y="195"/>
                    <a:pt x="1176" y="195"/>
                    <a:pt x="1176" y="195"/>
                  </a:cubicBezTo>
                  <a:cubicBezTo>
                    <a:pt x="1176" y="196"/>
                    <a:pt x="1176" y="197"/>
                    <a:pt x="1175" y="197"/>
                  </a:cubicBezTo>
                  <a:cubicBezTo>
                    <a:pt x="1175" y="197"/>
                    <a:pt x="1175" y="197"/>
                    <a:pt x="1175" y="197"/>
                  </a:cubicBezTo>
                  <a:cubicBezTo>
                    <a:pt x="1175" y="198"/>
                    <a:pt x="1175" y="199"/>
                    <a:pt x="1174" y="200"/>
                  </a:cubicBezTo>
                  <a:cubicBezTo>
                    <a:pt x="1174" y="201"/>
                    <a:pt x="1173" y="202"/>
                    <a:pt x="1173" y="203"/>
                  </a:cubicBezTo>
                  <a:cubicBezTo>
                    <a:pt x="1173" y="203"/>
                    <a:pt x="1173" y="203"/>
                    <a:pt x="1173" y="203"/>
                  </a:cubicBezTo>
                  <a:cubicBezTo>
                    <a:pt x="1172" y="204"/>
                    <a:pt x="1172" y="204"/>
                    <a:pt x="1171" y="205"/>
                  </a:cubicBezTo>
                  <a:cubicBezTo>
                    <a:pt x="1171" y="205"/>
                    <a:pt x="1171" y="205"/>
                    <a:pt x="1171" y="205"/>
                  </a:cubicBezTo>
                  <a:cubicBezTo>
                    <a:pt x="1170" y="206"/>
                    <a:pt x="1169" y="207"/>
                    <a:pt x="1168" y="208"/>
                  </a:cubicBezTo>
                  <a:cubicBezTo>
                    <a:pt x="1168" y="208"/>
                    <a:pt x="1168" y="208"/>
                    <a:pt x="1168" y="208"/>
                  </a:cubicBezTo>
                  <a:cubicBezTo>
                    <a:pt x="1167" y="209"/>
                    <a:pt x="1166" y="210"/>
                    <a:pt x="1165" y="211"/>
                  </a:cubicBezTo>
                  <a:cubicBezTo>
                    <a:pt x="1165" y="211"/>
                    <a:pt x="1165" y="211"/>
                    <a:pt x="1165" y="211"/>
                  </a:cubicBezTo>
                  <a:cubicBezTo>
                    <a:pt x="1164" y="212"/>
                    <a:pt x="1163" y="212"/>
                    <a:pt x="1161" y="213"/>
                  </a:cubicBezTo>
                  <a:cubicBezTo>
                    <a:pt x="1161" y="214"/>
                    <a:pt x="1161" y="214"/>
                    <a:pt x="1161" y="214"/>
                  </a:cubicBezTo>
                  <a:cubicBezTo>
                    <a:pt x="1160" y="214"/>
                    <a:pt x="1159" y="215"/>
                    <a:pt x="1158" y="215"/>
                  </a:cubicBezTo>
                  <a:cubicBezTo>
                    <a:pt x="1156" y="216"/>
                    <a:pt x="1155" y="217"/>
                    <a:pt x="1153" y="217"/>
                  </a:cubicBezTo>
                  <a:cubicBezTo>
                    <a:pt x="1153" y="218"/>
                    <a:pt x="1153" y="218"/>
                    <a:pt x="1152" y="218"/>
                  </a:cubicBezTo>
                  <a:cubicBezTo>
                    <a:pt x="1150" y="219"/>
                    <a:pt x="1148" y="220"/>
                    <a:pt x="1146" y="220"/>
                  </a:cubicBezTo>
                  <a:cubicBezTo>
                    <a:pt x="1146" y="221"/>
                    <a:pt x="1145" y="221"/>
                    <a:pt x="1144" y="221"/>
                  </a:cubicBezTo>
                  <a:cubicBezTo>
                    <a:pt x="1143" y="222"/>
                    <a:pt x="1141" y="222"/>
                    <a:pt x="1140" y="223"/>
                  </a:cubicBezTo>
                  <a:cubicBezTo>
                    <a:pt x="1139" y="223"/>
                    <a:pt x="1138" y="223"/>
                    <a:pt x="1137" y="223"/>
                  </a:cubicBezTo>
                  <a:cubicBezTo>
                    <a:pt x="1135" y="224"/>
                    <a:pt x="1134" y="224"/>
                    <a:pt x="1132" y="225"/>
                  </a:cubicBezTo>
                  <a:cubicBezTo>
                    <a:pt x="1131" y="225"/>
                    <a:pt x="1129" y="225"/>
                    <a:pt x="1128" y="226"/>
                  </a:cubicBezTo>
                  <a:cubicBezTo>
                    <a:pt x="1128" y="226"/>
                    <a:pt x="1128" y="226"/>
                    <a:pt x="1128" y="226"/>
                  </a:cubicBezTo>
                  <a:cubicBezTo>
                    <a:pt x="1125" y="226"/>
                    <a:pt x="1123" y="227"/>
                    <a:pt x="1121" y="227"/>
                  </a:cubicBezTo>
                  <a:cubicBezTo>
                    <a:pt x="1120" y="227"/>
                    <a:pt x="1120" y="227"/>
                    <a:pt x="1120" y="227"/>
                  </a:cubicBezTo>
                  <a:cubicBezTo>
                    <a:pt x="1118" y="227"/>
                    <a:pt x="1116" y="228"/>
                    <a:pt x="1113" y="228"/>
                  </a:cubicBezTo>
                  <a:cubicBezTo>
                    <a:pt x="1113" y="228"/>
                    <a:pt x="1113" y="228"/>
                    <a:pt x="1113" y="228"/>
                  </a:cubicBezTo>
                  <a:cubicBezTo>
                    <a:pt x="1110" y="228"/>
                    <a:pt x="1108" y="229"/>
                    <a:pt x="1105" y="229"/>
                  </a:cubicBezTo>
                  <a:cubicBezTo>
                    <a:pt x="1105" y="229"/>
                    <a:pt x="1105" y="229"/>
                    <a:pt x="1105" y="229"/>
                  </a:cubicBezTo>
                  <a:cubicBezTo>
                    <a:pt x="1102" y="229"/>
                    <a:pt x="1099" y="229"/>
                    <a:pt x="1097" y="229"/>
                  </a:cubicBezTo>
                  <a:cubicBezTo>
                    <a:pt x="1096" y="229"/>
                    <a:pt x="1096" y="229"/>
                    <a:pt x="1096" y="229"/>
                  </a:cubicBezTo>
                  <a:cubicBezTo>
                    <a:pt x="1093" y="229"/>
                    <a:pt x="1091" y="230"/>
                    <a:pt x="1088" y="230"/>
                  </a:cubicBezTo>
                  <a:cubicBezTo>
                    <a:pt x="1083" y="230"/>
                    <a:pt x="1079" y="229"/>
                    <a:pt x="1074" y="229"/>
                  </a:cubicBezTo>
                  <a:cubicBezTo>
                    <a:pt x="1074" y="229"/>
                    <a:pt x="1074" y="229"/>
                    <a:pt x="1074" y="229"/>
                  </a:cubicBezTo>
                  <a:cubicBezTo>
                    <a:pt x="1069" y="229"/>
                    <a:pt x="1065" y="229"/>
                    <a:pt x="1060" y="228"/>
                  </a:cubicBezTo>
                  <a:cubicBezTo>
                    <a:pt x="1060" y="228"/>
                    <a:pt x="1060" y="228"/>
                    <a:pt x="1060" y="228"/>
                  </a:cubicBezTo>
                  <a:cubicBezTo>
                    <a:pt x="1055" y="228"/>
                    <a:pt x="1050" y="227"/>
                    <a:pt x="1045" y="226"/>
                  </a:cubicBezTo>
                  <a:cubicBezTo>
                    <a:pt x="1045" y="226"/>
                    <a:pt x="1045" y="226"/>
                    <a:pt x="1045" y="226"/>
                  </a:cubicBezTo>
                  <a:cubicBezTo>
                    <a:pt x="1039" y="226"/>
                    <a:pt x="1034" y="225"/>
                    <a:pt x="1029" y="224"/>
                  </a:cubicBezTo>
                  <a:cubicBezTo>
                    <a:pt x="1028" y="224"/>
                    <a:pt x="1028" y="224"/>
                    <a:pt x="1028" y="224"/>
                  </a:cubicBezTo>
                  <a:cubicBezTo>
                    <a:pt x="1027" y="223"/>
                    <a:pt x="1027" y="223"/>
                    <a:pt x="1027" y="223"/>
                  </a:cubicBezTo>
                  <a:cubicBezTo>
                    <a:pt x="1026" y="223"/>
                    <a:pt x="1026" y="223"/>
                    <a:pt x="1026" y="223"/>
                  </a:cubicBezTo>
                  <a:cubicBezTo>
                    <a:pt x="1026" y="223"/>
                    <a:pt x="1026" y="223"/>
                    <a:pt x="1026" y="223"/>
                  </a:cubicBezTo>
                  <a:cubicBezTo>
                    <a:pt x="1024" y="223"/>
                    <a:pt x="1023" y="223"/>
                    <a:pt x="1022" y="223"/>
                  </a:cubicBezTo>
                  <a:cubicBezTo>
                    <a:pt x="1022" y="222"/>
                    <a:pt x="1021" y="222"/>
                    <a:pt x="1021" y="222"/>
                  </a:cubicBezTo>
                  <a:cubicBezTo>
                    <a:pt x="1020" y="222"/>
                    <a:pt x="1020" y="222"/>
                    <a:pt x="1020" y="222"/>
                  </a:cubicBezTo>
                  <a:cubicBezTo>
                    <a:pt x="1020" y="222"/>
                    <a:pt x="1019" y="222"/>
                    <a:pt x="1019" y="222"/>
                  </a:cubicBezTo>
                  <a:cubicBezTo>
                    <a:pt x="1018" y="222"/>
                    <a:pt x="1016" y="222"/>
                    <a:pt x="1015" y="221"/>
                  </a:cubicBezTo>
                  <a:cubicBezTo>
                    <a:pt x="1015" y="221"/>
                    <a:pt x="1014" y="221"/>
                    <a:pt x="1013" y="221"/>
                  </a:cubicBezTo>
                  <a:cubicBezTo>
                    <a:pt x="1013" y="221"/>
                    <a:pt x="1013" y="221"/>
                    <a:pt x="1013" y="221"/>
                  </a:cubicBezTo>
                  <a:cubicBezTo>
                    <a:pt x="1013" y="221"/>
                    <a:pt x="1013" y="221"/>
                    <a:pt x="1013" y="221"/>
                  </a:cubicBezTo>
                  <a:cubicBezTo>
                    <a:pt x="1012" y="221"/>
                    <a:pt x="1012" y="221"/>
                    <a:pt x="1012" y="221"/>
                  </a:cubicBezTo>
                  <a:cubicBezTo>
                    <a:pt x="1011" y="221"/>
                    <a:pt x="1010" y="221"/>
                    <a:pt x="1010" y="220"/>
                  </a:cubicBezTo>
                  <a:cubicBezTo>
                    <a:pt x="1009" y="220"/>
                    <a:pt x="1008" y="220"/>
                    <a:pt x="1007" y="220"/>
                  </a:cubicBezTo>
                  <a:cubicBezTo>
                    <a:pt x="1006" y="220"/>
                    <a:pt x="1006" y="220"/>
                    <a:pt x="1006" y="220"/>
                  </a:cubicBezTo>
                  <a:cubicBezTo>
                    <a:pt x="1006" y="220"/>
                    <a:pt x="1006" y="220"/>
                    <a:pt x="1006" y="220"/>
                  </a:cubicBezTo>
                  <a:cubicBezTo>
                    <a:pt x="1005" y="220"/>
                    <a:pt x="1005" y="220"/>
                    <a:pt x="1005" y="220"/>
                  </a:cubicBezTo>
                  <a:cubicBezTo>
                    <a:pt x="1004" y="220"/>
                    <a:pt x="1003" y="220"/>
                    <a:pt x="1002" y="219"/>
                  </a:cubicBezTo>
                  <a:cubicBezTo>
                    <a:pt x="1002" y="219"/>
                    <a:pt x="1001" y="219"/>
                    <a:pt x="1000" y="219"/>
                  </a:cubicBezTo>
                  <a:cubicBezTo>
                    <a:pt x="999" y="219"/>
                    <a:pt x="999" y="219"/>
                    <a:pt x="999" y="219"/>
                  </a:cubicBezTo>
                  <a:cubicBezTo>
                    <a:pt x="999" y="219"/>
                    <a:pt x="999" y="219"/>
                    <a:pt x="999" y="219"/>
                  </a:cubicBezTo>
                  <a:cubicBezTo>
                    <a:pt x="999" y="219"/>
                    <a:pt x="999" y="219"/>
                    <a:pt x="999" y="219"/>
                  </a:cubicBezTo>
                  <a:cubicBezTo>
                    <a:pt x="999" y="219"/>
                    <a:pt x="999" y="219"/>
                    <a:pt x="999" y="219"/>
                  </a:cubicBezTo>
                  <a:cubicBezTo>
                    <a:pt x="998" y="219"/>
                    <a:pt x="997" y="219"/>
                    <a:pt x="997" y="219"/>
                  </a:cubicBezTo>
                  <a:cubicBezTo>
                    <a:pt x="996" y="219"/>
                    <a:pt x="996" y="219"/>
                    <a:pt x="995" y="219"/>
                  </a:cubicBezTo>
                  <a:cubicBezTo>
                    <a:pt x="994" y="219"/>
                    <a:pt x="994" y="218"/>
                    <a:pt x="993" y="218"/>
                  </a:cubicBezTo>
                  <a:cubicBezTo>
                    <a:pt x="993" y="218"/>
                    <a:pt x="993" y="218"/>
                    <a:pt x="993" y="218"/>
                  </a:cubicBezTo>
                  <a:cubicBezTo>
                    <a:pt x="993" y="218"/>
                    <a:pt x="993" y="218"/>
                    <a:pt x="993" y="218"/>
                  </a:cubicBezTo>
                  <a:cubicBezTo>
                    <a:pt x="992" y="218"/>
                    <a:pt x="992" y="218"/>
                    <a:pt x="992" y="218"/>
                  </a:cubicBezTo>
                  <a:cubicBezTo>
                    <a:pt x="991" y="218"/>
                    <a:pt x="991" y="218"/>
                    <a:pt x="991" y="218"/>
                  </a:cubicBezTo>
                  <a:cubicBezTo>
                    <a:pt x="990" y="218"/>
                    <a:pt x="990" y="218"/>
                    <a:pt x="989" y="218"/>
                  </a:cubicBezTo>
                  <a:cubicBezTo>
                    <a:pt x="989" y="218"/>
                    <a:pt x="988" y="218"/>
                    <a:pt x="988" y="218"/>
                  </a:cubicBezTo>
                  <a:cubicBezTo>
                    <a:pt x="987" y="218"/>
                    <a:pt x="987" y="218"/>
                    <a:pt x="987" y="218"/>
                  </a:cubicBezTo>
                  <a:cubicBezTo>
                    <a:pt x="986" y="218"/>
                    <a:pt x="986" y="218"/>
                    <a:pt x="985" y="218"/>
                  </a:cubicBezTo>
                  <a:cubicBezTo>
                    <a:pt x="985" y="218"/>
                    <a:pt x="985" y="218"/>
                    <a:pt x="984" y="218"/>
                  </a:cubicBezTo>
                  <a:cubicBezTo>
                    <a:pt x="984" y="218"/>
                    <a:pt x="983" y="218"/>
                    <a:pt x="983" y="218"/>
                  </a:cubicBezTo>
                  <a:cubicBezTo>
                    <a:pt x="982" y="218"/>
                    <a:pt x="982" y="218"/>
                    <a:pt x="982" y="218"/>
                  </a:cubicBezTo>
                  <a:cubicBezTo>
                    <a:pt x="982" y="218"/>
                    <a:pt x="982" y="218"/>
                    <a:pt x="982" y="218"/>
                  </a:cubicBezTo>
                  <a:cubicBezTo>
                    <a:pt x="981" y="218"/>
                    <a:pt x="981" y="218"/>
                    <a:pt x="981" y="218"/>
                  </a:cubicBezTo>
                  <a:cubicBezTo>
                    <a:pt x="980" y="218"/>
                    <a:pt x="980" y="218"/>
                    <a:pt x="980" y="218"/>
                  </a:cubicBezTo>
                  <a:cubicBezTo>
                    <a:pt x="979" y="218"/>
                    <a:pt x="979" y="218"/>
                    <a:pt x="979" y="218"/>
                  </a:cubicBezTo>
                  <a:cubicBezTo>
                    <a:pt x="979" y="218"/>
                    <a:pt x="979" y="218"/>
                    <a:pt x="979" y="218"/>
                  </a:cubicBezTo>
                  <a:cubicBezTo>
                    <a:pt x="978" y="218"/>
                    <a:pt x="978" y="218"/>
                    <a:pt x="978" y="218"/>
                  </a:cubicBezTo>
                  <a:cubicBezTo>
                    <a:pt x="978" y="218"/>
                    <a:pt x="978" y="218"/>
                    <a:pt x="978" y="218"/>
                  </a:cubicBezTo>
                  <a:cubicBezTo>
                    <a:pt x="977" y="218"/>
                    <a:pt x="977" y="218"/>
                    <a:pt x="977" y="218"/>
                  </a:cubicBezTo>
                  <a:cubicBezTo>
                    <a:pt x="977" y="218"/>
                    <a:pt x="977" y="218"/>
                    <a:pt x="977" y="218"/>
                  </a:cubicBezTo>
                  <a:cubicBezTo>
                    <a:pt x="977" y="218"/>
                    <a:pt x="977" y="218"/>
                    <a:pt x="977" y="218"/>
                  </a:cubicBezTo>
                  <a:cubicBezTo>
                    <a:pt x="976" y="218"/>
                    <a:pt x="976" y="218"/>
                    <a:pt x="976" y="218"/>
                  </a:cubicBezTo>
                  <a:cubicBezTo>
                    <a:pt x="975" y="218"/>
                    <a:pt x="975" y="218"/>
                    <a:pt x="975" y="218"/>
                  </a:cubicBezTo>
                  <a:cubicBezTo>
                    <a:pt x="974" y="218"/>
                    <a:pt x="974" y="218"/>
                    <a:pt x="974" y="218"/>
                  </a:cubicBezTo>
                  <a:cubicBezTo>
                    <a:pt x="974" y="218"/>
                    <a:pt x="974" y="218"/>
                    <a:pt x="974" y="218"/>
                  </a:cubicBezTo>
                  <a:cubicBezTo>
                    <a:pt x="973" y="218"/>
                    <a:pt x="973" y="218"/>
                    <a:pt x="973" y="218"/>
                  </a:cubicBezTo>
                  <a:cubicBezTo>
                    <a:pt x="972" y="218"/>
                    <a:pt x="972" y="218"/>
                    <a:pt x="972" y="218"/>
                  </a:cubicBezTo>
                  <a:cubicBezTo>
                    <a:pt x="971" y="218"/>
                    <a:pt x="971" y="218"/>
                    <a:pt x="971" y="218"/>
                  </a:cubicBezTo>
                  <a:cubicBezTo>
                    <a:pt x="970" y="218"/>
                    <a:pt x="970" y="218"/>
                    <a:pt x="970" y="218"/>
                  </a:cubicBezTo>
                  <a:cubicBezTo>
                    <a:pt x="969" y="218"/>
                    <a:pt x="969" y="218"/>
                    <a:pt x="969" y="218"/>
                  </a:cubicBezTo>
                  <a:cubicBezTo>
                    <a:pt x="969" y="218"/>
                    <a:pt x="969" y="218"/>
                    <a:pt x="969" y="218"/>
                  </a:cubicBezTo>
                  <a:cubicBezTo>
                    <a:pt x="968" y="218"/>
                    <a:pt x="968" y="218"/>
                    <a:pt x="968" y="218"/>
                  </a:cubicBezTo>
                  <a:cubicBezTo>
                    <a:pt x="968" y="218"/>
                    <a:pt x="968" y="218"/>
                    <a:pt x="968" y="218"/>
                  </a:cubicBezTo>
                  <a:cubicBezTo>
                    <a:pt x="968" y="218"/>
                    <a:pt x="968" y="218"/>
                    <a:pt x="968" y="218"/>
                  </a:cubicBezTo>
                  <a:cubicBezTo>
                    <a:pt x="967" y="218"/>
                    <a:pt x="967" y="218"/>
                    <a:pt x="967" y="218"/>
                  </a:cubicBezTo>
                  <a:cubicBezTo>
                    <a:pt x="966" y="218"/>
                    <a:pt x="966" y="218"/>
                    <a:pt x="966" y="218"/>
                  </a:cubicBezTo>
                  <a:cubicBezTo>
                    <a:pt x="966" y="219"/>
                    <a:pt x="965" y="219"/>
                    <a:pt x="965" y="219"/>
                  </a:cubicBezTo>
                  <a:cubicBezTo>
                    <a:pt x="964" y="219"/>
                    <a:pt x="964" y="219"/>
                    <a:pt x="964" y="219"/>
                  </a:cubicBezTo>
                  <a:cubicBezTo>
                    <a:pt x="963" y="219"/>
                    <a:pt x="963" y="219"/>
                    <a:pt x="963" y="219"/>
                  </a:cubicBezTo>
                  <a:cubicBezTo>
                    <a:pt x="962" y="219"/>
                    <a:pt x="962" y="219"/>
                    <a:pt x="961" y="219"/>
                  </a:cubicBezTo>
                  <a:cubicBezTo>
                    <a:pt x="961" y="220"/>
                    <a:pt x="961" y="220"/>
                    <a:pt x="961" y="220"/>
                  </a:cubicBezTo>
                  <a:cubicBezTo>
                    <a:pt x="960" y="220"/>
                    <a:pt x="960" y="220"/>
                    <a:pt x="960" y="220"/>
                  </a:cubicBezTo>
                  <a:cubicBezTo>
                    <a:pt x="959" y="220"/>
                    <a:pt x="959" y="220"/>
                    <a:pt x="959" y="220"/>
                  </a:cubicBezTo>
                  <a:cubicBezTo>
                    <a:pt x="958" y="220"/>
                    <a:pt x="958" y="220"/>
                    <a:pt x="958" y="220"/>
                  </a:cubicBezTo>
                  <a:cubicBezTo>
                    <a:pt x="958" y="220"/>
                    <a:pt x="958" y="220"/>
                    <a:pt x="957" y="220"/>
                  </a:cubicBezTo>
                  <a:cubicBezTo>
                    <a:pt x="957" y="221"/>
                    <a:pt x="957" y="221"/>
                    <a:pt x="956" y="221"/>
                  </a:cubicBezTo>
                  <a:cubicBezTo>
                    <a:pt x="956" y="221"/>
                    <a:pt x="956" y="221"/>
                    <a:pt x="956" y="221"/>
                  </a:cubicBezTo>
                  <a:cubicBezTo>
                    <a:pt x="955" y="221"/>
                    <a:pt x="955" y="221"/>
                    <a:pt x="954" y="222"/>
                  </a:cubicBezTo>
                  <a:cubicBezTo>
                    <a:pt x="954" y="222"/>
                    <a:pt x="954" y="222"/>
                    <a:pt x="954" y="222"/>
                  </a:cubicBezTo>
                  <a:cubicBezTo>
                    <a:pt x="953" y="222"/>
                    <a:pt x="953" y="222"/>
                    <a:pt x="953" y="222"/>
                  </a:cubicBezTo>
                  <a:cubicBezTo>
                    <a:pt x="953" y="222"/>
                    <a:pt x="952" y="223"/>
                    <a:pt x="951" y="223"/>
                  </a:cubicBezTo>
                  <a:cubicBezTo>
                    <a:pt x="951" y="223"/>
                    <a:pt x="950" y="224"/>
                    <a:pt x="949" y="224"/>
                  </a:cubicBezTo>
                  <a:cubicBezTo>
                    <a:pt x="949" y="224"/>
                    <a:pt x="949" y="224"/>
                    <a:pt x="949" y="224"/>
                  </a:cubicBezTo>
                  <a:cubicBezTo>
                    <a:pt x="949" y="224"/>
                    <a:pt x="949" y="224"/>
                    <a:pt x="949" y="224"/>
                  </a:cubicBezTo>
                  <a:cubicBezTo>
                    <a:pt x="949" y="225"/>
                    <a:pt x="949" y="225"/>
                    <a:pt x="949" y="225"/>
                  </a:cubicBezTo>
                  <a:cubicBezTo>
                    <a:pt x="948" y="225"/>
                    <a:pt x="948" y="225"/>
                    <a:pt x="948" y="225"/>
                  </a:cubicBezTo>
                  <a:cubicBezTo>
                    <a:pt x="948" y="225"/>
                    <a:pt x="947" y="225"/>
                    <a:pt x="947" y="226"/>
                  </a:cubicBezTo>
                  <a:cubicBezTo>
                    <a:pt x="946" y="226"/>
                    <a:pt x="946" y="226"/>
                    <a:pt x="945" y="227"/>
                  </a:cubicBezTo>
                  <a:cubicBezTo>
                    <a:pt x="945" y="227"/>
                    <a:pt x="945" y="227"/>
                    <a:pt x="945" y="227"/>
                  </a:cubicBezTo>
                  <a:cubicBezTo>
                    <a:pt x="944" y="228"/>
                    <a:pt x="944" y="228"/>
                    <a:pt x="943" y="228"/>
                  </a:cubicBezTo>
                  <a:cubicBezTo>
                    <a:pt x="943" y="229"/>
                    <a:pt x="942" y="229"/>
                    <a:pt x="942" y="230"/>
                  </a:cubicBezTo>
                  <a:cubicBezTo>
                    <a:pt x="942" y="230"/>
                    <a:pt x="941" y="230"/>
                    <a:pt x="941" y="231"/>
                  </a:cubicBezTo>
                  <a:cubicBezTo>
                    <a:pt x="940" y="231"/>
                    <a:pt x="940" y="231"/>
                    <a:pt x="940" y="231"/>
                  </a:cubicBezTo>
                  <a:cubicBezTo>
                    <a:pt x="940" y="232"/>
                    <a:pt x="939" y="232"/>
                    <a:pt x="938" y="233"/>
                  </a:cubicBezTo>
                  <a:cubicBezTo>
                    <a:pt x="938" y="234"/>
                    <a:pt x="937" y="234"/>
                    <a:pt x="936" y="235"/>
                  </a:cubicBezTo>
                  <a:cubicBezTo>
                    <a:pt x="935" y="236"/>
                    <a:pt x="934" y="237"/>
                    <a:pt x="933" y="238"/>
                  </a:cubicBezTo>
                  <a:cubicBezTo>
                    <a:pt x="932" y="238"/>
                    <a:pt x="932" y="238"/>
                    <a:pt x="932" y="238"/>
                  </a:cubicBezTo>
                  <a:cubicBezTo>
                    <a:pt x="932" y="238"/>
                    <a:pt x="932" y="238"/>
                    <a:pt x="932" y="238"/>
                  </a:cubicBezTo>
                  <a:cubicBezTo>
                    <a:pt x="932" y="238"/>
                    <a:pt x="932" y="238"/>
                    <a:pt x="932" y="238"/>
                  </a:cubicBezTo>
                  <a:cubicBezTo>
                    <a:pt x="932" y="239"/>
                    <a:pt x="932" y="239"/>
                    <a:pt x="932" y="239"/>
                  </a:cubicBezTo>
                  <a:cubicBezTo>
                    <a:pt x="932" y="239"/>
                    <a:pt x="932" y="239"/>
                    <a:pt x="932" y="239"/>
                  </a:cubicBezTo>
                  <a:cubicBezTo>
                    <a:pt x="932" y="239"/>
                    <a:pt x="932" y="239"/>
                    <a:pt x="932" y="239"/>
                  </a:cubicBezTo>
                  <a:cubicBezTo>
                    <a:pt x="932" y="239"/>
                    <a:pt x="932" y="239"/>
                    <a:pt x="932" y="239"/>
                  </a:cubicBezTo>
                  <a:cubicBezTo>
                    <a:pt x="932" y="239"/>
                    <a:pt x="932" y="239"/>
                    <a:pt x="932" y="239"/>
                  </a:cubicBezTo>
                  <a:cubicBezTo>
                    <a:pt x="932" y="239"/>
                    <a:pt x="932" y="239"/>
                    <a:pt x="932" y="239"/>
                  </a:cubicBezTo>
                  <a:cubicBezTo>
                    <a:pt x="932" y="239"/>
                    <a:pt x="932" y="239"/>
                    <a:pt x="932" y="239"/>
                  </a:cubicBezTo>
                  <a:cubicBezTo>
                    <a:pt x="932" y="239"/>
                    <a:pt x="932" y="239"/>
                    <a:pt x="932" y="239"/>
                  </a:cubicBezTo>
                  <a:cubicBezTo>
                    <a:pt x="932" y="239"/>
                    <a:pt x="932" y="239"/>
                    <a:pt x="932" y="239"/>
                  </a:cubicBezTo>
                  <a:cubicBezTo>
                    <a:pt x="931" y="239"/>
                    <a:pt x="931" y="239"/>
                    <a:pt x="931" y="239"/>
                  </a:cubicBezTo>
                  <a:cubicBezTo>
                    <a:pt x="931" y="240"/>
                    <a:pt x="931" y="240"/>
                    <a:pt x="931" y="240"/>
                  </a:cubicBezTo>
                  <a:cubicBezTo>
                    <a:pt x="931" y="240"/>
                    <a:pt x="931" y="240"/>
                    <a:pt x="931" y="240"/>
                  </a:cubicBezTo>
                  <a:cubicBezTo>
                    <a:pt x="931" y="240"/>
                    <a:pt x="931" y="240"/>
                    <a:pt x="931" y="240"/>
                  </a:cubicBezTo>
                  <a:cubicBezTo>
                    <a:pt x="931" y="240"/>
                    <a:pt x="931" y="240"/>
                    <a:pt x="931" y="240"/>
                  </a:cubicBezTo>
                  <a:cubicBezTo>
                    <a:pt x="931" y="240"/>
                    <a:pt x="931" y="240"/>
                    <a:pt x="931" y="240"/>
                  </a:cubicBezTo>
                  <a:cubicBezTo>
                    <a:pt x="931" y="240"/>
                    <a:pt x="931" y="240"/>
                    <a:pt x="931" y="240"/>
                  </a:cubicBezTo>
                  <a:cubicBezTo>
                    <a:pt x="931" y="240"/>
                    <a:pt x="931" y="240"/>
                    <a:pt x="931" y="240"/>
                  </a:cubicBezTo>
                  <a:cubicBezTo>
                    <a:pt x="931" y="240"/>
                    <a:pt x="931" y="240"/>
                    <a:pt x="931" y="240"/>
                  </a:cubicBezTo>
                  <a:cubicBezTo>
                    <a:pt x="931" y="241"/>
                    <a:pt x="931" y="241"/>
                    <a:pt x="931" y="241"/>
                  </a:cubicBezTo>
                  <a:cubicBezTo>
                    <a:pt x="931" y="241"/>
                    <a:pt x="931" y="241"/>
                    <a:pt x="931" y="241"/>
                  </a:cubicBezTo>
                  <a:cubicBezTo>
                    <a:pt x="931" y="241"/>
                    <a:pt x="931" y="241"/>
                    <a:pt x="931" y="241"/>
                  </a:cubicBezTo>
                  <a:cubicBezTo>
                    <a:pt x="931" y="241"/>
                    <a:pt x="931" y="241"/>
                    <a:pt x="931" y="241"/>
                  </a:cubicBezTo>
                  <a:cubicBezTo>
                    <a:pt x="931" y="242"/>
                    <a:pt x="931" y="242"/>
                    <a:pt x="931" y="242"/>
                  </a:cubicBezTo>
                  <a:cubicBezTo>
                    <a:pt x="931" y="242"/>
                    <a:pt x="931" y="242"/>
                    <a:pt x="931" y="242"/>
                  </a:cubicBezTo>
                  <a:cubicBezTo>
                    <a:pt x="931" y="242"/>
                    <a:pt x="931" y="242"/>
                    <a:pt x="931" y="242"/>
                  </a:cubicBezTo>
                  <a:cubicBezTo>
                    <a:pt x="917" y="408"/>
                    <a:pt x="917" y="408"/>
                    <a:pt x="917" y="408"/>
                  </a:cubicBezTo>
                  <a:cubicBezTo>
                    <a:pt x="726" y="412"/>
                    <a:pt x="726" y="412"/>
                    <a:pt x="726" y="412"/>
                  </a:cubicBezTo>
                  <a:cubicBezTo>
                    <a:pt x="722" y="412"/>
                    <a:pt x="701" y="412"/>
                    <a:pt x="669" y="413"/>
                  </a:cubicBezTo>
                  <a:cubicBezTo>
                    <a:pt x="638" y="413"/>
                    <a:pt x="596" y="413"/>
                    <a:pt x="552" y="413"/>
                  </a:cubicBezTo>
                  <a:cubicBezTo>
                    <a:pt x="507" y="414"/>
                    <a:pt x="460" y="414"/>
                    <a:pt x="417" y="414"/>
                  </a:cubicBezTo>
                  <a:cubicBezTo>
                    <a:pt x="374" y="415"/>
                    <a:pt x="336" y="415"/>
                    <a:pt x="310" y="416"/>
                  </a:cubicBezTo>
                  <a:cubicBezTo>
                    <a:pt x="309" y="416"/>
                    <a:pt x="308" y="416"/>
                    <a:pt x="306" y="416"/>
                  </a:cubicBezTo>
                  <a:cubicBezTo>
                    <a:pt x="305" y="416"/>
                    <a:pt x="304" y="416"/>
                    <a:pt x="303" y="416"/>
                  </a:cubicBezTo>
                  <a:cubicBezTo>
                    <a:pt x="302" y="416"/>
                    <a:pt x="301" y="416"/>
                    <a:pt x="300" y="416"/>
                  </a:cubicBezTo>
                  <a:cubicBezTo>
                    <a:pt x="298" y="416"/>
                    <a:pt x="297" y="416"/>
                    <a:pt x="296" y="416"/>
                  </a:cubicBezTo>
                  <a:cubicBezTo>
                    <a:pt x="294" y="416"/>
                    <a:pt x="291" y="416"/>
                    <a:pt x="289" y="416"/>
                  </a:cubicBezTo>
                  <a:cubicBezTo>
                    <a:pt x="288" y="416"/>
                    <a:pt x="288" y="416"/>
                    <a:pt x="287" y="416"/>
                  </a:cubicBezTo>
                  <a:cubicBezTo>
                    <a:pt x="285" y="416"/>
                    <a:pt x="283" y="416"/>
                    <a:pt x="281" y="416"/>
                  </a:cubicBezTo>
                  <a:cubicBezTo>
                    <a:pt x="280" y="416"/>
                    <a:pt x="280" y="416"/>
                    <a:pt x="279" y="416"/>
                  </a:cubicBezTo>
                  <a:cubicBezTo>
                    <a:pt x="277" y="416"/>
                    <a:pt x="276" y="416"/>
                    <a:pt x="275" y="416"/>
                  </a:cubicBezTo>
                  <a:cubicBezTo>
                    <a:pt x="274" y="416"/>
                    <a:pt x="273" y="416"/>
                    <a:pt x="273" y="416"/>
                  </a:cubicBezTo>
                  <a:cubicBezTo>
                    <a:pt x="270" y="416"/>
                    <a:pt x="268" y="416"/>
                    <a:pt x="266" y="416"/>
                  </a:cubicBezTo>
                  <a:cubicBezTo>
                    <a:pt x="266" y="416"/>
                    <a:pt x="266" y="416"/>
                    <a:pt x="266" y="416"/>
                  </a:cubicBezTo>
                  <a:cubicBezTo>
                    <a:pt x="264" y="415"/>
                    <a:pt x="262" y="415"/>
                    <a:pt x="261" y="415"/>
                  </a:cubicBezTo>
                  <a:cubicBezTo>
                    <a:pt x="260" y="415"/>
                    <a:pt x="259" y="415"/>
                    <a:pt x="259" y="415"/>
                  </a:cubicBezTo>
                  <a:cubicBezTo>
                    <a:pt x="257" y="415"/>
                    <a:pt x="256" y="415"/>
                    <a:pt x="254" y="415"/>
                  </a:cubicBezTo>
                  <a:cubicBezTo>
                    <a:pt x="254" y="415"/>
                    <a:pt x="254" y="415"/>
                    <a:pt x="254" y="415"/>
                  </a:cubicBezTo>
                  <a:cubicBezTo>
                    <a:pt x="252" y="415"/>
                    <a:pt x="251" y="415"/>
                    <a:pt x="249" y="415"/>
                  </a:cubicBezTo>
                  <a:cubicBezTo>
                    <a:pt x="248" y="415"/>
                    <a:pt x="248" y="415"/>
                    <a:pt x="248" y="415"/>
                  </a:cubicBezTo>
                  <a:cubicBezTo>
                    <a:pt x="247" y="415"/>
                    <a:pt x="245" y="414"/>
                    <a:pt x="244" y="414"/>
                  </a:cubicBezTo>
                  <a:cubicBezTo>
                    <a:pt x="242" y="414"/>
                    <a:pt x="241" y="414"/>
                    <a:pt x="239" y="414"/>
                  </a:cubicBezTo>
                  <a:cubicBezTo>
                    <a:pt x="239" y="414"/>
                    <a:pt x="239" y="414"/>
                    <a:pt x="239" y="414"/>
                  </a:cubicBezTo>
                  <a:cubicBezTo>
                    <a:pt x="237" y="414"/>
                    <a:pt x="236" y="414"/>
                    <a:pt x="235" y="413"/>
                  </a:cubicBezTo>
                  <a:cubicBezTo>
                    <a:pt x="235" y="413"/>
                    <a:pt x="235" y="413"/>
                    <a:pt x="235" y="413"/>
                  </a:cubicBezTo>
                  <a:cubicBezTo>
                    <a:pt x="232" y="413"/>
                    <a:pt x="230" y="413"/>
                    <a:pt x="227" y="412"/>
                  </a:cubicBezTo>
                  <a:cubicBezTo>
                    <a:pt x="227" y="412"/>
                    <a:pt x="227" y="412"/>
                    <a:pt x="227" y="412"/>
                  </a:cubicBezTo>
                  <a:cubicBezTo>
                    <a:pt x="226" y="412"/>
                    <a:pt x="225" y="412"/>
                    <a:pt x="224" y="412"/>
                  </a:cubicBezTo>
                  <a:cubicBezTo>
                    <a:pt x="224" y="412"/>
                    <a:pt x="224" y="412"/>
                    <a:pt x="224" y="412"/>
                  </a:cubicBezTo>
                  <a:cubicBezTo>
                    <a:pt x="224" y="412"/>
                    <a:pt x="223" y="412"/>
                    <a:pt x="223" y="412"/>
                  </a:cubicBezTo>
                  <a:cubicBezTo>
                    <a:pt x="224" y="359"/>
                    <a:pt x="224" y="306"/>
                    <a:pt x="225" y="253"/>
                  </a:cubicBezTo>
                  <a:cubicBezTo>
                    <a:pt x="225" y="252"/>
                    <a:pt x="225" y="250"/>
                    <a:pt x="225" y="249"/>
                  </a:cubicBezTo>
                  <a:cubicBezTo>
                    <a:pt x="225" y="249"/>
                    <a:pt x="225" y="248"/>
                    <a:pt x="225" y="248"/>
                  </a:cubicBezTo>
                  <a:cubicBezTo>
                    <a:pt x="224" y="247"/>
                    <a:pt x="224" y="246"/>
                    <a:pt x="224" y="246"/>
                  </a:cubicBezTo>
                  <a:cubicBezTo>
                    <a:pt x="224" y="246"/>
                    <a:pt x="224" y="246"/>
                    <a:pt x="224" y="246"/>
                  </a:cubicBezTo>
                  <a:cubicBezTo>
                    <a:pt x="224" y="245"/>
                    <a:pt x="224" y="245"/>
                    <a:pt x="223" y="244"/>
                  </a:cubicBezTo>
                  <a:cubicBezTo>
                    <a:pt x="223" y="244"/>
                    <a:pt x="223" y="243"/>
                    <a:pt x="223" y="242"/>
                  </a:cubicBezTo>
                  <a:cubicBezTo>
                    <a:pt x="222" y="242"/>
                    <a:pt x="222" y="242"/>
                    <a:pt x="222" y="241"/>
                  </a:cubicBezTo>
                  <a:cubicBezTo>
                    <a:pt x="222" y="241"/>
                    <a:pt x="221" y="240"/>
                    <a:pt x="221" y="240"/>
                  </a:cubicBezTo>
                  <a:cubicBezTo>
                    <a:pt x="221" y="240"/>
                    <a:pt x="221" y="240"/>
                    <a:pt x="221" y="240"/>
                  </a:cubicBezTo>
                  <a:cubicBezTo>
                    <a:pt x="221" y="239"/>
                    <a:pt x="221" y="239"/>
                    <a:pt x="221" y="239"/>
                  </a:cubicBezTo>
                  <a:cubicBezTo>
                    <a:pt x="220" y="238"/>
                    <a:pt x="220" y="238"/>
                    <a:pt x="220" y="238"/>
                  </a:cubicBezTo>
                  <a:cubicBezTo>
                    <a:pt x="219" y="238"/>
                    <a:pt x="219" y="237"/>
                    <a:pt x="219" y="237"/>
                  </a:cubicBezTo>
                  <a:cubicBezTo>
                    <a:pt x="218" y="237"/>
                    <a:pt x="218" y="237"/>
                    <a:pt x="218" y="237"/>
                  </a:cubicBezTo>
                  <a:cubicBezTo>
                    <a:pt x="220" y="108"/>
                    <a:pt x="220" y="108"/>
                    <a:pt x="220" y="108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8" y="178"/>
                    <a:pt x="188" y="178"/>
                    <a:pt x="188" y="178"/>
                  </a:cubicBezTo>
                  <a:cubicBezTo>
                    <a:pt x="200" y="228"/>
                    <a:pt x="200" y="228"/>
                    <a:pt x="200" y="228"/>
                  </a:cubicBezTo>
                  <a:cubicBezTo>
                    <a:pt x="200" y="228"/>
                    <a:pt x="200" y="228"/>
                    <a:pt x="200" y="228"/>
                  </a:cubicBezTo>
                  <a:cubicBezTo>
                    <a:pt x="200" y="228"/>
                    <a:pt x="200" y="228"/>
                    <a:pt x="200" y="228"/>
                  </a:cubicBezTo>
                  <a:cubicBezTo>
                    <a:pt x="199" y="228"/>
                    <a:pt x="199" y="228"/>
                    <a:pt x="199" y="228"/>
                  </a:cubicBezTo>
                  <a:cubicBezTo>
                    <a:pt x="199" y="228"/>
                    <a:pt x="199" y="228"/>
                    <a:pt x="199" y="228"/>
                  </a:cubicBezTo>
                  <a:cubicBezTo>
                    <a:pt x="199" y="228"/>
                    <a:pt x="199" y="228"/>
                    <a:pt x="199" y="228"/>
                  </a:cubicBezTo>
                  <a:cubicBezTo>
                    <a:pt x="198" y="228"/>
                    <a:pt x="198" y="228"/>
                    <a:pt x="198" y="228"/>
                  </a:cubicBezTo>
                  <a:cubicBezTo>
                    <a:pt x="198" y="227"/>
                    <a:pt x="198" y="227"/>
                    <a:pt x="198" y="227"/>
                  </a:cubicBezTo>
                  <a:cubicBezTo>
                    <a:pt x="197" y="227"/>
                    <a:pt x="197" y="227"/>
                    <a:pt x="197" y="227"/>
                  </a:cubicBezTo>
                  <a:cubicBezTo>
                    <a:pt x="196" y="227"/>
                    <a:pt x="196" y="227"/>
                    <a:pt x="196" y="227"/>
                  </a:cubicBezTo>
                  <a:cubicBezTo>
                    <a:pt x="196" y="227"/>
                    <a:pt x="196" y="227"/>
                    <a:pt x="196" y="227"/>
                  </a:cubicBezTo>
                  <a:cubicBezTo>
                    <a:pt x="195" y="227"/>
                    <a:pt x="195" y="227"/>
                    <a:pt x="195" y="227"/>
                  </a:cubicBezTo>
                  <a:cubicBezTo>
                    <a:pt x="195" y="227"/>
                    <a:pt x="195" y="227"/>
                    <a:pt x="195" y="227"/>
                  </a:cubicBezTo>
                  <a:cubicBezTo>
                    <a:pt x="194" y="227"/>
                    <a:pt x="194" y="227"/>
                    <a:pt x="194" y="227"/>
                  </a:cubicBezTo>
                  <a:cubicBezTo>
                    <a:pt x="194" y="227"/>
                    <a:pt x="194" y="227"/>
                    <a:pt x="194" y="227"/>
                  </a:cubicBezTo>
                  <a:cubicBezTo>
                    <a:pt x="194" y="227"/>
                    <a:pt x="194" y="227"/>
                    <a:pt x="194" y="227"/>
                  </a:cubicBezTo>
                  <a:cubicBezTo>
                    <a:pt x="194" y="227"/>
                    <a:pt x="194" y="227"/>
                    <a:pt x="194" y="227"/>
                  </a:cubicBezTo>
                  <a:cubicBezTo>
                    <a:pt x="193" y="227"/>
                    <a:pt x="193" y="227"/>
                    <a:pt x="193" y="227"/>
                  </a:cubicBezTo>
                  <a:cubicBezTo>
                    <a:pt x="192" y="226"/>
                    <a:pt x="192" y="226"/>
                    <a:pt x="192" y="226"/>
                  </a:cubicBezTo>
                  <a:cubicBezTo>
                    <a:pt x="192" y="226"/>
                    <a:pt x="192" y="226"/>
                    <a:pt x="192" y="226"/>
                  </a:cubicBezTo>
                  <a:cubicBezTo>
                    <a:pt x="191" y="226"/>
                    <a:pt x="191" y="226"/>
                    <a:pt x="191" y="226"/>
                  </a:cubicBezTo>
                  <a:cubicBezTo>
                    <a:pt x="190" y="226"/>
                    <a:pt x="190" y="226"/>
                    <a:pt x="190" y="226"/>
                  </a:cubicBezTo>
                  <a:cubicBezTo>
                    <a:pt x="189" y="226"/>
                    <a:pt x="189" y="226"/>
                    <a:pt x="189" y="226"/>
                  </a:cubicBezTo>
                  <a:cubicBezTo>
                    <a:pt x="188" y="226"/>
                    <a:pt x="188" y="226"/>
                    <a:pt x="188" y="226"/>
                  </a:cubicBezTo>
                  <a:cubicBezTo>
                    <a:pt x="188" y="226"/>
                    <a:pt x="188" y="226"/>
                    <a:pt x="188" y="226"/>
                  </a:cubicBezTo>
                  <a:cubicBezTo>
                    <a:pt x="187" y="226"/>
                    <a:pt x="187" y="226"/>
                    <a:pt x="187" y="226"/>
                  </a:cubicBezTo>
                  <a:cubicBezTo>
                    <a:pt x="186" y="226"/>
                    <a:pt x="186" y="226"/>
                    <a:pt x="186" y="226"/>
                  </a:cubicBezTo>
                  <a:cubicBezTo>
                    <a:pt x="186" y="226"/>
                    <a:pt x="186" y="226"/>
                    <a:pt x="186" y="226"/>
                  </a:cubicBezTo>
                  <a:cubicBezTo>
                    <a:pt x="185" y="226"/>
                    <a:pt x="185" y="226"/>
                    <a:pt x="185" y="226"/>
                  </a:cubicBezTo>
                  <a:cubicBezTo>
                    <a:pt x="185" y="226"/>
                    <a:pt x="185" y="226"/>
                    <a:pt x="185" y="226"/>
                  </a:cubicBezTo>
                  <a:cubicBezTo>
                    <a:pt x="184" y="226"/>
                    <a:pt x="184" y="226"/>
                    <a:pt x="184" y="226"/>
                  </a:cubicBezTo>
                  <a:cubicBezTo>
                    <a:pt x="183" y="226"/>
                    <a:pt x="183" y="226"/>
                    <a:pt x="183" y="226"/>
                  </a:cubicBezTo>
                  <a:cubicBezTo>
                    <a:pt x="182" y="226"/>
                    <a:pt x="182" y="226"/>
                    <a:pt x="182" y="226"/>
                  </a:cubicBezTo>
                  <a:cubicBezTo>
                    <a:pt x="182" y="226"/>
                    <a:pt x="182" y="226"/>
                    <a:pt x="182" y="226"/>
                  </a:cubicBezTo>
                  <a:cubicBezTo>
                    <a:pt x="181" y="226"/>
                    <a:pt x="181" y="226"/>
                    <a:pt x="181" y="226"/>
                  </a:cubicBezTo>
                  <a:cubicBezTo>
                    <a:pt x="180" y="226"/>
                    <a:pt x="180" y="226"/>
                    <a:pt x="180" y="226"/>
                  </a:cubicBezTo>
                  <a:cubicBezTo>
                    <a:pt x="179" y="225"/>
                    <a:pt x="179" y="225"/>
                    <a:pt x="179" y="225"/>
                  </a:cubicBezTo>
                  <a:cubicBezTo>
                    <a:pt x="178" y="225"/>
                    <a:pt x="178" y="225"/>
                    <a:pt x="178" y="225"/>
                  </a:cubicBezTo>
                  <a:cubicBezTo>
                    <a:pt x="177" y="225"/>
                    <a:pt x="177" y="225"/>
                    <a:pt x="177" y="225"/>
                  </a:cubicBezTo>
                  <a:cubicBezTo>
                    <a:pt x="177" y="225"/>
                    <a:pt x="177" y="225"/>
                    <a:pt x="177" y="225"/>
                  </a:cubicBezTo>
                  <a:cubicBezTo>
                    <a:pt x="176" y="225"/>
                    <a:pt x="176" y="225"/>
                    <a:pt x="176" y="225"/>
                  </a:cubicBezTo>
                  <a:cubicBezTo>
                    <a:pt x="176" y="225"/>
                    <a:pt x="176" y="225"/>
                    <a:pt x="176" y="225"/>
                  </a:cubicBezTo>
                  <a:cubicBezTo>
                    <a:pt x="175" y="225"/>
                    <a:pt x="175" y="225"/>
                    <a:pt x="175" y="225"/>
                  </a:cubicBezTo>
                  <a:cubicBezTo>
                    <a:pt x="175" y="226"/>
                    <a:pt x="175" y="226"/>
                    <a:pt x="175" y="226"/>
                  </a:cubicBezTo>
                  <a:cubicBezTo>
                    <a:pt x="174" y="226"/>
                    <a:pt x="174" y="226"/>
                    <a:pt x="174" y="226"/>
                  </a:cubicBezTo>
                  <a:cubicBezTo>
                    <a:pt x="174" y="226"/>
                    <a:pt x="173" y="226"/>
                    <a:pt x="173" y="226"/>
                  </a:cubicBezTo>
                  <a:cubicBezTo>
                    <a:pt x="173" y="226"/>
                    <a:pt x="172" y="226"/>
                    <a:pt x="172" y="226"/>
                  </a:cubicBezTo>
                  <a:cubicBezTo>
                    <a:pt x="171" y="226"/>
                    <a:pt x="171" y="226"/>
                    <a:pt x="171" y="226"/>
                  </a:cubicBezTo>
                  <a:cubicBezTo>
                    <a:pt x="170" y="226"/>
                    <a:pt x="170" y="226"/>
                    <a:pt x="169" y="226"/>
                  </a:cubicBezTo>
                  <a:cubicBezTo>
                    <a:pt x="169" y="226"/>
                    <a:pt x="168" y="226"/>
                    <a:pt x="168" y="226"/>
                  </a:cubicBezTo>
                  <a:cubicBezTo>
                    <a:pt x="168" y="226"/>
                    <a:pt x="167" y="226"/>
                    <a:pt x="167" y="226"/>
                  </a:cubicBezTo>
                  <a:cubicBezTo>
                    <a:pt x="167" y="226"/>
                    <a:pt x="167" y="226"/>
                    <a:pt x="167" y="226"/>
                  </a:cubicBezTo>
                  <a:cubicBezTo>
                    <a:pt x="167" y="226"/>
                    <a:pt x="167" y="226"/>
                    <a:pt x="167" y="226"/>
                  </a:cubicBezTo>
                  <a:cubicBezTo>
                    <a:pt x="166" y="226"/>
                    <a:pt x="166" y="226"/>
                    <a:pt x="165" y="226"/>
                  </a:cubicBezTo>
                  <a:cubicBezTo>
                    <a:pt x="165" y="226"/>
                    <a:pt x="164" y="226"/>
                    <a:pt x="164" y="226"/>
                  </a:cubicBezTo>
                  <a:cubicBezTo>
                    <a:pt x="163" y="226"/>
                    <a:pt x="163" y="226"/>
                    <a:pt x="162" y="226"/>
                  </a:cubicBezTo>
                  <a:cubicBezTo>
                    <a:pt x="162" y="226"/>
                    <a:pt x="162" y="226"/>
                    <a:pt x="162" y="226"/>
                  </a:cubicBezTo>
                  <a:cubicBezTo>
                    <a:pt x="162" y="226"/>
                    <a:pt x="162" y="226"/>
                    <a:pt x="162" y="226"/>
                  </a:cubicBezTo>
                  <a:cubicBezTo>
                    <a:pt x="162" y="226"/>
                    <a:pt x="162" y="226"/>
                    <a:pt x="162" y="226"/>
                  </a:cubicBezTo>
                  <a:cubicBezTo>
                    <a:pt x="161" y="226"/>
                    <a:pt x="161" y="226"/>
                    <a:pt x="160" y="226"/>
                  </a:cubicBezTo>
                  <a:cubicBezTo>
                    <a:pt x="160" y="227"/>
                    <a:pt x="159" y="227"/>
                    <a:pt x="159" y="227"/>
                  </a:cubicBezTo>
                  <a:cubicBezTo>
                    <a:pt x="158" y="227"/>
                    <a:pt x="158" y="227"/>
                    <a:pt x="157" y="227"/>
                  </a:cubicBezTo>
                  <a:cubicBezTo>
                    <a:pt x="155" y="227"/>
                    <a:pt x="153" y="227"/>
                    <a:pt x="151" y="228"/>
                  </a:cubicBezTo>
                  <a:cubicBezTo>
                    <a:pt x="150" y="228"/>
                    <a:pt x="148" y="228"/>
                    <a:pt x="147" y="228"/>
                  </a:cubicBezTo>
                  <a:cubicBezTo>
                    <a:pt x="144" y="229"/>
                    <a:pt x="141" y="229"/>
                    <a:pt x="139" y="229"/>
                  </a:cubicBezTo>
                  <a:cubicBezTo>
                    <a:pt x="138" y="229"/>
                    <a:pt x="138" y="229"/>
                    <a:pt x="137" y="229"/>
                  </a:cubicBezTo>
                  <a:cubicBezTo>
                    <a:pt x="134" y="230"/>
                    <a:pt x="131" y="230"/>
                    <a:pt x="128" y="230"/>
                  </a:cubicBezTo>
                  <a:cubicBezTo>
                    <a:pt x="128" y="230"/>
                    <a:pt x="128" y="230"/>
                    <a:pt x="128" y="230"/>
                  </a:cubicBezTo>
                  <a:cubicBezTo>
                    <a:pt x="125" y="230"/>
                    <a:pt x="121" y="231"/>
                    <a:pt x="118" y="231"/>
                  </a:cubicBezTo>
                  <a:cubicBezTo>
                    <a:pt x="115" y="231"/>
                    <a:pt x="112" y="231"/>
                    <a:pt x="109" y="230"/>
                  </a:cubicBezTo>
                  <a:cubicBezTo>
                    <a:pt x="109" y="230"/>
                    <a:pt x="109" y="230"/>
                    <a:pt x="109" y="230"/>
                  </a:cubicBezTo>
                  <a:cubicBezTo>
                    <a:pt x="106" y="230"/>
                    <a:pt x="104" y="230"/>
                    <a:pt x="101" y="230"/>
                  </a:cubicBezTo>
                  <a:cubicBezTo>
                    <a:pt x="100" y="230"/>
                    <a:pt x="100" y="230"/>
                    <a:pt x="100" y="230"/>
                  </a:cubicBezTo>
                  <a:cubicBezTo>
                    <a:pt x="97" y="229"/>
                    <a:pt x="94" y="229"/>
                    <a:pt x="91" y="229"/>
                  </a:cubicBezTo>
                  <a:cubicBezTo>
                    <a:pt x="91" y="229"/>
                    <a:pt x="91" y="229"/>
                    <a:pt x="91" y="229"/>
                  </a:cubicBezTo>
                  <a:cubicBezTo>
                    <a:pt x="88" y="228"/>
                    <a:pt x="85" y="227"/>
                    <a:pt x="81" y="227"/>
                  </a:cubicBezTo>
                  <a:cubicBezTo>
                    <a:pt x="81" y="227"/>
                    <a:pt x="81" y="227"/>
                    <a:pt x="81" y="227"/>
                  </a:cubicBezTo>
                  <a:cubicBezTo>
                    <a:pt x="79" y="226"/>
                    <a:pt x="78" y="226"/>
                    <a:pt x="76" y="225"/>
                  </a:cubicBezTo>
                  <a:cubicBezTo>
                    <a:pt x="76" y="225"/>
                    <a:pt x="76" y="225"/>
                    <a:pt x="76" y="225"/>
                  </a:cubicBezTo>
                  <a:cubicBezTo>
                    <a:pt x="74" y="225"/>
                    <a:pt x="72" y="225"/>
                    <a:pt x="71" y="224"/>
                  </a:cubicBezTo>
                  <a:cubicBezTo>
                    <a:pt x="70" y="224"/>
                    <a:pt x="70" y="224"/>
                    <a:pt x="70" y="224"/>
                  </a:cubicBezTo>
                  <a:cubicBezTo>
                    <a:pt x="67" y="223"/>
                    <a:pt x="63" y="222"/>
                    <a:pt x="59" y="221"/>
                  </a:cubicBezTo>
                  <a:cubicBezTo>
                    <a:pt x="59" y="221"/>
                    <a:pt x="59" y="221"/>
                    <a:pt x="59" y="221"/>
                  </a:cubicBezTo>
                  <a:cubicBezTo>
                    <a:pt x="57" y="220"/>
                    <a:pt x="55" y="219"/>
                    <a:pt x="53" y="219"/>
                  </a:cubicBezTo>
                  <a:cubicBezTo>
                    <a:pt x="52" y="218"/>
                    <a:pt x="52" y="218"/>
                    <a:pt x="52" y="218"/>
                  </a:cubicBezTo>
                  <a:cubicBezTo>
                    <a:pt x="50" y="218"/>
                    <a:pt x="48" y="217"/>
                    <a:pt x="46" y="216"/>
                  </a:cubicBezTo>
                  <a:cubicBezTo>
                    <a:pt x="46" y="216"/>
                    <a:pt x="46" y="216"/>
                    <a:pt x="46" y="216"/>
                  </a:cubicBezTo>
                  <a:cubicBezTo>
                    <a:pt x="44" y="216"/>
                    <a:pt x="42" y="215"/>
                    <a:pt x="40" y="214"/>
                  </a:cubicBezTo>
                  <a:cubicBezTo>
                    <a:pt x="40" y="214"/>
                    <a:pt x="39" y="214"/>
                    <a:pt x="39" y="213"/>
                  </a:cubicBezTo>
                  <a:cubicBezTo>
                    <a:pt x="37" y="213"/>
                    <a:pt x="35" y="212"/>
                    <a:pt x="33" y="211"/>
                  </a:cubicBezTo>
                  <a:cubicBezTo>
                    <a:pt x="32" y="211"/>
                    <a:pt x="31" y="210"/>
                    <a:pt x="30" y="210"/>
                  </a:cubicBezTo>
                  <a:cubicBezTo>
                    <a:pt x="29" y="209"/>
                    <a:pt x="28" y="209"/>
                    <a:pt x="28" y="209"/>
                  </a:cubicBezTo>
                  <a:cubicBezTo>
                    <a:pt x="27" y="208"/>
                    <a:pt x="26" y="208"/>
                    <a:pt x="26" y="208"/>
                  </a:cubicBezTo>
                  <a:cubicBezTo>
                    <a:pt x="25" y="207"/>
                    <a:pt x="24" y="207"/>
                    <a:pt x="24" y="207"/>
                  </a:cubicBezTo>
                  <a:cubicBezTo>
                    <a:pt x="23" y="206"/>
                    <a:pt x="23" y="206"/>
                    <a:pt x="22" y="206"/>
                  </a:cubicBezTo>
                  <a:cubicBezTo>
                    <a:pt x="22" y="205"/>
                    <a:pt x="21" y="205"/>
                    <a:pt x="20" y="205"/>
                  </a:cubicBezTo>
                  <a:cubicBezTo>
                    <a:pt x="20" y="204"/>
                    <a:pt x="19" y="204"/>
                    <a:pt x="19" y="204"/>
                  </a:cubicBezTo>
                  <a:cubicBezTo>
                    <a:pt x="18" y="203"/>
                    <a:pt x="18" y="203"/>
                    <a:pt x="17" y="203"/>
                  </a:cubicBezTo>
                  <a:cubicBezTo>
                    <a:pt x="17" y="202"/>
                    <a:pt x="16" y="202"/>
                    <a:pt x="16" y="202"/>
                  </a:cubicBezTo>
                  <a:cubicBezTo>
                    <a:pt x="15" y="201"/>
                    <a:pt x="15" y="201"/>
                    <a:pt x="14" y="201"/>
                  </a:cubicBezTo>
                  <a:cubicBezTo>
                    <a:pt x="14" y="200"/>
                    <a:pt x="14" y="200"/>
                    <a:pt x="13" y="200"/>
                  </a:cubicBezTo>
                  <a:cubicBezTo>
                    <a:pt x="13" y="199"/>
                    <a:pt x="12" y="199"/>
                    <a:pt x="12" y="199"/>
                  </a:cubicBezTo>
                  <a:cubicBezTo>
                    <a:pt x="11" y="198"/>
                    <a:pt x="11" y="198"/>
                    <a:pt x="11" y="197"/>
                  </a:cubicBezTo>
                  <a:cubicBezTo>
                    <a:pt x="10" y="196"/>
                    <a:pt x="10" y="196"/>
                    <a:pt x="10" y="196"/>
                  </a:cubicBezTo>
                  <a:cubicBezTo>
                    <a:pt x="9" y="196"/>
                    <a:pt x="9" y="196"/>
                    <a:pt x="8" y="195"/>
                  </a:cubicBezTo>
                  <a:cubicBezTo>
                    <a:pt x="8" y="194"/>
                    <a:pt x="8" y="194"/>
                    <a:pt x="8" y="194"/>
                  </a:cubicBezTo>
                  <a:cubicBezTo>
                    <a:pt x="7" y="194"/>
                    <a:pt x="7" y="193"/>
                    <a:pt x="7" y="193"/>
                  </a:cubicBezTo>
                  <a:cubicBezTo>
                    <a:pt x="6" y="192"/>
                    <a:pt x="6" y="192"/>
                    <a:pt x="6" y="192"/>
                  </a:cubicBezTo>
                  <a:cubicBezTo>
                    <a:pt x="6" y="192"/>
                    <a:pt x="5" y="191"/>
                    <a:pt x="5" y="191"/>
                  </a:cubicBezTo>
                  <a:cubicBezTo>
                    <a:pt x="4" y="190"/>
                    <a:pt x="4" y="190"/>
                    <a:pt x="4" y="190"/>
                  </a:cubicBezTo>
                  <a:cubicBezTo>
                    <a:pt x="4" y="189"/>
                    <a:pt x="4" y="189"/>
                    <a:pt x="4" y="188"/>
                  </a:cubicBezTo>
                  <a:cubicBezTo>
                    <a:pt x="3" y="187"/>
                    <a:pt x="3" y="187"/>
                    <a:pt x="3" y="187"/>
                  </a:cubicBezTo>
                  <a:cubicBezTo>
                    <a:pt x="3" y="187"/>
                    <a:pt x="3" y="187"/>
                    <a:pt x="3" y="186"/>
                  </a:cubicBezTo>
                  <a:cubicBezTo>
                    <a:pt x="2" y="185"/>
                    <a:pt x="2" y="185"/>
                    <a:pt x="2" y="185"/>
                  </a:cubicBezTo>
                  <a:cubicBezTo>
                    <a:pt x="2" y="185"/>
                    <a:pt x="2" y="185"/>
                    <a:pt x="2" y="185"/>
                  </a:cubicBezTo>
                  <a:cubicBezTo>
                    <a:pt x="1" y="183"/>
                    <a:pt x="1" y="182"/>
                    <a:pt x="1" y="181"/>
                  </a:cubicBezTo>
                  <a:cubicBezTo>
                    <a:pt x="1" y="180"/>
                    <a:pt x="1" y="180"/>
                    <a:pt x="1" y="180"/>
                  </a:cubicBezTo>
                  <a:cubicBezTo>
                    <a:pt x="1" y="179"/>
                    <a:pt x="0" y="177"/>
                    <a:pt x="0" y="176"/>
                  </a:cubicBezTo>
                  <a:cubicBezTo>
                    <a:pt x="1" y="239"/>
                    <a:pt x="1" y="303"/>
                    <a:pt x="2" y="366"/>
                  </a:cubicBezTo>
                  <a:cubicBezTo>
                    <a:pt x="2" y="368"/>
                    <a:pt x="2" y="369"/>
                    <a:pt x="2" y="371"/>
                  </a:cubicBezTo>
                  <a:cubicBezTo>
                    <a:pt x="2" y="371"/>
                    <a:pt x="2" y="371"/>
                    <a:pt x="2" y="371"/>
                  </a:cubicBezTo>
                  <a:cubicBezTo>
                    <a:pt x="3" y="373"/>
                    <a:pt x="3" y="374"/>
                    <a:pt x="3" y="376"/>
                  </a:cubicBezTo>
                  <a:cubicBezTo>
                    <a:pt x="4" y="376"/>
                    <a:pt x="4" y="376"/>
                    <a:pt x="4" y="376"/>
                  </a:cubicBezTo>
                  <a:cubicBezTo>
                    <a:pt x="4" y="376"/>
                    <a:pt x="4" y="376"/>
                    <a:pt x="4" y="376"/>
                  </a:cubicBezTo>
                  <a:cubicBezTo>
                    <a:pt x="4" y="376"/>
                    <a:pt x="4" y="376"/>
                    <a:pt x="4" y="376"/>
                  </a:cubicBezTo>
                  <a:cubicBezTo>
                    <a:pt x="4" y="377"/>
                    <a:pt x="4" y="377"/>
                    <a:pt x="4" y="377"/>
                  </a:cubicBezTo>
                  <a:cubicBezTo>
                    <a:pt x="4" y="378"/>
                    <a:pt x="4" y="378"/>
                    <a:pt x="5" y="378"/>
                  </a:cubicBezTo>
                  <a:cubicBezTo>
                    <a:pt x="5" y="379"/>
                    <a:pt x="5" y="379"/>
                    <a:pt x="5" y="380"/>
                  </a:cubicBezTo>
                  <a:cubicBezTo>
                    <a:pt x="5" y="380"/>
                    <a:pt x="6" y="380"/>
                    <a:pt x="6" y="381"/>
                  </a:cubicBezTo>
                  <a:cubicBezTo>
                    <a:pt x="6" y="381"/>
                    <a:pt x="6" y="382"/>
                    <a:pt x="6" y="382"/>
                  </a:cubicBezTo>
                  <a:cubicBezTo>
                    <a:pt x="7" y="382"/>
                    <a:pt x="7" y="383"/>
                    <a:pt x="7" y="383"/>
                  </a:cubicBezTo>
                  <a:cubicBezTo>
                    <a:pt x="8" y="384"/>
                    <a:pt x="8" y="384"/>
                    <a:pt x="8" y="384"/>
                  </a:cubicBezTo>
                  <a:cubicBezTo>
                    <a:pt x="9" y="385"/>
                    <a:pt x="9" y="385"/>
                    <a:pt x="9" y="385"/>
                  </a:cubicBezTo>
                  <a:cubicBezTo>
                    <a:pt x="9" y="386"/>
                    <a:pt x="9" y="386"/>
                    <a:pt x="9" y="386"/>
                  </a:cubicBezTo>
                  <a:cubicBezTo>
                    <a:pt x="9" y="386"/>
                    <a:pt x="9" y="386"/>
                    <a:pt x="9" y="386"/>
                  </a:cubicBezTo>
                  <a:cubicBezTo>
                    <a:pt x="10" y="387"/>
                    <a:pt x="10" y="387"/>
                    <a:pt x="10" y="387"/>
                  </a:cubicBezTo>
                  <a:cubicBezTo>
                    <a:pt x="10" y="387"/>
                    <a:pt x="11" y="388"/>
                    <a:pt x="11" y="388"/>
                  </a:cubicBezTo>
                  <a:cubicBezTo>
                    <a:pt x="12" y="389"/>
                    <a:pt x="12" y="389"/>
                    <a:pt x="12" y="389"/>
                  </a:cubicBezTo>
                  <a:cubicBezTo>
                    <a:pt x="12" y="389"/>
                    <a:pt x="13" y="390"/>
                    <a:pt x="13" y="390"/>
                  </a:cubicBezTo>
                  <a:cubicBezTo>
                    <a:pt x="14" y="391"/>
                    <a:pt x="14" y="391"/>
                    <a:pt x="14" y="391"/>
                  </a:cubicBezTo>
                  <a:cubicBezTo>
                    <a:pt x="15" y="392"/>
                    <a:pt x="15" y="392"/>
                    <a:pt x="16" y="393"/>
                  </a:cubicBezTo>
                  <a:cubicBezTo>
                    <a:pt x="16" y="393"/>
                    <a:pt x="17" y="393"/>
                    <a:pt x="17" y="394"/>
                  </a:cubicBezTo>
                  <a:cubicBezTo>
                    <a:pt x="18" y="394"/>
                    <a:pt x="18" y="394"/>
                    <a:pt x="18" y="394"/>
                  </a:cubicBezTo>
                  <a:cubicBezTo>
                    <a:pt x="19" y="395"/>
                    <a:pt x="19" y="395"/>
                    <a:pt x="19" y="395"/>
                  </a:cubicBezTo>
                  <a:cubicBezTo>
                    <a:pt x="19" y="395"/>
                    <a:pt x="19" y="395"/>
                    <a:pt x="19" y="395"/>
                  </a:cubicBezTo>
                  <a:cubicBezTo>
                    <a:pt x="20" y="396"/>
                    <a:pt x="20" y="396"/>
                    <a:pt x="20" y="396"/>
                  </a:cubicBezTo>
                  <a:cubicBezTo>
                    <a:pt x="20" y="396"/>
                    <a:pt x="21" y="397"/>
                    <a:pt x="22" y="397"/>
                  </a:cubicBezTo>
                  <a:cubicBezTo>
                    <a:pt x="22" y="397"/>
                    <a:pt x="23" y="398"/>
                    <a:pt x="23" y="398"/>
                  </a:cubicBezTo>
                  <a:cubicBezTo>
                    <a:pt x="24" y="398"/>
                    <a:pt x="24" y="399"/>
                    <a:pt x="25" y="399"/>
                  </a:cubicBezTo>
                  <a:cubicBezTo>
                    <a:pt x="26" y="399"/>
                    <a:pt x="26" y="400"/>
                    <a:pt x="27" y="400"/>
                  </a:cubicBezTo>
                  <a:cubicBezTo>
                    <a:pt x="27" y="400"/>
                    <a:pt x="28" y="401"/>
                    <a:pt x="29" y="401"/>
                  </a:cubicBezTo>
                  <a:cubicBezTo>
                    <a:pt x="29" y="401"/>
                    <a:pt x="30" y="402"/>
                    <a:pt x="30" y="402"/>
                  </a:cubicBezTo>
                  <a:cubicBezTo>
                    <a:pt x="31" y="402"/>
                    <a:pt x="31" y="402"/>
                    <a:pt x="31" y="402"/>
                  </a:cubicBezTo>
                  <a:cubicBezTo>
                    <a:pt x="32" y="403"/>
                    <a:pt x="32" y="403"/>
                    <a:pt x="32" y="403"/>
                  </a:cubicBezTo>
                  <a:cubicBezTo>
                    <a:pt x="33" y="403"/>
                    <a:pt x="33" y="403"/>
                    <a:pt x="33" y="403"/>
                  </a:cubicBezTo>
                  <a:cubicBezTo>
                    <a:pt x="33" y="403"/>
                    <a:pt x="33" y="403"/>
                    <a:pt x="33" y="403"/>
                  </a:cubicBezTo>
                  <a:cubicBezTo>
                    <a:pt x="34" y="404"/>
                    <a:pt x="34" y="404"/>
                    <a:pt x="34" y="404"/>
                  </a:cubicBezTo>
                  <a:cubicBezTo>
                    <a:pt x="35" y="404"/>
                    <a:pt x="37" y="405"/>
                    <a:pt x="38" y="406"/>
                  </a:cubicBezTo>
                  <a:cubicBezTo>
                    <a:pt x="39" y="406"/>
                    <a:pt x="39" y="406"/>
                    <a:pt x="40" y="406"/>
                  </a:cubicBezTo>
                  <a:cubicBezTo>
                    <a:pt x="40" y="407"/>
                    <a:pt x="41" y="407"/>
                    <a:pt x="41" y="407"/>
                  </a:cubicBezTo>
                  <a:cubicBezTo>
                    <a:pt x="42" y="407"/>
                    <a:pt x="42" y="407"/>
                    <a:pt x="43" y="408"/>
                  </a:cubicBezTo>
                  <a:cubicBezTo>
                    <a:pt x="44" y="408"/>
                    <a:pt x="45" y="409"/>
                    <a:pt x="47" y="409"/>
                  </a:cubicBezTo>
                  <a:cubicBezTo>
                    <a:pt x="47" y="409"/>
                    <a:pt x="47" y="409"/>
                    <a:pt x="47" y="409"/>
                  </a:cubicBezTo>
                  <a:cubicBezTo>
                    <a:pt x="47" y="409"/>
                    <a:pt x="47" y="409"/>
                    <a:pt x="47" y="409"/>
                  </a:cubicBezTo>
                  <a:cubicBezTo>
                    <a:pt x="48" y="410"/>
                    <a:pt x="50" y="410"/>
                    <a:pt x="51" y="411"/>
                  </a:cubicBezTo>
                  <a:cubicBezTo>
                    <a:pt x="52" y="411"/>
                    <a:pt x="52" y="411"/>
                    <a:pt x="52" y="412"/>
                  </a:cubicBezTo>
                  <a:cubicBezTo>
                    <a:pt x="53" y="412"/>
                    <a:pt x="53" y="412"/>
                    <a:pt x="54" y="412"/>
                  </a:cubicBezTo>
                  <a:cubicBezTo>
                    <a:pt x="55" y="412"/>
                    <a:pt x="55" y="412"/>
                    <a:pt x="55" y="412"/>
                  </a:cubicBezTo>
                  <a:cubicBezTo>
                    <a:pt x="56" y="413"/>
                    <a:pt x="57" y="413"/>
                    <a:pt x="58" y="414"/>
                  </a:cubicBezTo>
                  <a:cubicBezTo>
                    <a:pt x="59" y="414"/>
                    <a:pt x="59" y="414"/>
                    <a:pt x="59" y="414"/>
                  </a:cubicBezTo>
                  <a:cubicBezTo>
                    <a:pt x="59" y="414"/>
                    <a:pt x="59" y="414"/>
                    <a:pt x="59" y="414"/>
                  </a:cubicBezTo>
                  <a:cubicBezTo>
                    <a:pt x="60" y="414"/>
                    <a:pt x="60" y="414"/>
                    <a:pt x="60" y="414"/>
                  </a:cubicBezTo>
                  <a:cubicBezTo>
                    <a:pt x="60" y="414"/>
                    <a:pt x="61" y="415"/>
                    <a:pt x="62" y="415"/>
                  </a:cubicBezTo>
                  <a:cubicBezTo>
                    <a:pt x="63" y="415"/>
                    <a:pt x="64" y="416"/>
                    <a:pt x="65" y="416"/>
                  </a:cubicBezTo>
                  <a:cubicBezTo>
                    <a:pt x="65" y="416"/>
                    <a:pt x="65" y="416"/>
                    <a:pt x="65" y="416"/>
                  </a:cubicBezTo>
                  <a:cubicBezTo>
                    <a:pt x="65" y="416"/>
                    <a:pt x="65" y="416"/>
                    <a:pt x="65" y="416"/>
                  </a:cubicBezTo>
                  <a:cubicBezTo>
                    <a:pt x="66" y="416"/>
                    <a:pt x="67" y="417"/>
                    <a:pt x="68" y="417"/>
                  </a:cubicBezTo>
                  <a:cubicBezTo>
                    <a:pt x="68" y="417"/>
                    <a:pt x="69" y="417"/>
                    <a:pt x="70" y="418"/>
                  </a:cubicBezTo>
                  <a:cubicBezTo>
                    <a:pt x="70" y="418"/>
                    <a:pt x="70" y="418"/>
                    <a:pt x="70" y="418"/>
                  </a:cubicBezTo>
                  <a:cubicBezTo>
                    <a:pt x="71" y="418"/>
                    <a:pt x="71" y="418"/>
                    <a:pt x="71" y="418"/>
                  </a:cubicBezTo>
                  <a:cubicBezTo>
                    <a:pt x="71" y="418"/>
                    <a:pt x="72" y="418"/>
                    <a:pt x="72" y="418"/>
                  </a:cubicBezTo>
                  <a:cubicBezTo>
                    <a:pt x="73" y="418"/>
                    <a:pt x="74" y="419"/>
                    <a:pt x="75" y="419"/>
                  </a:cubicBezTo>
                  <a:cubicBezTo>
                    <a:pt x="76" y="419"/>
                    <a:pt x="76" y="419"/>
                    <a:pt x="76" y="419"/>
                  </a:cubicBezTo>
                  <a:cubicBezTo>
                    <a:pt x="76" y="419"/>
                    <a:pt x="76" y="419"/>
                    <a:pt x="76" y="419"/>
                  </a:cubicBezTo>
                  <a:cubicBezTo>
                    <a:pt x="77" y="419"/>
                    <a:pt x="77" y="419"/>
                    <a:pt x="77" y="419"/>
                  </a:cubicBezTo>
                  <a:cubicBezTo>
                    <a:pt x="77" y="420"/>
                    <a:pt x="78" y="420"/>
                    <a:pt x="79" y="420"/>
                  </a:cubicBezTo>
                  <a:cubicBezTo>
                    <a:pt x="79" y="420"/>
                    <a:pt x="80" y="420"/>
                    <a:pt x="81" y="420"/>
                  </a:cubicBezTo>
                  <a:cubicBezTo>
                    <a:pt x="81" y="420"/>
                    <a:pt x="81" y="420"/>
                    <a:pt x="81" y="420"/>
                  </a:cubicBezTo>
                  <a:cubicBezTo>
                    <a:pt x="81" y="421"/>
                    <a:pt x="81" y="421"/>
                    <a:pt x="81" y="421"/>
                  </a:cubicBezTo>
                  <a:cubicBezTo>
                    <a:pt x="81" y="421"/>
                    <a:pt x="81" y="421"/>
                    <a:pt x="81" y="421"/>
                  </a:cubicBezTo>
                  <a:cubicBezTo>
                    <a:pt x="82" y="421"/>
                    <a:pt x="82" y="421"/>
                    <a:pt x="82" y="421"/>
                  </a:cubicBezTo>
                  <a:cubicBezTo>
                    <a:pt x="83" y="421"/>
                    <a:pt x="83" y="421"/>
                    <a:pt x="84" y="421"/>
                  </a:cubicBezTo>
                  <a:cubicBezTo>
                    <a:pt x="85" y="421"/>
                    <a:pt x="85" y="421"/>
                    <a:pt x="86" y="422"/>
                  </a:cubicBezTo>
                  <a:cubicBezTo>
                    <a:pt x="86" y="422"/>
                    <a:pt x="87" y="422"/>
                    <a:pt x="87" y="422"/>
                  </a:cubicBezTo>
                  <a:cubicBezTo>
                    <a:pt x="88" y="422"/>
                    <a:pt x="88" y="422"/>
                    <a:pt x="89" y="422"/>
                  </a:cubicBezTo>
                  <a:cubicBezTo>
                    <a:pt x="89" y="422"/>
                    <a:pt x="90" y="422"/>
                    <a:pt x="90" y="422"/>
                  </a:cubicBezTo>
                  <a:cubicBezTo>
                    <a:pt x="91" y="423"/>
                    <a:pt x="91" y="423"/>
                    <a:pt x="91" y="423"/>
                  </a:cubicBezTo>
                  <a:cubicBezTo>
                    <a:pt x="91" y="423"/>
                    <a:pt x="91" y="423"/>
                    <a:pt x="91" y="423"/>
                  </a:cubicBezTo>
                  <a:cubicBezTo>
                    <a:pt x="92" y="423"/>
                    <a:pt x="92" y="423"/>
                    <a:pt x="92" y="423"/>
                  </a:cubicBezTo>
                  <a:cubicBezTo>
                    <a:pt x="92" y="423"/>
                    <a:pt x="93" y="423"/>
                    <a:pt x="93" y="423"/>
                  </a:cubicBezTo>
                  <a:cubicBezTo>
                    <a:pt x="93" y="423"/>
                    <a:pt x="94" y="423"/>
                    <a:pt x="94" y="423"/>
                  </a:cubicBezTo>
                  <a:cubicBezTo>
                    <a:pt x="95" y="423"/>
                    <a:pt x="95" y="423"/>
                    <a:pt x="96" y="423"/>
                  </a:cubicBezTo>
                  <a:cubicBezTo>
                    <a:pt x="96" y="423"/>
                    <a:pt x="97" y="423"/>
                    <a:pt x="97" y="423"/>
                  </a:cubicBezTo>
                  <a:cubicBezTo>
                    <a:pt x="97" y="424"/>
                    <a:pt x="98" y="424"/>
                    <a:pt x="98" y="424"/>
                  </a:cubicBezTo>
                  <a:cubicBezTo>
                    <a:pt x="99" y="424"/>
                    <a:pt x="99" y="424"/>
                    <a:pt x="100" y="424"/>
                  </a:cubicBezTo>
                  <a:cubicBezTo>
                    <a:pt x="100" y="424"/>
                    <a:pt x="100" y="424"/>
                    <a:pt x="100" y="424"/>
                  </a:cubicBezTo>
                  <a:cubicBezTo>
                    <a:pt x="100" y="424"/>
                    <a:pt x="100" y="424"/>
                    <a:pt x="100" y="424"/>
                  </a:cubicBezTo>
                  <a:cubicBezTo>
                    <a:pt x="100" y="424"/>
                    <a:pt x="100" y="424"/>
                    <a:pt x="100" y="424"/>
                  </a:cubicBezTo>
                  <a:cubicBezTo>
                    <a:pt x="101" y="424"/>
                    <a:pt x="101" y="424"/>
                    <a:pt x="101" y="424"/>
                  </a:cubicBezTo>
                  <a:cubicBezTo>
                    <a:pt x="101" y="424"/>
                    <a:pt x="102" y="424"/>
                    <a:pt x="102" y="424"/>
                  </a:cubicBezTo>
                  <a:cubicBezTo>
                    <a:pt x="102" y="424"/>
                    <a:pt x="103" y="424"/>
                    <a:pt x="103" y="424"/>
                  </a:cubicBezTo>
                  <a:cubicBezTo>
                    <a:pt x="104" y="424"/>
                    <a:pt x="104" y="424"/>
                    <a:pt x="104" y="424"/>
                  </a:cubicBezTo>
                  <a:cubicBezTo>
                    <a:pt x="105" y="424"/>
                    <a:pt x="105" y="424"/>
                    <a:pt x="106" y="424"/>
                  </a:cubicBezTo>
                  <a:cubicBezTo>
                    <a:pt x="106" y="424"/>
                    <a:pt x="107" y="424"/>
                    <a:pt x="107" y="424"/>
                  </a:cubicBezTo>
                  <a:cubicBezTo>
                    <a:pt x="107" y="425"/>
                    <a:pt x="108" y="425"/>
                    <a:pt x="108" y="425"/>
                  </a:cubicBezTo>
                  <a:cubicBezTo>
                    <a:pt x="109" y="425"/>
                    <a:pt x="109" y="425"/>
                    <a:pt x="109" y="425"/>
                  </a:cubicBezTo>
                  <a:cubicBezTo>
                    <a:pt x="109" y="425"/>
                    <a:pt x="109" y="425"/>
                    <a:pt x="109" y="425"/>
                  </a:cubicBezTo>
                  <a:cubicBezTo>
                    <a:pt x="109" y="425"/>
                    <a:pt x="109" y="425"/>
                    <a:pt x="109" y="425"/>
                  </a:cubicBezTo>
                  <a:cubicBezTo>
                    <a:pt x="110" y="425"/>
                    <a:pt x="110" y="425"/>
                    <a:pt x="111" y="425"/>
                  </a:cubicBezTo>
                  <a:cubicBezTo>
                    <a:pt x="111" y="425"/>
                    <a:pt x="111" y="425"/>
                    <a:pt x="112" y="425"/>
                  </a:cubicBezTo>
                  <a:cubicBezTo>
                    <a:pt x="112" y="425"/>
                    <a:pt x="113" y="425"/>
                    <a:pt x="113" y="425"/>
                  </a:cubicBezTo>
                  <a:cubicBezTo>
                    <a:pt x="113" y="425"/>
                    <a:pt x="114" y="425"/>
                    <a:pt x="114" y="425"/>
                  </a:cubicBezTo>
                  <a:cubicBezTo>
                    <a:pt x="115" y="425"/>
                    <a:pt x="115" y="425"/>
                    <a:pt x="115" y="425"/>
                  </a:cubicBezTo>
                  <a:cubicBezTo>
                    <a:pt x="116" y="425"/>
                    <a:pt x="116" y="425"/>
                    <a:pt x="116" y="425"/>
                  </a:cubicBezTo>
                  <a:cubicBezTo>
                    <a:pt x="116" y="425"/>
                    <a:pt x="116" y="425"/>
                    <a:pt x="116" y="425"/>
                  </a:cubicBezTo>
                  <a:cubicBezTo>
                    <a:pt x="117" y="425"/>
                    <a:pt x="117" y="425"/>
                    <a:pt x="117" y="425"/>
                  </a:cubicBezTo>
                  <a:cubicBezTo>
                    <a:pt x="118" y="425"/>
                    <a:pt x="118" y="425"/>
                    <a:pt x="118" y="425"/>
                  </a:cubicBezTo>
                  <a:cubicBezTo>
                    <a:pt x="118" y="425"/>
                    <a:pt x="118" y="425"/>
                    <a:pt x="118" y="425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120" y="425"/>
                    <a:pt x="120" y="425"/>
                    <a:pt x="121" y="425"/>
                  </a:cubicBezTo>
                  <a:cubicBezTo>
                    <a:pt x="121" y="425"/>
                    <a:pt x="122" y="425"/>
                    <a:pt x="122" y="425"/>
                  </a:cubicBezTo>
                  <a:cubicBezTo>
                    <a:pt x="123" y="425"/>
                    <a:pt x="123" y="425"/>
                    <a:pt x="124" y="425"/>
                  </a:cubicBezTo>
                  <a:cubicBezTo>
                    <a:pt x="124" y="425"/>
                    <a:pt x="125" y="425"/>
                    <a:pt x="125" y="425"/>
                  </a:cubicBezTo>
                  <a:cubicBezTo>
                    <a:pt x="126" y="424"/>
                    <a:pt x="126" y="424"/>
                    <a:pt x="127" y="424"/>
                  </a:cubicBezTo>
                  <a:cubicBezTo>
                    <a:pt x="127" y="424"/>
                    <a:pt x="128" y="424"/>
                    <a:pt x="129" y="424"/>
                  </a:cubicBezTo>
                  <a:cubicBezTo>
                    <a:pt x="129" y="424"/>
                    <a:pt x="130" y="424"/>
                    <a:pt x="130" y="424"/>
                  </a:cubicBezTo>
                  <a:cubicBezTo>
                    <a:pt x="131" y="424"/>
                    <a:pt x="132" y="424"/>
                    <a:pt x="132" y="424"/>
                  </a:cubicBezTo>
                  <a:cubicBezTo>
                    <a:pt x="134" y="424"/>
                    <a:pt x="135" y="424"/>
                    <a:pt x="136" y="424"/>
                  </a:cubicBezTo>
                  <a:cubicBezTo>
                    <a:pt x="137" y="423"/>
                    <a:pt x="137" y="423"/>
                    <a:pt x="137" y="423"/>
                  </a:cubicBezTo>
                  <a:cubicBezTo>
                    <a:pt x="138" y="423"/>
                    <a:pt x="138" y="423"/>
                    <a:pt x="138" y="423"/>
                  </a:cubicBezTo>
                  <a:cubicBezTo>
                    <a:pt x="138" y="423"/>
                    <a:pt x="138" y="423"/>
                    <a:pt x="138" y="423"/>
                  </a:cubicBezTo>
                  <a:cubicBezTo>
                    <a:pt x="140" y="423"/>
                    <a:pt x="142" y="423"/>
                    <a:pt x="144" y="423"/>
                  </a:cubicBezTo>
                  <a:cubicBezTo>
                    <a:pt x="145" y="422"/>
                    <a:pt x="145" y="422"/>
                    <a:pt x="146" y="422"/>
                  </a:cubicBezTo>
                  <a:cubicBezTo>
                    <a:pt x="146" y="422"/>
                    <a:pt x="146" y="422"/>
                    <a:pt x="146" y="422"/>
                  </a:cubicBezTo>
                  <a:cubicBezTo>
                    <a:pt x="149" y="422"/>
                    <a:pt x="153" y="421"/>
                    <a:pt x="156" y="421"/>
                  </a:cubicBezTo>
                  <a:cubicBezTo>
                    <a:pt x="157" y="421"/>
                    <a:pt x="159" y="420"/>
                    <a:pt x="160" y="420"/>
                  </a:cubicBezTo>
                  <a:cubicBezTo>
                    <a:pt x="160" y="420"/>
                    <a:pt x="160" y="420"/>
                    <a:pt x="160" y="420"/>
                  </a:cubicBezTo>
                  <a:cubicBezTo>
                    <a:pt x="162" y="420"/>
                    <a:pt x="163" y="420"/>
                    <a:pt x="165" y="420"/>
                  </a:cubicBezTo>
                  <a:cubicBezTo>
                    <a:pt x="165" y="420"/>
                    <a:pt x="165" y="420"/>
                    <a:pt x="165" y="420"/>
                  </a:cubicBezTo>
                  <a:cubicBezTo>
                    <a:pt x="165" y="420"/>
                    <a:pt x="165" y="420"/>
                    <a:pt x="165" y="420"/>
                  </a:cubicBezTo>
                  <a:cubicBezTo>
                    <a:pt x="166" y="420"/>
                    <a:pt x="168" y="420"/>
                    <a:pt x="170" y="420"/>
                  </a:cubicBezTo>
                  <a:cubicBezTo>
                    <a:pt x="170" y="420"/>
                    <a:pt x="170" y="420"/>
                    <a:pt x="170" y="420"/>
                  </a:cubicBezTo>
                  <a:cubicBezTo>
                    <a:pt x="171" y="419"/>
                    <a:pt x="173" y="419"/>
                    <a:pt x="174" y="419"/>
                  </a:cubicBezTo>
                  <a:cubicBezTo>
                    <a:pt x="177" y="419"/>
                    <a:pt x="180" y="420"/>
                    <a:pt x="183" y="420"/>
                  </a:cubicBezTo>
                  <a:cubicBezTo>
                    <a:pt x="184" y="420"/>
                    <a:pt x="184" y="420"/>
                    <a:pt x="184" y="420"/>
                  </a:cubicBezTo>
                  <a:cubicBezTo>
                    <a:pt x="186" y="420"/>
                    <a:pt x="188" y="420"/>
                    <a:pt x="191" y="421"/>
                  </a:cubicBezTo>
                  <a:cubicBezTo>
                    <a:pt x="190" y="478"/>
                    <a:pt x="189" y="536"/>
                    <a:pt x="189" y="593"/>
                  </a:cubicBezTo>
                  <a:cubicBezTo>
                    <a:pt x="189" y="595"/>
                    <a:pt x="189" y="596"/>
                    <a:pt x="189" y="597"/>
                  </a:cubicBezTo>
                  <a:cubicBezTo>
                    <a:pt x="189" y="598"/>
                    <a:pt x="189" y="599"/>
                    <a:pt x="189" y="600"/>
                  </a:cubicBezTo>
                  <a:cubicBezTo>
                    <a:pt x="190" y="601"/>
                    <a:pt x="190" y="602"/>
                    <a:pt x="190" y="602"/>
                  </a:cubicBezTo>
                  <a:cubicBezTo>
                    <a:pt x="191" y="603"/>
                    <a:pt x="191" y="603"/>
                    <a:pt x="192" y="604"/>
                  </a:cubicBezTo>
                  <a:cubicBezTo>
                    <a:pt x="193" y="604"/>
                    <a:pt x="194" y="605"/>
                    <a:pt x="195" y="606"/>
                  </a:cubicBezTo>
                  <a:cubicBezTo>
                    <a:pt x="196" y="607"/>
                    <a:pt x="196" y="607"/>
                    <a:pt x="196" y="607"/>
                  </a:cubicBezTo>
                  <a:cubicBezTo>
                    <a:pt x="196" y="607"/>
                    <a:pt x="197" y="608"/>
                    <a:pt x="198" y="608"/>
                  </a:cubicBezTo>
                  <a:cubicBezTo>
                    <a:pt x="199" y="609"/>
                    <a:pt x="199" y="609"/>
                    <a:pt x="200" y="610"/>
                  </a:cubicBezTo>
                  <a:cubicBezTo>
                    <a:pt x="201" y="610"/>
                    <a:pt x="201" y="610"/>
                    <a:pt x="201" y="610"/>
                  </a:cubicBezTo>
                  <a:cubicBezTo>
                    <a:pt x="201" y="611"/>
                    <a:pt x="201" y="611"/>
                    <a:pt x="201" y="611"/>
                  </a:cubicBezTo>
                  <a:cubicBezTo>
                    <a:pt x="202" y="611"/>
                    <a:pt x="202" y="611"/>
                    <a:pt x="202" y="611"/>
                  </a:cubicBezTo>
                  <a:cubicBezTo>
                    <a:pt x="203" y="612"/>
                    <a:pt x="203" y="612"/>
                    <a:pt x="203" y="612"/>
                  </a:cubicBezTo>
                  <a:cubicBezTo>
                    <a:pt x="204" y="612"/>
                    <a:pt x="204" y="613"/>
                    <a:pt x="205" y="613"/>
                  </a:cubicBezTo>
                  <a:cubicBezTo>
                    <a:pt x="205" y="613"/>
                    <a:pt x="205" y="613"/>
                    <a:pt x="205" y="613"/>
                  </a:cubicBezTo>
                  <a:cubicBezTo>
                    <a:pt x="206" y="613"/>
                    <a:pt x="206" y="613"/>
                    <a:pt x="206" y="613"/>
                  </a:cubicBezTo>
                  <a:cubicBezTo>
                    <a:pt x="206" y="613"/>
                    <a:pt x="206" y="613"/>
                    <a:pt x="206" y="613"/>
                  </a:cubicBezTo>
                  <a:cubicBezTo>
                    <a:pt x="207" y="614"/>
                    <a:pt x="207" y="614"/>
                    <a:pt x="207" y="614"/>
                  </a:cubicBezTo>
                  <a:cubicBezTo>
                    <a:pt x="207" y="614"/>
                    <a:pt x="207" y="614"/>
                    <a:pt x="207" y="614"/>
                  </a:cubicBezTo>
                  <a:cubicBezTo>
                    <a:pt x="208" y="615"/>
                    <a:pt x="208" y="615"/>
                    <a:pt x="208" y="615"/>
                  </a:cubicBezTo>
                  <a:cubicBezTo>
                    <a:pt x="209" y="615"/>
                    <a:pt x="209" y="615"/>
                    <a:pt x="209" y="615"/>
                  </a:cubicBezTo>
                  <a:cubicBezTo>
                    <a:pt x="209" y="615"/>
                    <a:pt x="209" y="615"/>
                    <a:pt x="209" y="615"/>
                  </a:cubicBezTo>
                  <a:cubicBezTo>
                    <a:pt x="209" y="615"/>
                    <a:pt x="209" y="615"/>
                    <a:pt x="209" y="615"/>
                  </a:cubicBezTo>
                  <a:cubicBezTo>
                    <a:pt x="210" y="615"/>
                    <a:pt x="210" y="615"/>
                    <a:pt x="210" y="615"/>
                  </a:cubicBezTo>
                  <a:cubicBezTo>
                    <a:pt x="210" y="615"/>
                    <a:pt x="210" y="615"/>
                    <a:pt x="210" y="615"/>
                  </a:cubicBezTo>
                  <a:cubicBezTo>
                    <a:pt x="211" y="616"/>
                    <a:pt x="211" y="616"/>
                    <a:pt x="211" y="616"/>
                  </a:cubicBezTo>
                  <a:cubicBezTo>
                    <a:pt x="212" y="616"/>
                    <a:pt x="212" y="616"/>
                    <a:pt x="212" y="616"/>
                  </a:cubicBezTo>
                  <a:cubicBezTo>
                    <a:pt x="213" y="616"/>
                    <a:pt x="213" y="616"/>
                    <a:pt x="213" y="616"/>
                  </a:cubicBezTo>
                  <a:cubicBezTo>
                    <a:pt x="213" y="616"/>
                    <a:pt x="213" y="616"/>
                    <a:pt x="213" y="616"/>
                  </a:cubicBezTo>
                  <a:cubicBezTo>
                    <a:pt x="213" y="616"/>
                    <a:pt x="213" y="616"/>
                    <a:pt x="213" y="616"/>
                  </a:cubicBezTo>
                  <a:cubicBezTo>
                    <a:pt x="213" y="616"/>
                    <a:pt x="213" y="616"/>
                    <a:pt x="213" y="616"/>
                  </a:cubicBezTo>
                  <a:cubicBezTo>
                    <a:pt x="213" y="616"/>
                    <a:pt x="213" y="616"/>
                    <a:pt x="213" y="616"/>
                  </a:cubicBezTo>
                  <a:cubicBezTo>
                    <a:pt x="214" y="617"/>
                    <a:pt x="214" y="617"/>
                    <a:pt x="214" y="617"/>
                  </a:cubicBezTo>
                  <a:cubicBezTo>
                    <a:pt x="215" y="617"/>
                    <a:pt x="215" y="617"/>
                    <a:pt x="215" y="617"/>
                  </a:cubicBezTo>
                  <a:cubicBezTo>
                    <a:pt x="215" y="617"/>
                    <a:pt x="215" y="617"/>
                    <a:pt x="215" y="617"/>
                  </a:cubicBezTo>
                  <a:cubicBezTo>
                    <a:pt x="216" y="617"/>
                    <a:pt x="216" y="617"/>
                    <a:pt x="216" y="617"/>
                  </a:cubicBezTo>
                  <a:cubicBezTo>
                    <a:pt x="216" y="617"/>
                    <a:pt x="216" y="617"/>
                    <a:pt x="216" y="617"/>
                  </a:cubicBezTo>
                  <a:cubicBezTo>
                    <a:pt x="217" y="617"/>
                    <a:pt x="217" y="617"/>
                    <a:pt x="217" y="617"/>
                  </a:cubicBezTo>
                  <a:cubicBezTo>
                    <a:pt x="218" y="617"/>
                    <a:pt x="218" y="617"/>
                    <a:pt x="218" y="617"/>
                  </a:cubicBezTo>
                  <a:cubicBezTo>
                    <a:pt x="218" y="618"/>
                    <a:pt x="218" y="618"/>
                    <a:pt x="218" y="618"/>
                  </a:cubicBezTo>
                  <a:cubicBezTo>
                    <a:pt x="218" y="618"/>
                    <a:pt x="218" y="618"/>
                    <a:pt x="218" y="618"/>
                  </a:cubicBezTo>
                  <a:cubicBezTo>
                    <a:pt x="218" y="618"/>
                    <a:pt x="218" y="618"/>
                    <a:pt x="218" y="618"/>
                  </a:cubicBezTo>
                  <a:cubicBezTo>
                    <a:pt x="219" y="618"/>
                    <a:pt x="219" y="618"/>
                    <a:pt x="219" y="618"/>
                  </a:cubicBezTo>
                  <a:cubicBezTo>
                    <a:pt x="220" y="618"/>
                    <a:pt x="220" y="618"/>
                    <a:pt x="220" y="618"/>
                  </a:cubicBezTo>
                  <a:cubicBezTo>
                    <a:pt x="221" y="618"/>
                    <a:pt x="221" y="618"/>
                    <a:pt x="221" y="618"/>
                  </a:cubicBezTo>
                  <a:cubicBezTo>
                    <a:pt x="221" y="618"/>
                    <a:pt x="221" y="618"/>
                    <a:pt x="221" y="618"/>
                  </a:cubicBezTo>
                  <a:cubicBezTo>
                    <a:pt x="221" y="618"/>
                    <a:pt x="221" y="618"/>
                    <a:pt x="221" y="618"/>
                  </a:cubicBezTo>
                  <a:cubicBezTo>
                    <a:pt x="222" y="618"/>
                    <a:pt x="222" y="619"/>
                    <a:pt x="223" y="619"/>
                  </a:cubicBezTo>
                  <a:cubicBezTo>
                    <a:pt x="223" y="619"/>
                    <a:pt x="223" y="619"/>
                    <a:pt x="224" y="619"/>
                  </a:cubicBezTo>
                  <a:cubicBezTo>
                    <a:pt x="224" y="619"/>
                    <a:pt x="224" y="619"/>
                    <a:pt x="224" y="619"/>
                  </a:cubicBezTo>
                  <a:cubicBezTo>
                    <a:pt x="224" y="619"/>
                    <a:pt x="224" y="619"/>
                    <a:pt x="224" y="619"/>
                  </a:cubicBezTo>
                  <a:cubicBezTo>
                    <a:pt x="225" y="619"/>
                    <a:pt x="225" y="619"/>
                    <a:pt x="225" y="619"/>
                  </a:cubicBezTo>
                  <a:cubicBezTo>
                    <a:pt x="225" y="619"/>
                    <a:pt x="226" y="619"/>
                    <a:pt x="226" y="619"/>
                  </a:cubicBezTo>
                  <a:cubicBezTo>
                    <a:pt x="227" y="619"/>
                    <a:pt x="227" y="619"/>
                    <a:pt x="228" y="619"/>
                  </a:cubicBezTo>
                  <a:cubicBezTo>
                    <a:pt x="228" y="619"/>
                    <a:pt x="228" y="619"/>
                    <a:pt x="228" y="619"/>
                  </a:cubicBezTo>
                  <a:cubicBezTo>
                    <a:pt x="228" y="620"/>
                    <a:pt x="228" y="620"/>
                    <a:pt x="228" y="620"/>
                  </a:cubicBezTo>
                  <a:cubicBezTo>
                    <a:pt x="228" y="620"/>
                    <a:pt x="229" y="620"/>
                    <a:pt x="229" y="620"/>
                  </a:cubicBezTo>
                  <a:cubicBezTo>
                    <a:pt x="230" y="620"/>
                    <a:pt x="230" y="620"/>
                    <a:pt x="231" y="620"/>
                  </a:cubicBezTo>
                  <a:cubicBezTo>
                    <a:pt x="231" y="620"/>
                    <a:pt x="231" y="620"/>
                    <a:pt x="231" y="620"/>
                  </a:cubicBezTo>
                  <a:cubicBezTo>
                    <a:pt x="232" y="620"/>
                    <a:pt x="232" y="620"/>
                    <a:pt x="232" y="620"/>
                  </a:cubicBezTo>
                  <a:cubicBezTo>
                    <a:pt x="232" y="620"/>
                    <a:pt x="232" y="620"/>
                    <a:pt x="232" y="620"/>
                  </a:cubicBezTo>
                  <a:cubicBezTo>
                    <a:pt x="233" y="620"/>
                    <a:pt x="234" y="620"/>
                    <a:pt x="234" y="620"/>
                  </a:cubicBezTo>
                  <a:cubicBezTo>
                    <a:pt x="235" y="620"/>
                    <a:pt x="235" y="620"/>
                    <a:pt x="235" y="620"/>
                  </a:cubicBezTo>
                  <a:cubicBezTo>
                    <a:pt x="236" y="621"/>
                    <a:pt x="236" y="621"/>
                    <a:pt x="236" y="621"/>
                  </a:cubicBezTo>
                  <a:cubicBezTo>
                    <a:pt x="236" y="621"/>
                    <a:pt x="236" y="621"/>
                    <a:pt x="236" y="621"/>
                  </a:cubicBezTo>
                  <a:cubicBezTo>
                    <a:pt x="237" y="621"/>
                    <a:pt x="238" y="621"/>
                    <a:pt x="239" y="621"/>
                  </a:cubicBezTo>
                  <a:cubicBezTo>
                    <a:pt x="239" y="621"/>
                    <a:pt x="239" y="621"/>
                    <a:pt x="240" y="621"/>
                  </a:cubicBezTo>
                  <a:cubicBezTo>
                    <a:pt x="240" y="621"/>
                    <a:pt x="240" y="621"/>
                    <a:pt x="240" y="621"/>
                  </a:cubicBezTo>
                  <a:cubicBezTo>
                    <a:pt x="241" y="621"/>
                    <a:pt x="241" y="621"/>
                    <a:pt x="241" y="621"/>
                  </a:cubicBezTo>
                  <a:cubicBezTo>
                    <a:pt x="241" y="621"/>
                    <a:pt x="241" y="621"/>
                    <a:pt x="241" y="621"/>
                  </a:cubicBezTo>
                  <a:cubicBezTo>
                    <a:pt x="242" y="621"/>
                    <a:pt x="243" y="621"/>
                    <a:pt x="244" y="621"/>
                  </a:cubicBezTo>
                  <a:cubicBezTo>
                    <a:pt x="245" y="621"/>
                    <a:pt x="245" y="621"/>
                    <a:pt x="245" y="621"/>
                  </a:cubicBezTo>
                  <a:cubicBezTo>
                    <a:pt x="246" y="621"/>
                    <a:pt x="246" y="621"/>
                    <a:pt x="246" y="621"/>
                  </a:cubicBezTo>
                  <a:cubicBezTo>
                    <a:pt x="246" y="621"/>
                    <a:pt x="246" y="621"/>
                    <a:pt x="247" y="622"/>
                  </a:cubicBezTo>
                  <a:cubicBezTo>
                    <a:pt x="248" y="622"/>
                    <a:pt x="249" y="622"/>
                    <a:pt x="250" y="622"/>
                  </a:cubicBezTo>
                  <a:cubicBezTo>
                    <a:pt x="250" y="622"/>
                    <a:pt x="250" y="622"/>
                    <a:pt x="250" y="622"/>
                  </a:cubicBezTo>
                  <a:cubicBezTo>
                    <a:pt x="251" y="622"/>
                    <a:pt x="251" y="622"/>
                    <a:pt x="251" y="622"/>
                  </a:cubicBezTo>
                  <a:cubicBezTo>
                    <a:pt x="252" y="622"/>
                    <a:pt x="253" y="622"/>
                    <a:pt x="253" y="622"/>
                  </a:cubicBezTo>
                  <a:cubicBezTo>
                    <a:pt x="254" y="622"/>
                    <a:pt x="255" y="622"/>
                    <a:pt x="255" y="622"/>
                  </a:cubicBezTo>
                  <a:cubicBezTo>
                    <a:pt x="256" y="622"/>
                    <a:pt x="256" y="622"/>
                    <a:pt x="257" y="622"/>
                  </a:cubicBezTo>
                  <a:cubicBezTo>
                    <a:pt x="258" y="622"/>
                    <a:pt x="258" y="622"/>
                    <a:pt x="258" y="622"/>
                  </a:cubicBezTo>
                  <a:cubicBezTo>
                    <a:pt x="259" y="622"/>
                    <a:pt x="260" y="622"/>
                    <a:pt x="261" y="622"/>
                  </a:cubicBezTo>
                  <a:cubicBezTo>
                    <a:pt x="262" y="622"/>
                    <a:pt x="262" y="622"/>
                    <a:pt x="263" y="622"/>
                  </a:cubicBezTo>
                  <a:cubicBezTo>
                    <a:pt x="263" y="622"/>
                    <a:pt x="263" y="622"/>
                    <a:pt x="263" y="622"/>
                  </a:cubicBezTo>
                  <a:cubicBezTo>
                    <a:pt x="265" y="622"/>
                    <a:pt x="266" y="622"/>
                    <a:pt x="268" y="622"/>
                  </a:cubicBezTo>
                  <a:cubicBezTo>
                    <a:pt x="268" y="622"/>
                    <a:pt x="268" y="622"/>
                    <a:pt x="268" y="622"/>
                  </a:cubicBezTo>
                  <a:cubicBezTo>
                    <a:pt x="269" y="623"/>
                    <a:pt x="270" y="623"/>
                    <a:pt x="271" y="623"/>
                  </a:cubicBezTo>
                  <a:cubicBezTo>
                    <a:pt x="272" y="623"/>
                    <a:pt x="273" y="623"/>
                    <a:pt x="273" y="623"/>
                  </a:cubicBezTo>
                  <a:cubicBezTo>
                    <a:pt x="274" y="623"/>
                    <a:pt x="274" y="623"/>
                    <a:pt x="275" y="623"/>
                  </a:cubicBezTo>
                  <a:cubicBezTo>
                    <a:pt x="276" y="623"/>
                    <a:pt x="276" y="623"/>
                    <a:pt x="277" y="623"/>
                  </a:cubicBezTo>
                  <a:cubicBezTo>
                    <a:pt x="278" y="623"/>
                    <a:pt x="278" y="623"/>
                    <a:pt x="278" y="623"/>
                  </a:cubicBezTo>
                  <a:cubicBezTo>
                    <a:pt x="279" y="623"/>
                    <a:pt x="281" y="623"/>
                    <a:pt x="282" y="623"/>
                  </a:cubicBezTo>
                  <a:cubicBezTo>
                    <a:pt x="283" y="623"/>
                    <a:pt x="283" y="623"/>
                    <a:pt x="283" y="623"/>
                  </a:cubicBezTo>
                  <a:cubicBezTo>
                    <a:pt x="284" y="623"/>
                    <a:pt x="284" y="623"/>
                    <a:pt x="284" y="623"/>
                  </a:cubicBezTo>
                  <a:cubicBezTo>
                    <a:pt x="285" y="623"/>
                    <a:pt x="286" y="623"/>
                    <a:pt x="287" y="623"/>
                  </a:cubicBezTo>
                  <a:cubicBezTo>
                    <a:pt x="288" y="623"/>
                    <a:pt x="290" y="623"/>
                    <a:pt x="292" y="623"/>
                  </a:cubicBezTo>
                  <a:cubicBezTo>
                    <a:pt x="293" y="623"/>
                    <a:pt x="294" y="623"/>
                    <a:pt x="295" y="623"/>
                  </a:cubicBezTo>
                  <a:cubicBezTo>
                    <a:pt x="296" y="623"/>
                    <a:pt x="297" y="623"/>
                    <a:pt x="298" y="623"/>
                  </a:cubicBezTo>
                  <a:cubicBezTo>
                    <a:pt x="299" y="623"/>
                    <a:pt x="301" y="623"/>
                    <a:pt x="302" y="623"/>
                  </a:cubicBezTo>
                  <a:cubicBezTo>
                    <a:pt x="303" y="623"/>
                    <a:pt x="304" y="623"/>
                    <a:pt x="305" y="623"/>
                  </a:cubicBezTo>
                  <a:cubicBezTo>
                    <a:pt x="331" y="622"/>
                    <a:pt x="368" y="622"/>
                    <a:pt x="410" y="621"/>
                  </a:cubicBezTo>
                  <a:cubicBezTo>
                    <a:pt x="452" y="621"/>
                    <a:pt x="498" y="621"/>
                    <a:pt x="542" y="621"/>
                  </a:cubicBezTo>
                  <a:cubicBezTo>
                    <a:pt x="585" y="620"/>
                    <a:pt x="626" y="620"/>
                    <a:pt x="657" y="620"/>
                  </a:cubicBezTo>
                  <a:cubicBezTo>
                    <a:pt x="688" y="620"/>
                    <a:pt x="709" y="620"/>
                    <a:pt x="713" y="620"/>
                  </a:cubicBezTo>
                  <a:cubicBezTo>
                    <a:pt x="1004" y="613"/>
                    <a:pt x="1004" y="613"/>
                    <a:pt x="1004" y="613"/>
                  </a:cubicBezTo>
                  <a:cubicBezTo>
                    <a:pt x="1022" y="422"/>
                    <a:pt x="1022" y="422"/>
                    <a:pt x="1022" y="422"/>
                  </a:cubicBezTo>
                  <a:cubicBezTo>
                    <a:pt x="1022" y="422"/>
                    <a:pt x="1022" y="422"/>
                    <a:pt x="1022" y="422"/>
                  </a:cubicBezTo>
                  <a:cubicBezTo>
                    <a:pt x="1023" y="422"/>
                    <a:pt x="1024" y="422"/>
                    <a:pt x="1025" y="422"/>
                  </a:cubicBezTo>
                  <a:cubicBezTo>
                    <a:pt x="1025" y="422"/>
                    <a:pt x="1025" y="422"/>
                    <a:pt x="1026" y="422"/>
                  </a:cubicBezTo>
                  <a:cubicBezTo>
                    <a:pt x="1026" y="422"/>
                    <a:pt x="1026" y="422"/>
                    <a:pt x="1026" y="422"/>
                  </a:cubicBezTo>
                  <a:cubicBezTo>
                    <a:pt x="1026" y="422"/>
                    <a:pt x="1026" y="422"/>
                    <a:pt x="1026" y="422"/>
                  </a:cubicBezTo>
                  <a:cubicBezTo>
                    <a:pt x="1027" y="423"/>
                    <a:pt x="1027" y="423"/>
                    <a:pt x="1027" y="423"/>
                  </a:cubicBezTo>
                  <a:cubicBezTo>
                    <a:pt x="1028" y="423"/>
                    <a:pt x="1028" y="423"/>
                    <a:pt x="1029" y="423"/>
                  </a:cubicBezTo>
                  <a:cubicBezTo>
                    <a:pt x="1030" y="423"/>
                    <a:pt x="1031" y="423"/>
                    <a:pt x="1031" y="423"/>
                  </a:cubicBezTo>
                  <a:cubicBezTo>
                    <a:pt x="1032" y="423"/>
                    <a:pt x="1033" y="423"/>
                    <a:pt x="1033" y="423"/>
                  </a:cubicBezTo>
                  <a:cubicBezTo>
                    <a:pt x="1034" y="424"/>
                    <a:pt x="1035" y="424"/>
                    <a:pt x="1036" y="424"/>
                  </a:cubicBezTo>
                  <a:cubicBezTo>
                    <a:pt x="1036" y="424"/>
                    <a:pt x="1037" y="424"/>
                    <a:pt x="1038" y="424"/>
                  </a:cubicBezTo>
                  <a:cubicBezTo>
                    <a:pt x="1038" y="424"/>
                    <a:pt x="1039" y="424"/>
                    <a:pt x="1040" y="424"/>
                  </a:cubicBezTo>
                  <a:cubicBezTo>
                    <a:pt x="1041" y="424"/>
                    <a:pt x="1041" y="424"/>
                    <a:pt x="1041" y="424"/>
                  </a:cubicBezTo>
                  <a:cubicBezTo>
                    <a:pt x="1041" y="424"/>
                    <a:pt x="1041" y="424"/>
                    <a:pt x="1041" y="424"/>
                  </a:cubicBezTo>
                  <a:cubicBezTo>
                    <a:pt x="1041" y="424"/>
                    <a:pt x="1041" y="424"/>
                    <a:pt x="1041" y="424"/>
                  </a:cubicBezTo>
                  <a:cubicBezTo>
                    <a:pt x="1042" y="424"/>
                    <a:pt x="1042" y="424"/>
                    <a:pt x="1042" y="424"/>
                  </a:cubicBezTo>
                  <a:cubicBezTo>
                    <a:pt x="1042" y="425"/>
                    <a:pt x="1043" y="425"/>
                    <a:pt x="1044" y="425"/>
                  </a:cubicBezTo>
                  <a:cubicBezTo>
                    <a:pt x="1045" y="425"/>
                    <a:pt x="1045" y="425"/>
                    <a:pt x="1046" y="425"/>
                  </a:cubicBezTo>
                  <a:cubicBezTo>
                    <a:pt x="1047" y="425"/>
                    <a:pt x="1047" y="425"/>
                    <a:pt x="1048" y="425"/>
                  </a:cubicBezTo>
                  <a:cubicBezTo>
                    <a:pt x="1049" y="425"/>
                    <a:pt x="1049" y="425"/>
                    <a:pt x="1050" y="425"/>
                  </a:cubicBezTo>
                  <a:cubicBezTo>
                    <a:pt x="1051" y="425"/>
                    <a:pt x="1051" y="425"/>
                    <a:pt x="1052" y="425"/>
                  </a:cubicBezTo>
                  <a:cubicBezTo>
                    <a:pt x="1053" y="425"/>
                    <a:pt x="1053" y="425"/>
                    <a:pt x="1054" y="425"/>
                  </a:cubicBezTo>
                  <a:cubicBezTo>
                    <a:pt x="1055" y="425"/>
                    <a:pt x="1055" y="425"/>
                    <a:pt x="1055" y="425"/>
                  </a:cubicBezTo>
                  <a:cubicBezTo>
                    <a:pt x="1055" y="425"/>
                    <a:pt x="1055" y="425"/>
                    <a:pt x="1055" y="425"/>
                  </a:cubicBezTo>
                  <a:cubicBezTo>
                    <a:pt x="1055" y="425"/>
                    <a:pt x="1055" y="425"/>
                    <a:pt x="1055" y="425"/>
                  </a:cubicBezTo>
                  <a:cubicBezTo>
                    <a:pt x="1056" y="426"/>
                    <a:pt x="1056" y="426"/>
                    <a:pt x="1056" y="426"/>
                  </a:cubicBezTo>
                  <a:cubicBezTo>
                    <a:pt x="1057" y="426"/>
                    <a:pt x="1057" y="426"/>
                    <a:pt x="1058" y="426"/>
                  </a:cubicBezTo>
                  <a:cubicBezTo>
                    <a:pt x="1059" y="426"/>
                    <a:pt x="1059" y="426"/>
                    <a:pt x="1060" y="426"/>
                  </a:cubicBezTo>
                  <a:cubicBezTo>
                    <a:pt x="1060" y="426"/>
                    <a:pt x="1061" y="426"/>
                    <a:pt x="1062" y="426"/>
                  </a:cubicBezTo>
                  <a:cubicBezTo>
                    <a:pt x="1062" y="426"/>
                    <a:pt x="1063" y="426"/>
                    <a:pt x="1064" y="426"/>
                  </a:cubicBezTo>
                  <a:cubicBezTo>
                    <a:pt x="1064" y="426"/>
                    <a:pt x="1064" y="426"/>
                    <a:pt x="1065" y="426"/>
                  </a:cubicBezTo>
                  <a:cubicBezTo>
                    <a:pt x="1065" y="426"/>
                    <a:pt x="1066" y="426"/>
                    <a:pt x="1066" y="426"/>
                  </a:cubicBezTo>
                  <a:cubicBezTo>
                    <a:pt x="1066" y="426"/>
                    <a:pt x="1067" y="426"/>
                    <a:pt x="1067" y="426"/>
                  </a:cubicBezTo>
                  <a:cubicBezTo>
                    <a:pt x="1068" y="426"/>
                    <a:pt x="1068" y="426"/>
                    <a:pt x="1068" y="426"/>
                  </a:cubicBezTo>
                  <a:cubicBezTo>
                    <a:pt x="1069" y="426"/>
                    <a:pt x="1069" y="426"/>
                    <a:pt x="1069" y="426"/>
                  </a:cubicBezTo>
                  <a:cubicBezTo>
                    <a:pt x="1070" y="426"/>
                    <a:pt x="1070" y="426"/>
                    <a:pt x="1070" y="426"/>
                  </a:cubicBezTo>
                  <a:cubicBezTo>
                    <a:pt x="1071" y="426"/>
                    <a:pt x="1071" y="426"/>
                    <a:pt x="1071" y="426"/>
                  </a:cubicBezTo>
                  <a:cubicBezTo>
                    <a:pt x="1072" y="426"/>
                    <a:pt x="1072" y="426"/>
                    <a:pt x="1072" y="426"/>
                  </a:cubicBezTo>
                  <a:cubicBezTo>
                    <a:pt x="1072" y="426"/>
                    <a:pt x="1073" y="426"/>
                    <a:pt x="1074" y="426"/>
                  </a:cubicBezTo>
                  <a:cubicBezTo>
                    <a:pt x="1074" y="426"/>
                    <a:pt x="1075" y="426"/>
                    <a:pt x="1076" y="426"/>
                  </a:cubicBezTo>
                  <a:cubicBezTo>
                    <a:pt x="1076" y="426"/>
                    <a:pt x="1076" y="426"/>
                    <a:pt x="1077" y="426"/>
                  </a:cubicBezTo>
                  <a:cubicBezTo>
                    <a:pt x="1077" y="426"/>
                    <a:pt x="1077" y="426"/>
                    <a:pt x="1077" y="426"/>
                  </a:cubicBezTo>
                  <a:cubicBezTo>
                    <a:pt x="1078" y="426"/>
                    <a:pt x="1078" y="426"/>
                    <a:pt x="1078" y="426"/>
                  </a:cubicBezTo>
                  <a:cubicBezTo>
                    <a:pt x="1078" y="425"/>
                    <a:pt x="1079" y="425"/>
                    <a:pt x="1080" y="425"/>
                  </a:cubicBezTo>
                  <a:cubicBezTo>
                    <a:pt x="1080" y="425"/>
                    <a:pt x="1081" y="425"/>
                    <a:pt x="1082" y="425"/>
                  </a:cubicBezTo>
                  <a:cubicBezTo>
                    <a:pt x="1082" y="425"/>
                    <a:pt x="1083" y="425"/>
                    <a:pt x="1084" y="425"/>
                  </a:cubicBezTo>
                  <a:cubicBezTo>
                    <a:pt x="1084" y="425"/>
                    <a:pt x="1085" y="425"/>
                    <a:pt x="1085" y="425"/>
                  </a:cubicBezTo>
                  <a:cubicBezTo>
                    <a:pt x="1085" y="425"/>
                    <a:pt x="1085" y="425"/>
                    <a:pt x="1085" y="425"/>
                  </a:cubicBezTo>
                  <a:cubicBezTo>
                    <a:pt x="1086" y="425"/>
                    <a:pt x="1086" y="425"/>
                    <a:pt x="1086" y="425"/>
                  </a:cubicBezTo>
                  <a:cubicBezTo>
                    <a:pt x="1087" y="425"/>
                    <a:pt x="1087" y="425"/>
                    <a:pt x="1088" y="425"/>
                  </a:cubicBezTo>
                  <a:cubicBezTo>
                    <a:pt x="1089" y="425"/>
                    <a:pt x="1089" y="425"/>
                    <a:pt x="1090" y="425"/>
                  </a:cubicBezTo>
                  <a:cubicBezTo>
                    <a:pt x="1091" y="424"/>
                    <a:pt x="1092" y="424"/>
                    <a:pt x="1093" y="424"/>
                  </a:cubicBezTo>
                  <a:cubicBezTo>
                    <a:pt x="1093" y="424"/>
                    <a:pt x="1093" y="424"/>
                    <a:pt x="1093" y="424"/>
                  </a:cubicBezTo>
                  <a:cubicBezTo>
                    <a:pt x="1093" y="424"/>
                    <a:pt x="1093" y="424"/>
                    <a:pt x="1093" y="424"/>
                  </a:cubicBezTo>
                  <a:cubicBezTo>
                    <a:pt x="1094" y="424"/>
                    <a:pt x="1094" y="424"/>
                    <a:pt x="1095" y="424"/>
                  </a:cubicBezTo>
                  <a:cubicBezTo>
                    <a:pt x="1096" y="424"/>
                    <a:pt x="1097" y="424"/>
                    <a:pt x="1097" y="424"/>
                  </a:cubicBezTo>
                  <a:cubicBezTo>
                    <a:pt x="1098" y="423"/>
                    <a:pt x="1100" y="423"/>
                    <a:pt x="1101" y="423"/>
                  </a:cubicBezTo>
                  <a:cubicBezTo>
                    <a:pt x="1102" y="423"/>
                    <a:pt x="1103" y="423"/>
                    <a:pt x="1104" y="422"/>
                  </a:cubicBezTo>
                  <a:cubicBezTo>
                    <a:pt x="1105" y="422"/>
                    <a:pt x="1106" y="422"/>
                    <a:pt x="1107" y="422"/>
                  </a:cubicBezTo>
                  <a:cubicBezTo>
                    <a:pt x="1107" y="422"/>
                    <a:pt x="1107" y="422"/>
                    <a:pt x="1107" y="422"/>
                  </a:cubicBezTo>
                  <a:cubicBezTo>
                    <a:pt x="1108" y="422"/>
                    <a:pt x="1108" y="422"/>
                    <a:pt x="1108" y="422"/>
                  </a:cubicBezTo>
                  <a:cubicBezTo>
                    <a:pt x="1109" y="421"/>
                    <a:pt x="1109" y="421"/>
                    <a:pt x="1110" y="421"/>
                  </a:cubicBezTo>
                  <a:cubicBezTo>
                    <a:pt x="1111" y="421"/>
                    <a:pt x="1111" y="421"/>
                    <a:pt x="1112" y="421"/>
                  </a:cubicBezTo>
                  <a:cubicBezTo>
                    <a:pt x="1113" y="420"/>
                    <a:pt x="1115" y="420"/>
                    <a:pt x="1117" y="419"/>
                  </a:cubicBezTo>
                  <a:cubicBezTo>
                    <a:pt x="1117" y="419"/>
                    <a:pt x="1118" y="419"/>
                    <a:pt x="1118" y="419"/>
                  </a:cubicBezTo>
                  <a:cubicBezTo>
                    <a:pt x="1119" y="419"/>
                    <a:pt x="1119" y="419"/>
                    <a:pt x="1119" y="419"/>
                  </a:cubicBezTo>
                  <a:cubicBezTo>
                    <a:pt x="1121" y="418"/>
                    <a:pt x="1122" y="417"/>
                    <a:pt x="1124" y="417"/>
                  </a:cubicBezTo>
                  <a:cubicBezTo>
                    <a:pt x="1125" y="417"/>
                    <a:pt x="1125" y="417"/>
                    <a:pt x="1125" y="416"/>
                  </a:cubicBezTo>
                  <a:cubicBezTo>
                    <a:pt x="1126" y="416"/>
                    <a:pt x="1126" y="416"/>
                    <a:pt x="1126" y="416"/>
                  </a:cubicBezTo>
                  <a:cubicBezTo>
                    <a:pt x="1126" y="416"/>
                    <a:pt x="1126" y="416"/>
                    <a:pt x="1126" y="416"/>
                  </a:cubicBezTo>
                  <a:cubicBezTo>
                    <a:pt x="1128" y="415"/>
                    <a:pt x="1130" y="414"/>
                    <a:pt x="1132" y="414"/>
                  </a:cubicBezTo>
                  <a:cubicBezTo>
                    <a:pt x="1132" y="414"/>
                    <a:pt x="1132" y="414"/>
                    <a:pt x="1132" y="414"/>
                  </a:cubicBezTo>
                  <a:cubicBezTo>
                    <a:pt x="1132" y="413"/>
                    <a:pt x="1133" y="413"/>
                    <a:pt x="1133" y="413"/>
                  </a:cubicBezTo>
                  <a:cubicBezTo>
                    <a:pt x="1134" y="412"/>
                    <a:pt x="1136" y="412"/>
                    <a:pt x="1137" y="411"/>
                  </a:cubicBezTo>
                  <a:cubicBezTo>
                    <a:pt x="1138" y="410"/>
                    <a:pt x="1138" y="410"/>
                    <a:pt x="1138" y="410"/>
                  </a:cubicBezTo>
                  <a:cubicBezTo>
                    <a:pt x="1138" y="410"/>
                    <a:pt x="1139" y="410"/>
                    <a:pt x="1140" y="409"/>
                  </a:cubicBezTo>
                  <a:cubicBezTo>
                    <a:pt x="1140" y="409"/>
                    <a:pt x="1140" y="409"/>
                    <a:pt x="1140" y="409"/>
                  </a:cubicBezTo>
                  <a:cubicBezTo>
                    <a:pt x="1141" y="409"/>
                    <a:pt x="1141" y="409"/>
                    <a:pt x="1141" y="409"/>
                  </a:cubicBezTo>
                  <a:cubicBezTo>
                    <a:pt x="1141" y="408"/>
                    <a:pt x="1142" y="408"/>
                    <a:pt x="1142" y="408"/>
                  </a:cubicBezTo>
                  <a:cubicBezTo>
                    <a:pt x="1143" y="407"/>
                    <a:pt x="1143" y="407"/>
                    <a:pt x="1144" y="406"/>
                  </a:cubicBezTo>
                  <a:cubicBezTo>
                    <a:pt x="1144" y="406"/>
                    <a:pt x="1144" y="406"/>
                    <a:pt x="1144" y="406"/>
                  </a:cubicBezTo>
                  <a:cubicBezTo>
                    <a:pt x="1144" y="406"/>
                    <a:pt x="1144" y="406"/>
                    <a:pt x="1144" y="406"/>
                  </a:cubicBezTo>
                  <a:cubicBezTo>
                    <a:pt x="1144" y="406"/>
                    <a:pt x="1144" y="406"/>
                    <a:pt x="1144" y="406"/>
                  </a:cubicBezTo>
                  <a:cubicBezTo>
                    <a:pt x="1145" y="406"/>
                    <a:pt x="1145" y="405"/>
                    <a:pt x="1146" y="405"/>
                  </a:cubicBezTo>
                  <a:cubicBezTo>
                    <a:pt x="1146" y="405"/>
                    <a:pt x="1146" y="405"/>
                    <a:pt x="1146" y="405"/>
                  </a:cubicBezTo>
                  <a:cubicBezTo>
                    <a:pt x="1146" y="404"/>
                    <a:pt x="1147" y="404"/>
                    <a:pt x="1147" y="404"/>
                  </a:cubicBezTo>
                  <a:cubicBezTo>
                    <a:pt x="1147" y="403"/>
                    <a:pt x="1147" y="403"/>
                    <a:pt x="1147" y="403"/>
                  </a:cubicBezTo>
                  <a:cubicBezTo>
                    <a:pt x="1147" y="403"/>
                    <a:pt x="1147" y="403"/>
                    <a:pt x="1147" y="403"/>
                  </a:cubicBezTo>
                  <a:cubicBezTo>
                    <a:pt x="1148" y="403"/>
                    <a:pt x="1148" y="403"/>
                    <a:pt x="1148" y="403"/>
                  </a:cubicBezTo>
                  <a:cubicBezTo>
                    <a:pt x="1149" y="402"/>
                    <a:pt x="1149" y="402"/>
                    <a:pt x="1149" y="402"/>
                  </a:cubicBezTo>
                  <a:cubicBezTo>
                    <a:pt x="1150" y="400"/>
                    <a:pt x="1150" y="400"/>
                    <a:pt x="1150" y="400"/>
                  </a:cubicBezTo>
                  <a:cubicBezTo>
                    <a:pt x="1150" y="400"/>
                    <a:pt x="1150" y="400"/>
                    <a:pt x="1150" y="400"/>
                  </a:cubicBezTo>
                  <a:cubicBezTo>
                    <a:pt x="1150" y="400"/>
                    <a:pt x="1150" y="400"/>
                    <a:pt x="1150" y="400"/>
                  </a:cubicBezTo>
                  <a:cubicBezTo>
                    <a:pt x="1150" y="400"/>
                    <a:pt x="1150" y="400"/>
                    <a:pt x="1150" y="400"/>
                  </a:cubicBezTo>
                  <a:cubicBezTo>
                    <a:pt x="1151" y="399"/>
                    <a:pt x="1151" y="399"/>
                    <a:pt x="1151" y="399"/>
                  </a:cubicBezTo>
                  <a:cubicBezTo>
                    <a:pt x="1151" y="398"/>
                    <a:pt x="1151" y="398"/>
                    <a:pt x="1151" y="398"/>
                  </a:cubicBezTo>
                  <a:cubicBezTo>
                    <a:pt x="1152" y="397"/>
                    <a:pt x="1152" y="397"/>
                    <a:pt x="1152" y="397"/>
                  </a:cubicBezTo>
                  <a:cubicBezTo>
                    <a:pt x="1152" y="397"/>
                    <a:pt x="1152" y="397"/>
                    <a:pt x="1152" y="397"/>
                  </a:cubicBezTo>
                  <a:cubicBezTo>
                    <a:pt x="1152" y="397"/>
                    <a:pt x="1152" y="397"/>
                    <a:pt x="1152" y="397"/>
                  </a:cubicBezTo>
                  <a:cubicBezTo>
                    <a:pt x="1152" y="397"/>
                    <a:pt x="1152" y="397"/>
                    <a:pt x="1152" y="397"/>
                  </a:cubicBezTo>
                  <a:cubicBezTo>
                    <a:pt x="1153" y="396"/>
                    <a:pt x="1153" y="396"/>
                    <a:pt x="1153" y="396"/>
                  </a:cubicBezTo>
                  <a:cubicBezTo>
                    <a:pt x="1153" y="395"/>
                    <a:pt x="1153" y="395"/>
                    <a:pt x="1153" y="395"/>
                  </a:cubicBezTo>
                  <a:cubicBezTo>
                    <a:pt x="1153" y="394"/>
                    <a:pt x="1153" y="394"/>
                    <a:pt x="1153" y="394"/>
                  </a:cubicBezTo>
                  <a:cubicBezTo>
                    <a:pt x="1153" y="394"/>
                    <a:pt x="1153" y="394"/>
                    <a:pt x="1153" y="394"/>
                  </a:cubicBezTo>
                  <a:cubicBezTo>
                    <a:pt x="1154" y="394"/>
                    <a:pt x="1154" y="394"/>
                    <a:pt x="1154" y="394"/>
                  </a:cubicBezTo>
                  <a:cubicBezTo>
                    <a:pt x="1154" y="394"/>
                    <a:pt x="1154" y="394"/>
                    <a:pt x="1154" y="394"/>
                  </a:cubicBezTo>
                  <a:cubicBezTo>
                    <a:pt x="1154" y="394"/>
                    <a:pt x="1154" y="394"/>
                    <a:pt x="1154" y="394"/>
                  </a:cubicBezTo>
                  <a:cubicBezTo>
                    <a:pt x="1154" y="394"/>
                    <a:pt x="1154" y="393"/>
                    <a:pt x="1154" y="393"/>
                  </a:cubicBezTo>
                  <a:cubicBezTo>
                    <a:pt x="1154" y="393"/>
                    <a:pt x="1154" y="392"/>
                    <a:pt x="1154" y="392"/>
                  </a:cubicBezTo>
                  <a:cubicBezTo>
                    <a:pt x="1154" y="391"/>
                    <a:pt x="1155" y="391"/>
                    <a:pt x="1155" y="391"/>
                  </a:cubicBezTo>
                  <a:cubicBezTo>
                    <a:pt x="1155" y="390"/>
                    <a:pt x="1155" y="390"/>
                    <a:pt x="1155" y="390"/>
                  </a:cubicBezTo>
                  <a:cubicBezTo>
                    <a:pt x="1155" y="389"/>
                    <a:pt x="1155" y="389"/>
                    <a:pt x="1155" y="389"/>
                  </a:cubicBezTo>
                  <a:cubicBezTo>
                    <a:pt x="1155" y="389"/>
                    <a:pt x="1155" y="389"/>
                    <a:pt x="1155" y="389"/>
                  </a:cubicBezTo>
                  <a:cubicBezTo>
                    <a:pt x="1155" y="389"/>
                    <a:pt x="1155" y="389"/>
                    <a:pt x="1155" y="389"/>
                  </a:cubicBezTo>
                  <a:cubicBezTo>
                    <a:pt x="1155" y="388"/>
                    <a:pt x="1155" y="388"/>
                    <a:pt x="1155" y="388"/>
                  </a:cubicBezTo>
                  <a:cubicBezTo>
                    <a:pt x="1155" y="388"/>
                    <a:pt x="1156" y="387"/>
                    <a:pt x="1156" y="387"/>
                  </a:cubicBezTo>
                  <a:cubicBezTo>
                    <a:pt x="1156" y="386"/>
                    <a:pt x="1156" y="386"/>
                    <a:pt x="1156" y="386"/>
                  </a:cubicBezTo>
                  <a:cubicBezTo>
                    <a:pt x="1156" y="386"/>
                    <a:pt x="1156" y="386"/>
                    <a:pt x="1156" y="386"/>
                  </a:cubicBezTo>
                  <a:cubicBezTo>
                    <a:pt x="1156" y="386"/>
                    <a:pt x="1156" y="386"/>
                    <a:pt x="1156" y="386"/>
                  </a:cubicBezTo>
                  <a:cubicBezTo>
                    <a:pt x="1156" y="386"/>
                    <a:pt x="1156" y="386"/>
                    <a:pt x="1156" y="386"/>
                  </a:cubicBezTo>
                  <a:cubicBezTo>
                    <a:pt x="1156" y="385"/>
                    <a:pt x="1156" y="385"/>
                    <a:pt x="1156" y="384"/>
                  </a:cubicBezTo>
                  <a:cubicBezTo>
                    <a:pt x="1156" y="384"/>
                    <a:pt x="1156" y="384"/>
                    <a:pt x="1156" y="384"/>
                  </a:cubicBezTo>
                  <a:cubicBezTo>
                    <a:pt x="1156" y="384"/>
                    <a:pt x="1156" y="384"/>
                    <a:pt x="1156" y="384"/>
                  </a:cubicBezTo>
                  <a:cubicBezTo>
                    <a:pt x="1156" y="384"/>
                    <a:pt x="1156" y="384"/>
                    <a:pt x="1156" y="384"/>
                  </a:cubicBezTo>
                  <a:cubicBezTo>
                    <a:pt x="1156" y="384"/>
                    <a:pt x="1156" y="384"/>
                    <a:pt x="1156" y="384"/>
                  </a:cubicBezTo>
                  <a:cubicBezTo>
                    <a:pt x="1177" y="190"/>
                    <a:pt x="1177" y="190"/>
                    <a:pt x="1177" y="190"/>
                  </a:cubicBezTo>
                  <a:cubicBezTo>
                    <a:pt x="1177" y="191"/>
                    <a:pt x="1177" y="192"/>
                    <a:pt x="1177" y="192"/>
                  </a:cubicBezTo>
                  <a:close/>
                </a:path>
              </a:pathLst>
            </a:custGeom>
            <a:gradFill>
              <a:gsLst>
                <a:gs pos="53000">
                  <a:srgbClr val="FFFFFF">
                    <a:lumMod val="85000"/>
                  </a:srgbClr>
                </a:gs>
                <a:gs pos="98000">
                  <a:srgbClr val="FFFFFF">
                    <a:lumMod val="65000"/>
                  </a:srgbClr>
                </a:gs>
              </a:gsLst>
              <a:lin ang="186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80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399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Freeform 27">
              <a:extLst>
                <a:ext uri="{FF2B5EF4-FFF2-40B4-BE49-F238E27FC236}">
                  <a16:creationId xmlns:a16="http://schemas.microsoft.com/office/drawing/2014/main" id="{180DD055-6B59-48BC-BC45-981C2B755BC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92673" y="3890987"/>
              <a:ext cx="1743075" cy="658812"/>
            </a:xfrm>
            <a:custGeom>
              <a:avLst/>
              <a:gdLst>
                <a:gd name="T0" fmla="*/ 1124 w 1179"/>
                <a:gd name="T1" fmla="*/ 160 h 445"/>
                <a:gd name="T2" fmla="*/ 1059 w 1179"/>
                <a:gd name="T3" fmla="*/ 148 h 445"/>
                <a:gd name="T4" fmla="*/ 1004 w 1179"/>
                <a:gd name="T5" fmla="*/ 149 h 445"/>
                <a:gd name="T6" fmla="*/ 976 w 1179"/>
                <a:gd name="T7" fmla="*/ 157 h 445"/>
                <a:gd name="T8" fmla="*/ 957 w 1179"/>
                <a:gd name="T9" fmla="*/ 159 h 445"/>
                <a:gd name="T10" fmla="*/ 901 w 1179"/>
                <a:gd name="T11" fmla="*/ 143 h 445"/>
                <a:gd name="T12" fmla="*/ 902 w 1179"/>
                <a:gd name="T13" fmla="*/ 72 h 445"/>
                <a:gd name="T14" fmla="*/ 902 w 1179"/>
                <a:gd name="T15" fmla="*/ 24 h 445"/>
                <a:gd name="T16" fmla="*/ 856 w 1179"/>
                <a:gd name="T17" fmla="*/ 0 h 445"/>
                <a:gd name="T18" fmla="*/ 701 w 1179"/>
                <a:gd name="T19" fmla="*/ 5 h 445"/>
                <a:gd name="T20" fmla="*/ 638 w 1179"/>
                <a:gd name="T21" fmla="*/ 11 h 445"/>
                <a:gd name="T22" fmla="*/ 636 w 1179"/>
                <a:gd name="T23" fmla="*/ 49 h 445"/>
                <a:gd name="T24" fmla="*/ 648 w 1179"/>
                <a:gd name="T25" fmla="*/ 111 h 445"/>
                <a:gd name="T26" fmla="*/ 585 w 1179"/>
                <a:gd name="T27" fmla="*/ 120 h 445"/>
                <a:gd name="T28" fmla="*/ 512 w 1179"/>
                <a:gd name="T29" fmla="*/ 116 h 445"/>
                <a:gd name="T30" fmla="*/ 487 w 1179"/>
                <a:gd name="T31" fmla="*/ 78 h 445"/>
                <a:gd name="T32" fmla="*/ 450 w 1179"/>
                <a:gd name="T33" fmla="*/ 19 h 445"/>
                <a:gd name="T34" fmla="*/ 434 w 1179"/>
                <a:gd name="T35" fmla="*/ 19 h 445"/>
                <a:gd name="T36" fmla="*/ 284 w 1179"/>
                <a:gd name="T37" fmla="*/ 24 h 445"/>
                <a:gd name="T38" fmla="*/ 221 w 1179"/>
                <a:gd name="T39" fmla="*/ 137 h 445"/>
                <a:gd name="T40" fmla="*/ 206 w 1179"/>
                <a:gd name="T41" fmla="*/ 159 h 445"/>
                <a:gd name="T42" fmla="*/ 188 w 1179"/>
                <a:gd name="T43" fmla="*/ 162 h 445"/>
                <a:gd name="T44" fmla="*/ 163 w 1179"/>
                <a:gd name="T45" fmla="*/ 156 h 445"/>
                <a:gd name="T46" fmla="*/ 86 w 1179"/>
                <a:gd name="T47" fmla="*/ 143 h 445"/>
                <a:gd name="T48" fmla="*/ 56 w 1179"/>
                <a:gd name="T49" fmla="*/ 147 h 445"/>
                <a:gd name="T50" fmla="*/ 4 w 1179"/>
                <a:gd name="T51" fmla="*/ 193 h 445"/>
                <a:gd name="T52" fmla="*/ 60 w 1179"/>
                <a:gd name="T53" fmla="*/ 250 h 445"/>
                <a:gd name="T54" fmla="*/ 119 w 1179"/>
                <a:gd name="T55" fmla="*/ 260 h 445"/>
                <a:gd name="T56" fmla="*/ 149 w 1179"/>
                <a:gd name="T57" fmla="*/ 257 h 445"/>
                <a:gd name="T58" fmla="*/ 168 w 1179"/>
                <a:gd name="T59" fmla="*/ 255 h 445"/>
                <a:gd name="T60" fmla="*/ 197 w 1179"/>
                <a:gd name="T61" fmla="*/ 256 h 445"/>
                <a:gd name="T62" fmla="*/ 225 w 1179"/>
                <a:gd name="T63" fmla="*/ 288 h 445"/>
                <a:gd name="T64" fmla="*/ 193 w 1179"/>
                <a:gd name="T65" fmla="*/ 406 h 445"/>
                <a:gd name="T66" fmla="*/ 217 w 1179"/>
                <a:gd name="T67" fmla="*/ 439 h 445"/>
                <a:gd name="T68" fmla="*/ 301 w 1179"/>
                <a:gd name="T69" fmla="*/ 445 h 445"/>
                <a:gd name="T70" fmla="*/ 311 w 1179"/>
                <a:gd name="T71" fmla="*/ 445 h 445"/>
                <a:gd name="T72" fmla="*/ 670 w 1179"/>
                <a:gd name="T73" fmla="*/ 442 h 445"/>
                <a:gd name="T74" fmla="*/ 1005 w 1179"/>
                <a:gd name="T75" fmla="*/ 405 h 445"/>
                <a:gd name="T76" fmla="*/ 934 w 1179"/>
                <a:gd name="T77" fmla="*/ 267 h 445"/>
                <a:gd name="T78" fmla="*/ 961 w 1179"/>
                <a:gd name="T79" fmla="*/ 249 h 445"/>
                <a:gd name="T80" fmla="*/ 1000 w 1179"/>
                <a:gd name="T81" fmla="*/ 248 h 445"/>
                <a:gd name="T82" fmla="*/ 1046 w 1179"/>
                <a:gd name="T83" fmla="*/ 255 h 445"/>
                <a:gd name="T84" fmla="*/ 1089 w 1179"/>
                <a:gd name="T85" fmla="*/ 259 h 445"/>
                <a:gd name="T86" fmla="*/ 1166 w 1179"/>
                <a:gd name="T87" fmla="*/ 240 h 445"/>
                <a:gd name="T88" fmla="*/ 1171 w 1179"/>
                <a:gd name="T89" fmla="*/ 192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79" h="445">
                  <a:moveTo>
                    <a:pt x="1171" y="192"/>
                  </a:moveTo>
                  <a:cubicBezTo>
                    <a:pt x="1167" y="186"/>
                    <a:pt x="1161" y="180"/>
                    <a:pt x="1154" y="175"/>
                  </a:cubicBezTo>
                  <a:cubicBezTo>
                    <a:pt x="1146" y="169"/>
                    <a:pt x="1136" y="164"/>
                    <a:pt x="1124" y="160"/>
                  </a:cubicBezTo>
                  <a:cubicBezTo>
                    <a:pt x="1118" y="157"/>
                    <a:pt x="1111" y="155"/>
                    <a:pt x="1104" y="154"/>
                  </a:cubicBezTo>
                  <a:cubicBezTo>
                    <a:pt x="1097" y="152"/>
                    <a:pt x="1089" y="151"/>
                    <a:pt x="1082" y="150"/>
                  </a:cubicBezTo>
                  <a:cubicBezTo>
                    <a:pt x="1074" y="149"/>
                    <a:pt x="1067" y="148"/>
                    <a:pt x="1059" y="148"/>
                  </a:cubicBezTo>
                  <a:cubicBezTo>
                    <a:pt x="1051" y="147"/>
                    <a:pt x="1044" y="147"/>
                    <a:pt x="1037" y="147"/>
                  </a:cubicBezTo>
                  <a:cubicBezTo>
                    <a:pt x="1031" y="147"/>
                    <a:pt x="1025" y="147"/>
                    <a:pt x="1019" y="148"/>
                  </a:cubicBezTo>
                  <a:cubicBezTo>
                    <a:pt x="1014" y="148"/>
                    <a:pt x="1008" y="149"/>
                    <a:pt x="1004" y="149"/>
                  </a:cubicBezTo>
                  <a:cubicBezTo>
                    <a:pt x="999" y="150"/>
                    <a:pt x="995" y="151"/>
                    <a:pt x="991" y="152"/>
                  </a:cubicBezTo>
                  <a:cubicBezTo>
                    <a:pt x="987" y="153"/>
                    <a:pt x="984" y="154"/>
                    <a:pt x="981" y="155"/>
                  </a:cubicBezTo>
                  <a:cubicBezTo>
                    <a:pt x="980" y="156"/>
                    <a:pt x="978" y="156"/>
                    <a:pt x="976" y="157"/>
                  </a:cubicBezTo>
                  <a:cubicBezTo>
                    <a:pt x="975" y="157"/>
                    <a:pt x="973" y="158"/>
                    <a:pt x="971" y="158"/>
                  </a:cubicBezTo>
                  <a:cubicBezTo>
                    <a:pt x="968" y="158"/>
                    <a:pt x="966" y="159"/>
                    <a:pt x="964" y="159"/>
                  </a:cubicBezTo>
                  <a:cubicBezTo>
                    <a:pt x="962" y="159"/>
                    <a:pt x="959" y="159"/>
                    <a:pt x="957" y="159"/>
                  </a:cubicBezTo>
                  <a:cubicBezTo>
                    <a:pt x="950" y="159"/>
                    <a:pt x="942" y="159"/>
                    <a:pt x="935" y="157"/>
                  </a:cubicBezTo>
                  <a:cubicBezTo>
                    <a:pt x="928" y="156"/>
                    <a:pt x="921" y="155"/>
                    <a:pt x="915" y="152"/>
                  </a:cubicBezTo>
                  <a:cubicBezTo>
                    <a:pt x="910" y="150"/>
                    <a:pt x="905" y="147"/>
                    <a:pt x="901" y="143"/>
                  </a:cubicBezTo>
                  <a:cubicBezTo>
                    <a:pt x="898" y="140"/>
                    <a:pt x="896" y="136"/>
                    <a:pt x="897" y="132"/>
                  </a:cubicBezTo>
                  <a:cubicBezTo>
                    <a:pt x="898" y="126"/>
                    <a:pt x="899" y="116"/>
                    <a:pt x="900" y="105"/>
                  </a:cubicBezTo>
                  <a:cubicBezTo>
                    <a:pt x="901" y="95"/>
                    <a:pt x="901" y="83"/>
                    <a:pt x="902" y="72"/>
                  </a:cubicBezTo>
                  <a:cubicBezTo>
                    <a:pt x="902" y="61"/>
                    <a:pt x="903" y="51"/>
                    <a:pt x="903" y="43"/>
                  </a:cubicBezTo>
                  <a:cubicBezTo>
                    <a:pt x="903" y="35"/>
                    <a:pt x="903" y="30"/>
                    <a:pt x="903" y="29"/>
                  </a:cubicBezTo>
                  <a:cubicBezTo>
                    <a:pt x="903" y="29"/>
                    <a:pt x="903" y="27"/>
                    <a:pt x="902" y="24"/>
                  </a:cubicBezTo>
                  <a:cubicBezTo>
                    <a:pt x="901" y="21"/>
                    <a:pt x="900" y="17"/>
                    <a:pt x="897" y="14"/>
                  </a:cubicBezTo>
                  <a:cubicBezTo>
                    <a:pt x="894" y="10"/>
                    <a:pt x="889" y="7"/>
                    <a:pt x="883" y="4"/>
                  </a:cubicBezTo>
                  <a:cubicBezTo>
                    <a:pt x="876" y="2"/>
                    <a:pt x="867" y="0"/>
                    <a:pt x="856" y="0"/>
                  </a:cubicBezTo>
                  <a:cubicBezTo>
                    <a:pt x="844" y="0"/>
                    <a:pt x="828" y="1"/>
                    <a:pt x="809" y="1"/>
                  </a:cubicBezTo>
                  <a:cubicBezTo>
                    <a:pt x="791" y="2"/>
                    <a:pt x="771" y="3"/>
                    <a:pt x="751" y="3"/>
                  </a:cubicBezTo>
                  <a:cubicBezTo>
                    <a:pt x="732" y="4"/>
                    <a:pt x="714" y="4"/>
                    <a:pt x="701" y="5"/>
                  </a:cubicBezTo>
                  <a:cubicBezTo>
                    <a:pt x="687" y="5"/>
                    <a:pt x="678" y="5"/>
                    <a:pt x="677" y="5"/>
                  </a:cubicBezTo>
                  <a:cubicBezTo>
                    <a:pt x="676" y="5"/>
                    <a:pt x="670" y="6"/>
                    <a:pt x="663" y="7"/>
                  </a:cubicBezTo>
                  <a:cubicBezTo>
                    <a:pt x="656" y="8"/>
                    <a:pt x="646" y="9"/>
                    <a:pt x="638" y="11"/>
                  </a:cubicBezTo>
                  <a:cubicBezTo>
                    <a:pt x="629" y="13"/>
                    <a:pt x="621" y="16"/>
                    <a:pt x="617" y="19"/>
                  </a:cubicBezTo>
                  <a:cubicBezTo>
                    <a:pt x="612" y="22"/>
                    <a:pt x="610" y="26"/>
                    <a:pt x="615" y="31"/>
                  </a:cubicBezTo>
                  <a:cubicBezTo>
                    <a:pt x="619" y="36"/>
                    <a:pt x="627" y="42"/>
                    <a:pt x="636" y="49"/>
                  </a:cubicBezTo>
                  <a:cubicBezTo>
                    <a:pt x="645" y="56"/>
                    <a:pt x="655" y="64"/>
                    <a:pt x="662" y="72"/>
                  </a:cubicBezTo>
                  <a:cubicBezTo>
                    <a:pt x="669" y="80"/>
                    <a:pt x="674" y="87"/>
                    <a:pt x="672" y="94"/>
                  </a:cubicBezTo>
                  <a:cubicBezTo>
                    <a:pt x="671" y="101"/>
                    <a:pt x="664" y="107"/>
                    <a:pt x="648" y="111"/>
                  </a:cubicBezTo>
                  <a:cubicBezTo>
                    <a:pt x="641" y="112"/>
                    <a:pt x="634" y="114"/>
                    <a:pt x="627" y="115"/>
                  </a:cubicBezTo>
                  <a:cubicBezTo>
                    <a:pt x="621" y="116"/>
                    <a:pt x="613" y="117"/>
                    <a:pt x="606" y="118"/>
                  </a:cubicBezTo>
                  <a:cubicBezTo>
                    <a:pt x="599" y="119"/>
                    <a:pt x="592" y="120"/>
                    <a:pt x="585" y="120"/>
                  </a:cubicBezTo>
                  <a:cubicBezTo>
                    <a:pt x="578" y="120"/>
                    <a:pt x="571" y="121"/>
                    <a:pt x="564" y="121"/>
                  </a:cubicBezTo>
                  <a:cubicBezTo>
                    <a:pt x="554" y="121"/>
                    <a:pt x="544" y="120"/>
                    <a:pt x="536" y="120"/>
                  </a:cubicBezTo>
                  <a:cubicBezTo>
                    <a:pt x="527" y="119"/>
                    <a:pt x="519" y="118"/>
                    <a:pt x="512" y="116"/>
                  </a:cubicBezTo>
                  <a:cubicBezTo>
                    <a:pt x="505" y="114"/>
                    <a:pt x="499" y="112"/>
                    <a:pt x="495" y="109"/>
                  </a:cubicBezTo>
                  <a:cubicBezTo>
                    <a:pt x="491" y="107"/>
                    <a:pt x="488" y="104"/>
                    <a:pt x="487" y="100"/>
                  </a:cubicBezTo>
                  <a:cubicBezTo>
                    <a:pt x="486" y="94"/>
                    <a:pt x="486" y="86"/>
                    <a:pt x="487" y="78"/>
                  </a:cubicBezTo>
                  <a:cubicBezTo>
                    <a:pt x="488" y="69"/>
                    <a:pt x="489" y="60"/>
                    <a:pt x="488" y="51"/>
                  </a:cubicBezTo>
                  <a:cubicBezTo>
                    <a:pt x="488" y="42"/>
                    <a:pt x="485" y="35"/>
                    <a:pt x="480" y="29"/>
                  </a:cubicBezTo>
                  <a:cubicBezTo>
                    <a:pt x="474" y="23"/>
                    <a:pt x="465" y="19"/>
                    <a:pt x="450" y="19"/>
                  </a:cubicBezTo>
                  <a:cubicBezTo>
                    <a:pt x="449" y="19"/>
                    <a:pt x="447" y="19"/>
                    <a:pt x="445" y="19"/>
                  </a:cubicBezTo>
                  <a:cubicBezTo>
                    <a:pt x="444" y="19"/>
                    <a:pt x="442" y="19"/>
                    <a:pt x="440" y="19"/>
                  </a:cubicBezTo>
                  <a:cubicBezTo>
                    <a:pt x="438" y="19"/>
                    <a:pt x="436" y="19"/>
                    <a:pt x="434" y="19"/>
                  </a:cubicBezTo>
                  <a:cubicBezTo>
                    <a:pt x="432" y="19"/>
                    <a:pt x="430" y="19"/>
                    <a:pt x="427" y="19"/>
                  </a:cubicBezTo>
                  <a:cubicBezTo>
                    <a:pt x="408" y="19"/>
                    <a:pt x="385" y="20"/>
                    <a:pt x="360" y="21"/>
                  </a:cubicBezTo>
                  <a:cubicBezTo>
                    <a:pt x="335" y="22"/>
                    <a:pt x="308" y="23"/>
                    <a:pt x="284" y="24"/>
                  </a:cubicBezTo>
                  <a:cubicBezTo>
                    <a:pt x="259" y="25"/>
                    <a:pt x="237" y="27"/>
                    <a:pt x="220" y="28"/>
                  </a:cubicBezTo>
                  <a:cubicBezTo>
                    <a:pt x="204" y="28"/>
                    <a:pt x="192" y="29"/>
                    <a:pt x="190" y="29"/>
                  </a:cubicBezTo>
                  <a:cubicBezTo>
                    <a:pt x="221" y="137"/>
                    <a:pt x="221" y="137"/>
                    <a:pt x="221" y="137"/>
                  </a:cubicBezTo>
                  <a:cubicBezTo>
                    <a:pt x="221" y="137"/>
                    <a:pt x="221" y="139"/>
                    <a:pt x="220" y="142"/>
                  </a:cubicBezTo>
                  <a:cubicBezTo>
                    <a:pt x="219" y="144"/>
                    <a:pt x="217" y="147"/>
                    <a:pt x="215" y="150"/>
                  </a:cubicBezTo>
                  <a:cubicBezTo>
                    <a:pt x="213" y="153"/>
                    <a:pt x="210" y="156"/>
                    <a:pt x="206" y="159"/>
                  </a:cubicBezTo>
                  <a:cubicBezTo>
                    <a:pt x="203" y="161"/>
                    <a:pt x="198" y="163"/>
                    <a:pt x="192" y="163"/>
                  </a:cubicBezTo>
                  <a:cubicBezTo>
                    <a:pt x="192" y="163"/>
                    <a:pt x="191" y="163"/>
                    <a:pt x="190" y="163"/>
                  </a:cubicBezTo>
                  <a:cubicBezTo>
                    <a:pt x="189" y="163"/>
                    <a:pt x="188" y="163"/>
                    <a:pt x="188" y="162"/>
                  </a:cubicBezTo>
                  <a:cubicBezTo>
                    <a:pt x="187" y="162"/>
                    <a:pt x="186" y="162"/>
                    <a:pt x="185" y="162"/>
                  </a:cubicBezTo>
                  <a:cubicBezTo>
                    <a:pt x="184" y="162"/>
                    <a:pt x="183" y="162"/>
                    <a:pt x="182" y="161"/>
                  </a:cubicBezTo>
                  <a:cubicBezTo>
                    <a:pt x="177" y="160"/>
                    <a:pt x="170" y="158"/>
                    <a:pt x="163" y="156"/>
                  </a:cubicBezTo>
                  <a:cubicBezTo>
                    <a:pt x="155" y="154"/>
                    <a:pt x="147" y="152"/>
                    <a:pt x="138" y="150"/>
                  </a:cubicBezTo>
                  <a:cubicBezTo>
                    <a:pt x="130" y="148"/>
                    <a:pt x="121" y="146"/>
                    <a:pt x="112" y="145"/>
                  </a:cubicBezTo>
                  <a:cubicBezTo>
                    <a:pt x="103" y="144"/>
                    <a:pt x="94" y="143"/>
                    <a:pt x="86" y="143"/>
                  </a:cubicBezTo>
                  <a:cubicBezTo>
                    <a:pt x="82" y="143"/>
                    <a:pt x="78" y="143"/>
                    <a:pt x="75" y="143"/>
                  </a:cubicBezTo>
                  <a:cubicBezTo>
                    <a:pt x="72" y="144"/>
                    <a:pt x="68" y="144"/>
                    <a:pt x="65" y="145"/>
                  </a:cubicBezTo>
                  <a:cubicBezTo>
                    <a:pt x="62" y="146"/>
                    <a:pt x="59" y="146"/>
                    <a:pt x="56" y="147"/>
                  </a:cubicBezTo>
                  <a:cubicBezTo>
                    <a:pt x="53" y="148"/>
                    <a:pt x="50" y="150"/>
                    <a:pt x="47" y="151"/>
                  </a:cubicBezTo>
                  <a:cubicBezTo>
                    <a:pt x="37" y="156"/>
                    <a:pt x="28" y="163"/>
                    <a:pt x="20" y="170"/>
                  </a:cubicBezTo>
                  <a:cubicBezTo>
                    <a:pt x="13" y="177"/>
                    <a:pt x="7" y="185"/>
                    <a:pt x="4" y="193"/>
                  </a:cubicBezTo>
                  <a:cubicBezTo>
                    <a:pt x="0" y="202"/>
                    <a:pt x="0" y="210"/>
                    <a:pt x="5" y="218"/>
                  </a:cubicBezTo>
                  <a:cubicBezTo>
                    <a:pt x="10" y="226"/>
                    <a:pt x="19" y="234"/>
                    <a:pt x="34" y="240"/>
                  </a:cubicBezTo>
                  <a:cubicBezTo>
                    <a:pt x="43" y="244"/>
                    <a:pt x="52" y="247"/>
                    <a:pt x="60" y="250"/>
                  </a:cubicBezTo>
                  <a:cubicBezTo>
                    <a:pt x="68" y="252"/>
                    <a:pt x="75" y="254"/>
                    <a:pt x="82" y="256"/>
                  </a:cubicBezTo>
                  <a:cubicBezTo>
                    <a:pt x="89" y="257"/>
                    <a:pt x="95" y="258"/>
                    <a:pt x="102" y="259"/>
                  </a:cubicBezTo>
                  <a:cubicBezTo>
                    <a:pt x="108" y="259"/>
                    <a:pt x="113" y="260"/>
                    <a:pt x="119" y="260"/>
                  </a:cubicBezTo>
                  <a:cubicBezTo>
                    <a:pt x="122" y="260"/>
                    <a:pt x="126" y="259"/>
                    <a:pt x="129" y="259"/>
                  </a:cubicBezTo>
                  <a:cubicBezTo>
                    <a:pt x="132" y="259"/>
                    <a:pt x="136" y="259"/>
                    <a:pt x="139" y="258"/>
                  </a:cubicBezTo>
                  <a:cubicBezTo>
                    <a:pt x="142" y="258"/>
                    <a:pt x="145" y="258"/>
                    <a:pt x="149" y="257"/>
                  </a:cubicBezTo>
                  <a:cubicBezTo>
                    <a:pt x="152" y="257"/>
                    <a:pt x="155" y="256"/>
                    <a:pt x="158" y="256"/>
                  </a:cubicBezTo>
                  <a:cubicBezTo>
                    <a:pt x="160" y="256"/>
                    <a:pt x="161" y="255"/>
                    <a:pt x="163" y="255"/>
                  </a:cubicBezTo>
                  <a:cubicBezTo>
                    <a:pt x="164" y="255"/>
                    <a:pt x="166" y="255"/>
                    <a:pt x="168" y="255"/>
                  </a:cubicBezTo>
                  <a:cubicBezTo>
                    <a:pt x="169" y="255"/>
                    <a:pt x="171" y="255"/>
                    <a:pt x="172" y="255"/>
                  </a:cubicBezTo>
                  <a:cubicBezTo>
                    <a:pt x="174" y="255"/>
                    <a:pt x="176" y="254"/>
                    <a:pt x="177" y="254"/>
                  </a:cubicBezTo>
                  <a:cubicBezTo>
                    <a:pt x="184" y="254"/>
                    <a:pt x="191" y="255"/>
                    <a:pt x="197" y="256"/>
                  </a:cubicBezTo>
                  <a:cubicBezTo>
                    <a:pt x="203" y="257"/>
                    <a:pt x="209" y="259"/>
                    <a:pt x="213" y="261"/>
                  </a:cubicBezTo>
                  <a:cubicBezTo>
                    <a:pt x="218" y="264"/>
                    <a:pt x="222" y="267"/>
                    <a:pt x="224" y="272"/>
                  </a:cubicBezTo>
                  <a:cubicBezTo>
                    <a:pt x="226" y="276"/>
                    <a:pt x="227" y="281"/>
                    <a:pt x="225" y="288"/>
                  </a:cubicBezTo>
                  <a:cubicBezTo>
                    <a:pt x="224" y="296"/>
                    <a:pt x="220" y="308"/>
                    <a:pt x="216" y="322"/>
                  </a:cubicBezTo>
                  <a:cubicBezTo>
                    <a:pt x="212" y="335"/>
                    <a:pt x="207" y="351"/>
                    <a:pt x="203" y="366"/>
                  </a:cubicBezTo>
                  <a:cubicBezTo>
                    <a:pt x="199" y="381"/>
                    <a:pt x="195" y="395"/>
                    <a:pt x="193" y="406"/>
                  </a:cubicBezTo>
                  <a:cubicBezTo>
                    <a:pt x="191" y="418"/>
                    <a:pt x="191" y="425"/>
                    <a:pt x="195" y="427"/>
                  </a:cubicBezTo>
                  <a:cubicBezTo>
                    <a:pt x="198" y="429"/>
                    <a:pt x="201" y="431"/>
                    <a:pt x="204" y="433"/>
                  </a:cubicBezTo>
                  <a:cubicBezTo>
                    <a:pt x="207" y="435"/>
                    <a:pt x="211" y="437"/>
                    <a:pt x="217" y="439"/>
                  </a:cubicBezTo>
                  <a:cubicBezTo>
                    <a:pt x="223" y="441"/>
                    <a:pt x="232" y="442"/>
                    <a:pt x="245" y="443"/>
                  </a:cubicBezTo>
                  <a:cubicBezTo>
                    <a:pt x="257" y="444"/>
                    <a:pt x="274" y="445"/>
                    <a:pt x="297" y="445"/>
                  </a:cubicBezTo>
                  <a:cubicBezTo>
                    <a:pt x="298" y="445"/>
                    <a:pt x="299" y="445"/>
                    <a:pt x="301" y="445"/>
                  </a:cubicBezTo>
                  <a:cubicBezTo>
                    <a:pt x="302" y="445"/>
                    <a:pt x="303" y="445"/>
                    <a:pt x="304" y="445"/>
                  </a:cubicBezTo>
                  <a:cubicBezTo>
                    <a:pt x="305" y="445"/>
                    <a:pt x="306" y="445"/>
                    <a:pt x="307" y="445"/>
                  </a:cubicBezTo>
                  <a:cubicBezTo>
                    <a:pt x="309" y="445"/>
                    <a:pt x="310" y="445"/>
                    <a:pt x="311" y="445"/>
                  </a:cubicBezTo>
                  <a:cubicBezTo>
                    <a:pt x="337" y="444"/>
                    <a:pt x="375" y="444"/>
                    <a:pt x="418" y="443"/>
                  </a:cubicBezTo>
                  <a:cubicBezTo>
                    <a:pt x="461" y="443"/>
                    <a:pt x="508" y="443"/>
                    <a:pt x="553" y="442"/>
                  </a:cubicBezTo>
                  <a:cubicBezTo>
                    <a:pt x="597" y="442"/>
                    <a:pt x="639" y="442"/>
                    <a:pt x="670" y="442"/>
                  </a:cubicBezTo>
                  <a:cubicBezTo>
                    <a:pt x="702" y="441"/>
                    <a:pt x="723" y="441"/>
                    <a:pt x="727" y="441"/>
                  </a:cubicBezTo>
                  <a:cubicBezTo>
                    <a:pt x="1025" y="434"/>
                    <a:pt x="1025" y="434"/>
                    <a:pt x="1025" y="434"/>
                  </a:cubicBezTo>
                  <a:cubicBezTo>
                    <a:pt x="1023" y="432"/>
                    <a:pt x="1016" y="421"/>
                    <a:pt x="1005" y="405"/>
                  </a:cubicBezTo>
                  <a:cubicBezTo>
                    <a:pt x="994" y="390"/>
                    <a:pt x="981" y="370"/>
                    <a:pt x="969" y="350"/>
                  </a:cubicBezTo>
                  <a:cubicBezTo>
                    <a:pt x="957" y="331"/>
                    <a:pt x="946" y="312"/>
                    <a:pt x="939" y="296"/>
                  </a:cubicBezTo>
                  <a:cubicBezTo>
                    <a:pt x="932" y="281"/>
                    <a:pt x="929" y="270"/>
                    <a:pt x="934" y="267"/>
                  </a:cubicBezTo>
                  <a:cubicBezTo>
                    <a:pt x="936" y="265"/>
                    <a:pt x="939" y="262"/>
                    <a:pt x="941" y="260"/>
                  </a:cubicBezTo>
                  <a:cubicBezTo>
                    <a:pt x="944" y="258"/>
                    <a:pt x="946" y="255"/>
                    <a:pt x="950" y="253"/>
                  </a:cubicBezTo>
                  <a:cubicBezTo>
                    <a:pt x="953" y="252"/>
                    <a:pt x="956" y="250"/>
                    <a:pt x="961" y="249"/>
                  </a:cubicBezTo>
                  <a:cubicBezTo>
                    <a:pt x="966" y="247"/>
                    <a:pt x="971" y="247"/>
                    <a:pt x="979" y="247"/>
                  </a:cubicBezTo>
                  <a:cubicBezTo>
                    <a:pt x="982" y="247"/>
                    <a:pt x="985" y="247"/>
                    <a:pt x="989" y="247"/>
                  </a:cubicBezTo>
                  <a:cubicBezTo>
                    <a:pt x="992" y="247"/>
                    <a:pt x="996" y="248"/>
                    <a:pt x="1000" y="248"/>
                  </a:cubicBezTo>
                  <a:cubicBezTo>
                    <a:pt x="1004" y="249"/>
                    <a:pt x="1009" y="249"/>
                    <a:pt x="1014" y="250"/>
                  </a:cubicBezTo>
                  <a:cubicBezTo>
                    <a:pt x="1019" y="251"/>
                    <a:pt x="1024" y="252"/>
                    <a:pt x="1030" y="253"/>
                  </a:cubicBezTo>
                  <a:cubicBezTo>
                    <a:pt x="1035" y="254"/>
                    <a:pt x="1040" y="255"/>
                    <a:pt x="1046" y="255"/>
                  </a:cubicBezTo>
                  <a:cubicBezTo>
                    <a:pt x="1051" y="256"/>
                    <a:pt x="1056" y="257"/>
                    <a:pt x="1061" y="257"/>
                  </a:cubicBezTo>
                  <a:cubicBezTo>
                    <a:pt x="1065" y="258"/>
                    <a:pt x="1070" y="258"/>
                    <a:pt x="1075" y="258"/>
                  </a:cubicBezTo>
                  <a:cubicBezTo>
                    <a:pt x="1080" y="258"/>
                    <a:pt x="1084" y="259"/>
                    <a:pt x="1089" y="259"/>
                  </a:cubicBezTo>
                  <a:cubicBezTo>
                    <a:pt x="1101" y="258"/>
                    <a:pt x="1112" y="258"/>
                    <a:pt x="1122" y="256"/>
                  </a:cubicBezTo>
                  <a:cubicBezTo>
                    <a:pt x="1131" y="254"/>
                    <a:pt x="1140" y="252"/>
                    <a:pt x="1148" y="249"/>
                  </a:cubicBezTo>
                  <a:cubicBezTo>
                    <a:pt x="1155" y="247"/>
                    <a:pt x="1161" y="243"/>
                    <a:pt x="1166" y="240"/>
                  </a:cubicBezTo>
                  <a:cubicBezTo>
                    <a:pt x="1171" y="236"/>
                    <a:pt x="1174" y="233"/>
                    <a:pt x="1175" y="229"/>
                  </a:cubicBezTo>
                  <a:cubicBezTo>
                    <a:pt x="1178" y="223"/>
                    <a:pt x="1179" y="217"/>
                    <a:pt x="1178" y="211"/>
                  </a:cubicBezTo>
                  <a:cubicBezTo>
                    <a:pt x="1177" y="205"/>
                    <a:pt x="1175" y="199"/>
                    <a:pt x="1171" y="192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80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399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3" name="任意多边形 21">
            <a:extLst>
              <a:ext uri="{FF2B5EF4-FFF2-40B4-BE49-F238E27FC236}">
                <a16:creationId xmlns:a16="http://schemas.microsoft.com/office/drawing/2014/main" id="{594C0A63-65C6-4122-8444-6723B61F1C42}"/>
              </a:ext>
            </a:extLst>
          </p:cNvPr>
          <p:cNvSpPr/>
          <p:nvPr/>
        </p:nvSpPr>
        <p:spPr>
          <a:xfrm>
            <a:off x="5134044" y="5116934"/>
            <a:ext cx="1561822" cy="400050"/>
          </a:xfrm>
          <a:custGeom>
            <a:avLst/>
            <a:gdLst>
              <a:gd name="connsiteX0" fmla="*/ 0 w 1562100"/>
              <a:gd name="connsiteY0" fmla="*/ 0 h 400050"/>
              <a:gd name="connsiteX1" fmla="*/ 304800 w 1562100"/>
              <a:gd name="connsiteY1" fmla="*/ 400050 h 400050"/>
              <a:gd name="connsiteX2" fmla="*/ 1562100 w 1562100"/>
              <a:gd name="connsiteY2" fmla="*/ 400050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62100" h="400050">
                <a:moveTo>
                  <a:pt x="0" y="0"/>
                </a:moveTo>
                <a:lnTo>
                  <a:pt x="304800" y="400050"/>
                </a:lnTo>
                <a:lnTo>
                  <a:pt x="1562100" y="400050"/>
                </a:lnTo>
              </a:path>
            </a:pathLst>
          </a:custGeom>
          <a:noFill/>
          <a:ln w="9525" cap="flat" cmpd="sng" algn="ctr">
            <a:solidFill>
              <a:srgbClr val="FFFFFF">
                <a:lumMod val="50000"/>
              </a:srgbClr>
            </a:solidFill>
            <a:prstDash val="solid"/>
          </a:ln>
          <a:effectLst/>
        </p:spPr>
        <p:txBody>
          <a:bodyPr lIns="91424" tIns="45713" rIns="91424" bIns="45713" rtlCol="0" anchor="ctr"/>
          <a:lstStyle/>
          <a:p>
            <a:pPr marL="0" marR="0" lvl="0" indent="0" algn="ctr" defTabSz="121880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任意多边形 22">
            <a:extLst>
              <a:ext uri="{FF2B5EF4-FFF2-40B4-BE49-F238E27FC236}">
                <a16:creationId xmlns:a16="http://schemas.microsoft.com/office/drawing/2014/main" id="{FBE29F4A-CBA9-45EF-8BC9-F34982E3DC74}"/>
              </a:ext>
            </a:extLst>
          </p:cNvPr>
          <p:cNvSpPr/>
          <p:nvPr/>
        </p:nvSpPr>
        <p:spPr>
          <a:xfrm>
            <a:off x="2584565" y="3869224"/>
            <a:ext cx="1542775" cy="381000"/>
          </a:xfrm>
          <a:custGeom>
            <a:avLst/>
            <a:gdLst>
              <a:gd name="connsiteX0" fmla="*/ 1543050 w 1543050"/>
              <a:gd name="connsiteY0" fmla="*/ 0 h 381000"/>
              <a:gd name="connsiteX1" fmla="*/ 1238250 w 1543050"/>
              <a:gd name="connsiteY1" fmla="*/ 381000 h 381000"/>
              <a:gd name="connsiteX2" fmla="*/ 0 w 1543050"/>
              <a:gd name="connsiteY2" fmla="*/ 38100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3050" h="381000">
                <a:moveTo>
                  <a:pt x="1543050" y="0"/>
                </a:moveTo>
                <a:lnTo>
                  <a:pt x="1238250" y="381000"/>
                </a:lnTo>
                <a:lnTo>
                  <a:pt x="0" y="381000"/>
                </a:lnTo>
              </a:path>
            </a:pathLst>
          </a:custGeom>
          <a:noFill/>
          <a:ln w="9525" cap="flat" cmpd="sng" algn="ctr">
            <a:solidFill>
              <a:srgbClr val="FFFFFF">
                <a:lumMod val="50000"/>
              </a:srgbClr>
            </a:solidFill>
            <a:prstDash val="solid"/>
          </a:ln>
          <a:effectLst/>
        </p:spPr>
        <p:txBody>
          <a:bodyPr lIns="91424" tIns="45713" rIns="91424" bIns="45713" rtlCol="0" anchor="ctr"/>
          <a:lstStyle/>
          <a:p>
            <a:pPr marL="0" marR="0" lvl="0" indent="0" algn="ctr" defTabSz="121880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" name="任意多边形 23">
            <a:extLst>
              <a:ext uri="{FF2B5EF4-FFF2-40B4-BE49-F238E27FC236}">
                <a16:creationId xmlns:a16="http://schemas.microsoft.com/office/drawing/2014/main" id="{5F555D05-CDA9-4E67-8E9D-7DF62607A9C4}"/>
              </a:ext>
            </a:extLst>
          </p:cNvPr>
          <p:cNvSpPr/>
          <p:nvPr/>
        </p:nvSpPr>
        <p:spPr>
          <a:xfrm>
            <a:off x="5817934" y="3428963"/>
            <a:ext cx="1561822" cy="400050"/>
          </a:xfrm>
          <a:custGeom>
            <a:avLst/>
            <a:gdLst>
              <a:gd name="connsiteX0" fmla="*/ 0 w 1562100"/>
              <a:gd name="connsiteY0" fmla="*/ 0 h 400050"/>
              <a:gd name="connsiteX1" fmla="*/ 304800 w 1562100"/>
              <a:gd name="connsiteY1" fmla="*/ 400050 h 400050"/>
              <a:gd name="connsiteX2" fmla="*/ 1562100 w 1562100"/>
              <a:gd name="connsiteY2" fmla="*/ 400050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62100" h="400050">
                <a:moveTo>
                  <a:pt x="0" y="0"/>
                </a:moveTo>
                <a:lnTo>
                  <a:pt x="304800" y="400050"/>
                </a:lnTo>
                <a:lnTo>
                  <a:pt x="1562100" y="400050"/>
                </a:lnTo>
              </a:path>
            </a:pathLst>
          </a:custGeom>
          <a:noFill/>
          <a:ln w="9525" cap="flat" cmpd="sng" algn="ctr">
            <a:solidFill>
              <a:srgbClr val="FFFFFF">
                <a:lumMod val="50000"/>
              </a:srgbClr>
            </a:solidFill>
            <a:prstDash val="solid"/>
          </a:ln>
          <a:effectLst/>
        </p:spPr>
        <p:txBody>
          <a:bodyPr lIns="91424" tIns="45713" rIns="91424" bIns="45713" rtlCol="0" anchor="ctr"/>
          <a:lstStyle/>
          <a:p>
            <a:pPr marL="0" marR="0" lvl="0" indent="0" algn="ctr" defTabSz="121880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任意多边形 24">
            <a:extLst>
              <a:ext uri="{FF2B5EF4-FFF2-40B4-BE49-F238E27FC236}">
                <a16:creationId xmlns:a16="http://schemas.microsoft.com/office/drawing/2014/main" id="{91754E32-97EE-4B6A-B4F3-2F89E1D412D8}"/>
              </a:ext>
            </a:extLst>
          </p:cNvPr>
          <p:cNvSpPr/>
          <p:nvPr/>
        </p:nvSpPr>
        <p:spPr>
          <a:xfrm>
            <a:off x="7783351" y="2771744"/>
            <a:ext cx="1561822" cy="400050"/>
          </a:xfrm>
          <a:custGeom>
            <a:avLst/>
            <a:gdLst>
              <a:gd name="connsiteX0" fmla="*/ 0 w 1562100"/>
              <a:gd name="connsiteY0" fmla="*/ 0 h 400050"/>
              <a:gd name="connsiteX1" fmla="*/ 304800 w 1562100"/>
              <a:gd name="connsiteY1" fmla="*/ 400050 h 400050"/>
              <a:gd name="connsiteX2" fmla="*/ 1562100 w 1562100"/>
              <a:gd name="connsiteY2" fmla="*/ 400050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62100" h="400050">
                <a:moveTo>
                  <a:pt x="0" y="0"/>
                </a:moveTo>
                <a:lnTo>
                  <a:pt x="304800" y="400050"/>
                </a:lnTo>
                <a:lnTo>
                  <a:pt x="1562100" y="400050"/>
                </a:lnTo>
              </a:path>
            </a:pathLst>
          </a:custGeom>
          <a:noFill/>
          <a:ln w="9525" cap="flat" cmpd="sng" algn="ctr">
            <a:solidFill>
              <a:srgbClr val="FFFFFF">
                <a:lumMod val="50000"/>
              </a:srgbClr>
            </a:solidFill>
            <a:prstDash val="solid"/>
          </a:ln>
          <a:effectLst/>
        </p:spPr>
        <p:txBody>
          <a:bodyPr lIns="91424" tIns="45713" rIns="91424" bIns="45713" rtlCol="0" anchor="ctr"/>
          <a:lstStyle/>
          <a:p>
            <a:pPr marL="0" marR="0" lvl="0" indent="0" algn="ctr" defTabSz="121880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任意多边形 25">
            <a:extLst>
              <a:ext uri="{FF2B5EF4-FFF2-40B4-BE49-F238E27FC236}">
                <a16:creationId xmlns:a16="http://schemas.microsoft.com/office/drawing/2014/main" id="{DA7C0D36-3374-4DFD-ABA4-B7D4454D03D2}"/>
              </a:ext>
            </a:extLst>
          </p:cNvPr>
          <p:cNvSpPr/>
          <p:nvPr/>
        </p:nvSpPr>
        <p:spPr>
          <a:xfrm flipV="1">
            <a:off x="4580553" y="1900877"/>
            <a:ext cx="1542775" cy="329936"/>
          </a:xfrm>
          <a:custGeom>
            <a:avLst/>
            <a:gdLst>
              <a:gd name="connsiteX0" fmla="*/ 1543050 w 1543050"/>
              <a:gd name="connsiteY0" fmla="*/ 0 h 381000"/>
              <a:gd name="connsiteX1" fmla="*/ 1238250 w 1543050"/>
              <a:gd name="connsiteY1" fmla="*/ 381000 h 381000"/>
              <a:gd name="connsiteX2" fmla="*/ 0 w 1543050"/>
              <a:gd name="connsiteY2" fmla="*/ 38100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3050" h="381000">
                <a:moveTo>
                  <a:pt x="1543050" y="0"/>
                </a:moveTo>
                <a:lnTo>
                  <a:pt x="1238250" y="381000"/>
                </a:lnTo>
                <a:lnTo>
                  <a:pt x="0" y="381000"/>
                </a:lnTo>
              </a:path>
            </a:pathLst>
          </a:custGeom>
          <a:noFill/>
          <a:ln w="9525" cap="flat" cmpd="sng" algn="ctr">
            <a:solidFill>
              <a:srgbClr val="FFFFFF">
                <a:lumMod val="50000"/>
              </a:srgbClr>
            </a:solidFill>
            <a:prstDash val="solid"/>
          </a:ln>
          <a:effectLst/>
        </p:spPr>
        <p:txBody>
          <a:bodyPr lIns="91424" tIns="45713" rIns="91424" bIns="45713" rtlCol="0" anchor="ctr"/>
          <a:lstStyle/>
          <a:p>
            <a:pPr marL="0" marR="0" lvl="0" indent="0" algn="ctr" defTabSz="121880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" name="KSO_Shape">
            <a:extLst>
              <a:ext uri="{FF2B5EF4-FFF2-40B4-BE49-F238E27FC236}">
                <a16:creationId xmlns:a16="http://schemas.microsoft.com/office/drawing/2014/main" id="{A01F5A3A-2904-4CB6-B1A8-897D05013432}"/>
              </a:ext>
            </a:extLst>
          </p:cNvPr>
          <p:cNvSpPr>
            <a:spLocks/>
          </p:cNvSpPr>
          <p:nvPr/>
        </p:nvSpPr>
        <p:spPr bwMode="auto">
          <a:xfrm flipH="1">
            <a:off x="7227477" y="1410844"/>
            <a:ext cx="1090469" cy="1160142"/>
          </a:xfrm>
          <a:custGeom>
            <a:avLst/>
            <a:gdLst>
              <a:gd name="T0" fmla="*/ 803970 w 12269552"/>
              <a:gd name="T1" fmla="*/ 262762 h 11753851"/>
              <a:gd name="T2" fmla="*/ 1171916 w 12269552"/>
              <a:gd name="T3" fmla="*/ 262762 h 11753851"/>
              <a:gd name="T4" fmla="*/ 1241319 w 12269552"/>
              <a:gd name="T5" fmla="*/ 290855 h 11753851"/>
              <a:gd name="T6" fmla="*/ 1475966 w 12269552"/>
              <a:gd name="T7" fmla="*/ 525518 h 11753851"/>
              <a:gd name="T8" fmla="*/ 1670404 w 12269552"/>
              <a:gd name="T9" fmla="*/ 331067 h 11753851"/>
              <a:gd name="T10" fmla="*/ 1721079 w 12269552"/>
              <a:gd name="T11" fmla="*/ 312889 h 11753851"/>
              <a:gd name="T12" fmla="*/ 1800397 w 12269552"/>
              <a:gd name="T13" fmla="*/ 391661 h 11753851"/>
              <a:gd name="T14" fmla="*/ 1782220 w 12269552"/>
              <a:gd name="T15" fmla="*/ 441238 h 11753851"/>
              <a:gd name="T16" fmla="*/ 1547572 w 12269552"/>
              <a:gd name="T17" fmla="*/ 678105 h 11753851"/>
              <a:gd name="T18" fmla="*/ 1419232 w 12269552"/>
              <a:gd name="T19" fmla="*/ 688571 h 11753851"/>
              <a:gd name="T20" fmla="*/ 1275469 w 12269552"/>
              <a:gd name="T21" fmla="*/ 544247 h 11753851"/>
              <a:gd name="T22" fmla="*/ 1050185 w 12269552"/>
              <a:gd name="T23" fmla="*/ 804250 h 11753851"/>
              <a:gd name="T24" fmla="*/ 1256190 w 12269552"/>
              <a:gd name="T25" fmla="*/ 1010268 h 11753851"/>
              <a:gd name="T26" fmla="*/ 1274918 w 12269552"/>
              <a:gd name="T27" fmla="*/ 1130905 h 11753851"/>
              <a:gd name="T28" fmla="*/ 1159247 w 12269552"/>
              <a:gd name="T29" fmla="*/ 1646503 h 11753851"/>
              <a:gd name="T30" fmla="*/ 1063405 w 12269552"/>
              <a:gd name="T31" fmla="*/ 1724724 h 11753851"/>
              <a:gd name="T32" fmla="*/ 965360 w 12269552"/>
              <a:gd name="T33" fmla="*/ 1626672 h 11753851"/>
              <a:gd name="T34" fmla="*/ 968114 w 12269552"/>
              <a:gd name="T35" fmla="*/ 1601884 h 11753851"/>
              <a:gd name="T36" fmla="*/ 1063405 w 12269552"/>
              <a:gd name="T37" fmla="*/ 1179380 h 11753851"/>
              <a:gd name="T38" fmla="*/ 828757 w 12269552"/>
              <a:gd name="T39" fmla="*/ 951327 h 11753851"/>
              <a:gd name="T40" fmla="*/ 627709 w 12269552"/>
              <a:gd name="T41" fmla="*/ 1176075 h 11753851"/>
              <a:gd name="T42" fmla="*/ 508182 w 12269552"/>
              <a:gd name="T43" fmla="*/ 1213533 h 11753851"/>
              <a:gd name="T44" fmla="*/ 100027 w 12269552"/>
              <a:gd name="T45" fmla="*/ 1214084 h 11753851"/>
              <a:gd name="T46" fmla="*/ 2533 w 12269552"/>
              <a:gd name="T47" fmla="*/ 1137515 h 11753851"/>
              <a:gd name="T48" fmla="*/ 75791 w 12269552"/>
              <a:gd name="T49" fmla="*/ 1020735 h 11753851"/>
              <a:gd name="T50" fmla="*/ 100578 w 12269552"/>
              <a:gd name="T51" fmla="*/ 1018531 h 11753851"/>
              <a:gd name="T52" fmla="*/ 451999 w 12269552"/>
              <a:gd name="T53" fmla="*/ 1019633 h 11753851"/>
              <a:gd name="T54" fmla="*/ 971969 w 12269552"/>
              <a:gd name="T55" fmla="*/ 417001 h 11753851"/>
              <a:gd name="T56" fmla="*/ 835918 w 12269552"/>
              <a:gd name="T57" fmla="*/ 416450 h 11753851"/>
              <a:gd name="T58" fmla="*/ 599617 w 12269552"/>
              <a:gd name="T59" fmla="*/ 689122 h 11753851"/>
              <a:gd name="T60" fmla="*/ 541231 w 12269552"/>
              <a:gd name="T61" fmla="*/ 716664 h 11753851"/>
              <a:gd name="T62" fmla="*/ 464667 w 12269552"/>
              <a:gd name="T63" fmla="*/ 640647 h 11753851"/>
              <a:gd name="T64" fmla="*/ 490556 w 12269552"/>
              <a:gd name="T65" fmla="*/ 583358 h 11753851"/>
              <a:gd name="T66" fmla="*/ 745033 w 12269552"/>
              <a:gd name="T67" fmla="*/ 290304 h 11753851"/>
              <a:gd name="T68" fmla="*/ 803970 w 12269552"/>
              <a:gd name="T69" fmla="*/ 262762 h 11753851"/>
              <a:gd name="T70" fmla="*/ 1357685 w 12269552"/>
              <a:gd name="T71" fmla="*/ 0 h 11753851"/>
              <a:gd name="T72" fmla="*/ 1509449 w 12269552"/>
              <a:gd name="T73" fmla="*/ 151764 h 11753851"/>
              <a:gd name="T74" fmla="*/ 1357685 w 12269552"/>
              <a:gd name="T75" fmla="*/ 303527 h 11753851"/>
              <a:gd name="T76" fmla="*/ 1205921 w 12269552"/>
              <a:gd name="T77" fmla="*/ 151764 h 11753851"/>
              <a:gd name="T78" fmla="*/ 1357685 w 12269552"/>
              <a:gd name="T79" fmla="*/ 0 h 11753851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12269552" h="11753851">
                <a:moveTo>
                  <a:pt x="5478990" y="1790700"/>
                </a:moveTo>
                <a:cubicBezTo>
                  <a:pt x="7986505" y="1790700"/>
                  <a:pt x="7986505" y="1790700"/>
                  <a:pt x="7986505" y="1790700"/>
                </a:cubicBezTo>
                <a:cubicBezTo>
                  <a:pt x="8170440" y="1790700"/>
                  <a:pt x="8335605" y="1862026"/>
                  <a:pt x="8459480" y="1982155"/>
                </a:cubicBezTo>
                <a:cubicBezTo>
                  <a:pt x="10058584" y="3581364"/>
                  <a:pt x="10058584" y="3581364"/>
                  <a:pt x="10058584" y="3581364"/>
                </a:cubicBezTo>
                <a:cubicBezTo>
                  <a:pt x="11383663" y="2256197"/>
                  <a:pt x="11383663" y="2256197"/>
                  <a:pt x="11383663" y="2256197"/>
                </a:cubicBezTo>
                <a:cubicBezTo>
                  <a:pt x="11477507" y="2177363"/>
                  <a:pt x="11597628" y="2132315"/>
                  <a:pt x="11729010" y="2132315"/>
                </a:cubicBezTo>
                <a:cubicBezTo>
                  <a:pt x="12029311" y="2132315"/>
                  <a:pt x="12269552" y="2372572"/>
                  <a:pt x="12269552" y="2669139"/>
                </a:cubicBezTo>
                <a:cubicBezTo>
                  <a:pt x="12269552" y="2796776"/>
                  <a:pt x="12220753" y="2916904"/>
                  <a:pt x="12145678" y="3007000"/>
                </a:cubicBezTo>
                <a:cubicBezTo>
                  <a:pt x="10546573" y="4621226"/>
                  <a:pt x="10546573" y="4621226"/>
                  <a:pt x="10546573" y="4621226"/>
                </a:cubicBezTo>
                <a:cubicBezTo>
                  <a:pt x="10062338" y="5105494"/>
                  <a:pt x="9671946" y="4692552"/>
                  <a:pt x="9671946" y="4692552"/>
                </a:cubicBezTo>
                <a:cubicBezTo>
                  <a:pt x="8692213" y="3709001"/>
                  <a:pt x="8692213" y="3709001"/>
                  <a:pt x="8692213" y="3709001"/>
                </a:cubicBezTo>
                <a:cubicBezTo>
                  <a:pt x="7156923" y="5480895"/>
                  <a:pt x="7156923" y="5480895"/>
                  <a:pt x="7156923" y="5480895"/>
                </a:cubicBezTo>
                <a:cubicBezTo>
                  <a:pt x="8560831" y="6884896"/>
                  <a:pt x="8560831" y="6884896"/>
                  <a:pt x="8560831" y="6884896"/>
                </a:cubicBezTo>
                <a:cubicBezTo>
                  <a:pt x="8560831" y="6884896"/>
                  <a:pt x="8857379" y="7158939"/>
                  <a:pt x="8688459" y="7707025"/>
                </a:cubicBezTo>
                <a:cubicBezTo>
                  <a:pt x="7900169" y="11220781"/>
                  <a:pt x="7900169" y="11220781"/>
                  <a:pt x="7900169" y="11220781"/>
                </a:cubicBezTo>
                <a:cubicBezTo>
                  <a:pt x="7840108" y="11524856"/>
                  <a:pt x="7569837" y="11753851"/>
                  <a:pt x="7247013" y="11753851"/>
                </a:cubicBezTo>
                <a:cubicBezTo>
                  <a:pt x="6879144" y="11753851"/>
                  <a:pt x="6578843" y="11453530"/>
                  <a:pt x="6578843" y="11085637"/>
                </a:cubicBezTo>
                <a:cubicBezTo>
                  <a:pt x="6578843" y="11025572"/>
                  <a:pt x="6586351" y="10969262"/>
                  <a:pt x="6597612" y="10916706"/>
                </a:cubicBezTo>
                <a:cubicBezTo>
                  <a:pt x="7247013" y="8037378"/>
                  <a:pt x="7247013" y="8037378"/>
                  <a:pt x="7247013" y="8037378"/>
                </a:cubicBezTo>
                <a:cubicBezTo>
                  <a:pt x="5647909" y="6483216"/>
                  <a:pt x="5647909" y="6483216"/>
                  <a:pt x="5647909" y="6483216"/>
                </a:cubicBezTo>
                <a:cubicBezTo>
                  <a:pt x="4277784" y="8014854"/>
                  <a:pt x="4277784" y="8014854"/>
                  <a:pt x="4277784" y="8014854"/>
                </a:cubicBezTo>
                <a:cubicBezTo>
                  <a:pt x="4277784" y="8014854"/>
                  <a:pt x="4056312" y="8288897"/>
                  <a:pt x="3463217" y="8270127"/>
                </a:cubicBezTo>
                <a:cubicBezTo>
                  <a:pt x="681676" y="8273881"/>
                  <a:pt x="681676" y="8273881"/>
                  <a:pt x="681676" y="8273881"/>
                </a:cubicBezTo>
                <a:cubicBezTo>
                  <a:pt x="370114" y="8277635"/>
                  <a:pt x="88581" y="8067410"/>
                  <a:pt x="17260" y="7752073"/>
                </a:cubicBezTo>
                <a:cubicBezTo>
                  <a:pt x="-65323" y="7391688"/>
                  <a:pt x="156149" y="7038811"/>
                  <a:pt x="516511" y="6956222"/>
                </a:cubicBezTo>
                <a:cubicBezTo>
                  <a:pt x="572817" y="6944960"/>
                  <a:pt x="629124" y="6941206"/>
                  <a:pt x="685430" y="6941206"/>
                </a:cubicBezTo>
                <a:cubicBezTo>
                  <a:pt x="3080333" y="6948714"/>
                  <a:pt x="3080333" y="6948714"/>
                  <a:pt x="3080333" y="6948714"/>
                </a:cubicBezTo>
                <a:cubicBezTo>
                  <a:pt x="6623888" y="2841824"/>
                  <a:pt x="6623888" y="2841824"/>
                  <a:pt x="6623888" y="2841824"/>
                </a:cubicBezTo>
                <a:lnTo>
                  <a:pt x="5696708" y="2838070"/>
                </a:lnTo>
                <a:cubicBezTo>
                  <a:pt x="4086342" y="4696306"/>
                  <a:pt x="4086342" y="4696306"/>
                  <a:pt x="4086342" y="4696306"/>
                </a:cubicBezTo>
                <a:cubicBezTo>
                  <a:pt x="3992498" y="4812681"/>
                  <a:pt x="3849855" y="4884007"/>
                  <a:pt x="3688443" y="4884007"/>
                </a:cubicBezTo>
                <a:cubicBezTo>
                  <a:pt x="3399403" y="4884007"/>
                  <a:pt x="3166669" y="4651258"/>
                  <a:pt x="3166669" y="4365953"/>
                </a:cubicBezTo>
                <a:cubicBezTo>
                  <a:pt x="3166669" y="4208284"/>
                  <a:pt x="3234237" y="4069386"/>
                  <a:pt x="3343097" y="3975536"/>
                </a:cubicBezTo>
                <a:cubicBezTo>
                  <a:pt x="5077337" y="1978401"/>
                  <a:pt x="5077337" y="1978401"/>
                  <a:pt x="5077337" y="1978401"/>
                </a:cubicBezTo>
                <a:cubicBezTo>
                  <a:pt x="5171181" y="1862026"/>
                  <a:pt x="5313824" y="1790700"/>
                  <a:pt x="5478990" y="1790700"/>
                </a:cubicBezTo>
                <a:close/>
                <a:moveTo>
                  <a:pt x="9252509" y="0"/>
                </a:moveTo>
                <a:cubicBezTo>
                  <a:pt x="9823713" y="0"/>
                  <a:pt x="10286766" y="463053"/>
                  <a:pt x="10286766" y="1034257"/>
                </a:cubicBezTo>
                <a:cubicBezTo>
                  <a:pt x="10286766" y="1605461"/>
                  <a:pt x="9823713" y="2068514"/>
                  <a:pt x="9252509" y="2068514"/>
                </a:cubicBezTo>
                <a:cubicBezTo>
                  <a:pt x="8681305" y="2068514"/>
                  <a:pt x="8218252" y="1605461"/>
                  <a:pt x="8218252" y="1034257"/>
                </a:cubicBezTo>
                <a:cubicBezTo>
                  <a:pt x="8218252" y="463053"/>
                  <a:pt x="8681305" y="0"/>
                  <a:pt x="925250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lIns="91424" tIns="45713" rIns="91424" bIns="45713" anchor="ctr" anchorCtr="1"/>
          <a:lstStyle/>
          <a:p>
            <a:pPr marL="0" marR="0" lvl="0" indent="0" defTabSz="121880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9" name="TextBox 23">
            <a:extLst>
              <a:ext uri="{FF2B5EF4-FFF2-40B4-BE49-F238E27FC236}">
                <a16:creationId xmlns:a16="http://schemas.microsoft.com/office/drawing/2014/main" id="{DF450C13-A100-4CF2-971C-23419EB98AD7}"/>
              </a:ext>
            </a:extLst>
          </p:cNvPr>
          <p:cNvSpPr txBox="1"/>
          <p:nvPr/>
        </p:nvSpPr>
        <p:spPr>
          <a:xfrm>
            <a:off x="332509" y="4122091"/>
            <a:ext cx="1918125" cy="4244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86694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0" name="TextBox 24">
            <a:extLst>
              <a:ext uri="{FF2B5EF4-FFF2-40B4-BE49-F238E27FC236}">
                <a16:creationId xmlns:a16="http://schemas.microsoft.com/office/drawing/2014/main" id="{09D8AEB3-6F4B-4FED-8C00-175629F18592}"/>
              </a:ext>
            </a:extLst>
          </p:cNvPr>
          <p:cNvSpPr txBox="1"/>
          <p:nvPr/>
        </p:nvSpPr>
        <p:spPr>
          <a:xfrm>
            <a:off x="1058769" y="3863011"/>
            <a:ext cx="119186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 defTabSz="866943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4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1" name="TextBox 23">
            <a:extLst>
              <a:ext uri="{FF2B5EF4-FFF2-40B4-BE49-F238E27FC236}">
                <a16:creationId xmlns:a16="http://schemas.microsoft.com/office/drawing/2014/main" id="{B551640D-681F-439F-8564-09D8A6EC40E9}"/>
              </a:ext>
            </a:extLst>
          </p:cNvPr>
          <p:cNvSpPr txBox="1"/>
          <p:nvPr/>
        </p:nvSpPr>
        <p:spPr>
          <a:xfrm>
            <a:off x="2287217" y="1816266"/>
            <a:ext cx="1918125" cy="4244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86694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2" name="TextBox 24">
            <a:extLst>
              <a:ext uri="{FF2B5EF4-FFF2-40B4-BE49-F238E27FC236}">
                <a16:creationId xmlns:a16="http://schemas.microsoft.com/office/drawing/2014/main" id="{E3C397AA-22A4-4DC5-88D7-92EEE21CF7CC}"/>
              </a:ext>
            </a:extLst>
          </p:cNvPr>
          <p:cNvSpPr txBox="1"/>
          <p:nvPr/>
        </p:nvSpPr>
        <p:spPr>
          <a:xfrm>
            <a:off x="3013477" y="1557186"/>
            <a:ext cx="119186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 defTabSz="866943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4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" name="TextBox 23">
            <a:extLst>
              <a:ext uri="{FF2B5EF4-FFF2-40B4-BE49-F238E27FC236}">
                <a16:creationId xmlns:a16="http://schemas.microsoft.com/office/drawing/2014/main" id="{DCA4370B-C02E-48AE-AF2E-233281F4757C}"/>
              </a:ext>
            </a:extLst>
          </p:cNvPr>
          <p:cNvSpPr txBox="1"/>
          <p:nvPr/>
        </p:nvSpPr>
        <p:spPr>
          <a:xfrm>
            <a:off x="9783363" y="3003969"/>
            <a:ext cx="2203410" cy="4244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86694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4" name="TextBox 24">
            <a:extLst>
              <a:ext uri="{FF2B5EF4-FFF2-40B4-BE49-F238E27FC236}">
                <a16:creationId xmlns:a16="http://schemas.microsoft.com/office/drawing/2014/main" id="{A7E91253-F1F6-4A27-8C22-1639A962EAD3}"/>
              </a:ext>
            </a:extLst>
          </p:cNvPr>
          <p:cNvSpPr txBox="1"/>
          <p:nvPr/>
        </p:nvSpPr>
        <p:spPr>
          <a:xfrm>
            <a:off x="9783362" y="2744889"/>
            <a:ext cx="119186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4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5" name="TextBox 23">
            <a:extLst>
              <a:ext uri="{FF2B5EF4-FFF2-40B4-BE49-F238E27FC236}">
                <a16:creationId xmlns:a16="http://schemas.microsoft.com/office/drawing/2014/main" id="{EC560CF3-B851-4A8B-A322-CCB417749644}"/>
              </a:ext>
            </a:extLst>
          </p:cNvPr>
          <p:cNvSpPr txBox="1"/>
          <p:nvPr/>
        </p:nvSpPr>
        <p:spPr>
          <a:xfrm>
            <a:off x="7878363" y="3688704"/>
            <a:ext cx="2203410" cy="4244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86694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6" name="TextBox 24">
            <a:extLst>
              <a:ext uri="{FF2B5EF4-FFF2-40B4-BE49-F238E27FC236}">
                <a16:creationId xmlns:a16="http://schemas.microsoft.com/office/drawing/2014/main" id="{1DD3E4F7-1549-46AF-B806-30F09FFE4A7F}"/>
              </a:ext>
            </a:extLst>
          </p:cNvPr>
          <p:cNvSpPr txBox="1"/>
          <p:nvPr/>
        </p:nvSpPr>
        <p:spPr>
          <a:xfrm>
            <a:off x="7878362" y="3429624"/>
            <a:ext cx="119186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4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7" name="TextBox 23">
            <a:extLst>
              <a:ext uri="{FF2B5EF4-FFF2-40B4-BE49-F238E27FC236}">
                <a16:creationId xmlns:a16="http://schemas.microsoft.com/office/drawing/2014/main" id="{0C79CD4B-EE8B-4A92-9BEC-4DD5D86865D9}"/>
              </a:ext>
            </a:extLst>
          </p:cNvPr>
          <p:cNvSpPr txBox="1"/>
          <p:nvPr/>
        </p:nvSpPr>
        <p:spPr>
          <a:xfrm>
            <a:off x="7141763" y="5381397"/>
            <a:ext cx="2203410" cy="4244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86694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8" name="TextBox 24">
            <a:extLst>
              <a:ext uri="{FF2B5EF4-FFF2-40B4-BE49-F238E27FC236}">
                <a16:creationId xmlns:a16="http://schemas.microsoft.com/office/drawing/2014/main" id="{D589E4C0-62CA-495F-BAFF-88C10C9CB953}"/>
              </a:ext>
            </a:extLst>
          </p:cNvPr>
          <p:cNvSpPr txBox="1"/>
          <p:nvPr/>
        </p:nvSpPr>
        <p:spPr>
          <a:xfrm>
            <a:off x="7141762" y="5122317"/>
            <a:ext cx="119186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4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DA23E255-03AC-4B69-B7E0-A6CB751AEB79}"/>
              </a:ext>
            </a:extLst>
          </p:cNvPr>
          <p:cNvSpPr txBox="1"/>
          <p:nvPr/>
        </p:nvSpPr>
        <p:spPr>
          <a:xfrm>
            <a:off x="1214021" y="329922"/>
            <a:ext cx="24195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gradFill>
                  <a:gsLst>
                    <a:gs pos="59200">
                      <a:srgbClr val="0599D7">
                        <a:alpha val="80000"/>
                      </a:srgbClr>
                    </a:gs>
                    <a:gs pos="42000">
                      <a:srgbClr val="0599D7">
                        <a:alpha val="85000"/>
                      </a:srgbClr>
                    </a:gs>
                    <a:gs pos="0">
                      <a:srgbClr val="0599D7"/>
                    </a:gs>
                    <a:gs pos="100000">
                      <a:srgbClr val="0599D7"/>
                    </a:gs>
                  </a:gsLst>
                  <a:lin ang="2700000" scaled="0"/>
                </a:gradFill>
                <a:cs typeface="+mn-ea"/>
                <a:sym typeface="+mn-lt"/>
              </a:rPr>
              <a:t>Add title text</a:t>
            </a:r>
            <a:endParaRPr lang="zh-CN" altLang="en-US" sz="2800" dirty="0">
              <a:gradFill>
                <a:gsLst>
                  <a:gs pos="59200">
                    <a:srgbClr val="0599D7">
                      <a:alpha val="80000"/>
                    </a:srgbClr>
                  </a:gs>
                  <a:gs pos="42000">
                    <a:srgbClr val="0599D7">
                      <a:alpha val="85000"/>
                    </a:srgbClr>
                  </a:gs>
                  <a:gs pos="0">
                    <a:srgbClr val="0599D7"/>
                  </a:gs>
                  <a:gs pos="100000">
                    <a:srgbClr val="0599D7"/>
                  </a:gs>
                </a:gsLst>
                <a:lin ang="2700000" scaled="0"/>
              </a:gra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757267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18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accel="18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accel="18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accel="18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accel="18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50"/>
                            </p:stCondLst>
                            <p:childTnLst>
                              <p:par>
                                <p:cTn id="2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75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250"/>
                            </p:stCondLst>
                            <p:childTnLst>
                              <p:par>
                                <p:cTn id="4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750"/>
                            </p:stCondLst>
                            <p:childTnLst>
                              <p:par>
                                <p:cTn id="5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250"/>
                            </p:stCondLst>
                            <p:childTnLst>
                              <p:par>
                                <p:cTn id="6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750"/>
                            </p:stCondLst>
                            <p:childTnLst>
                              <p:par>
                                <p:cTn id="7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250"/>
                            </p:stCondLst>
                            <p:childTnLst>
                              <p:par>
                                <p:cTn id="8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E647E7BB-8C4D-432E-B2EE-D3514D273994}"/>
              </a:ext>
            </a:extLst>
          </p:cNvPr>
          <p:cNvGrpSpPr/>
          <p:nvPr/>
        </p:nvGrpSpPr>
        <p:grpSpPr>
          <a:xfrm>
            <a:off x="3843157" y="1301062"/>
            <a:ext cx="1651424" cy="1269560"/>
            <a:chOff x="4030813" y="1821042"/>
            <a:chExt cx="1651424" cy="1269560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FC5DFEEC-01FD-4A36-96C9-5ED746BB262E}"/>
                </a:ext>
              </a:extLst>
            </p:cNvPr>
            <p:cNvGrpSpPr/>
            <p:nvPr/>
          </p:nvGrpSpPr>
          <p:grpSpPr>
            <a:xfrm rot="16200000">
              <a:off x="4221745" y="1630110"/>
              <a:ext cx="1269560" cy="1651424"/>
              <a:chOff x="4020870" y="2194485"/>
              <a:chExt cx="1102258" cy="1432090"/>
            </a:xfrm>
            <a:effectLst>
              <a:outerShdw blurRad="177800" dist="88900" dir="8100000" algn="tr" rotWithShape="0">
                <a:prstClr val="black">
                  <a:alpha val="28000"/>
                </a:prstClr>
              </a:outerShdw>
            </a:effectLst>
          </p:grpSpPr>
          <p:sp>
            <p:nvSpPr>
              <p:cNvPr id="7" name="等腰三角形 43">
                <a:extLst>
                  <a:ext uri="{FF2B5EF4-FFF2-40B4-BE49-F238E27FC236}">
                    <a16:creationId xmlns:a16="http://schemas.microsoft.com/office/drawing/2014/main" id="{B341FC1F-BEF9-4BCE-80C2-6FC7AD402F00}"/>
                  </a:ext>
                </a:extLst>
              </p:cNvPr>
              <p:cNvSpPr/>
              <p:nvPr/>
            </p:nvSpPr>
            <p:spPr>
              <a:xfrm>
                <a:off x="4020870" y="2194485"/>
                <a:ext cx="1102258" cy="1432090"/>
              </a:xfrm>
              <a:custGeom>
                <a:avLst/>
                <a:gdLst/>
                <a:ahLst/>
                <a:cxnLst/>
                <a:rect l="l" t="t" r="r" b="b"/>
                <a:pathLst>
                  <a:path w="1102258" h="1432090">
                    <a:moveTo>
                      <a:pt x="761620" y="431870"/>
                    </a:moveTo>
                    <a:lnTo>
                      <a:pt x="856659" y="621949"/>
                    </a:lnTo>
                    <a:lnTo>
                      <a:pt x="234710" y="621949"/>
                    </a:lnTo>
                    <a:lnTo>
                      <a:pt x="325695" y="439980"/>
                    </a:lnTo>
                    <a:cubicBezTo>
                      <a:pt x="163858" y="520416"/>
                      <a:pt x="53779" y="687834"/>
                      <a:pt x="53779" y="880961"/>
                    </a:cubicBezTo>
                    <a:cubicBezTo>
                      <a:pt x="53779" y="1155639"/>
                      <a:pt x="276450" y="1378310"/>
                      <a:pt x="551128" y="1378310"/>
                    </a:cubicBezTo>
                    <a:cubicBezTo>
                      <a:pt x="825806" y="1378310"/>
                      <a:pt x="1048477" y="1155639"/>
                      <a:pt x="1048477" y="880961"/>
                    </a:cubicBezTo>
                    <a:cubicBezTo>
                      <a:pt x="1048477" y="681767"/>
                      <a:pt x="931374" y="509923"/>
                      <a:pt x="761620" y="431870"/>
                    </a:cubicBezTo>
                    <a:close/>
                    <a:moveTo>
                      <a:pt x="545685" y="0"/>
                    </a:moveTo>
                    <a:lnTo>
                      <a:pt x="726120" y="360871"/>
                    </a:lnTo>
                    <a:cubicBezTo>
                      <a:pt x="945108" y="431845"/>
                      <a:pt x="1102258" y="638051"/>
                      <a:pt x="1102258" y="880961"/>
                    </a:cubicBezTo>
                    <a:cubicBezTo>
                      <a:pt x="1102258" y="1185341"/>
                      <a:pt x="855509" y="1432090"/>
                      <a:pt x="551129" y="1432090"/>
                    </a:cubicBezTo>
                    <a:cubicBezTo>
                      <a:pt x="246749" y="1432090"/>
                      <a:pt x="0" y="1185341"/>
                      <a:pt x="0" y="880961"/>
                    </a:cubicBezTo>
                    <a:cubicBezTo>
                      <a:pt x="0" y="642821"/>
                      <a:pt x="151038" y="439958"/>
                      <a:pt x="363249" y="36487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14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2449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630">
                  <a:solidFill>
                    <a:srgbClr val="FFFFFF">
                      <a:lumMod val="50000"/>
                    </a:srgb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" name="等腰三角形 42">
                <a:extLst>
                  <a:ext uri="{FF2B5EF4-FFF2-40B4-BE49-F238E27FC236}">
                    <a16:creationId xmlns:a16="http://schemas.microsoft.com/office/drawing/2014/main" id="{CB74BF76-9EC1-4FCD-BC34-9B68B51C7DA0}"/>
                  </a:ext>
                </a:extLst>
              </p:cNvPr>
              <p:cNvSpPr/>
              <p:nvPr/>
            </p:nvSpPr>
            <p:spPr>
              <a:xfrm>
                <a:off x="4044928" y="2251925"/>
                <a:ext cx="1054142" cy="1350592"/>
              </a:xfrm>
              <a:custGeom>
                <a:avLst/>
                <a:gdLst/>
                <a:ahLst/>
                <a:cxnLst/>
                <a:rect l="l" t="t" r="r" b="b"/>
                <a:pathLst>
                  <a:path w="1054142" h="1350592">
                    <a:moveTo>
                      <a:pt x="521627" y="0"/>
                    </a:moveTo>
                    <a:lnTo>
                      <a:pt x="682907" y="322559"/>
                    </a:lnTo>
                    <a:cubicBezTo>
                      <a:pt x="898294" y="386795"/>
                      <a:pt x="1054142" y="586958"/>
                      <a:pt x="1054142" y="823521"/>
                    </a:cubicBezTo>
                    <a:cubicBezTo>
                      <a:pt x="1054142" y="1114614"/>
                      <a:pt x="818164" y="1350592"/>
                      <a:pt x="527071" y="1350592"/>
                    </a:cubicBezTo>
                    <a:cubicBezTo>
                      <a:pt x="235978" y="1350592"/>
                      <a:pt x="0" y="1114614"/>
                      <a:pt x="0" y="823521"/>
                    </a:cubicBezTo>
                    <a:cubicBezTo>
                      <a:pt x="0" y="591722"/>
                      <a:pt x="149634" y="394871"/>
                      <a:pt x="358347" y="32656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45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2449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630" dirty="0">
                  <a:solidFill>
                    <a:srgbClr val="FFFFFF">
                      <a:lumMod val="50000"/>
                    </a:srgb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6" name="KSO_Shape">
              <a:extLst>
                <a:ext uri="{FF2B5EF4-FFF2-40B4-BE49-F238E27FC236}">
                  <a16:creationId xmlns:a16="http://schemas.microsoft.com/office/drawing/2014/main" id="{8AC5AF29-B785-4343-B5CD-FEFD44ED5A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2274" y="2147243"/>
              <a:ext cx="779352" cy="661656"/>
            </a:xfrm>
            <a:custGeom>
              <a:avLst/>
              <a:gdLst>
                <a:gd name="T0" fmla="*/ 1221908 w 2276475"/>
                <a:gd name="T1" fmla="*/ 1328927 h 1936751"/>
                <a:gd name="T2" fmla="*/ 1196654 w 2276475"/>
                <a:gd name="T3" fmla="*/ 1388292 h 1936751"/>
                <a:gd name="T4" fmla="*/ 691864 w 2276475"/>
                <a:gd name="T5" fmla="*/ 1376845 h 1936751"/>
                <a:gd name="T6" fmla="*/ 695585 w 2276475"/>
                <a:gd name="T7" fmla="*/ 1314285 h 1936751"/>
                <a:gd name="T8" fmla="*/ 1104489 w 2276475"/>
                <a:gd name="T9" fmla="*/ 1115137 h 1936751"/>
                <a:gd name="T10" fmla="*/ 1117497 w 2276475"/>
                <a:gd name="T11" fmla="*/ 1168850 h 1936751"/>
                <a:gd name="T12" fmla="*/ 811396 w 2276475"/>
                <a:gd name="T13" fmla="*/ 1188695 h 1936751"/>
                <a:gd name="T14" fmla="*/ 783254 w 2276475"/>
                <a:gd name="T15" fmla="*/ 1141068 h 1936751"/>
                <a:gd name="T16" fmla="*/ 309026 w 2276475"/>
                <a:gd name="T17" fmla="*/ 898551 h 1936751"/>
                <a:gd name="T18" fmla="*/ 798665 w 2276475"/>
                <a:gd name="T19" fmla="*/ 935449 h 1936751"/>
                <a:gd name="T20" fmla="*/ 759855 w 2276475"/>
                <a:gd name="T21" fmla="*/ 989335 h 1936751"/>
                <a:gd name="T22" fmla="*/ 259317 w 2276475"/>
                <a:gd name="T23" fmla="*/ 967303 h 1936751"/>
                <a:gd name="T24" fmla="*/ 277393 w 2276475"/>
                <a:gd name="T25" fmla="*/ 906514 h 1936751"/>
                <a:gd name="T26" fmla="*/ 1086287 w 2276475"/>
                <a:gd name="T27" fmla="*/ 817903 h 1936751"/>
                <a:gd name="T28" fmla="*/ 1028372 w 2276475"/>
                <a:gd name="T29" fmla="*/ 919230 h 1936751"/>
                <a:gd name="T30" fmla="*/ 999280 w 2276475"/>
                <a:gd name="T31" fmla="*/ 917630 h 1936751"/>
                <a:gd name="T32" fmla="*/ 289574 w 2276475"/>
                <a:gd name="T33" fmla="*/ 706099 h 1936751"/>
                <a:gd name="T34" fmla="*/ 590631 w 2276475"/>
                <a:gd name="T35" fmla="*/ 735033 h 1936751"/>
                <a:gd name="T36" fmla="*/ 567535 w 2276475"/>
                <a:gd name="T37" fmla="*/ 784938 h 1936751"/>
                <a:gd name="T38" fmla="*/ 259309 w 2276475"/>
                <a:gd name="T39" fmla="*/ 770073 h 1936751"/>
                <a:gd name="T40" fmla="*/ 267273 w 2276475"/>
                <a:gd name="T41" fmla="*/ 715124 h 1936751"/>
                <a:gd name="T42" fmla="*/ 836933 w 2276475"/>
                <a:gd name="T43" fmla="*/ 505684 h 1936751"/>
                <a:gd name="T44" fmla="*/ 846494 w 2276475"/>
                <a:gd name="T45" fmla="*/ 574170 h 1936751"/>
                <a:gd name="T46" fmla="*/ 268069 w 2276475"/>
                <a:gd name="T47" fmla="*/ 592752 h 1936751"/>
                <a:gd name="T48" fmla="*/ 238855 w 2276475"/>
                <a:gd name="T49" fmla="*/ 530105 h 1936751"/>
                <a:gd name="T50" fmla="*/ 1467818 w 2276475"/>
                <a:gd name="T51" fmla="*/ 344025 h 1936751"/>
                <a:gd name="T52" fmla="*/ 1566759 w 2276475"/>
                <a:gd name="T53" fmla="*/ 428438 h 1936751"/>
                <a:gd name="T54" fmla="*/ 1578461 w 2276475"/>
                <a:gd name="T55" fmla="*/ 479936 h 1936751"/>
                <a:gd name="T56" fmla="*/ 1197862 w 2276475"/>
                <a:gd name="T57" fmla="*/ 846789 h 1936751"/>
                <a:gd name="T58" fmla="*/ 1138817 w 2276475"/>
                <a:gd name="T59" fmla="*/ 842806 h 1936751"/>
                <a:gd name="T60" fmla="*/ 1093869 w 2276475"/>
                <a:gd name="T61" fmla="*/ 799538 h 1936751"/>
                <a:gd name="T62" fmla="*/ 1075782 w 2276475"/>
                <a:gd name="T63" fmla="*/ 737423 h 1936751"/>
                <a:gd name="T64" fmla="*/ 1456382 w 2276475"/>
                <a:gd name="T65" fmla="*/ 344821 h 1936751"/>
                <a:gd name="T66" fmla="*/ 199469 w 2276475"/>
                <a:gd name="T67" fmla="*/ 367345 h 1936751"/>
                <a:gd name="T68" fmla="*/ 114475 w 2276475"/>
                <a:gd name="T69" fmla="*/ 448541 h 1936751"/>
                <a:gd name="T70" fmla="*/ 103321 w 2276475"/>
                <a:gd name="T71" fmla="*/ 1407238 h 1936751"/>
                <a:gd name="T72" fmla="*/ 171315 w 2276475"/>
                <a:gd name="T73" fmla="*/ 1503559 h 1936751"/>
                <a:gd name="T74" fmla="*/ 1382734 w 2276475"/>
                <a:gd name="T75" fmla="*/ 1530890 h 1936751"/>
                <a:gd name="T76" fmla="*/ 1488975 w 2276475"/>
                <a:gd name="T77" fmla="*/ 1477289 h 1936751"/>
                <a:gd name="T78" fmla="*/ 1531737 w 2276475"/>
                <a:gd name="T79" fmla="*/ 1365845 h 1936751"/>
                <a:gd name="T80" fmla="*/ 1605841 w 2276475"/>
                <a:gd name="T81" fmla="*/ 1539381 h 1936751"/>
                <a:gd name="T82" fmla="*/ 1513146 w 2276475"/>
                <a:gd name="T83" fmla="*/ 1611821 h 1936751"/>
                <a:gd name="T84" fmla="*/ 101461 w 2276475"/>
                <a:gd name="T85" fmla="*/ 1605982 h 1936751"/>
                <a:gd name="T86" fmla="*/ 16468 w 2276475"/>
                <a:gd name="T87" fmla="*/ 1525317 h 1936751"/>
                <a:gd name="T88" fmla="*/ 5312 w 2276475"/>
                <a:gd name="T89" fmla="*/ 391226 h 1936751"/>
                <a:gd name="T90" fmla="*/ 73307 w 2276475"/>
                <a:gd name="T91" fmla="*/ 295170 h 1936751"/>
                <a:gd name="T92" fmla="*/ 1746529 w 2276475"/>
                <a:gd name="T93" fmla="*/ 88926 h 1936751"/>
                <a:gd name="T94" fmla="*/ 1805153 w 2276475"/>
                <a:gd name="T95" fmla="*/ 114614 h 1936751"/>
                <a:gd name="T96" fmla="*/ 1838312 w 2276475"/>
                <a:gd name="T97" fmla="*/ 176846 h 1936751"/>
                <a:gd name="T98" fmla="*/ 1821600 w 2276475"/>
                <a:gd name="T99" fmla="*/ 237490 h 1936751"/>
                <a:gd name="T100" fmla="*/ 1620792 w 2276475"/>
                <a:gd name="T101" fmla="*/ 421806 h 1936751"/>
                <a:gd name="T102" fmla="*/ 1543068 w 2276475"/>
                <a:gd name="T103" fmla="*/ 339447 h 1936751"/>
                <a:gd name="T104" fmla="*/ 1506460 w 2276475"/>
                <a:gd name="T105" fmla="*/ 289925 h 1936751"/>
                <a:gd name="T106" fmla="*/ 1716818 w 2276475"/>
                <a:gd name="T107" fmla="*/ 92634 h 1936751"/>
                <a:gd name="T108" fmla="*/ 1893521 w 2276475"/>
                <a:gd name="T109" fmla="*/ 35131 h 1936751"/>
                <a:gd name="T110" fmla="*/ 1889783 w 2276475"/>
                <a:gd name="T111" fmla="*/ 106078 h 1936751"/>
                <a:gd name="T112" fmla="*/ 1844400 w 2276475"/>
                <a:gd name="T113" fmla="*/ 105545 h 1936751"/>
                <a:gd name="T114" fmla="*/ 1793944 w 2276475"/>
                <a:gd name="T115" fmla="*/ 59669 h 1936751"/>
                <a:gd name="T116" fmla="*/ 1847069 w 2276475"/>
                <a:gd name="T117" fmla="*/ 16194 h 1936751"/>
                <a:gd name="T118" fmla="*/ 1697756 w 2276475"/>
                <a:gd name="T119" fmla="*/ 22017 h 1936751"/>
                <a:gd name="T120" fmla="*/ 1364698 w 2276475"/>
                <a:gd name="T121" fmla="*/ 383050 h 1936751"/>
                <a:gd name="T122" fmla="*/ 1317840 w 2276475"/>
                <a:gd name="T123" fmla="*/ 375887 h 1936751"/>
                <a:gd name="T124" fmla="*/ 1320237 w 2276475"/>
                <a:gd name="T125" fmla="*/ 329200 h 193675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276475" h="1936751">
                  <a:moveTo>
                    <a:pt x="872202" y="1555750"/>
                  </a:moveTo>
                  <a:lnTo>
                    <a:pt x="879190" y="1555750"/>
                  </a:lnTo>
                  <a:lnTo>
                    <a:pt x="1397284" y="1555750"/>
                  </a:lnTo>
                  <a:lnTo>
                    <a:pt x="1404272" y="1555750"/>
                  </a:lnTo>
                  <a:lnTo>
                    <a:pt x="1410943" y="1557024"/>
                  </a:lnTo>
                  <a:lnTo>
                    <a:pt x="1417614" y="1557979"/>
                  </a:lnTo>
                  <a:lnTo>
                    <a:pt x="1423649" y="1560208"/>
                  </a:lnTo>
                  <a:lnTo>
                    <a:pt x="1430002" y="1562437"/>
                  </a:lnTo>
                  <a:lnTo>
                    <a:pt x="1435403" y="1565303"/>
                  </a:lnTo>
                  <a:lnTo>
                    <a:pt x="1440485" y="1568168"/>
                  </a:lnTo>
                  <a:lnTo>
                    <a:pt x="1445567" y="1571989"/>
                  </a:lnTo>
                  <a:lnTo>
                    <a:pt x="1450015" y="1576128"/>
                  </a:lnTo>
                  <a:lnTo>
                    <a:pt x="1453509" y="1580268"/>
                  </a:lnTo>
                  <a:lnTo>
                    <a:pt x="1457321" y="1584726"/>
                  </a:lnTo>
                  <a:lnTo>
                    <a:pt x="1460180" y="1589502"/>
                  </a:lnTo>
                  <a:lnTo>
                    <a:pt x="1462403" y="1594915"/>
                  </a:lnTo>
                  <a:lnTo>
                    <a:pt x="1463674" y="1600009"/>
                  </a:lnTo>
                  <a:lnTo>
                    <a:pt x="1464944" y="1605741"/>
                  </a:lnTo>
                  <a:lnTo>
                    <a:pt x="1465262" y="1611472"/>
                  </a:lnTo>
                  <a:lnTo>
                    <a:pt x="1464944" y="1617203"/>
                  </a:lnTo>
                  <a:lnTo>
                    <a:pt x="1463674" y="1622935"/>
                  </a:lnTo>
                  <a:lnTo>
                    <a:pt x="1462403" y="1628029"/>
                  </a:lnTo>
                  <a:lnTo>
                    <a:pt x="1460180" y="1633124"/>
                  </a:lnTo>
                  <a:lnTo>
                    <a:pt x="1457321" y="1638218"/>
                  </a:lnTo>
                  <a:lnTo>
                    <a:pt x="1453509" y="1642358"/>
                  </a:lnTo>
                  <a:lnTo>
                    <a:pt x="1450015" y="1646815"/>
                  </a:lnTo>
                  <a:lnTo>
                    <a:pt x="1445567" y="1650955"/>
                  </a:lnTo>
                  <a:lnTo>
                    <a:pt x="1440485" y="1654457"/>
                  </a:lnTo>
                  <a:lnTo>
                    <a:pt x="1435403" y="1657641"/>
                  </a:lnTo>
                  <a:lnTo>
                    <a:pt x="1430002" y="1660507"/>
                  </a:lnTo>
                  <a:lnTo>
                    <a:pt x="1423649" y="1662736"/>
                  </a:lnTo>
                  <a:lnTo>
                    <a:pt x="1417614" y="1664328"/>
                  </a:lnTo>
                  <a:lnTo>
                    <a:pt x="1410943" y="1665920"/>
                  </a:lnTo>
                  <a:lnTo>
                    <a:pt x="1404272" y="1666875"/>
                  </a:lnTo>
                  <a:lnTo>
                    <a:pt x="1397284" y="1666875"/>
                  </a:lnTo>
                  <a:lnTo>
                    <a:pt x="879190" y="1666875"/>
                  </a:lnTo>
                  <a:lnTo>
                    <a:pt x="872202" y="1666875"/>
                  </a:lnTo>
                  <a:lnTo>
                    <a:pt x="865531" y="1665920"/>
                  </a:lnTo>
                  <a:lnTo>
                    <a:pt x="858860" y="1664328"/>
                  </a:lnTo>
                  <a:lnTo>
                    <a:pt x="852507" y="1662736"/>
                  </a:lnTo>
                  <a:lnTo>
                    <a:pt x="846790" y="1660507"/>
                  </a:lnTo>
                  <a:lnTo>
                    <a:pt x="841389" y="1657641"/>
                  </a:lnTo>
                  <a:lnTo>
                    <a:pt x="835989" y="1654139"/>
                  </a:lnTo>
                  <a:lnTo>
                    <a:pt x="831224" y="1650955"/>
                  </a:lnTo>
                  <a:lnTo>
                    <a:pt x="826777" y="1646815"/>
                  </a:lnTo>
                  <a:lnTo>
                    <a:pt x="822648" y="1642358"/>
                  </a:lnTo>
                  <a:lnTo>
                    <a:pt x="819471" y="1637900"/>
                  </a:lnTo>
                  <a:lnTo>
                    <a:pt x="816612" y="1633124"/>
                  </a:lnTo>
                  <a:lnTo>
                    <a:pt x="814389" y="1628029"/>
                  </a:lnTo>
                  <a:lnTo>
                    <a:pt x="812483" y="1622935"/>
                  </a:lnTo>
                  <a:lnTo>
                    <a:pt x="811530" y="1617203"/>
                  </a:lnTo>
                  <a:lnTo>
                    <a:pt x="811212" y="1611472"/>
                  </a:lnTo>
                  <a:lnTo>
                    <a:pt x="811530" y="1605741"/>
                  </a:lnTo>
                  <a:lnTo>
                    <a:pt x="812483" y="1600009"/>
                  </a:lnTo>
                  <a:lnTo>
                    <a:pt x="814389" y="1594915"/>
                  </a:lnTo>
                  <a:lnTo>
                    <a:pt x="816612" y="1589820"/>
                  </a:lnTo>
                  <a:lnTo>
                    <a:pt x="819471" y="1584726"/>
                  </a:lnTo>
                  <a:lnTo>
                    <a:pt x="822648" y="1580268"/>
                  </a:lnTo>
                  <a:lnTo>
                    <a:pt x="826777" y="1576128"/>
                  </a:lnTo>
                  <a:lnTo>
                    <a:pt x="831224" y="1571989"/>
                  </a:lnTo>
                  <a:lnTo>
                    <a:pt x="835989" y="1568168"/>
                  </a:lnTo>
                  <a:lnTo>
                    <a:pt x="841389" y="1565303"/>
                  </a:lnTo>
                  <a:lnTo>
                    <a:pt x="846790" y="1562437"/>
                  </a:lnTo>
                  <a:lnTo>
                    <a:pt x="852507" y="1560208"/>
                  </a:lnTo>
                  <a:lnTo>
                    <a:pt x="858860" y="1558298"/>
                  </a:lnTo>
                  <a:lnTo>
                    <a:pt x="865531" y="1557024"/>
                  </a:lnTo>
                  <a:lnTo>
                    <a:pt x="872202" y="1555750"/>
                  </a:lnTo>
                  <a:close/>
                  <a:moveTo>
                    <a:pt x="984211" y="1325563"/>
                  </a:moveTo>
                  <a:lnTo>
                    <a:pt x="1292263" y="1325563"/>
                  </a:lnTo>
                  <a:lnTo>
                    <a:pt x="1297339" y="1325880"/>
                  </a:lnTo>
                  <a:lnTo>
                    <a:pt x="1302415" y="1326513"/>
                  </a:lnTo>
                  <a:lnTo>
                    <a:pt x="1307174" y="1327779"/>
                  </a:lnTo>
                  <a:lnTo>
                    <a:pt x="1311615" y="1329361"/>
                  </a:lnTo>
                  <a:lnTo>
                    <a:pt x="1315740" y="1331260"/>
                  </a:lnTo>
                  <a:lnTo>
                    <a:pt x="1319864" y="1333792"/>
                  </a:lnTo>
                  <a:lnTo>
                    <a:pt x="1323671" y="1336640"/>
                  </a:lnTo>
                  <a:lnTo>
                    <a:pt x="1327161" y="1340121"/>
                  </a:lnTo>
                  <a:lnTo>
                    <a:pt x="1330333" y="1343286"/>
                  </a:lnTo>
                  <a:lnTo>
                    <a:pt x="1332871" y="1347400"/>
                  </a:lnTo>
                  <a:lnTo>
                    <a:pt x="1335409" y="1351198"/>
                  </a:lnTo>
                  <a:lnTo>
                    <a:pt x="1337630" y="1355629"/>
                  </a:lnTo>
                  <a:lnTo>
                    <a:pt x="1339216" y="1360059"/>
                  </a:lnTo>
                  <a:lnTo>
                    <a:pt x="1340485" y="1364807"/>
                  </a:lnTo>
                  <a:lnTo>
                    <a:pt x="1341437" y="1369870"/>
                  </a:lnTo>
                  <a:lnTo>
                    <a:pt x="1341437" y="1374934"/>
                  </a:lnTo>
                  <a:lnTo>
                    <a:pt x="1341437" y="1379681"/>
                  </a:lnTo>
                  <a:lnTo>
                    <a:pt x="1340485" y="1384745"/>
                  </a:lnTo>
                  <a:lnTo>
                    <a:pt x="1339216" y="1389492"/>
                  </a:lnTo>
                  <a:lnTo>
                    <a:pt x="1337630" y="1393923"/>
                  </a:lnTo>
                  <a:lnTo>
                    <a:pt x="1335409" y="1398037"/>
                  </a:lnTo>
                  <a:lnTo>
                    <a:pt x="1332871" y="1402151"/>
                  </a:lnTo>
                  <a:lnTo>
                    <a:pt x="1330016" y="1405632"/>
                  </a:lnTo>
                  <a:lnTo>
                    <a:pt x="1327161" y="1409430"/>
                  </a:lnTo>
                  <a:lnTo>
                    <a:pt x="1323671" y="1412595"/>
                  </a:lnTo>
                  <a:lnTo>
                    <a:pt x="1319864" y="1415443"/>
                  </a:lnTo>
                  <a:lnTo>
                    <a:pt x="1315740" y="1417659"/>
                  </a:lnTo>
                  <a:lnTo>
                    <a:pt x="1311615" y="1419874"/>
                  </a:lnTo>
                  <a:lnTo>
                    <a:pt x="1306857" y="1421773"/>
                  </a:lnTo>
                  <a:lnTo>
                    <a:pt x="1302415" y="1422722"/>
                  </a:lnTo>
                  <a:lnTo>
                    <a:pt x="1297339" y="1423672"/>
                  </a:lnTo>
                  <a:lnTo>
                    <a:pt x="1292263" y="1423988"/>
                  </a:lnTo>
                  <a:lnTo>
                    <a:pt x="984211" y="1423988"/>
                  </a:lnTo>
                  <a:lnTo>
                    <a:pt x="979453" y="1423672"/>
                  </a:lnTo>
                  <a:lnTo>
                    <a:pt x="974377" y="1422722"/>
                  </a:lnTo>
                  <a:lnTo>
                    <a:pt x="969618" y="1421773"/>
                  </a:lnTo>
                  <a:lnTo>
                    <a:pt x="965176" y="1419874"/>
                  </a:lnTo>
                  <a:lnTo>
                    <a:pt x="960735" y="1417659"/>
                  </a:lnTo>
                  <a:lnTo>
                    <a:pt x="956928" y="1415443"/>
                  </a:lnTo>
                  <a:lnTo>
                    <a:pt x="952803" y="1412595"/>
                  </a:lnTo>
                  <a:lnTo>
                    <a:pt x="949631" y="1409430"/>
                  </a:lnTo>
                  <a:lnTo>
                    <a:pt x="946141" y="1405632"/>
                  </a:lnTo>
                  <a:lnTo>
                    <a:pt x="943286" y="1402151"/>
                  </a:lnTo>
                  <a:lnTo>
                    <a:pt x="941065" y="1398037"/>
                  </a:lnTo>
                  <a:lnTo>
                    <a:pt x="938844" y="1393923"/>
                  </a:lnTo>
                  <a:lnTo>
                    <a:pt x="937258" y="1389492"/>
                  </a:lnTo>
                  <a:lnTo>
                    <a:pt x="935989" y="1384745"/>
                  </a:lnTo>
                  <a:lnTo>
                    <a:pt x="935355" y="1379681"/>
                  </a:lnTo>
                  <a:lnTo>
                    <a:pt x="935037" y="1374934"/>
                  </a:lnTo>
                  <a:lnTo>
                    <a:pt x="935355" y="1369870"/>
                  </a:lnTo>
                  <a:lnTo>
                    <a:pt x="935989" y="1364807"/>
                  </a:lnTo>
                  <a:lnTo>
                    <a:pt x="937258" y="1360059"/>
                  </a:lnTo>
                  <a:lnTo>
                    <a:pt x="938844" y="1355629"/>
                  </a:lnTo>
                  <a:lnTo>
                    <a:pt x="940748" y="1351198"/>
                  </a:lnTo>
                  <a:lnTo>
                    <a:pt x="943286" y="1347400"/>
                  </a:lnTo>
                  <a:lnTo>
                    <a:pt x="946141" y="1343286"/>
                  </a:lnTo>
                  <a:lnTo>
                    <a:pt x="949631" y="1340121"/>
                  </a:lnTo>
                  <a:lnTo>
                    <a:pt x="952803" y="1336640"/>
                  </a:lnTo>
                  <a:lnTo>
                    <a:pt x="956928" y="1333792"/>
                  </a:lnTo>
                  <a:lnTo>
                    <a:pt x="960735" y="1331260"/>
                  </a:lnTo>
                  <a:lnTo>
                    <a:pt x="965176" y="1329361"/>
                  </a:lnTo>
                  <a:lnTo>
                    <a:pt x="969618" y="1327779"/>
                  </a:lnTo>
                  <a:lnTo>
                    <a:pt x="974377" y="1326513"/>
                  </a:lnTo>
                  <a:lnTo>
                    <a:pt x="979453" y="1325880"/>
                  </a:lnTo>
                  <a:lnTo>
                    <a:pt x="984211" y="1325563"/>
                  </a:lnTo>
                  <a:close/>
                  <a:moveTo>
                    <a:pt x="369286" y="1074738"/>
                  </a:moveTo>
                  <a:lnTo>
                    <a:pt x="887697" y="1074738"/>
                  </a:lnTo>
                  <a:lnTo>
                    <a:pt x="894368" y="1075056"/>
                  </a:lnTo>
                  <a:lnTo>
                    <a:pt x="901356" y="1076008"/>
                  </a:lnTo>
                  <a:lnTo>
                    <a:pt x="908027" y="1077278"/>
                  </a:lnTo>
                  <a:lnTo>
                    <a:pt x="914063" y="1079183"/>
                  </a:lnTo>
                  <a:lnTo>
                    <a:pt x="920098" y="1081406"/>
                  </a:lnTo>
                  <a:lnTo>
                    <a:pt x="925816" y="1084263"/>
                  </a:lnTo>
                  <a:lnTo>
                    <a:pt x="930898" y="1087438"/>
                  </a:lnTo>
                  <a:lnTo>
                    <a:pt x="935663" y="1090931"/>
                  </a:lnTo>
                  <a:lnTo>
                    <a:pt x="940110" y="1094741"/>
                  </a:lnTo>
                  <a:lnTo>
                    <a:pt x="944240" y="1099186"/>
                  </a:lnTo>
                  <a:lnTo>
                    <a:pt x="947416" y="1103948"/>
                  </a:lnTo>
                  <a:lnTo>
                    <a:pt x="950275" y="1108711"/>
                  </a:lnTo>
                  <a:lnTo>
                    <a:pt x="952499" y="1113791"/>
                  </a:lnTo>
                  <a:lnTo>
                    <a:pt x="954405" y="1118871"/>
                  </a:lnTo>
                  <a:lnTo>
                    <a:pt x="955358" y="1124903"/>
                  </a:lnTo>
                  <a:lnTo>
                    <a:pt x="955675" y="1130301"/>
                  </a:lnTo>
                  <a:lnTo>
                    <a:pt x="955358" y="1136016"/>
                  </a:lnTo>
                  <a:lnTo>
                    <a:pt x="954405" y="1141413"/>
                  </a:lnTo>
                  <a:lnTo>
                    <a:pt x="952499" y="1147128"/>
                  </a:lnTo>
                  <a:lnTo>
                    <a:pt x="950275" y="1152208"/>
                  </a:lnTo>
                  <a:lnTo>
                    <a:pt x="947416" y="1156971"/>
                  </a:lnTo>
                  <a:lnTo>
                    <a:pt x="944240" y="1161098"/>
                  </a:lnTo>
                  <a:lnTo>
                    <a:pt x="940110" y="1165543"/>
                  </a:lnTo>
                  <a:lnTo>
                    <a:pt x="935663" y="1169671"/>
                  </a:lnTo>
                  <a:lnTo>
                    <a:pt x="930898" y="1173163"/>
                  </a:lnTo>
                  <a:lnTo>
                    <a:pt x="925816" y="1176656"/>
                  </a:lnTo>
                  <a:lnTo>
                    <a:pt x="920098" y="1179196"/>
                  </a:lnTo>
                  <a:lnTo>
                    <a:pt x="914063" y="1181736"/>
                  </a:lnTo>
                  <a:lnTo>
                    <a:pt x="908027" y="1183323"/>
                  </a:lnTo>
                  <a:lnTo>
                    <a:pt x="901356" y="1184593"/>
                  </a:lnTo>
                  <a:lnTo>
                    <a:pt x="894368" y="1185546"/>
                  </a:lnTo>
                  <a:lnTo>
                    <a:pt x="887697" y="1185863"/>
                  </a:lnTo>
                  <a:lnTo>
                    <a:pt x="369286" y="1185863"/>
                  </a:lnTo>
                  <a:lnTo>
                    <a:pt x="362615" y="1185546"/>
                  </a:lnTo>
                  <a:lnTo>
                    <a:pt x="355944" y="1184593"/>
                  </a:lnTo>
                  <a:lnTo>
                    <a:pt x="349273" y="1183323"/>
                  </a:lnTo>
                  <a:lnTo>
                    <a:pt x="343238" y="1181736"/>
                  </a:lnTo>
                  <a:lnTo>
                    <a:pt x="337203" y="1179196"/>
                  </a:lnTo>
                  <a:lnTo>
                    <a:pt x="331485" y="1176656"/>
                  </a:lnTo>
                  <a:lnTo>
                    <a:pt x="326402" y="1173163"/>
                  </a:lnTo>
                  <a:lnTo>
                    <a:pt x="321637" y="1169671"/>
                  </a:lnTo>
                  <a:lnTo>
                    <a:pt x="317190" y="1165543"/>
                  </a:lnTo>
                  <a:lnTo>
                    <a:pt x="313378" y="1161098"/>
                  </a:lnTo>
                  <a:lnTo>
                    <a:pt x="309884" y="1156971"/>
                  </a:lnTo>
                  <a:lnTo>
                    <a:pt x="307025" y="1152208"/>
                  </a:lnTo>
                  <a:lnTo>
                    <a:pt x="304802" y="1147128"/>
                  </a:lnTo>
                  <a:lnTo>
                    <a:pt x="302896" y="1141413"/>
                  </a:lnTo>
                  <a:lnTo>
                    <a:pt x="301943" y="1136016"/>
                  </a:lnTo>
                  <a:lnTo>
                    <a:pt x="301625" y="1130301"/>
                  </a:lnTo>
                  <a:lnTo>
                    <a:pt x="301943" y="1124903"/>
                  </a:lnTo>
                  <a:lnTo>
                    <a:pt x="302896" y="1119188"/>
                  </a:lnTo>
                  <a:lnTo>
                    <a:pt x="304802" y="1113791"/>
                  </a:lnTo>
                  <a:lnTo>
                    <a:pt x="307025" y="1108711"/>
                  </a:lnTo>
                  <a:lnTo>
                    <a:pt x="309884" y="1103948"/>
                  </a:lnTo>
                  <a:lnTo>
                    <a:pt x="313378" y="1099186"/>
                  </a:lnTo>
                  <a:lnTo>
                    <a:pt x="317190" y="1094741"/>
                  </a:lnTo>
                  <a:lnTo>
                    <a:pt x="321637" y="1091248"/>
                  </a:lnTo>
                  <a:lnTo>
                    <a:pt x="326402" y="1087438"/>
                  </a:lnTo>
                  <a:lnTo>
                    <a:pt x="331485" y="1084263"/>
                  </a:lnTo>
                  <a:lnTo>
                    <a:pt x="337203" y="1081406"/>
                  </a:lnTo>
                  <a:lnTo>
                    <a:pt x="343238" y="1079183"/>
                  </a:lnTo>
                  <a:lnTo>
                    <a:pt x="349273" y="1077278"/>
                  </a:lnTo>
                  <a:lnTo>
                    <a:pt x="355944" y="1076008"/>
                  </a:lnTo>
                  <a:lnTo>
                    <a:pt x="362615" y="1075056"/>
                  </a:lnTo>
                  <a:lnTo>
                    <a:pt x="369286" y="1074738"/>
                  </a:lnTo>
                  <a:close/>
                  <a:moveTo>
                    <a:pt x="1261435" y="965200"/>
                  </a:moveTo>
                  <a:lnTo>
                    <a:pt x="1264624" y="965200"/>
                  </a:lnTo>
                  <a:lnTo>
                    <a:pt x="1267814" y="965200"/>
                  </a:lnTo>
                  <a:lnTo>
                    <a:pt x="1271322" y="965838"/>
                  </a:lnTo>
                  <a:lnTo>
                    <a:pt x="1275149" y="967114"/>
                  </a:lnTo>
                  <a:lnTo>
                    <a:pt x="1278977" y="968390"/>
                  </a:lnTo>
                  <a:lnTo>
                    <a:pt x="1282804" y="969984"/>
                  </a:lnTo>
                  <a:lnTo>
                    <a:pt x="1290777" y="973811"/>
                  </a:lnTo>
                  <a:lnTo>
                    <a:pt x="1298113" y="978277"/>
                  </a:lnTo>
                  <a:lnTo>
                    <a:pt x="1304491" y="982742"/>
                  </a:lnTo>
                  <a:lnTo>
                    <a:pt x="1308637" y="986250"/>
                  </a:lnTo>
                  <a:lnTo>
                    <a:pt x="1312784" y="990715"/>
                  </a:lnTo>
                  <a:lnTo>
                    <a:pt x="1317249" y="997094"/>
                  </a:lnTo>
                  <a:lnTo>
                    <a:pt x="1321395" y="1004429"/>
                  </a:lnTo>
                  <a:lnTo>
                    <a:pt x="1325222" y="1012403"/>
                  </a:lnTo>
                  <a:lnTo>
                    <a:pt x="1326817" y="1016549"/>
                  </a:lnTo>
                  <a:lnTo>
                    <a:pt x="1328092" y="1020057"/>
                  </a:lnTo>
                  <a:lnTo>
                    <a:pt x="1329368" y="1024203"/>
                  </a:lnTo>
                  <a:lnTo>
                    <a:pt x="1330006" y="1027711"/>
                  </a:lnTo>
                  <a:lnTo>
                    <a:pt x="1330325" y="1030901"/>
                  </a:lnTo>
                  <a:lnTo>
                    <a:pt x="1330006" y="1034090"/>
                  </a:lnTo>
                  <a:lnTo>
                    <a:pt x="1329368" y="1036004"/>
                  </a:lnTo>
                  <a:lnTo>
                    <a:pt x="1327774" y="1038236"/>
                  </a:lnTo>
                  <a:lnTo>
                    <a:pt x="1228904" y="1099472"/>
                  </a:lnTo>
                  <a:lnTo>
                    <a:pt x="1226990" y="1101066"/>
                  </a:lnTo>
                  <a:lnTo>
                    <a:pt x="1225396" y="1102342"/>
                  </a:lnTo>
                  <a:lnTo>
                    <a:pt x="1223163" y="1103618"/>
                  </a:lnTo>
                  <a:lnTo>
                    <a:pt x="1220930" y="1104575"/>
                  </a:lnTo>
                  <a:lnTo>
                    <a:pt x="1219017" y="1105213"/>
                  </a:lnTo>
                  <a:lnTo>
                    <a:pt x="1216784" y="1105850"/>
                  </a:lnTo>
                  <a:lnTo>
                    <a:pt x="1212000" y="1106488"/>
                  </a:lnTo>
                  <a:lnTo>
                    <a:pt x="1207854" y="1105850"/>
                  </a:lnTo>
                  <a:lnTo>
                    <a:pt x="1205622" y="1105213"/>
                  </a:lnTo>
                  <a:lnTo>
                    <a:pt x="1203389" y="1104575"/>
                  </a:lnTo>
                  <a:lnTo>
                    <a:pt x="1201475" y="1103618"/>
                  </a:lnTo>
                  <a:lnTo>
                    <a:pt x="1199243" y="1102342"/>
                  </a:lnTo>
                  <a:lnTo>
                    <a:pt x="1197329" y="1101066"/>
                  </a:lnTo>
                  <a:lnTo>
                    <a:pt x="1195735" y="1099472"/>
                  </a:lnTo>
                  <a:lnTo>
                    <a:pt x="1194140" y="1097558"/>
                  </a:lnTo>
                  <a:lnTo>
                    <a:pt x="1192864" y="1095963"/>
                  </a:lnTo>
                  <a:lnTo>
                    <a:pt x="1191588" y="1093731"/>
                  </a:lnTo>
                  <a:lnTo>
                    <a:pt x="1190632" y="1091817"/>
                  </a:lnTo>
                  <a:lnTo>
                    <a:pt x="1189356" y="1087352"/>
                  </a:lnTo>
                  <a:lnTo>
                    <a:pt x="1189037" y="1082887"/>
                  </a:lnTo>
                  <a:lnTo>
                    <a:pt x="1189356" y="1078741"/>
                  </a:lnTo>
                  <a:lnTo>
                    <a:pt x="1190632" y="1074276"/>
                  </a:lnTo>
                  <a:lnTo>
                    <a:pt x="1191588" y="1072043"/>
                  </a:lnTo>
                  <a:lnTo>
                    <a:pt x="1192864" y="1070130"/>
                  </a:lnTo>
                  <a:lnTo>
                    <a:pt x="1194140" y="1068535"/>
                  </a:lnTo>
                  <a:lnTo>
                    <a:pt x="1195735" y="1066621"/>
                  </a:lnTo>
                  <a:lnTo>
                    <a:pt x="1257289" y="967433"/>
                  </a:lnTo>
                  <a:lnTo>
                    <a:pt x="1258884" y="965838"/>
                  </a:lnTo>
                  <a:lnTo>
                    <a:pt x="1261435" y="965200"/>
                  </a:lnTo>
                  <a:close/>
                  <a:moveTo>
                    <a:pt x="346041" y="844550"/>
                  </a:moveTo>
                  <a:lnTo>
                    <a:pt x="350799" y="844550"/>
                  </a:lnTo>
                  <a:lnTo>
                    <a:pt x="658851" y="844550"/>
                  </a:lnTo>
                  <a:lnTo>
                    <a:pt x="663927" y="844550"/>
                  </a:lnTo>
                  <a:lnTo>
                    <a:pt x="669003" y="845185"/>
                  </a:lnTo>
                  <a:lnTo>
                    <a:pt x="673762" y="846773"/>
                  </a:lnTo>
                  <a:lnTo>
                    <a:pt x="678204" y="848043"/>
                  </a:lnTo>
                  <a:lnTo>
                    <a:pt x="682645" y="850265"/>
                  </a:lnTo>
                  <a:lnTo>
                    <a:pt x="686452" y="852805"/>
                  </a:lnTo>
                  <a:lnTo>
                    <a:pt x="690259" y="855345"/>
                  </a:lnTo>
                  <a:lnTo>
                    <a:pt x="693749" y="858838"/>
                  </a:lnTo>
                  <a:lnTo>
                    <a:pt x="697239" y="862330"/>
                  </a:lnTo>
                  <a:lnTo>
                    <a:pt x="699777" y="865823"/>
                  </a:lnTo>
                  <a:lnTo>
                    <a:pt x="702315" y="869950"/>
                  </a:lnTo>
                  <a:lnTo>
                    <a:pt x="704218" y="874395"/>
                  </a:lnTo>
                  <a:lnTo>
                    <a:pt x="705804" y="879158"/>
                  </a:lnTo>
                  <a:lnTo>
                    <a:pt x="707391" y="883920"/>
                  </a:lnTo>
                  <a:lnTo>
                    <a:pt x="708025" y="888683"/>
                  </a:lnTo>
                  <a:lnTo>
                    <a:pt x="708025" y="893763"/>
                  </a:lnTo>
                  <a:lnTo>
                    <a:pt x="708025" y="898843"/>
                  </a:lnTo>
                  <a:lnTo>
                    <a:pt x="707391" y="903605"/>
                  </a:lnTo>
                  <a:lnTo>
                    <a:pt x="705804" y="908368"/>
                  </a:lnTo>
                  <a:lnTo>
                    <a:pt x="704218" y="912495"/>
                  </a:lnTo>
                  <a:lnTo>
                    <a:pt x="702315" y="916940"/>
                  </a:lnTo>
                  <a:lnTo>
                    <a:pt x="699777" y="921068"/>
                  </a:lnTo>
                  <a:lnTo>
                    <a:pt x="697239" y="924878"/>
                  </a:lnTo>
                  <a:lnTo>
                    <a:pt x="693749" y="928370"/>
                  </a:lnTo>
                  <a:lnTo>
                    <a:pt x="690259" y="931545"/>
                  </a:lnTo>
                  <a:lnTo>
                    <a:pt x="686452" y="934403"/>
                  </a:lnTo>
                  <a:lnTo>
                    <a:pt x="682645" y="936943"/>
                  </a:lnTo>
                  <a:lnTo>
                    <a:pt x="678204" y="938848"/>
                  </a:lnTo>
                  <a:lnTo>
                    <a:pt x="673762" y="940753"/>
                  </a:lnTo>
                  <a:lnTo>
                    <a:pt x="669003" y="941705"/>
                  </a:lnTo>
                  <a:lnTo>
                    <a:pt x="663927" y="942658"/>
                  </a:lnTo>
                  <a:lnTo>
                    <a:pt x="658851" y="942975"/>
                  </a:lnTo>
                  <a:lnTo>
                    <a:pt x="350799" y="942975"/>
                  </a:lnTo>
                  <a:lnTo>
                    <a:pt x="346041" y="942658"/>
                  </a:lnTo>
                  <a:lnTo>
                    <a:pt x="340965" y="941705"/>
                  </a:lnTo>
                  <a:lnTo>
                    <a:pt x="336206" y="940753"/>
                  </a:lnTo>
                  <a:lnTo>
                    <a:pt x="331764" y="938848"/>
                  </a:lnTo>
                  <a:lnTo>
                    <a:pt x="327323" y="936943"/>
                  </a:lnTo>
                  <a:lnTo>
                    <a:pt x="323516" y="934403"/>
                  </a:lnTo>
                  <a:lnTo>
                    <a:pt x="319391" y="931545"/>
                  </a:lnTo>
                  <a:lnTo>
                    <a:pt x="316219" y="928370"/>
                  </a:lnTo>
                  <a:lnTo>
                    <a:pt x="312729" y="924878"/>
                  </a:lnTo>
                  <a:lnTo>
                    <a:pt x="309874" y="921068"/>
                  </a:lnTo>
                  <a:lnTo>
                    <a:pt x="307653" y="916940"/>
                  </a:lnTo>
                  <a:lnTo>
                    <a:pt x="305432" y="912495"/>
                  </a:lnTo>
                  <a:lnTo>
                    <a:pt x="303846" y="908368"/>
                  </a:lnTo>
                  <a:lnTo>
                    <a:pt x="302577" y="903605"/>
                  </a:lnTo>
                  <a:lnTo>
                    <a:pt x="301943" y="898843"/>
                  </a:lnTo>
                  <a:lnTo>
                    <a:pt x="301625" y="893763"/>
                  </a:lnTo>
                  <a:lnTo>
                    <a:pt x="301943" y="888683"/>
                  </a:lnTo>
                  <a:lnTo>
                    <a:pt x="302577" y="883920"/>
                  </a:lnTo>
                  <a:lnTo>
                    <a:pt x="303846" y="879158"/>
                  </a:lnTo>
                  <a:lnTo>
                    <a:pt x="305432" y="874395"/>
                  </a:lnTo>
                  <a:lnTo>
                    <a:pt x="307336" y="869950"/>
                  </a:lnTo>
                  <a:lnTo>
                    <a:pt x="309874" y="865823"/>
                  </a:lnTo>
                  <a:lnTo>
                    <a:pt x="312729" y="862330"/>
                  </a:lnTo>
                  <a:lnTo>
                    <a:pt x="316219" y="858838"/>
                  </a:lnTo>
                  <a:lnTo>
                    <a:pt x="319391" y="855345"/>
                  </a:lnTo>
                  <a:lnTo>
                    <a:pt x="323516" y="852805"/>
                  </a:lnTo>
                  <a:lnTo>
                    <a:pt x="327323" y="850265"/>
                  </a:lnTo>
                  <a:lnTo>
                    <a:pt x="331764" y="848043"/>
                  </a:lnTo>
                  <a:lnTo>
                    <a:pt x="336206" y="846773"/>
                  </a:lnTo>
                  <a:lnTo>
                    <a:pt x="340965" y="845185"/>
                  </a:lnTo>
                  <a:lnTo>
                    <a:pt x="346041" y="844550"/>
                  </a:lnTo>
                  <a:close/>
                  <a:moveTo>
                    <a:pt x="344144" y="590550"/>
                  </a:moveTo>
                  <a:lnTo>
                    <a:pt x="960782" y="590550"/>
                  </a:lnTo>
                  <a:lnTo>
                    <a:pt x="966812" y="591185"/>
                  </a:lnTo>
                  <a:lnTo>
                    <a:pt x="973159" y="592138"/>
                  </a:lnTo>
                  <a:lnTo>
                    <a:pt x="978871" y="593725"/>
                  </a:lnTo>
                  <a:lnTo>
                    <a:pt x="984584" y="595630"/>
                  </a:lnTo>
                  <a:lnTo>
                    <a:pt x="990296" y="598488"/>
                  </a:lnTo>
                  <a:lnTo>
                    <a:pt x="995374" y="601345"/>
                  </a:lnTo>
                  <a:lnTo>
                    <a:pt x="1000135" y="604838"/>
                  </a:lnTo>
                  <a:lnTo>
                    <a:pt x="1004260" y="608965"/>
                  </a:lnTo>
                  <a:lnTo>
                    <a:pt x="1008386" y="613410"/>
                  </a:lnTo>
                  <a:lnTo>
                    <a:pt x="1011560" y="617855"/>
                  </a:lnTo>
                  <a:lnTo>
                    <a:pt x="1015051" y="623253"/>
                  </a:lnTo>
                  <a:lnTo>
                    <a:pt x="1017590" y="628650"/>
                  </a:lnTo>
                  <a:lnTo>
                    <a:pt x="1019811" y="634048"/>
                  </a:lnTo>
                  <a:lnTo>
                    <a:pt x="1021081" y="639763"/>
                  </a:lnTo>
                  <a:lnTo>
                    <a:pt x="1021715" y="646113"/>
                  </a:lnTo>
                  <a:lnTo>
                    <a:pt x="1022350" y="652145"/>
                  </a:lnTo>
                  <a:lnTo>
                    <a:pt x="1021715" y="658813"/>
                  </a:lnTo>
                  <a:lnTo>
                    <a:pt x="1021081" y="664528"/>
                  </a:lnTo>
                  <a:lnTo>
                    <a:pt x="1019811" y="670878"/>
                  </a:lnTo>
                  <a:lnTo>
                    <a:pt x="1017590" y="676275"/>
                  </a:lnTo>
                  <a:lnTo>
                    <a:pt x="1015051" y="681673"/>
                  </a:lnTo>
                  <a:lnTo>
                    <a:pt x="1011560" y="686753"/>
                  </a:lnTo>
                  <a:lnTo>
                    <a:pt x="1008386" y="691515"/>
                  </a:lnTo>
                  <a:lnTo>
                    <a:pt x="1004260" y="695960"/>
                  </a:lnTo>
                  <a:lnTo>
                    <a:pt x="1000135" y="700088"/>
                  </a:lnTo>
                  <a:lnTo>
                    <a:pt x="995374" y="703580"/>
                  </a:lnTo>
                  <a:lnTo>
                    <a:pt x="990296" y="706438"/>
                  </a:lnTo>
                  <a:lnTo>
                    <a:pt x="984584" y="708978"/>
                  </a:lnTo>
                  <a:lnTo>
                    <a:pt x="978871" y="711200"/>
                  </a:lnTo>
                  <a:lnTo>
                    <a:pt x="973159" y="712788"/>
                  </a:lnTo>
                  <a:lnTo>
                    <a:pt x="966812" y="713740"/>
                  </a:lnTo>
                  <a:lnTo>
                    <a:pt x="960782" y="714375"/>
                  </a:lnTo>
                  <a:lnTo>
                    <a:pt x="344144" y="714375"/>
                  </a:lnTo>
                  <a:lnTo>
                    <a:pt x="338114" y="713740"/>
                  </a:lnTo>
                  <a:lnTo>
                    <a:pt x="331767" y="712788"/>
                  </a:lnTo>
                  <a:lnTo>
                    <a:pt x="326054" y="711200"/>
                  </a:lnTo>
                  <a:lnTo>
                    <a:pt x="320342" y="708978"/>
                  </a:lnTo>
                  <a:lnTo>
                    <a:pt x="314946" y="706438"/>
                  </a:lnTo>
                  <a:lnTo>
                    <a:pt x="309869" y="703580"/>
                  </a:lnTo>
                  <a:lnTo>
                    <a:pt x="305108" y="700088"/>
                  </a:lnTo>
                  <a:lnTo>
                    <a:pt x="300982" y="695960"/>
                  </a:lnTo>
                  <a:lnTo>
                    <a:pt x="296857" y="691515"/>
                  </a:lnTo>
                  <a:lnTo>
                    <a:pt x="293366" y="686753"/>
                  </a:lnTo>
                  <a:lnTo>
                    <a:pt x="290192" y="681673"/>
                  </a:lnTo>
                  <a:lnTo>
                    <a:pt x="287653" y="676275"/>
                  </a:lnTo>
                  <a:lnTo>
                    <a:pt x="285432" y="670878"/>
                  </a:lnTo>
                  <a:lnTo>
                    <a:pt x="284162" y="664528"/>
                  </a:lnTo>
                  <a:lnTo>
                    <a:pt x="282893" y="658813"/>
                  </a:lnTo>
                  <a:lnTo>
                    <a:pt x="282575" y="652145"/>
                  </a:lnTo>
                  <a:lnTo>
                    <a:pt x="282893" y="646113"/>
                  </a:lnTo>
                  <a:lnTo>
                    <a:pt x="284162" y="639763"/>
                  </a:lnTo>
                  <a:lnTo>
                    <a:pt x="285432" y="634048"/>
                  </a:lnTo>
                  <a:lnTo>
                    <a:pt x="287653" y="628650"/>
                  </a:lnTo>
                  <a:lnTo>
                    <a:pt x="290192" y="623253"/>
                  </a:lnTo>
                  <a:lnTo>
                    <a:pt x="293366" y="617855"/>
                  </a:lnTo>
                  <a:lnTo>
                    <a:pt x="296857" y="613410"/>
                  </a:lnTo>
                  <a:lnTo>
                    <a:pt x="300982" y="608965"/>
                  </a:lnTo>
                  <a:lnTo>
                    <a:pt x="305108" y="604838"/>
                  </a:lnTo>
                  <a:lnTo>
                    <a:pt x="309869" y="601345"/>
                  </a:lnTo>
                  <a:lnTo>
                    <a:pt x="314946" y="598488"/>
                  </a:lnTo>
                  <a:lnTo>
                    <a:pt x="320342" y="595630"/>
                  </a:lnTo>
                  <a:lnTo>
                    <a:pt x="326054" y="593725"/>
                  </a:lnTo>
                  <a:lnTo>
                    <a:pt x="331767" y="592138"/>
                  </a:lnTo>
                  <a:lnTo>
                    <a:pt x="338114" y="591185"/>
                  </a:lnTo>
                  <a:lnTo>
                    <a:pt x="344144" y="590550"/>
                  </a:lnTo>
                  <a:close/>
                  <a:moveTo>
                    <a:pt x="1750865" y="411163"/>
                  </a:moveTo>
                  <a:lnTo>
                    <a:pt x="1754043" y="411481"/>
                  </a:lnTo>
                  <a:lnTo>
                    <a:pt x="1757540" y="411798"/>
                  </a:lnTo>
                  <a:lnTo>
                    <a:pt x="1760718" y="413068"/>
                  </a:lnTo>
                  <a:lnTo>
                    <a:pt x="1764214" y="414021"/>
                  </a:lnTo>
                  <a:lnTo>
                    <a:pt x="1767710" y="414973"/>
                  </a:lnTo>
                  <a:lnTo>
                    <a:pt x="1770889" y="416878"/>
                  </a:lnTo>
                  <a:lnTo>
                    <a:pt x="1777563" y="421006"/>
                  </a:lnTo>
                  <a:lnTo>
                    <a:pt x="1784555" y="425768"/>
                  </a:lnTo>
                  <a:lnTo>
                    <a:pt x="1790912" y="431166"/>
                  </a:lnTo>
                  <a:lnTo>
                    <a:pt x="1797904" y="437198"/>
                  </a:lnTo>
                  <a:lnTo>
                    <a:pt x="1812207" y="451486"/>
                  </a:lnTo>
                  <a:lnTo>
                    <a:pt x="1827145" y="466408"/>
                  </a:lnTo>
                  <a:lnTo>
                    <a:pt x="1836680" y="476251"/>
                  </a:lnTo>
                  <a:lnTo>
                    <a:pt x="1851935" y="491173"/>
                  </a:lnTo>
                  <a:lnTo>
                    <a:pt x="1865920" y="505461"/>
                  </a:lnTo>
                  <a:lnTo>
                    <a:pt x="1872277" y="512446"/>
                  </a:lnTo>
                  <a:lnTo>
                    <a:pt x="1877680" y="519431"/>
                  </a:lnTo>
                  <a:lnTo>
                    <a:pt x="1882447" y="525781"/>
                  </a:lnTo>
                  <a:lnTo>
                    <a:pt x="1886579" y="532766"/>
                  </a:lnTo>
                  <a:lnTo>
                    <a:pt x="1888486" y="536258"/>
                  </a:lnTo>
                  <a:lnTo>
                    <a:pt x="1889439" y="539433"/>
                  </a:lnTo>
                  <a:lnTo>
                    <a:pt x="1891029" y="542608"/>
                  </a:lnTo>
                  <a:lnTo>
                    <a:pt x="1891664" y="546101"/>
                  </a:lnTo>
                  <a:lnTo>
                    <a:pt x="1891982" y="549593"/>
                  </a:lnTo>
                  <a:lnTo>
                    <a:pt x="1892300" y="552768"/>
                  </a:lnTo>
                  <a:lnTo>
                    <a:pt x="1892300" y="556261"/>
                  </a:lnTo>
                  <a:lnTo>
                    <a:pt x="1891664" y="559753"/>
                  </a:lnTo>
                  <a:lnTo>
                    <a:pt x="1891029" y="562928"/>
                  </a:lnTo>
                  <a:lnTo>
                    <a:pt x="1889757" y="566738"/>
                  </a:lnTo>
                  <a:lnTo>
                    <a:pt x="1888486" y="570231"/>
                  </a:lnTo>
                  <a:lnTo>
                    <a:pt x="1886261" y="574041"/>
                  </a:lnTo>
                  <a:lnTo>
                    <a:pt x="1884036" y="577533"/>
                  </a:lnTo>
                  <a:lnTo>
                    <a:pt x="1881176" y="581343"/>
                  </a:lnTo>
                  <a:lnTo>
                    <a:pt x="1877680" y="585153"/>
                  </a:lnTo>
                  <a:lnTo>
                    <a:pt x="1874184" y="588963"/>
                  </a:lnTo>
                  <a:lnTo>
                    <a:pt x="1476895" y="985838"/>
                  </a:lnTo>
                  <a:lnTo>
                    <a:pt x="1472763" y="989966"/>
                  </a:lnTo>
                  <a:lnTo>
                    <a:pt x="1468313" y="993458"/>
                  </a:lnTo>
                  <a:lnTo>
                    <a:pt x="1464182" y="996633"/>
                  </a:lnTo>
                  <a:lnTo>
                    <a:pt x="1459732" y="999808"/>
                  </a:lnTo>
                  <a:lnTo>
                    <a:pt x="1455282" y="1002348"/>
                  </a:lnTo>
                  <a:lnTo>
                    <a:pt x="1450515" y="1004888"/>
                  </a:lnTo>
                  <a:lnTo>
                    <a:pt x="1446065" y="1007111"/>
                  </a:lnTo>
                  <a:lnTo>
                    <a:pt x="1440980" y="1009016"/>
                  </a:lnTo>
                  <a:lnTo>
                    <a:pt x="1436212" y="1010921"/>
                  </a:lnTo>
                  <a:lnTo>
                    <a:pt x="1431445" y="1012826"/>
                  </a:lnTo>
                  <a:lnTo>
                    <a:pt x="1426360" y="1013778"/>
                  </a:lnTo>
                  <a:lnTo>
                    <a:pt x="1421274" y="1015366"/>
                  </a:lnTo>
                  <a:lnTo>
                    <a:pt x="1416507" y="1016001"/>
                  </a:lnTo>
                  <a:lnTo>
                    <a:pt x="1411422" y="1016953"/>
                  </a:lnTo>
                  <a:lnTo>
                    <a:pt x="1406336" y="1017271"/>
                  </a:lnTo>
                  <a:lnTo>
                    <a:pt x="1401569" y="1017588"/>
                  </a:lnTo>
                  <a:lnTo>
                    <a:pt x="1396484" y="1017588"/>
                  </a:lnTo>
                  <a:lnTo>
                    <a:pt x="1391716" y="1017271"/>
                  </a:lnTo>
                  <a:lnTo>
                    <a:pt x="1386949" y="1016953"/>
                  </a:lnTo>
                  <a:lnTo>
                    <a:pt x="1382499" y="1015683"/>
                  </a:lnTo>
                  <a:lnTo>
                    <a:pt x="1377731" y="1015048"/>
                  </a:lnTo>
                  <a:lnTo>
                    <a:pt x="1373282" y="1013461"/>
                  </a:lnTo>
                  <a:lnTo>
                    <a:pt x="1368832" y="1012191"/>
                  </a:lnTo>
                  <a:lnTo>
                    <a:pt x="1364700" y="1010286"/>
                  </a:lnTo>
                  <a:lnTo>
                    <a:pt x="1360886" y="1008063"/>
                  </a:lnTo>
                  <a:lnTo>
                    <a:pt x="1357072" y="1005523"/>
                  </a:lnTo>
                  <a:lnTo>
                    <a:pt x="1353576" y="1002983"/>
                  </a:lnTo>
                  <a:lnTo>
                    <a:pt x="1350080" y="1000126"/>
                  </a:lnTo>
                  <a:lnTo>
                    <a:pt x="1347220" y="996633"/>
                  </a:lnTo>
                  <a:lnTo>
                    <a:pt x="1344359" y="993458"/>
                  </a:lnTo>
                  <a:lnTo>
                    <a:pt x="1341817" y="989331"/>
                  </a:lnTo>
                  <a:lnTo>
                    <a:pt x="1339274" y="985521"/>
                  </a:lnTo>
                  <a:lnTo>
                    <a:pt x="1337367" y="981076"/>
                  </a:lnTo>
                  <a:lnTo>
                    <a:pt x="1335778" y="976313"/>
                  </a:lnTo>
                  <a:lnTo>
                    <a:pt x="1326561" y="967106"/>
                  </a:lnTo>
                  <a:lnTo>
                    <a:pt x="1322111" y="965518"/>
                  </a:lnTo>
                  <a:lnTo>
                    <a:pt x="1317979" y="963296"/>
                  </a:lnTo>
                  <a:lnTo>
                    <a:pt x="1314165" y="961073"/>
                  </a:lnTo>
                  <a:lnTo>
                    <a:pt x="1310351" y="958851"/>
                  </a:lnTo>
                  <a:lnTo>
                    <a:pt x="1307173" y="956311"/>
                  </a:lnTo>
                  <a:lnTo>
                    <a:pt x="1303995" y="953453"/>
                  </a:lnTo>
                  <a:lnTo>
                    <a:pt x="1301134" y="950913"/>
                  </a:lnTo>
                  <a:lnTo>
                    <a:pt x="1298274" y="948056"/>
                  </a:lnTo>
                  <a:lnTo>
                    <a:pt x="1295731" y="944563"/>
                  </a:lnTo>
                  <a:lnTo>
                    <a:pt x="1293824" y="941706"/>
                  </a:lnTo>
                  <a:lnTo>
                    <a:pt x="1291599" y="938531"/>
                  </a:lnTo>
                  <a:lnTo>
                    <a:pt x="1289692" y="935038"/>
                  </a:lnTo>
                  <a:lnTo>
                    <a:pt x="1288103" y="931546"/>
                  </a:lnTo>
                  <a:lnTo>
                    <a:pt x="1286832" y="928371"/>
                  </a:lnTo>
                  <a:lnTo>
                    <a:pt x="1284607" y="921068"/>
                  </a:lnTo>
                  <a:lnTo>
                    <a:pt x="1283336" y="913448"/>
                  </a:lnTo>
                  <a:lnTo>
                    <a:pt x="1282700" y="905511"/>
                  </a:lnTo>
                  <a:lnTo>
                    <a:pt x="1283018" y="897573"/>
                  </a:lnTo>
                  <a:lnTo>
                    <a:pt x="1283971" y="889953"/>
                  </a:lnTo>
                  <a:lnTo>
                    <a:pt x="1285560" y="882016"/>
                  </a:lnTo>
                  <a:lnTo>
                    <a:pt x="1287785" y="874078"/>
                  </a:lnTo>
                  <a:lnTo>
                    <a:pt x="1290646" y="866141"/>
                  </a:lnTo>
                  <a:lnTo>
                    <a:pt x="1294142" y="858521"/>
                  </a:lnTo>
                  <a:lnTo>
                    <a:pt x="1298909" y="849948"/>
                  </a:lnTo>
                  <a:lnTo>
                    <a:pt x="1304313" y="841376"/>
                  </a:lnTo>
                  <a:lnTo>
                    <a:pt x="1310351" y="833756"/>
                  </a:lnTo>
                  <a:lnTo>
                    <a:pt x="1317026" y="826136"/>
                  </a:lnTo>
                  <a:lnTo>
                    <a:pt x="1714315" y="429261"/>
                  </a:lnTo>
                  <a:lnTo>
                    <a:pt x="1718446" y="425768"/>
                  </a:lnTo>
                  <a:lnTo>
                    <a:pt x="1721943" y="422276"/>
                  </a:lnTo>
                  <a:lnTo>
                    <a:pt x="1726074" y="419736"/>
                  </a:lnTo>
                  <a:lnTo>
                    <a:pt x="1729571" y="417196"/>
                  </a:lnTo>
                  <a:lnTo>
                    <a:pt x="1733384" y="415608"/>
                  </a:lnTo>
                  <a:lnTo>
                    <a:pt x="1736881" y="414021"/>
                  </a:lnTo>
                  <a:lnTo>
                    <a:pt x="1740377" y="412433"/>
                  </a:lnTo>
                  <a:lnTo>
                    <a:pt x="1743873" y="411798"/>
                  </a:lnTo>
                  <a:lnTo>
                    <a:pt x="1747051" y="411481"/>
                  </a:lnTo>
                  <a:lnTo>
                    <a:pt x="1750865" y="411163"/>
                  </a:lnTo>
                  <a:close/>
                  <a:moveTo>
                    <a:pt x="198373" y="319088"/>
                  </a:moveTo>
                  <a:lnTo>
                    <a:pt x="1557783" y="319088"/>
                  </a:lnTo>
                  <a:lnTo>
                    <a:pt x="1453042" y="423822"/>
                  </a:lnTo>
                  <a:lnTo>
                    <a:pt x="315492" y="423822"/>
                  </a:lnTo>
                  <a:lnTo>
                    <a:pt x="305336" y="424140"/>
                  </a:lnTo>
                  <a:lnTo>
                    <a:pt x="295179" y="424774"/>
                  </a:lnTo>
                  <a:lnTo>
                    <a:pt x="285340" y="426361"/>
                  </a:lnTo>
                  <a:lnTo>
                    <a:pt x="275500" y="427631"/>
                  </a:lnTo>
                  <a:lnTo>
                    <a:pt x="265979" y="429852"/>
                  </a:lnTo>
                  <a:lnTo>
                    <a:pt x="256457" y="433026"/>
                  </a:lnTo>
                  <a:lnTo>
                    <a:pt x="247570" y="435882"/>
                  </a:lnTo>
                  <a:lnTo>
                    <a:pt x="238365" y="439374"/>
                  </a:lnTo>
                  <a:lnTo>
                    <a:pt x="229478" y="443499"/>
                  </a:lnTo>
                  <a:lnTo>
                    <a:pt x="221226" y="447943"/>
                  </a:lnTo>
                  <a:lnTo>
                    <a:pt x="212973" y="452703"/>
                  </a:lnTo>
                  <a:lnTo>
                    <a:pt x="204721" y="457781"/>
                  </a:lnTo>
                  <a:lnTo>
                    <a:pt x="196786" y="463494"/>
                  </a:lnTo>
                  <a:lnTo>
                    <a:pt x="189486" y="469207"/>
                  </a:lnTo>
                  <a:lnTo>
                    <a:pt x="182186" y="475554"/>
                  </a:lnTo>
                  <a:lnTo>
                    <a:pt x="175203" y="481902"/>
                  </a:lnTo>
                  <a:lnTo>
                    <a:pt x="168855" y="488884"/>
                  </a:lnTo>
                  <a:lnTo>
                    <a:pt x="162507" y="496184"/>
                  </a:lnTo>
                  <a:lnTo>
                    <a:pt x="156794" y="503483"/>
                  </a:lnTo>
                  <a:lnTo>
                    <a:pt x="151398" y="511100"/>
                  </a:lnTo>
                  <a:lnTo>
                    <a:pt x="145685" y="519670"/>
                  </a:lnTo>
                  <a:lnTo>
                    <a:pt x="140924" y="527604"/>
                  </a:lnTo>
                  <a:lnTo>
                    <a:pt x="136798" y="536490"/>
                  </a:lnTo>
                  <a:lnTo>
                    <a:pt x="132672" y="545060"/>
                  </a:lnTo>
                  <a:lnTo>
                    <a:pt x="129498" y="554263"/>
                  </a:lnTo>
                  <a:lnTo>
                    <a:pt x="126007" y="563150"/>
                  </a:lnTo>
                  <a:lnTo>
                    <a:pt x="123468" y="572671"/>
                  </a:lnTo>
                  <a:lnTo>
                    <a:pt x="121246" y="582193"/>
                  </a:lnTo>
                  <a:lnTo>
                    <a:pt x="119659" y="592031"/>
                  </a:lnTo>
                  <a:lnTo>
                    <a:pt x="118072" y="601870"/>
                  </a:lnTo>
                  <a:lnTo>
                    <a:pt x="117437" y="612026"/>
                  </a:lnTo>
                  <a:lnTo>
                    <a:pt x="117437" y="622182"/>
                  </a:lnTo>
                  <a:lnTo>
                    <a:pt x="117437" y="1633658"/>
                  </a:lnTo>
                  <a:lnTo>
                    <a:pt x="117437" y="1643814"/>
                  </a:lnTo>
                  <a:lnTo>
                    <a:pt x="118072" y="1653970"/>
                  </a:lnTo>
                  <a:lnTo>
                    <a:pt x="119659" y="1663808"/>
                  </a:lnTo>
                  <a:lnTo>
                    <a:pt x="121246" y="1673647"/>
                  </a:lnTo>
                  <a:lnTo>
                    <a:pt x="123468" y="1683168"/>
                  </a:lnTo>
                  <a:lnTo>
                    <a:pt x="126007" y="1692689"/>
                  </a:lnTo>
                  <a:lnTo>
                    <a:pt x="129498" y="1701576"/>
                  </a:lnTo>
                  <a:lnTo>
                    <a:pt x="132672" y="1710780"/>
                  </a:lnTo>
                  <a:lnTo>
                    <a:pt x="136798" y="1719666"/>
                  </a:lnTo>
                  <a:lnTo>
                    <a:pt x="140924" y="1728235"/>
                  </a:lnTo>
                  <a:lnTo>
                    <a:pt x="145685" y="1736170"/>
                  </a:lnTo>
                  <a:lnTo>
                    <a:pt x="151398" y="1744739"/>
                  </a:lnTo>
                  <a:lnTo>
                    <a:pt x="156794" y="1752356"/>
                  </a:lnTo>
                  <a:lnTo>
                    <a:pt x="162507" y="1759656"/>
                  </a:lnTo>
                  <a:lnTo>
                    <a:pt x="168855" y="1766955"/>
                  </a:lnTo>
                  <a:lnTo>
                    <a:pt x="175203" y="1773938"/>
                  </a:lnTo>
                  <a:lnTo>
                    <a:pt x="182186" y="1780285"/>
                  </a:lnTo>
                  <a:lnTo>
                    <a:pt x="189486" y="1786633"/>
                  </a:lnTo>
                  <a:lnTo>
                    <a:pt x="196786" y="1792345"/>
                  </a:lnTo>
                  <a:lnTo>
                    <a:pt x="204721" y="1798375"/>
                  </a:lnTo>
                  <a:lnTo>
                    <a:pt x="212973" y="1803453"/>
                  </a:lnTo>
                  <a:lnTo>
                    <a:pt x="221226" y="1808214"/>
                  </a:lnTo>
                  <a:lnTo>
                    <a:pt x="229478" y="1812340"/>
                  </a:lnTo>
                  <a:lnTo>
                    <a:pt x="238365" y="1816466"/>
                  </a:lnTo>
                  <a:lnTo>
                    <a:pt x="247570" y="1819640"/>
                  </a:lnTo>
                  <a:lnTo>
                    <a:pt x="256457" y="1823131"/>
                  </a:lnTo>
                  <a:lnTo>
                    <a:pt x="265979" y="1825670"/>
                  </a:lnTo>
                  <a:lnTo>
                    <a:pt x="275500" y="1827891"/>
                  </a:lnTo>
                  <a:lnTo>
                    <a:pt x="285340" y="1829478"/>
                  </a:lnTo>
                  <a:lnTo>
                    <a:pt x="295179" y="1831065"/>
                  </a:lnTo>
                  <a:lnTo>
                    <a:pt x="305336" y="1831700"/>
                  </a:lnTo>
                  <a:lnTo>
                    <a:pt x="315492" y="1831700"/>
                  </a:lnTo>
                  <a:lnTo>
                    <a:pt x="1632371" y="1831700"/>
                  </a:lnTo>
                  <a:lnTo>
                    <a:pt x="1642527" y="1831700"/>
                  </a:lnTo>
                  <a:lnTo>
                    <a:pt x="1652367" y="1831065"/>
                  </a:lnTo>
                  <a:lnTo>
                    <a:pt x="1662523" y="1829478"/>
                  </a:lnTo>
                  <a:lnTo>
                    <a:pt x="1672045" y="1827891"/>
                  </a:lnTo>
                  <a:lnTo>
                    <a:pt x="1681885" y="1825670"/>
                  </a:lnTo>
                  <a:lnTo>
                    <a:pt x="1691089" y="1823131"/>
                  </a:lnTo>
                  <a:lnTo>
                    <a:pt x="1700611" y="1819640"/>
                  </a:lnTo>
                  <a:lnTo>
                    <a:pt x="1709181" y="1816466"/>
                  </a:lnTo>
                  <a:lnTo>
                    <a:pt x="1718385" y="1812340"/>
                  </a:lnTo>
                  <a:lnTo>
                    <a:pt x="1726637" y="1808214"/>
                  </a:lnTo>
                  <a:lnTo>
                    <a:pt x="1735207" y="1803453"/>
                  </a:lnTo>
                  <a:lnTo>
                    <a:pt x="1743142" y="1798375"/>
                  </a:lnTo>
                  <a:lnTo>
                    <a:pt x="1750760" y="1792345"/>
                  </a:lnTo>
                  <a:lnTo>
                    <a:pt x="1758377" y="1786633"/>
                  </a:lnTo>
                  <a:lnTo>
                    <a:pt x="1765677" y="1780285"/>
                  </a:lnTo>
                  <a:lnTo>
                    <a:pt x="1772660" y="1773938"/>
                  </a:lnTo>
                  <a:lnTo>
                    <a:pt x="1779325" y="1766955"/>
                  </a:lnTo>
                  <a:lnTo>
                    <a:pt x="1785356" y="1759973"/>
                  </a:lnTo>
                  <a:lnTo>
                    <a:pt x="1791069" y="1752356"/>
                  </a:lnTo>
                  <a:lnTo>
                    <a:pt x="1796782" y="1744739"/>
                  </a:lnTo>
                  <a:lnTo>
                    <a:pt x="1801861" y="1736805"/>
                  </a:lnTo>
                  <a:lnTo>
                    <a:pt x="1806621" y="1728235"/>
                  </a:lnTo>
                  <a:lnTo>
                    <a:pt x="1810748" y="1719666"/>
                  </a:lnTo>
                  <a:lnTo>
                    <a:pt x="1814874" y="1710780"/>
                  </a:lnTo>
                  <a:lnTo>
                    <a:pt x="1818683" y="1702211"/>
                  </a:lnTo>
                  <a:lnTo>
                    <a:pt x="1821857" y="1692689"/>
                  </a:lnTo>
                  <a:lnTo>
                    <a:pt x="1824396" y="1683168"/>
                  </a:lnTo>
                  <a:lnTo>
                    <a:pt x="1826617" y="1673647"/>
                  </a:lnTo>
                  <a:lnTo>
                    <a:pt x="1828522" y="1663808"/>
                  </a:lnTo>
                  <a:lnTo>
                    <a:pt x="1829474" y="1653970"/>
                  </a:lnTo>
                  <a:lnTo>
                    <a:pt x="1830109" y="1643814"/>
                  </a:lnTo>
                  <a:lnTo>
                    <a:pt x="1830426" y="1633658"/>
                  </a:lnTo>
                  <a:lnTo>
                    <a:pt x="1830426" y="1113162"/>
                  </a:lnTo>
                  <a:lnTo>
                    <a:pt x="1830426" y="773570"/>
                  </a:lnTo>
                  <a:lnTo>
                    <a:pt x="1947863" y="656458"/>
                  </a:lnTo>
                  <a:lnTo>
                    <a:pt x="1947863" y="1738391"/>
                  </a:lnTo>
                  <a:lnTo>
                    <a:pt x="1947546" y="1748865"/>
                  </a:lnTo>
                  <a:lnTo>
                    <a:pt x="1946911" y="1758704"/>
                  </a:lnTo>
                  <a:lnTo>
                    <a:pt x="1945324" y="1768860"/>
                  </a:lnTo>
                  <a:lnTo>
                    <a:pt x="1943419" y="1778063"/>
                  </a:lnTo>
                  <a:lnTo>
                    <a:pt x="1941198" y="1787902"/>
                  </a:lnTo>
                  <a:lnTo>
                    <a:pt x="1938659" y="1797423"/>
                  </a:lnTo>
                  <a:lnTo>
                    <a:pt x="1935802" y="1806627"/>
                  </a:lnTo>
                  <a:lnTo>
                    <a:pt x="1932311" y="1815831"/>
                  </a:lnTo>
                  <a:lnTo>
                    <a:pt x="1928184" y="1824400"/>
                  </a:lnTo>
                  <a:lnTo>
                    <a:pt x="1923741" y="1832969"/>
                  </a:lnTo>
                  <a:lnTo>
                    <a:pt x="1918980" y="1841221"/>
                  </a:lnTo>
                  <a:lnTo>
                    <a:pt x="1913902" y="1849156"/>
                  </a:lnTo>
                  <a:lnTo>
                    <a:pt x="1908188" y="1856773"/>
                  </a:lnTo>
                  <a:lnTo>
                    <a:pt x="1902475" y="1864707"/>
                  </a:lnTo>
                  <a:lnTo>
                    <a:pt x="1896127" y="1871689"/>
                  </a:lnTo>
                  <a:lnTo>
                    <a:pt x="1889462" y="1878671"/>
                  </a:lnTo>
                  <a:lnTo>
                    <a:pt x="1882797" y="1885336"/>
                  </a:lnTo>
                  <a:lnTo>
                    <a:pt x="1875497" y="1891366"/>
                  </a:lnTo>
                  <a:lnTo>
                    <a:pt x="1868197" y="1897397"/>
                  </a:lnTo>
                  <a:lnTo>
                    <a:pt x="1860579" y="1902792"/>
                  </a:lnTo>
                  <a:lnTo>
                    <a:pt x="1852327" y="1907870"/>
                  </a:lnTo>
                  <a:lnTo>
                    <a:pt x="1844074" y="1912631"/>
                  </a:lnTo>
                  <a:lnTo>
                    <a:pt x="1835187" y="1917074"/>
                  </a:lnTo>
                  <a:lnTo>
                    <a:pt x="1826617" y="1920882"/>
                  </a:lnTo>
                  <a:lnTo>
                    <a:pt x="1817413" y="1924691"/>
                  </a:lnTo>
                  <a:lnTo>
                    <a:pt x="1808209" y="1927865"/>
                  </a:lnTo>
                  <a:lnTo>
                    <a:pt x="1799004" y="1930404"/>
                  </a:lnTo>
                  <a:lnTo>
                    <a:pt x="1789482" y="1932625"/>
                  </a:lnTo>
                  <a:lnTo>
                    <a:pt x="1779643" y="1934530"/>
                  </a:lnTo>
                  <a:lnTo>
                    <a:pt x="1769803" y="1935482"/>
                  </a:lnTo>
                  <a:lnTo>
                    <a:pt x="1759647" y="1936434"/>
                  </a:lnTo>
                  <a:lnTo>
                    <a:pt x="1749173" y="1936751"/>
                  </a:lnTo>
                  <a:lnTo>
                    <a:pt x="198373" y="1936751"/>
                  </a:lnTo>
                  <a:lnTo>
                    <a:pt x="188216" y="1936434"/>
                  </a:lnTo>
                  <a:lnTo>
                    <a:pt x="178377" y="1935482"/>
                  </a:lnTo>
                  <a:lnTo>
                    <a:pt x="168538" y="1934530"/>
                  </a:lnTo>
                  <a:lnTo>
                    <a:pt x="158699" y="1932625"/>
                  </a:lnTo>
                  <a:lnTo>
                    <a:pt x="148859" y="1930404"/>
                  </a:lnTo>
                  <a:lnTo>
                    <a:pt x="139655" y="1927865"/>
                  </a:lnTo>
                  <a:lnTo>
                    <a:pt x="130133" y="1924691"/>
                  </a:lnTo>
                  <a:lnTo>
                    <a:pt x="121246" y="1920882"/>
                  </a:lnTo>
                  <a:lnTo>
                    <a:pt x="112359" y="1917074"/>
                  </a:lnTo>
                  <a:lnTo>
                    <a:pt x="103789" y="1912631"/>
                  </a:lnTo>
                  <a:lnTo>
                    <a:pt x="95537" y="1907870"/>
                  </a:lnTo>
                  <a:lnTo>
                    <a:pt x="87602" y="1902792"/>
                  </a:lnTo>
                  <a:lnTo>
                    <a:pt x="79984" y="1897397"/>
                  </a:lnTo>
                  <a:lnTo>
                    <a:pt x="72049" y="1891366"/>
                  </a:lnTo>
                  <a:lnTo>
                    <a:pt x="65067" y="1885336"/>
                  </a:lnTo>
                  <a:lnTo>
                    <a:pt x="58084" y="1878671"/>
                  </a:lnTo>
                  <a:lnTo>
                    <a:pt x="51418" y="1871689"/>
                  </a:lnTo>
                  <a:lnTo>
                    <a:pt x="45388" y="1864707"/>
                  </a:lnTo>
                  <a:lnTo>
                    <a:pt x="39357" y="1856773"/>
                  </a:lnTo>
                  <a:lnTo>
                    <a:pt x="33962" y="1849156"/>
                  </a:lnTo>
                  <a:lnTo>
                    <a:pt x="28883" y="1841221"/>
                  </a:lnTo>
                  <a:lnTo>
                    <a:pt x="24122" y="1832969"/>
                  </a:lnTo>
                  <a:lnTo>
                    <a:pt x="19679" y="1824400"/>
                  </a:lnTo>
                  <a:lnTo>
                    <a:pt x="15870" y="1815831"/>
                  </a:lnTo>
                  <a:lnTo>
                    <a:pt x="12061" y="1806627"/>
                  </a:lnTo>
                  <a:lnTo>
                    <a:pt x="8887" y="1797423"/>
                  </a:lnTo>
                  <a:lnTo>
                    <a:pt x="6348" y="1787902"/>
                  </a:lnTo>
                  <a:lnTo>
                    <a:pt x="4126" y="1778063"/>
                  </a:lnTo>
                  <a:lnTo>
                    <a:pt x="2222" y="1768860"/>
                  </a:lnTo>
                  <a:lnTo>
                    <a:pt x="1270" y="1758704"/>
                  </a:lnTo>
                  <a:lnTo>
                    <a:pt x="318" y="1748865"/>
                  </a:lnTo>
                  <a:lnTo>
                    <a:pt x="0" y="1738391"/>
                  </a:lnTo>
                  <a:lnTo>
                    <a:pt x="0" y="517448"/>
                  </a:lnTo>
                  <a:lnTo>
                    <a:pt x="318" y="507292"/>
                  </a:lnTo>
                  <a:lnTo>
                    <a:pt x="1270" y="497453"/>
                  </a:lnTo>
                  <a:lnTo>
                    <a:pt x="2222" y="487297"/>
                  </a:lnTo>
                  <a:lnTo>
                    <a:pt x="4126" y="477776"/>
                  </a:lnTo>
                  <a:lnTo>
                    <a:pt x="6348" y="467937"/>
                  </a:lnTo>
                  <a:lnTo>
                    <a:pt x="8887" y="458416"/>
                  </a:lnTo>
                  <a:lnTo>
                    <a:pt x="12061" y="449212"/>
                  </a:lnTo>
                  <a:lnTo>
                    <a:pt x="15870" y="440008"/>
                  </a:lnTo>
                  <a:lnTo>
                    <a:pt x="19679" y="431439"/>
                  </a:lnTo>
                  <a:lnTo>
                    <a:pt x="24122" y="423187"/>
                  </a:lnTo>
                  <a:lnTo>
                    <a:pt x="28883" y="414618"/>
                  </a:lnTo>
                  <a:lnTo>
                    <a:pt x="33962" y="406684"/>
                  </a:lnTo>
                  <a:lnTo>
                    <a:pt x="39357" y="399067"/>
                  </a:lnTo>
                  <a:lnTo>
                    <a:pt x="45388" y="391450"/>
                  </a:lnTo>
                  <a:lnTo>
                    <a:pt x="51418" y="384150"/>
                  </a:lnTo>
                  <a:lnTo>
                    <a:pt x="58084" y="377168"/>
                  </a:lnTo>
                  <a:lnTo>
                    <a:pt x="65067" y="370503"/>
                  </a:lnTo>
                  <a:lnTo>
                    <a:pt x="72049" y="364473"/>
                  </a:lnTo>
                  <a:lnTo>
                    <a:pt x="79984" y="358443"/>
                  </a:lnTo>
                  <a:lnTo>
                    <a:pt x="87602" y="353047"/>
                  </a:lnTo>
                  <a:lnTo>
                    <a:pt x="95537" y="347969"/>
                  </a:lnTo>
                  <a:lnTo>
                    <a:pt x="103789" y="343209"/>
                  </a:lnTo>
                  <a:lnTo>
                    <a:pt x="112359" y="338766"/>
                  </a:lnTo>
                  <a:lnTo>
                    <a:pt x="121246" y="334957"/>
                  </a:lnTo>
                  <a:lnTo>
                    <a:pt x="130133" y="331149"/>
                  </a:lnTo>
                  <a:lnTo>
                    <a:pt x="139655" y="328292"/>
                  </a:lnTo>
                  <a:lnTo>
                    <a:pt x="148859" y="325436"/>
                  </a:lnTo>
                  <a:lnTo>
                    <a:pt x="158699" y="323214"/>
                  </a:lnTo>
                  <a:lnTo>
                    <a:pt x="168538" y="321310"/>
                  </a:lnTo>
                  <a:lnTo>
                    <a:pt x="178377" y="320358"/>
                  </a:lnTo>
                  <a:lnTo>
                    <a:pt x="188216" y="319723"/>
                  </a:lnTo>
                  <a:lnTo>
                    <a:pt x="198373" y="319088"/>
                  </a:lnTo>
                  <a:close/>
                  <a:moveTo>
                    <a:pt x="2076641" y="106363"/>
                  </a:moveTo>
                  <a:lnTo>
                    <a:pt x="2082030" y="106363"/>
                  </a:lnTo>
                  <a:lnTo>
                    <a:pt x="2087102" y="106363"/>
                  </a:lnTo>
                  <a:lnTo>
                    <a:pt x="2092174" y="106679"/>
                  </a:lnTo>
                  <a:lnTo>
                    <a:pt x="2097246" y="107313"/>
                  </a:lnTo>
                  <a:lnTo>
                    <a:pt x="2102318" y="108263"/>
                  </a:lnTo>
                  <a:lnTo>
                    <a:pt x="2107390" y="109213"/>
                  </a:lnTo>
                  <a:lnTo>
                    <a:pt x="2112145" y="110797"/>
                  </a:lnTo>
                  <a:lnTo>
                    <a:pt x="2117217" y="112064"/>
                  </a:lnTo>
                  <a:lnTo>
                    <a:pt x="2121972" y="113965"/>
                  </a:lnTo>
                  <a:lnTo>
                    <a:pt x="2126727" y="116182"/>
                  </a:lnTo>
                  <a:lnTo>
                    <a:pt x="2131482" y="118399"/>
                  </a:lnTo>
                  <a:lnTo>
                    <a:pt x="2136237" y="120933"/>
                  </a:lnTo>
                  <a:lnTo>
                    <a:pt x="2140358" y="123784"/>
                  </a:lnTo>
                  <a:lnTo>
                    <a:pt x="2144796" y="126634"/>
                  </a:lnTo>
                  <a:lnTo>
                    <a:pt x="2148916" y="130119"/>
                  </a:lnTo>
                  <a:lnTo>
                    <a:pt x="2153354" y="133603"/>
                  </a:lnTo>
                  <a:lnTo>
                    <a:pt x="2157158" y="137087"/>
                  </a:lnTo>
                  <a:lnTo>
                    <a:pt x="2166351" y="146589"/>
                  </a:lnTo>
                  <a:lnTo>
                    <a:pt x="2169838" y="150707"/>
                  </a:lnTo>
                  <a:lnTo>
                    <a:pt x="2173642" y="154825"/>
                  </a:lnTo>
                  <a:lnTo>
                    <a:pt x="2176812" y="158626"/>
                  </a:lnTo>
                  <a:lnTo>
                    <a:pt x="2179665" y="163060"/>
                  </a:lnTo>
                  <a:lnTo>
                    <a:pt x="2182835" y="167811"/>
                  </a:lnTo>
                  <a:lnTo>
                    <a:pt x="2185371" y="172246"/>
                  </a:lnTo>
                  <a:lnTo>
                    <a:pt x="2187273" y="176997"/>
                  </a:lnTo>
                  <a:lnTo>
                    <a:pt x="2189492" y="181748"/>
                  </a:lnTo>
                  <a:lnTo>
                    <a:pt x="2191394" y="186183"/>
                  </a:lnTo>
                  <a:lnTo>
                    <a:pt x="2192979" y="191567"/>
                  </a:lnTo>
                  <a:lnTo>
                    <a:pt x="2194247" y="196002"/>
                  </a:lnTo>
                  <a:lnTo>
                    <a:pt x="2195515" y="201387"/>
                  </a:lnTo>
                  <a:lnTo>
                    <a:pt x="2196149" y="206454"/>
                  </a:lnTo>
                  <a:lnTo>
                    <a:pt x="2196783" y="211522"/>
                  </a:lnTo>
                  <a:lnTo>
                    <a:pt x="2197100" y="216590"/>
                  </a:lnTo>
                  <a:lnTo>
                    <a:pt x="2197100" y="221658"/>
                  </a:lnTo>
                  <a:lnTo>
                    <a:pt x="2197100" y="226726"/>
                  </a:lnTo>
                  <a:lnTo>
                    <a:pt x="2196783" y="231794"/>
                  </a:lnTo>
                  <a:lnTo>
                    <a:pt x="2196149" y="236862"/>
                  </a:lnTo>
                  <a:lnTo>
                    <a:pt x="2195515" y="241613"/>
                  </a:lnTo>
                  <a:lnTo>
                    <a:pt x="2194247" y="246681"/>
                  </a:lnTo>
                  <a:lnTo>
                    <a:pt x="2192979" y="251749"/>
                  </a:lnTo>
                  <a:lnTo>
                    <a:pt x="2191394" y="256500"/>
                  </a:lnTo>
                  <a:lnTo>
                    <a:pt x="2189492" y="261251"/>
                  </a:lnTo>
                  <a:lnTo>
                    <a:pt x="2187273" y="266319"/>
                  </a:lnTo>
                  <a:lnTo>
                    <a:pt x="2185371" y="270754"/>
                  </a:lnTo>
                  <a:lnTo>
                    <a:pt x="2182835" y="275505"/>
                  </a:lnTo>
                  <a:lnTo>
                    <a:pt x="2179665" y="279623"/>
                  </a:lnTo>
                  <a:lnTo>
                    <a:pt x="2176812" y="284057"/>
                  </a:lnTo>
                  <a:lnTo>
                    <a:pt x="2173642" y="288492"/>
                  </a:lnTo>
                  <a:lnTo>
                    <a:pt x="2169838" y="292609"/>
                  </a:lnTo>
                  <a:lnTo>
                    <a:pt x="2166351" y="296410"/>
                  </a:lnTo>
                  <a:lnTo>
                    <a:pt x="1970764" y="491843"/>
                  </a:lnTo>
                  <a:lnTo>
                    <a:pt x="1967277" y="495010"/>
                  </a:lnTo>
                  <a:lnTo>
                    <a:pt x="1963473" y="498178"/>
                  </a:lnTo>
                  <a:lnTo>
                    <a:pt x="1959986" y="500712"/>
                  </a:lnTo>
                  <a:lnTo>
                    <a:pt x="1956816" y="502612"/>
                  </a:lnTo>
                  <a:lnTo>
                    <a:pt x="1953329" y="504513"/>
                  </a:lnTo>
                  <a:lnTo>
                    <a:pt x="1950476" y="505463"/>
                  </a:lnTo>
                  <a:lnTo>
                    <a:pt x="1947623" y="505780"/>
                  </a:lnTo>
                  <a:lnTo>
                    <a:pt x="1944771" y="506413"/>
                  </a:lnTo>
                  <a:lnTo>
                    <a:pt x="1941918" y="505780"/>
                  </a:lnTo>
                  <a:lnTo>
                    <a:pt x="1939382" y="505463"/>
                  </a:lnTo>
                  <a:lnTo>
                    <a:pt x="1936846" y="504513"/>
                  </a:lnTo>
                  <a:lnTo>
                    <a:pt x="1933993" y="502929"/>
                  </a:lnTo>
                  <a:lnTo>
                    <a:pt x="1931457" y="501662"/>
                  </a:lnTo>
                  <a:lnTo>
                    <a:pt x="1928921" y="499445"/>
                  </a:lnTo>
                  <a:lnTo>
                    <a:pt x="1924166" y="494694"/>
                  </a:lnTo>
                  <a:lnTo>
                    <a:pt x="1919094" y="489309"/>
                  </a:lnTo>
                  <a:lnTo>
                    <a:pt x="1914022" y="482657"/>
                  </a:lnTo>
                  <a:lnTo>
                    <a:pt x="1903561" y="467770"/>
                  </a:lnTo>
                  <a:lnTo>
                    <a:pt x="1897855" y="459852"/>
                  </a:lnTo>
                  <a:lnTo>
                    <a:pt x="1891515" y="451616"/>
                  </a:lnTo>
                  <a:lnTo>
                    <a:pt x="1884541" y="443698"/>
                  </a:lnTo>
                  <a:lnTo>
                    <a:pt x="1877250" y="435779"/>
                  </a:lnTo>
                  <a:lnTo>
                    <a:pt x="1868057" y="426277"/>
                  </a:lnTo>
                  <a:lnTo>
                    <a:pt x="1859815" y="418991"/>
                  </a:lnTo>
                  <a:lnTo>
                    <a:pt x="1851890" y="412023"/>
                  </a:lnTo>
                  <a:lnTo>
                    <a:pt x="1843966" y="406005"/>
                  </a:lnTo>
                  <a:lnTo>
                    <a:pt x="1836041" y="399987"/>
                  </a:lnTo>
                  <a:lnTo>
                    <a:pt x="1820825" y="389217"/>
                  </a:lnTo>
                  <a:lnTo>
                    <a:pt x="1814485" y="384466"/>
                  </a:lnTo>
                  <a:lnTo>
                    <a:pt x="1808462" y="379398"/>
                  </a:lnTo>
                  <a:lnTo>
                    <a:pt x="1804024" y="374647"/>
                  </a:lnTo>
                  <a:lnTo>
                    <a:pt x="1802122" y="372113"/>
                  </a:lnTo>
                  <a:lnTo>
                    <a:pt x="1800220" y="369579"/>
                  </a:lnTo>
                  <a:lnTo>
                    <a:pt x="1798635" y="367045"/>
                  </a:lnTo>
                  <a:lnTo>
                    <a:pt x="1798001" y="364511"/>
                  </a:lnTo>
                  <a:lnTo>
                    <a:pt x="1797367" y="361660"/>
                  </a:lnTo>
                  <a:lnTo>
                    <a:pt x="1797050" y="359126"/>
                  </a:lnTo>
                  <a:lnTo>
                    <a:pt x="1797367" y="355959"/>
                  </a:lnTo>
                  <a:lnTo>
                    <a:pt x="1797684" y="353108"/>
                  </a:lnTo>
                  <a:lnTo>
                    <a:pt x="1798635" y="349941"/>
                  </a:lnTo>
                  <a:lnTo>
                    <a:pt x="1800220" y="346773"/>
                  </a:lnTo>
                  <a:lnTo>
                    <a:pt x="1802439" y="343289"/>
                  </a:lnTo>
                  <a:lnTo>
                    <a:pt x="1804975" y="340122"/>
                  </a:lnTo>
                  <a:lnTo>
                    <a:pt x="1807828" y="336637"/>
                  </a:lnTo>
                  <a:lnTo>
                    <a:pt x="1811632" y="332520"/>
                  </a:lnTo>
                  <a:lnTo>
                    <a:pt x="2006902" y="137087"/>
                  </a:lnTo>
                  <a:lnTo>
                    <a:pt x="2011023" y="133603"/>
                  </a:lnTo>
                  <a:lnTo>
                    <a:pt x="2014827" y="130119"/>
                  </a:lnTo>
                  <a:lnTo>
                    <a:pt x="2019265" y="126634"/>
                  </a:lnTo>
                  <a:lnTo>
                    <a:pt x="2023703" y="123784"/>
                  </a:lnTo>
                  <a:lnTo>
                    <a:pt x="2028141" y="120933"/>
                  </a:lnTo>
                  <a:lnTo>
                    <a:pt x="2032896" y="118399"/>
                  </a:lnTo>
                  <a:lnTo>
                    <a:pt x="2037017" y="116182"/>
                  </a:lnTo>
                  <a:lnTo>
                    <a:pt x="2041772" y="113965"/>
                  </a:lnTo>
                  <a:lnTo>
                    <a:pt x="2046843" y="112064"/>
                  </a:lnTo>
                  <a:lnTo>
                    <a:pt x="2051598" y="110797"/>
                  </a:lnTo>
                  <a:lnTo>
                    <a:pt x="2056670" y="109213"/>
                  </a:lnTo>
                  <a:lnTo>
                    <a:pt x="2061425" y="108263"/>
                  </a:lnTo>
                  <a:lnTo>
                    <a:pt x="2066497" y="107313"/>
                  </a:lnTo>
                  <a:lnTo>
                    <a:pt x="2071569" y="106679"/>
                  </a:lnTo>
                  <a:lnTo>
                    <a:pt x="2076641" y="106363"/>
                  </a:lnTo>
                  <a:close/>
                  <a:moveTo>
                    <a:pt x="2213628" y="19050"/>
                  </a:moveTo>
                  <a:lnTo>
                    <a:pt x="2219371" y="19369"/>
                  </a:lnTo>
                  <a:lnTo>
                    <a:pt x="2225751" y="20007"/>
                  </a:lnTo>
                  <a:lnTo>
                    <a:pt x="2231493" y="21602"/>
                  </a:lnTo>
                  <a:lnTo>
                    <a:pt x="2237236" y="23516"/>
                  </a:lnTo>
                  <a:lnTo>
                    <a:pt x="2242978" y="26387"/>
                  </a:lnTo>
                  <a:lnTo>
                    <a:pt x="2248401" y="29258"/>
                  </a:lnTo>
                  <a:lnTo>
                    <a:pt x="2253506" y="33087"/>
                  </a:lnTo>
                  <a:lnTo>
                    <a:pt x="2258291" y="37234"/>
                  </a:lnTo>
                  <a:lnTo>
                    <a:pt x="2262757" y="42019"/>
                  </a:lnTo>
                  <a:lnTo>
                    <a:pt x="2266266" y="47123"/>
                  </a:lnTo>
                  <a:lnTo>
                    <a:pt x="2269457" y="52547"/>
                  </a:lnTo>
                  <a:lnTo>
                    <a:pt x="2272009" y="58608"/>
                  </a:lnTo>
                  <a:lnTo>
                    <a:pt x="2273923" y="64350"/>
                  </a:lnTo>
                  <a:lnTo>
                    <a:pt x="2275518" y="70412"/>
                  </a:lnTo>
                  <a:lnTo>
                    <a:pt x="2276475" y="76154"/>
                  </a:lnTo>
                  <a:lnTo>
                    <a:pt x="2276475" y="82216"/>
                  </a:lnTo>
                  <a:lnTo>
                    <a:pt x="2276475" y="88277"/>
                  </a:lnTo>
                  <a:lnTo>
                    <a:pt x="2275518" y="94338"/>
                  </a:lnTo>
                  <a:lnTo>
                    <a:pt x="2273923" y="100400"/>
                  </a:lnTo>
                  <a:lnTo>
                    <a:pt x="2272009" y="106142"/>
                  </a:lnTo>
                  <a:lnTo>
                    <a:pt x="2269457" y="111565"/>
                  </a:lnTo>
                  <a:lnTo>
                    <a:pt x="2266266" y="117308"/>
                  </a:lnTo>
                  <a:lnTo>
                    <a:pt x="2262757" y="122412"/>
                  </a:lnTo>
                  <a:lnTo>
                    <a:pt x="2258291" y="126878"/>
                  </a:lnTo>
                  <a:lnTo>
                    <a:pt x="2241064" y="144105"/>
                  </a:lnTo>
                  <a:lnTo>
                    <a:pt x="2236598" y="148253"/>
                  </a:lnTo>
                  <a:lnTo>
                    <a:pt x="2232769" y="150805"/>
                  </a:lnTo>
                  <a:lnTo>
                    <a:pt x="2230855" y="151443"/>
                  </a:lnTo>
                  <a:lnTo>
                    <a:pt x="2228941" y="152400"/>
                  </a:lnTo>
                  <a:lnTo>
                    <a:pt x="2227346" y="152400"/>
                  </a:lnTo>
                  <a:lnTo>
                    <a:pt x="2225751" y="152400"/>
                  </a:lnTo>
                  <a:lnTo>
                    <a:pt x="2224156" y="152081"/>
                  </a:lnTo>
                  <a:lnTo>
                    <a:pt x="2222880" y="151443"/>
                  </a:lnTo>
                  <a:lnTo>
                    <a:pt x="2220009" y="149848"/>
                  </a:lnTo>
                  <a:lnTo>
                    <a:pt x="2217456" y="147295"/>
                  </a:lnTo>
                  <a:lnTo>
                    <a:pt x="2214904" y="143786"/>
                  </a:lnTo>
                  <a:lnTo>
                    <a:pt x="2212352" y="140277"/>
                  </a:lnTo>
                  <a:lnTo>
                    <a:pt x="2209800" y="135811"/>
                  </a:lnTo>
                  <a:lnTo>
                    <a:pt x="2204058" y="126240"/>
                  </a:lnTo>
                  <a:lnTo>
                    <a:pt x="2201186" y="121455"/>
                  </a:lnTo>
                  <a:lnTo>
                    <a:pt x="2197358" y="116351"/>
                  </a:lnTo>
                  <a:lnTo>
                    <a:pt x="2193530" y="111246"/>
                  </a:lnTo>
                  <a:lnTo>
                    <a:pt x="2189064" y="106461"/>
                  </a:lnTo>
                  <a:lnTo>
                    <a:pt x="2184278" y="101995"/>
                  </a:lnTo>
                  <a:lnTo>
                    <a:pt x="2179493" y="98167"/>
                  </a:lnTo>
                  <a:lnTo>
                    <a:pt x="2174389" y="94657"/>
                  </a:lnTo>
                  <a:lnTo>
                    <a:pt x="2169285" y="91467"/>
                  </a:lnTo>
                  <a:lnTo>
                    <a:pt x="2159714" y="85725"/>
                  </a:lnTo>
                  <a:lnTo>
                    <a:pt x="2155248" y="83173"/>
                  </a:lnTo>
                  <a:lnTo>
                    <a:pt x="2151739" y="80620"/>
                  </a:lnTo>
                  <a:lnTo>
                    <a:pt x="2148229" y="78068"/>
                  </a:lnTo>
                  <a:lnTo>
                    <a:pt x="2145677" y="75516"/>
                  </a:lnTo>
                  <a:lnTo>
                    <a:pt x="2144082" y="72964"/>
                  </a:lnTo>
                  <a:lnTo>
                    <a:pt x="2143763" y="71369"/>
                  </a:lnTo>
                  <a:lnTo>
                    <a:pt x="2143125" y="69774"/>
                  </a:lnTo>
                  <a:lnTo>
                    <a:pt x="2143125" y="68179"/>
                  </a:lnTo>
                  <a:lnTo>
                    <a:pt x="2143763" y="66584"/>
                  </a:lnTo>
                  <a:lnTo>
                    <a:pt x="2144082" y="64669"/>
                  </a:lnTo>
                  <a:lnTo>
                    <a:pt x="2144720" y="63074"/>
                  </a:lnTo>
                  <a:lnTo>
                    <a:pt x="2147591" y="59246"/>
                  </a:lnTo>
                  <a:lnTo>
                    <a:pt x="2151419" y="54780"/>
                  </a:lnTo>
                  <a:lnTo>
                    <a:pt x="2168647" y="37234"/>
                  </a:lnTo>
                  <a:lnTo>
                    <a:pt x="2173751" y="33087"/>
                  </a:lnTo>
                  <a:lnTo>
                    <a:pt x="2178855" y="29258"/>
                  </a:lnTo>
                  <a:lnTo>
                    <a:pt x="2183959" y="26387"/>
                  </a:lnTo>
                  <a:lnTo>
                    <a:pt x="2189702" y="23516"/>
                  </a:lnTo>
                  <a:lnTo>
                    <a:pt x="2195125" y="21602"/>
                  </a:lnTo>
                  <a:lnTo>
                    <a:pt x="2201506" y="20007"/>
                  </a:lnTo>
                  <a:lnTo>
                    <a:pt x="2207248" y="19369"/>
                  </a:lnTo>
                  <a:lnTo>
                    <a:pt x="2213628" y="19050"/>
                  </a:lnTo>
                  <a:close/>
                  <a:moveTo>
                    <a:pt x="1985550" y="0"/>
                  </a:moveTo>
                  <a:lnTo>
                    <a:pt x="1989686" y="0"/>
                  </a:lnTo>
                  <a:lnTo>
                    <a:pt x="1993822" y="0"/>
                  </a:lnTo>
                  <a:lnTo>
                    <a:pt x="1997640" y="634"/>
                  </a:lnTo>
                  <a:lnTo>
                    <a:pt x="2001776" y="1903"/>
                  </a:lnTo>
                  <a:lnTo>
                    <a:pt x="2005594" y="2855"/>
                  </a:lnTo>
                  <a:lnTo>
                    <a:pt x="2009411" y="4759"/>
                  </a:lnTo>
                  <a:lnTo>
                    <a:pt x="2012911" y="6980"/>
                  </a:lnTo>
                  <a:lnTo>
                    <a:pt x="2016411" y="9518"/>
                  </a:lnTo>
                  <a:lnTo>
                    <a:pt x="2019592" y="12374"/>
                  </a:lnTo>
                  <a:lnTo>
                    <a:pt x="2022456" y="15229"/>
                  </a:lnTo>
                  <a:lnTo>
                    <a:pt x="2025001" y="19037"/>
                  </a:lnTo>
                  <a:lnTo>
                    <a:pt x="2026910" y="22210"/>
                  </a:lnTo>
                  <a:lnTo>
                    <a:pt x="2028819" y="26334"/>
                  </a:lnTo>
                  <a:lnTo>
                    <a:pt x="2030091" y="29824"/>
                  </a:lnTo>
                  <a:lnTo>
                    <a:pt x="2031364" y="33949"/>
                  </a:lnTo>
                  <a:lnTo>
                    <a:pt x="2031682" y="37757"/>
                  </a:lnTo>
                  <a:lnTo>
                    <a:pt x="2032000" y="41881"/>
                  </a:lnTo>
                  <a:lnTo>
                    <a:pt x="2031682" y="46006"/>
                  </a:lnTo>
                  <a:lnTo>
                    <a:pt x="2031046" y="49813"/>
                  </a:lnTo>
                  <a:lnTo>
                    <a:pt x="2030091" y="53938"/>
                  </a:lnTo>
                  <a:lnTo>
                    <a:pt x="2028819" y="57745"/>
                  </a:lnTo>
                  <a:lnTo>
                    <a:pt x="2026910" y="61553"/>
                  </a:lnTo>
                  <a:lnTo>
                    <a:pt x="2025001" y="65043"/>
                  </a:lnTo>
                  <a:lnTo>
                    <a:pt x="2022456" y="68533"/>
                  </a:lnTo>
                  <a:lnTo>
                    <a:pt x="2019592" y="71706"/>
                  </a:lnTo>
                  <a:lnTo>
                    <a:pt x="1637177" y="453081"/>
                  </a:lnTo>
                  <a:lnTo>
                    <a:pt x="1633995" y="455937"/>
                  </a:lnTo>
                  <a:lnTo>
                    <a:pt x="1630814" y="458158"/>
                  </a:lnTo>
                  <a:lnTo>
                    <a:pt x="1626996" y="460379"/>
                  </a:lnTo>
                  <a:lnTo>
                    <a:pt x="1623496" y="462283"/>
                  </a:lnTo>
                  <a:lnTo>
                    <a:pt x="1619360" y="463552"/>
                  </a:lnTo>
                  <a:lnTo>
                    <a:pt x="1615224" y="464186"/>
                  </a:lnTo>
                  <a:lnTo>
                    <a:pt x="1611407" y="465138"/>
                  </a:lnTo>
                  <a:lnTo>
                    <a:pt x="1607271" y="465138"/>
                  </a:lnTo>
                  <a:lnTo>
                    <a:pt x="1603135" y="465138"/>
                  </a:lnTo>
                  <a:lnTo>
                    <a:pt x="1599317" y="464186"/>
                  </a:lnTo>
                  <a:lnTo>
                    <a:pt x="1595181" y="463552"/>
                  </a:lnTo>
                  <a:lnTo>
                    <a:pt x="1591681" y="462283"/>
                  </a:lnTo>
                  <a:lnTo>
                    <a:pt x="1587864" y="460379"/>
                  </a:lnTo>
                  <a:lnTo>
                    <a:pt x="1584364" y="458158"/>
                  </a:lnTo>
                  <a:lnTo>
                    <a:pt x="1580864" y="455937"/>
                  </a:lnTo>
                  <a:lnTo>
                    <a:pt x="1577683" y="453081"/>
                  </a:lnTo>
                  <a:lnTo>
                    <a:pt x="1574819" y="449591"/>
                  </a:lnTo>
                  <a:lnTo>
                    <a:pt x="1572274" y="446418"/>
                  </a:lnTo>
                  <a:lnTo>
                    <a:pt x="1570047" y="442928"/>
                  </a:lnTo>
                  <a:lnTo>
                    <a:pt x="1568138" y="439121"/>
                  </a:lnTo>
                  <a:lnTo>
                    <a:pt x="1567184" y="435314"/>
                  </a:lnTo>
                  <a:lnTo>
                    <a:pt x="1565911" y="431189"/>
                  </a:lnTo>
                  <a:lnTo>
                    <a:pt x="1565275" y="427381"/>
                  </a:lnTo>
                  <a:lnTo>
                    <a:pt x="1565275" y="423257"/>
                  </a:lnTo>
                  <a:lnTo>
                    <a:pt x="1565275" y="419132"/>
                  </a:lnTo>
                  <a:lnTo>
                    <a:pt x="1565911" y="415007"/>
                  </a:lnTo>
                  <a:lnTo>
                    <a:pt x="1567184" y="411517"/>
                  </a:lnTo>
                  <a:lnTo>
                    <a:pt x="1568138" y="407393"/>
                  </a:lnTo>
                  <a:lnTo>
                    <a:pt x="1570047" y="403902"/>
                  </a:lnTo>
                  <a:lnTo>
                    <a:pt x="1572274" y="400095"/>
                  </a:lnTo>
                  <a:lnTo>
                    <a:pt x="1574819" y="396922"/>
                  </a:lnTo>
                  <a:lnTo>
                    <a:pt x="1577683" y="393749"/>
                  </a:lnTo>
                  <a:lnTo>
                    <a:pt x="1960098" y="12374"/>
                  </a:lnTo>
                  <a:lnTo>
                    <a:pt x="1962962" y="9518"/>
                  </a:lnTo>
                  <a:lnTo>
                    <a:pt x="1966779" y="6980"/>
                  </a:lnTo>
                  <a:lnTo>
                    <a:pt x="1970279" y="4759"/>
                  </a:lnTo>
                  <a:lnTo>
                    <a:pt x="1974097" y="2855"/>
                  </a:lnTo>
                  <a:lnTo>
                    <a:pt x="1977596" y="1903"/>
                  </a:lnTo>
                  <a:lnTo>
                    <a:pt x="1981732" y="634"/>
                  </a:lnTo>
                  <a:lnTo>
                    <a:pt x="198555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lIns="128691" tIns="64344" rIns="128691" bIns="64344"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 defTabSz="1212449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383" dirty="0">
                <a:solidFill>
                  <a:srgbClr val="FFFFFF">
                    <a:lumMod val="50000"/>
                  </a:srgb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8A54813A-13AD-47E7-90A8-3AF9EEAC19C7}"/>
              </a:ext>
            </a:extLst>
          </p:cNvPr>
          <p:cNvGrpSpPr/>
          <p:nvPr/>
        </p:nvGrpSpPr>
        <p:grpSpPr>
          <a:xfrm>
            <a:off x="4586670" y="2835636"/>
            <a:ext cx="1659268" cy="1288657"/>
            <a:chOff x="4774326" y="3355616"/>
            <a:chExt cx="1659268" cy="1288657"/>
          </a:xfrm>
        </p:grpSpPr>
        <p:sp>
          <p:nvSpPr>
            <p:cNvPr id="10" name="椭圆 34">
              <a:extLst>
                <a:ext uri="{FF2B5EF4-FFF2-40B4-BE49-F238E27FC236}">
                  <a16:creationId xmlns:a16="http://schemas.microsoft.com/office/drawing/2014/main" id="{A127F8FB-FCAE-4C37-8CFB-B554F0AAD41B}"/>
                </a:ext>
              </a:extLst>
            </p:cNvPr>
            <p:cNvSpPr/>
            <p:nvPr/>
          </p:nvSpPr>
          <p:spPr>
            <a:xfrm rot="16200000">
              <a:off x="4959631" y="3170311"/>
              <a:ext cx="1288657" cy="1659268"/>
            </a:xfrm>
            <a:custGeom>
              <a:avLst/>
              <a:gdLst/>
              <a:ahLst/>
              <a:cxnLst/>
              <a:rect l="l" t="t" r="r" b="b"/>
              <a:pathLst>
                <a:path w="1118836" h="1438889">
                  <a:moveTo>
                    <a:pt x="548270" y="0"/>
                  </a:moveTo>
                  <a:lnTo>
                    <a:pt x="721662" y="346785"/>
                  </a:lnTo>
                  <a:cubicBezTo>
                    <a:pt x="951885" y="413972"/>
                    <a:pt x="1118836" y="627225"/>
                    <a:pt x="1118836" y="879471"/>
                  </a:cubicBezTo>
                  <a:cubicBezTo>
                    <a:pt x="1118836" y="1188429"/>
                    <a:pt x="868376" y="1438889"/>
                    <a:pt x="559418" y="1438889"/>
                  </a:cubicBezTo>
                  <a:cubicBezTo>
                    <a:pt x="250460" y="1438889"/>
                    <a:pt x="0" y="1188429"/>
                    <a:pt x="0" y="879471"/>
                  </a:cubicBezTo>
                  <a:cubicBezTo>
                    <a:pt x="0" y="636984"/>
                    <a:pt x="154283" y="430531"/>
                    <a:pt x="370781" y="354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177800" dist="88900" dir="8100000" algn="tr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691" tIns="64344" rIns="128691" bIns="64344" rtlCol="0" anchor="ctr"/>
            <a:lstStyle/>
            <a:p>
              <a:pPr algn="ctr" defTabSz="1212449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630">
                <a:solidFill>
                  <a:srgbClr val="FFFFFF">
                    <a:lumMod val="50000"/>
                  </a:srgbClr>
                </a:solidFill>
                <a:cs typeface="+mn-ea"/>
                <a:sym typeface="+mn-lt"/>
              </a:endParaRPr>
            </a:p>
          </p:txBody>
        </p:sp>
        <p:sp>
          <p:nvSpPr>
            <p:cNvPr id="11" name="KSO_Shape">
              <a:extLst>
                <a:ext uri="{FF2B5EF4-FFF2-40B4-BE49-F238E27FC236}">
                  <a16:creationId xmlns:a16="http://schemas.microsoft.com/office/drawing/2014/main" id="{BC07F30F-B6B4-4645-8296-C195CDECE5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0492" y="3624563"/>
              <a:ext cx="733248" cy="733596"/>
            </a:xfrm>
            <a:custGeom>
              <a:avLst/>
              <a:gdLst>
                <a:gd name="T0" fmla="*/ 923363 w 1752600"/>
                <a:gd name="T1" fmla="*/ 1417153 h 1754188"/>
                <a:gd name="T2" fmla="*/ 958587 w 1752600"/>
                <a:gd name="T3" fmla="*/ 1476612 h 1754188"/>
                <a:gd name="T4" fmla="*/ 945181 w 1752600"/>
                <a:gd name="T5" fmla="*/ 1530763 h 1754188"/>
                <a:gd name="T6" fmla="*/ 886299 w 1752600"/>
                <a:gd name="T7" fmla="*/ 1566067 h 1754188"/>
                <a:gd name="T8" fmla="*/ 832675 w 1752600"/>
                <a:gd name="T9" fmla="*/ 1552795 h 1754188"/>
                <a:gd name="T10" fmla="*/ 797714 w 1752600"/>
                <a:gd name="T11" fmla="*/ 1493335 h 1754188"/>
                <a:gd name="T12" fmla="*/ 810857 w 1752600"/>
                <a:gd name="T13" fmla="*/ 1439185 h 1754188"/>
                <a:gd name="T14" fmla="*/ 869739 w 1752600"/>
                <a:gd name="T15" fmla="*/ 1403616 h 1754188"/>
                <a:gd name="T16" fmla="*/ 1526266 w 1752600"/>
                <a:gd name="T17" fmla="*/ 809406 h 1754188"/>
                <a:gd name="T18" fmla="*/ 1561836 w 1752600"/>
                <a:gd name="T19" fmla="*/ 868866 h 1754188"/>
                <a:gd name="T20" fmla="*/ 1548298 w 1752600"/>
                <a:gd name="T21" fmla="*/ 923016 h 1754188"/>
                <a:gd name="T22" fmla="*/ 1488839 w 1752600"/>
                <a:gd name="T23" fmla="*/ 958586 h 1754188"/>
                <a:gd name="T24" fmla="*/ 1434954 w 1752600"/>
                <a:gd name="T25" fmla="*/ 945048 h 1754188"/>
                <a:gd name="T26" fmla="*/ 1399385 w 1752600"/>
                <a:gd name="T27" fmla="*/ 885589 h 1754188"/>
                <a:gd name="T28" fmla="*/ 1412922 w 1752600"/>
                <a:gd name="T29" fmla="*/ 831438 h 1754188"/>
                <a:gd name="T30" fmla="*/ 1472116 w 1752600"/>
                <a:gd name="T31" fmla="*/ 795869 h 1754188"/>
                <a:gd name="T32" fmla="*/ 931422 w 1752600"/>
                <a:gd name="T33" fmla="*/ 210375 h 1754188"/>
                <a:gd name="T34" fmla="*/ 985331 w 1752600"/>
                <a:gd name="T35" fmla="*/ 812351 h 1754188"/>
                <a:gd name="T36" fmla="*/ 997223 w 1752600"/>
                <a:gd name="T37" fmla="*/ 915108 h 1754188"/>
                <a:gd name="T38" fmla="*/ 946749 w 1752600"/>
                <a:gd name="T39" fmla="*/ 982906 h 1754188"/>
                <a:gd name="T40" fmla="*/ 857693 w 1752600"/>
                <a:gd name="T41" fmla="*/ 1003564 h 1754188"/>
                <a:gd name="T42" fmla="*/ 763351 w 1752600"/>
                <a:gd name="T43" fmla="*/ 937354 h 1754188"/>
                <a:gd name="T44" fmla="*/ 353480 w 1752600"/>
                <a:gd name="T45" fmla="*/ 893921 h 1754188"/>
                <a:gd name="T46" fmla="*/ 383342 w 1752600"/>
                <a:gd name="T47" fmla="*/ 820296 h 1754188"/>
                <a:gd name="T48" fmla="*/ 815147 w 1752600"/>
                <a:gd name="T49" fmla="*/ 764945 h 1754188"/>
                <a:gd name="T50" fmla="*/ 858486 w 1752600"/>
                <a:gd name="T51" fmla="*/ 180713 h 1754188"/>
                <a:gd name="T52" fmla="*/ 670516 w 1752600"/>
                <a:gd name="T53" fmla="*/ 152975 h 1754188"/>
                <a:gd name="T54" fmla="*/ 441192 w 1752600"/>
                <a:gd name="T55" fmla="*/ 263340 h 1754188"/>
                <a:gd name="T56" fmla="*/ 263181 w 1752600"/>
                <a:gd name="T57" fmla="*/ 441458 h 1754188"/>
                <a:gd name="T58" fmla="*/ 152883 w 1752600"/>
                <a:gd name="T59" fmla="*/ 670921 h 1754188"/>
                <a:gd name="T60" fmla="*/ 126168 w 1752600"/>
                <a:gd name="T61" fmla="*/ 934791 h 1754188"/>
                <a:gd name="T62" fmla="*/ 190707 w 1752600"/>
                <a:gd name="T63" fmla="*/ 1186485 h 1754188"/>
                <a:gd name="T64" fmla="*/ 332216 w 1752600"/>
                <a:gd name="T65" fmla="*/ 1396099 h 1754188"/>
                <a:gd name="T66" fmla="*/ 534297 w 1752600"/>
                <a:gd name="T67" fmla="*/ 1547221 h 1754188"/>
                <a:gd name="T68" fmla="*/ 780550 w 1752600"/>
                <a:gd name="T69" fmla="*/ 1623709 h 1754188"/>
                <a:gd name="T70" fmla="*/ 1045847 w 1752600"/>
                <a:gd name="T71" fmla="*/ 1610476 h 1754188"/>
                <a:gd name="T72" fmla="*/ 1281255 w 1752600"/>
                <a:gd name="T73" fmla="*/ 1511227 h 1754188"/>
                <a:gd name="T74" fmla="*/ 1467730 w 1752600"/>
                <a:gd name="T75" fmla="*/ 1341578 h 1754188"/>
                <a:gd name="T76" fmla="*/ 1588873 w 1752600"/>
                <a:gd name="T77" fmla="*/ 1118202 h 1754188"/>
                <a:gd name="T78" fmla="*/ 1628019 w 1752600"/>
                <a:gd name="T79" fmla="*/ 857509 h 1754188"/>
                <a:gd name="T80" fmla="*/ 1576176 w 1752600"/>
                <a:gd name="T81" fmla="*/ 601315 h 1754188"/>
                <a:gd name="T82" fmla="*/ 1444718 w 1752600"/>
                <a:gd name="T83" fmla="*/ 384820 h 1754188"/>
                <a:gd name="T84" fmla="*/ 1250573 w 1752600"/>
                <a:gd name="T85" fmla="*/ 224170 h 1754188"/>
                <a:gd name="T86" fmla="*/ 1009345 w 1752600"/>
                <a:gd name="T87" fmla="*/ 136037 h 1754188"/>
                <a:gd name="T88" fmla="*/ 987656 w 1752600"/>
                <a:gd name="T89" fmla="*/ 7146 h 1754188"/>
                <a:gd name="T90" fmla="*/ 1274907 w 1752600"/>
                <a:gd name="T91" fmla="*/ 96337 h 1754188"/>
                <a:gd name="T92" fmla="*/ 1510315 w 1752600"/>
                <a:gd name="T93" fmla="*/ 272074 h 1754188"/>
                <a:gd name="T94" fmla="*/ 1675101 w 1752600"/>
                <a:gd name="T95" fmla="*/ 516358 h 1754188"/>
                <a:gd name="T96" fmla="*/ 1749955 w 1752600"/>
                <a:gd name="T97" fmla="*/ 809605 h 1754188"/>
                <a:gd name="T98" fmla="*/ 1719273 w 1752600"/>
                <a:gd name="T99" fmla="*/ 1116879 h 1754188"/>
                <a:gd name="T100" fmla="*/ 1590724 w 1752600"/>
                <a:gd name="T101" fmla="*/ 1384453 h 1754188"/>
                <a:gd name="T102" fmla="*/ 1383353 w 1752600"/>
                <a:gd name="T103" fmla="*/ 1591949 h 1754188"/>
                <a:gd name="T104" fmla="*/ 1115940 w 1752600"/>
                <a:gd name="T105" fmla="*/ 1720576 h 1754188"/>
                <a:gd name="T106" fmla="*/ 809116 w 1752600"/>
                <a:gd name="T107" fmla="*/ 1751277 h 1754188"/>
                <a:gd name="T108" fmla="*/ 516046 w 1752600"/>
                <a:gd name="T109" fmla="*/ 1676377 h 1754188"/>
                <a:gd name="T110" fmla="*/ 271909 w 1752600"/>
                <a:gd name="T111" fmla="*/ 1511492 h 1754188"/>
                <a:gd name="T112" fmla="*/ 95750 w 1752600"/>
                <a:gd name="T113" fmla="*/ 1275941 h 1754188"/>
                <a:gd name="T114" fmla="*/ 6877 w 1752600"/>
                <a:gd name="T115" fmla="*/ 988782 h 1754188"/>
                <a:gd name="T116" fmla="*/ 22483 w 1752600"/>
                <a:gd name="T117" fmla="*/ 679126 h 1754188"/>
                <a:gd name="T118" fmla="*/ 138071 w 1752600"/>
                <a:gd name="T119" fmla="*/ 404935 h 1754188"/>
                <a:gd name="T120" fmla="*/ 335655 w 1752600"/>
                <a:gd name="T121" fmla="*/ 187117 h 1754188"/>
                <a:gd name="T122" fmla="*/ 595662 w 1752600"/>
                <a:gd name="T123" fmla="*/ 46051 h 1754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52600" h="1754188">
                  <a:moveTo>
                    <a:pt x="873945" y="1403350"/>
                  </a:moveTo>
                  <a:lnTo>
                    <a:pt x="877888" y="1403350"/>
                  </a:lnTo>
                  <a:lnTo>
                    <a:pt x="882356" y="1403350"/>
                  </a:lnTo>
                  <a:lnTo>
                    <a:pt x="886299" y="1403616"/>
                  </a:lnTo>
                  <a:lnTo>
                    <a:pt x="890505" y="1404146"/>
                  </a:lnTo>
                  <a:lnTo>
                    <a:pt x="894448" y="1404943"/>
                  </a:lnTo>
                  <a:lnTo>
                    <a:pt x="898128" y="1405739"/>
                  </a:lnTo>
                  <a:lnTo>
                    <a:pt x="901808" y="1406801"/>
                  </a:lnTo>
                  <a:lnTo>
                    <a:pt x="906014" y="1408393"/>
                  </a:lnTo>
                  <a:lnTo>
                    <a:pt x="909432" y="1409455"/>
                  </a:lnTo>
                  <a:lnTo>
                    <a:pt x="913112" y="1411048"/>
                  </a:lnTo>
                  <a:lnTo>
                    <a:pt x="916529" y="1412906"/>
                  </a:lnTo>
                  <a:lnTo>
                    <a:pt x="919946" y="1415030"/>
                  </a:lnTo>
                  <a:lnTo>
                    <a:pt x="923363" y="1417153"/>
                  </a:lnTo>
                  <a:lnTo>
                    <a:pt x="929672" y="1421931"/>
                  </a:lnTo>
                  <a:lnTo>
                    <a:pt x="935192" y="1427240"/>
                  </a:lnTo>
                  <a:lnTo>
                    <a:pt x="940450" y="1432814"/>
                  </a:lnTo>
                  <a:lnTo>
                    <a:pt x="945181" y="1439185"/>
                  </a:lnTo>
                  <a:lnTo>
                    <a:pt x="947284" y="1442636"/>
                  </a:lnTo>
                  <a:lnTo>
                    <a:pt x="949124" y="1446086"/>
                  </a:lnTo>
                  <a:lnTo>
                    <a:pt x="951227" y="1449537"/>
                  </a:lnTo>
                  <a:lnTo>
                    <a:pt x="952804" y="1452988"/>
                  </a:lnTo>
                  <a:lnTo>
                    <a:pt x="953856" y="1456704"/>
                  </a:lnTo>
                  <a:lnTo>
                    <a:pt x="955433" y="1460420"/>
                  </a:lnTo>
                  <a:lnTo>
                    <a:pt x="956484" y="1464667"/>
                  </a:lnTo>
                  <a:lnTo>
                    <a:pt x="957273" y="1468384"/>
                  </a:lnTo>
                  <a:lnTo>
                    <a:pt x="958062" y="1472365"/>
                  </a:lnTo>
                  <a:lnTo>
                    <a:pt x="958587" y="1476612"/>
                  </a:lnTo>
                  <a:lnTo>
                    <a:pt x="958850" y="1480594"/>
                  </a:lnTo>
                  <a:lnTo>
                    <a:pt x="958850" y="1485107"/>
                  </a:lnTo>
                  <a:lnTo>
                    <a:pt x="958850" y="1489088"/>
                  </a:lnTo>
                  <a:lnTo>
                    <a:pt x="958587" y="1493335"/>
                  </a:lnTo>
                  <a:lnTo>
                    <a:pt x="958062" y="1497317"/>
                  </a:lnTo>
                  <a:lnTo>
                    <a:pt x="957273" y="1501299"/>
                  </a:lnTo>
                  <a:lnTo>
                    <a:pt x="956484" y="1505546"/>
                  </a:lnTo>
                  <a:lnTo>
                    <a:pt x="955433" y="1509262"/>
                  </a:lnTo>
                  <a:lnTo>
                    <a:pt x="953856" y="1512978"/>
                  </a:lnTo>
                  <a:lnTo>
                    <a:pt x="952804" y="1516694"/>
                  </a:lnTo>
                  <a:lnTo>
                    <a:pt x="951227" y="1520145"/>
                  </a:lnTo>
                  <a:lnTo>
                    <a:pt x="949124" y="1524127"/>
                  </a:lnTo>
                  <a:lnTo>
                    <a:pt x="947284" y="1527312"/>
                  </a:lnTo>
                  <a:lnTo>
                    <a:pt x="945181" y="1530763"/>
                  </a:lnTo>
                  <a:lnTo>
                    <a:pt x="940450" y="1536868"/>
                  </a:lnTo>
                  <a:lnTo>
                    <a:pt x="935192" y="1542973"/>
                  </a:lnTo>
                  <a:lnTo>
                    <a:pt x="929672" y="1548017"/>
                  </a:lnTo>
                  <a:lnTo>
                    <a:pt x="923363" y="1552795"/>
                  </a:lnTo>
                  <a:lnTo>
                    <a:pt x="919946" y="1554918"/>
                  </a:lnTo>
                  <a:lnTo>
                    <a:pt x="916529" y="1556776"/>
                  </a:lnTo>
                  <a:lnTo>
                    <a:pt x="913112" y="1558634"/>
                  </a:lnTo>
                  <a:lnTo>
                    <a:pt x="909432" y="1560227"/>
                  </a:lnTo>
                  <a:lnTo>
                    <a:pt x="906014" y="1561820"/>
                  </a:lnTo>
                  <a:lnTo>
                    <a:pt x="901808" y="1563147"/>
                  </a:lnTo>
                  <a:lnTo>
                    <a:pt x="898128" y="1564209"/>
                  </a:lnTo>
                  <a:lnTo>
                    <a:pt x="894448" y="1565005"/>
                  </a:lnTo>
                  <a:lnTo>
                    <a:pt x="890505" y="1565801"/>
                  </a:lnTo>
                  <a:lnTo>
                    <a:pt x="886299" y="1566067"/>
                  </a:lnTo>
                  <a:lnTo>
                    <a:pt x="882356" y="1566598"/>
                  </a:lnTo>
                  <a:lnTo>
                    <a:pt x="877888" y="1566863"/>
                  </a:lnTo>
                  <a:lnTo>
                    <a:pt x="873945" y="1566598"/>
                  </a:lnTo>
                  <a:lnTo>
                    <a:pt x="869739" y="1566067"/>
                  </a:lnTo>
                  <a:lnTo>
                    <a:pt x="865796" y="1565801"/>
                  </a:lnTo>
                  <a:lnTo>
                    <a:pt x="861853" y="1565005"/>
                  </a:lnTo>
                  <a:lnTo>
                    <a:pt x="857647" y="1564209"/>
                  </a:lnTo>
                  <a:lnTo>
                    <a:pt x="853967" y="1563147"/>
                  </a:lnTo>
                  <a:lnTo>
                    <a:pt x="850287" y="1561820"/>
                  </a:lnTo>
                  <a:lnTo>
                    <a:pt x="846607" y="1560227"/>
                  </a:lnTo>
                  <a:lnTo>
                    <a:pt x="842664" y="1558634"/>
                  </a:lnTo>
                  <a:lnTo>
                    <a:pt x="839247" y="1556776"/>
                  </a:lnTo>
                  <a:lnTo>
                    <a:pt x="835829" y="1554918"/>
                  </a:lnTo>
                  <a:lnTo>
                    <a:pt x="832675" y="1552795"/>
                  </a:lnTo>
                  <a:lnTo>
                    <a:pt x="826629" y="1548017"/>
                  </a:lnTo>
                  <a:lnTo>
                    <a:pt x="820583" y="1542973"/>
                  </a:lnTo>
                  <a:lnTo>
                    <a:pt x="815589" y="1536868"/>
                  </a:lnTo>
                  <a:lnTo>
                    <a:pt x="810857" y="1530763"/>
                  </a:lnTo>
                  <a:lnTo>
                    <a:pt x="808754" y="1527312"/>
                  </a:lnTo>
                  <a:lnTo>
                    <a:pt x="806914" y="1524127"/>
                  </a:lnTo>
                  <a:lnTo>
                    <a:pt x="805074" y="1520145"/>
                  </a:lnTo>
                  <a:lnTo>
                    <a:pt x="803497" y="1516694"/>
                  </a:lnTo>
                  <a:lnTo>
                    <a:pt x="801920" y="1512978"/>
                  </a:lnTo>
                  <a:lnTo>
                    <a:pt x="800605" y="1509262"/>
                  </a:lnTo>
                  <a:lnTo>
                    <a:pt x="799554" y="1505546"/>
                  </a:lnTo>
                  <a:lnTo>
                    <a:pt x="798765" y="1501299"/>
                  </a:lnTo>
                  <a:lnTo>
                    <a:pt x="797977" y="1497317"/>
                  </a:lnTo>
                  <a:lnTo>
                    <a:pt x="797714" y="1493335"/>
                  </a:lnTo>
                  <a:lnTo>
                    <a:pt x="797188" y="1489088"/>
                  </a:lnTo>
                  <a:lnTo>
                    <a:pt x="796925" y="1485107"/>
                  </a:lnTo>
                  <a:lnTo>
                    <a:pt x="797188" y="1480594"/>
                  </a:lnTo>
                  <a:lnTo>
                    <a:pt x="797714" y="1476612"/>
                  </a:lnTo>
                  <a:lnTo>
                    <a:pt x="797977" y="1472365"/>
                  </a:lnTo>
                  <a:lnTo>
                    <a:pt x="798765" y="1468384"/>
                  </a:lnTo>
                  <a:lnTo>
                    <a:pt x="799554" y="1464667"/>
                  </a:lnTo>
                  <a:lnTo>
                    <a:pt x="800605" y="1460420"/>
                  </a:lnTo>
                  <a:lnTo>
                    <a:pt x="801920" y="1456704"/>
                  </a:lnTo>
                  <a:lnTo>
                    <a:pt x="803497" y="1452988"/>
                  </a:lnTo>
                  <a:lnTo>
                    <a:pt x="805074" y="1449537"/>
                  </a:lnTo>
                  <a:lnTo>
                    <a:pt x="806914" y="1446086"/>
                  </a:lnTo>
                  <a:lnTo>
                    <a:pt x="808754" y="1442636"/>
                  </a:lnTo>
                  <a:lnTo>
                    <a:pt x="810857" y="1439185"/>
                  </a:lnTo>
                  <a:lnTo>
                    <a:pt x="815589" y="1432814"/>
                  </a:lnTo>
                  <a:lnTo>
                    <a:pt x="820583" y="1427240"/>
                  </a:lnTo>
                  <a:lnTo>
                    <a:pt x="826629" y="1421931"/>
                  </a:lnTo>
                  <a:lnTo>
                    <a:pt x="832675" y="1417153"/>
                  </a:lnTo>
                  <a:lnTo>
                    <a:pt x="835829" y="1415030"/>
                  </a:lnTo>
                  <a:lnTo>
                    <a:pt x="839247" y="1412906"/>
                  </a:lnTo>
                  <a:lnTo>
                    <a:pt x="842664" y="1411048"/>
                  </a:lnTo>
                  <a:lnTo>
                    <a:pt x="846607" y="1409455"/>
                  </a:lnTo>
                  <a:lnTo>
                    <a:pt x="850287" y="1408393"/>
                  </a:lnTo>
                  <a:lnTo>
                    <a:pt x="853967" y="1406801"/>
                  </a:lnTo>
                  <a:lnTo>
                    <a:pt x="857647" y="1405739"/>
                  </a:lnTo>
                  <a:lnTo>
                    <a:pt x="861853" y="1404943"/>
                  </a:lnTo>
                  <a:lnTo>
                    <a:pt x="865796" y="1404146"/>
                  </a:lnTo>
                  <a:lnTo>
                    <a:pt x="869739" y="1403616"/>
                  </a:lnTo>
                  <a:lnTo>
                    <a:pt x="873945" y="1403350"/>
                  </a:lnTo>
                  <a:close/>
                  <a:moveTo>
                    <a:pt x="1480345" y="795338"/>
                  </a:moveTo>
                  <a:lnTo>
                    <a:pt x="1484857" y="795603"/>
                  </a:lnTo>
                  <a:lnTo>
                    <a:pt x="1488839" y="795869"/>
                  </a:lnTo>
                  <a:lnTo>
                    <a:pt x="1493086" y="796134"/>
                  </a:lnTo>
                  <a:lnTo>
                    <a:pt x="1497068" y="797196"/>
                  </a:lnTo>
                  <a:lnTo>
                    <a:pt x="1500784" y="797727"/>
                  </a:lnTo>
                  <a:lnTo>
                    <a:pt x="1505031" y="799054"/>
                  </a:lnTo>
                  <a:lnTo>
                    <a:pt x="1508747" y="800381"/>
                  </a:lnTo>
                  <a:lnTo>
                    <a:pt x="1512198" y="801974"/>
                  </a:lnTo>
                  <a:lnTo>
                    <a:pt x="1515914" y="803567"/>
                  </a:lnTo>
                  <a:lnTo>
                    <a:pt x="1519365" y="805425"/>
                  </a:lnTo>
                  <a:lnTo>
                    <a:pt x="1522816" y="807283"/>
                  </a:lnTo>
                  <a:lnTo>
                    <a:pt x="1526266" y="809406"/>
                  </a:lnTo>
                  <a:lnTo>
                    <a:pt x="1532637" y="814184"/>
                  </a:lnTo>
                  <a:lnTo>
                    <a:pt x="1538211" y="819228"/>
                  </a:lnTo>
                  <a:lnTo>
                    <a:pt x="1543520" y="825068"/>
                  </a:lnTo>
                  <a:lnTo>
                    <a:pt x="1548298" y="831438"/>
                  </a:lnTo>
                  <a:lnTo>
                    <a:pt x="1550422" y="834624"/>
                  </a:lnTo>
                  <a:lnTo>
                    <a:pt x="1552545" y="838074"/>
                  </a:lnTo>
                  <a:lnTo>
                    <a:pt x="1554403" y="841791"/>
                  </a:lnTo>
                  <a:lnTo>
                    <a:pt x="1555996" y="845241"/>
                  </a:lnTo>
                  <a:lnTo>
                    <a:pt x="1557589" y="848958"/>
                  </a:lnTo>
                  <a:lnTo>
                    <a:pt x="1558650" y="852939"/>
                  </a:lnTo>
                  <a:lnTo>
                    <a:pt x="1559712" y="856655"/>
                  </a:lnTo>
                  <a:lnTo>
                    <a:pt x="1560509" y="860637"/>
                  </a:lnTo>
                  <a:lnTo>
                    <a:pt x="1561305" y="864884"/>
                  </a:lnTo>
                  <a:lnTo>
                    <a:pt x="1561836" y="868866"/>
                  </a:lnTo>
                  <a:lnTo>
                    <a:pt x="1562101" y="872847"/>
                  </a:lnTo>
                  <a:lnTo>
                    <a:pt x="1562101" y="877094"/>
                  </a:lnTo>
                  <a:lnTo>
                    <a:pt x="1562101" y="881342"/>
                  </a:lnTo>
                  <a:lnTo>
                    <a:pt x="1561836" y="885589"/>
                  </a:lnTo>
                  <a:lnTo>
                    <a:pt x="1561305" y="889570"/>
                  </a:lnTo>
                  <a:lnTo>
                    <a:pt x="1560509" y="893817"/>
                  </a:lnTo>
                  <a:lnTo>
                    <a:pt x="1559712" y="897534"/>
                  </a:lnTo>
                  <a:lnTo>
                    <a:pt x="1558650" y="901515"/>
                  </a:lnTo>
                  <a:lnTo>
                    <a:pt x="1557589" y="905497"/>
                  </a:lnTo>
                  <a:lnTo>
                    <a:pt x="1555996" y="908948"/>
                  </a:lnTo>
                  <a:lnTo>
                    <a:pt x="1554403" y="912664"/>
                  </a:lnTo>
                  <a:lnTo>
                    <a:pt x="1552545" y="916115"/>
                  </a:lnTo>
                  <a:lnTo>
                    <a:pt x="1550422" y="919565"/>
                  </a:lnTo>
                  <a:lnTo>
                    <a:pt x="1548298" y="923016"/>
                  </a:lnTo>
                  <a:lnTo>
                    <a:pt x="1543520" y="929387"/>
                  </a:lnTo>
                  <a:lnTo>
                    <a:pt x="1538211" y="934961"/>
                  </a:lnTo>
                  <a:lnTo>
                    <a:pt x="1532637" y="940270"/>
                  </a:lnTo>
                  <a:lnTo>
                    <a:pt x="1526266" y="945048"/>
                  </a:lnTo>
                  <a:lnTo>
                    <a:pt x="1522816" y="947171"/>
                  </a:lnTo>
                  <a:lnTo>
                    <a:pt x="1519365" y="949030"/>
                  </a:lnTo>
                  <a:lnTo>
                    <a:pt x="1515914" y="950888"/>
                  </a:lnTo>
                  <a:lnTo>
                    <a:pt x="1512198" y="952480"/>
                  </a:lnTo>
                  <a:lnTo>
                    <a:pt x="1508747" y="953808"/>
                  </a:lnTo>
                  <a:lnTo>
                    <a:pt x="1505031" y="955400"/>
                  </a:lnTo>
                  <a:lnTo>
                    <a:pt x="1500784" y="956197"/>
                  </a:lnTo>
                  <a:lnTo>
                    <a:pt x="1497068" y="957258"/>
                  </a:lnTo>
                  <a:lnTo>
                    <a:pt x="1493086" y="957789"/>
                  </a:lnTo>
                  <a:lnTo>
                    <a:pt x="1488839" y="958586"/>
                  </a:lnTo>
                  <a:lnTo>
                    <a:pt x="1484857" y="958851"/>
                  </a:lnTo>
                  <a:lnTo>
                    <a:pt x="1480345" y="958851"/>
                  </a:lnTo>
                  <a:lnTo>
                    <a:pt x="1476363" y="958851"/>
                  </a:lnTo>
                  <a:lnTo>
                    <a:pt x="1472116" y="958586"/>
                  </a:lnTo>
                  <a:lnTo>
                    <a:pt x="1468134" y="957789"/>
                  </a:lnTo>
                  <a:lnTo>
                    <a:pt x="1464153" y="957258"/>
                  </a:lnTo>
                  <a:lnTo>
                    <a:pt x="1459906" y="956197"/>
                  </a:lnTo>
                  <a:lnTo>
                    <a:pt x="1456189" y="955400"/>
                  </a:lnTo>
                  <a:lnTo>
                    <a:pt x="1452473" y="953808"/>
                  </a:lnTo>
                  <a:lnTo>
                    <a:pt x="1448757" y="952480"/>
                  </a:lnTo>
                  <a:lnTo>
                    <a:pt x="1445306" y="950888"/>
                  </a:lnTo>
                  <a:lnTo>
                    <a:pt x="1441325" y="949030"/>
                  </a:lnTo>
                  <a:lnTo>
                    <a:pt x="1437874" y="947171"/>
                  </a:lnTo>
                  <a:lnTo>
                    <a:pt x="1434954" y="945048"/>
                  </a:lnTo>
                  <a:lnTo>
                    <a:pt x="1428583" y="940270"/>
                  </a:lnTo>
                  <a:lnTo>
                    <a:pt x="1422478" y="934961"/>
                  </a:lnTo>
                  <a:lnTo>
                    <a:pt x="1417435" y="929387"/>
                  </a:lnTo>
                  <a:lnTo>
                    <a:pt x="1412922" y="923016"/>
                  </a:lnTo>
                  <a:lnTo>
                    <a:pt x="1410533" y="919565"/>
                  </a:lnTo>
                  <a:lnTo>
                    <a:pt x="1408675" y="916115"/>
                  </a:lnTo>
                  <a:lnTo>
                    <a:pt x="1406817" y="912664"/>
                  </a:lnTo>
                  <a:lnTo>
                    <a:pt x="1405224" y="908948"/>
                  </a:lnTo>
                  <a:lnTo>
                    <a:pt x="1403632" y="905497"/>
                  </a:lnTo>
                  <a:lnTo>
                    <a:pt x="1402304" y="901515"/>
                  </a:lnTo>
                  <a:lnTo>
                    <a:pt x="1401243" y="897534"/>
                  </a:lnTo>
                  <a:lnTo>
                    <a:pt x="1400446" y="893817"/>
                  </a:lnTo>
                  <a:lnTo>
                    <a:pt x="1399650" y="889570"/>
                  </a:lnTo>
                  <a:lnTo>
                    <a:pt x="1399385" y="885589"/>
                  </a:lnTo>
                  <a:lnTo>
                    <a:pt x="1398854" y="881342"/>
                  </a:lnTo>
                  <a:lnTo>
                    <a:pt x="1398588" y="877094"/>
                  </a:lnTo>
                  <a:lnTo>
                    <a:pt x="1398854" y="872847"/>
                  </a:lnTo>
                  <a:lnTo>
                    <a:pt x="1399385" y="868866"/>
                  </a:lnTo>
                  <a:lnTo>
                    <a:pt x="1399650" y="864884"/>
                  </a:lnTo>
                  <a:lnTo>
                    <a:pt x="1400446" y="860637"/>
                  </a:lnTo>
                  <a:lnTo>
                    <a:pt x="1401243" y="856655"/>
                  </a:lnTo>
                  <a:lnTo>
                    <a:pt x="1402304" y="852939"/>
                  </a:lnTo>
                  <a:lnTo>
                    <a:pt x="1403632" y="848958"/>
                  </a:lnTo>
                  <a:lnTo>
                    <a:pt x="1405224" y="845241"/>
                  </a:lnTo>
                  <a:lnTo>
                    <a:pt x="1406817" y="841791"/>
                  </a:lnTo>
                  <a:lnTo>
                    <a:pt x="1408675" y="838074"/>
                  </a:lnTo>
                  <a:lnTo>
                    <a:pt x="1410533" y="834624"/>
                  </a:lnTo>
                  <a:lnTo>
                    <a:pt x="1412922" y="831438"/>
                  </a:lnTo>
                  <a:lnTo>
                    <a:pt x="1417435" y="825068"/>
                  </a:lnTo>
                  <a:lnTo>
                    <a:pt x="1422478" y="819228"/>
                  </a:lnTo>
                  <a:lnTo>
                    <a:pt x="1428583" y="814184"/>
                  </a:lnTo>
                  <a:lnTo>
                    <a:pt x="1434954" y="809406"/>
                  </a:lnTo>
                  <a:lnTo>
                    <a:pt x="1437874" y="807283"/>
                  </a:lnTo>
                  <a:lnTo>
                    <a:pt x="1441325" y="805425"/>
                  </a:lnTo>
                  <a:lnTo>
                    <a:pt x="1445306" y="803567"/>
                  </a:lnTo>
                  <a:lnTo>
                    <a:pt x="1448757" y="801974"/>
                  </a:lnTo>
                  <a:lnTo>
                    <a:pt x="1452473" y="800381"/>
                  </a:lnTo>
                  <a:lnTo>
                    <a:pt x="1456189" y="799054"/>
                  </a:lnTo>
                  <a:lnTo>
                    <a:pt x="1459906" y="797727"/>
                  </a:lnTo>
                  <a:lnTo>
                    <a:pt x="1464153" y="797196"/>
                  </a:lnTo>
                  <a:lnTo>
                    <a:pt x="1468134" y="796134"/>
                  </a:lnTo>
                  <a:lnTo>
                    <a:pt x="1472116" y="795869"/>
                  </a:lnTo>
                  <a:lnTo>
                    <a:pt x="1476363" y="795603"/>
                  </a:lnTo>
                  <a:lnTo>
                    <a:pt x="1480345" y="795338"/>
                  </a:lnTo>
                  <a:close/>
                  <a:moveTo>
                    <a:pt x="876984" y="177800"/>
                  </a:moveTo>
                  <a:lnTo>
                    <a:pt x="883326" y="178065"/>
                  </a:lnTo>
                  <a:lnTo>
                    <a:pt x="889669" y="179124"/>
                  </a:lnTo>
                  <a:lnTo>
                    <a:pt x="895482" y="180713"/>
                  </a:lnTo>
                  <a:lnTo>
                    <a:pt x="901032" y="182832"/>
                  </a:lnTo>
                  <a:lnTo>
                    <a:pt x="906581" y="185215"/>
                  </a:lnTo>
                  <a:lnTo>
                    <a:pt x="911867" y="188393"/>
                  </a:lnTo>
                  <a:lnTo>
                    <a:pt x="916359" y="191836"/>
                  </a:lnTo>
                  <a:lnTo>
                    <a:pt x="920851" y="196074"/>
                  </a:lnTo>
                  <a:lnTo>
                    <a:pt x="924815" y="200311"/>
                  </a:lnTo>
                  <a:lnTo>
                    <a:pt x="928251" y="205078"/>
                  </a:lnTo>
                  <a:lnTo>
                    <a:pt x="931422" y="210375"/>
                  </a:lnTo>
                  <a:lnTo>
                    <a:pt x="934065" y="215672"/>
                  </a:lnTo>
                  <a:lnTo>
                    <a:pt x="936179" y="221498"/>
                  </a:lnTo>
                  <a:lnTo>
                    <a:pt x="937764" y="227325"/>
                  </a:lnTo>
                  <a:lnTo>
                    <a:pt x="938821" y="233681"/>
                  </a:lnTo>
                  <a:lnTo>
                    <a:pt x="939086" y="240037"/>
                  </a:lnTo>
                  <a:lnTo>
                    <a:pt x="939086" y="766534"/>
                  </a:lnTo>
                  <a:lnTo>
                    <a:pt x="945956" y="770772"/>
                  </a:lnTo>
                  <a:lnTo>
                    <a:pt x="952827" y="775539"/>
                  </a:lnTo>
                  <a:lnTo>
                    <a:pt x="959169" y="780835"/>
                  </a:lnTo>
                  <a:lnTo>
                    <a:pt x="964983" y="786397"/>
                  </a:lnTo>
                  <a:lnTo>
                    <a:pt x="971061" y="792488"/>
                  </a:lnTo>
                  <a:lnTo>
                    <a:pt x="976082" y="798844"/>
                  </a:lnTo>
                  <a:lnTo>
                    <a:pt x="980839" y="805465"/>
                  </a:lnTo>
                  <a:lnTo>
                    <a:pt x="985331" y="812351"/>
                  </a:lnTo>
                  <a:lnTo>
                    <a:pt x="989295" y="819502"/>
                  </a:lnTo>
                  <a:lnTo>
                    <a:pt x="992995" y="826917"/>
                  </a:lnTo>
                  <a:lnTo>
                    <a:pt x="995902" y="834862"/>
                  </a:lnTo>
                  <a:lnTo>
                    <a:pt x="998545" y="843072"/>
                  </a:lnTo>
                  <a:lnTo>
                    <a:pt x="1000394" y="851282"/>
                  </a:lnTo>
                  <a:lnTo>
                    <a:pt x="1001980" y="859757"/>
                  </a:lnTo>
                  <a:lnTo>
                    <a:pt x="1002773" y="868497"/>
                  </a:lnTo>
                  <a:lnTo>
                    <a:pt x="1003301" y="877236"/>
                  </a:lnTo>
                  <a:lnTo>
                    <a:pt x="1002773" y="883857"/>
                  </a:lnTo>
                  <a:lnTo>
                    <a:pt x="1002244" y="889948"/>
                  </a:lnTo>
                  <a:lnTo>
                    <a:pt x="1001716" y="896569"/>
                  </a:lnTo>
                  <a:lnTo>
                    <a:pt x="1000394" y="902925"/>
                  </a:lnTo>
                  <a:lnTo>
                    <a:pt x="999073" y="909017"/>
                  </a:lnTo>
                  <a:lnTo>
                    <a:pt x="997223" y="915108"/>
                  </a:lnTo>
                  <a:lnTo>
                    <a:pt x="995373" y="921199"/>
                  </a:lnTo>
                  <a:lnTo>
                    <a:pt x="993259" y="926761"/>
                  </a:lnTo>
                  <a:lnTo>
                    <a:pt x="990352" y="932322"/>
                  </a:lnTo>
                  <a:lnTo>
                    <a:pt x="987445" y="938149"/>
                  </a:lnTo>
                  <a:lnTo>
                    <a:pt x="984803" y="943446"/>
                  </a:lnTo>
                  <a:lnTo>
                    <a:pt x="981367" y="948478"/>
                  </a:lnTo>
                  <a:lnTo>
                    <a:pt x="977932" y="953509"/>
                  </a:lnTo>
                  <a:lnTo>
                    <a:pt x="973968" y="958541"/>
                  </a:lnTo>
                  <a:lnTo>
                    <a:pt x="970004" y="962779"/>
                  </a:lnTo>
                  <a:lnTo>
                    <a:pt x="965512" y="967281"/>
                  </a:lnTo>
                  <a:lnTo>
                    <a:pt x="961284" y="971783"/>
                  </a:lnTo>
                  <a:lnTo>
                    <a:pt x="956527" y="975756"/>
                  </a:lnTo>
                  <a:lnTo>
                    <a:pt x="951770" y="979464"/>
                  </a:lnTo>
                  <a:lnTo>
                    <a:pt x="946749" y="982906"/>
                  </a:lnTo>
                  <a:lnTo>
                    <a:pt x="941728" y="986349"/>
                  </a:lnTo>
                  <a:lnTo>
                    <a:pt x="936443" y="989527"/>
                  </a:lnTo>
                  <a:lnTo>
                    <a:pt x="930893" y="992441"/>
                  </a:lnTo>
                  <a:lnTo>
                    <a:pt x="925344" y="994824"/>
                  </a:lnTo>
                  <a:lnTo>
                    <a:pt x="919530" y="996943"/>
                  </a:lnTo>
                  <a:lnTo>
                    <a:pt x="913716" y="999062"/>
                  </a:lnTo>
                  <a:lnTo>
                    <a:pt x="907374" y="1000915"/>
                  </a:lnTo>
                  <a:lnTo>
                    <a:pt x="901560" y="1001975"/>
                  </a:lnTo>
                  <a:lnTo>
                    <a:pt x="895218" y="1003299"/>
                  </a:lnTo>
                  <a:lnTo>
                    <a:pt x="888611" y="1004358"/>
                  </a:lnTo>
                  <a:lnTo>
                    <a:pt x="882269" y="1004623"/>
                  </a:lnTo>
                  <a:lnTo>
                    <a:pt x="875663" y="1004888"/>
                  </a:lnTo>
                  <a:lnTo>
                    <a:pt x="866678" y="1004623"/>
                  </a:lnTo>
                  <a:lnTo>
                    <a:pt x="857693" y="1003564"/>
                  </a:lnTo>
                  <a:lnTo>
                    <a:pt x="849236" y="1001975"/>
                  </a:lnTo>
                  <a:lnTo>
                    <a:pt x="840780" y="999856"/>
                  </a:lnTo>
                  <a:lnTo>
                    <a:pt x="832324" y="997473"/>
                  </a:lnTo>
                  <a:lnTo>
                    <a:pt x="824396" y="994030"/>
                  </a:lnTo>
                  <a:lnTo>
                    <a:pt x="816732" y="990587"/>
                  </a:lnTo>
                  <a:lnTo>
                    <a:pt x="809333" y="986084"/>
                  </a:lnTo>
                  <a:lnTo>
                    <a:pt x="802198" y="981317"/>
                  </a:lnTo>
                  <a:lnTo>
                    <a:pt x="795591" y="976286"/>
                  </a:lnTo>
                  <a:lnTo>
                    <a:pt x="788984" y="970724"/>
                  </a:lnTo>
                  <a:lnTo>
                    <a:pt x="783170" y="964633"/>
                  </a:lnTo>
                  <a:lnTo>
                    <a:pt x="777357" y="958541"/>
                  </a:lnTo>
                  <a:lnTo>
                    <a:pt x="772600" y="951920"/>
                  </a:lnTo>
                  <a:lnTo>
                    <a:pt x="767843" y="944770"/>
                  </a:lnTo>
                  <a:lnTo>
                    <a:pt x="763351" y="937354"/>
                  </a:lnTo>
                  <a:lnTo>
                    <a:pt x="413204" y="937354"/>
                  </a:lnTo>
                  <a:lnTo>
                    <a:pt x="406597" y="937090"/>
                  </a:lnTo>
                  <a:lnTo>
                    <a:pt x="400519" y="936295"/>
                  </a:lnTo>
                  <a:lnTo>
                    <a:pt x="394705" y="934706"/>
                  </a:lnTo>
                  <a:lnTo>
                    <a:pt x="388627" y="932322"/>
                  </a:lnTo>
                  <a:lnTo>
                    <a:pt x="383342" y="929939"/>
                  </a:lnTo>
                  <a:lnTo>
                    <a:pt x="378321" y="926761"/>
                  </a:lnTo>
                  <a:lnTo>
                    <a:pt x="373564" y="923053"/>
                  </a:lnTo>
                  <a:lnTo>
                    <a:pt x="368808" y="919345"/>
                  </a:lnTo>
                  <a:lnTo>
                    <a:pt x="365108" y="914843"/>
                  </a:lnTo>
                  <a:lnTo>
                    <a:pt x="361408" y="909811"/>
                  </a:lnTo>
                  <a:lnTo>
                    <a:pt x="358237" y="904779"/>
                  </a:lnTo>
                  <a:lnTo>
                    <a:pt x="355859" y="899483"/>
                  </a:lnTo>
                  <a:lnTo>
                    <a:pt x="353480" y="893921"/>
                  </a:lnTo>
                  <a:lnTo>
                    <a:pt x="352159" y="887830"/>
                  </a:lnTo>
                  <a:lnTo>
                    <a:pt x="351102" y="881474"/>
                  </a:lnTo>
                  <a:lnTo>
                    <a:pt x="350838" y="875382"/>
                  </a:lnTo>
                  <a:lnTo>
                    <a:pt x="351102" y="868761"/>
                  </a:lnTo>
                  <a:lnTo>
                    <a:pt x="352159" y="862670"/>
                  </a:lnTo>
                  <a:lnTo>
                    <a:pt x="353480" y="856844"/>
                  </a:lnTo>
                  <a:lnTo>
                    <a:pt x="355859" y="850752"/>
                  </a:lnTo>
                  <a:lnTo>
                    <a:pt x="358237" y="845456"/>
                  </a:lnTo>
                  <a:lnTo>
                    <a:pt x="361408" y="840424"/>
                  </a:lnTo>
                  <a:lnTo>
                    <a:pt x="365108" y="835392"/>
                  </a:lnTo>
                  <a:lnTo>
                    <a:pt x="368808" y="831154"/>
                  </a:lnTo>
                  <a:lnTo>
                    <a:pt x="373564" y="827447"/>
                  </a:lnTo>
                  <a:lnTo>
                    <a:pt x="378321" y="823474"/>
                  </a:lnTo>
                  <a:lnTo>
                    <a:pt x="383342" y="820296"/>
                  </a:lnTo>
                  <a:lnTo>
                    <a:pt x="388627" y="817913"/>
                  </a:lnTo>
                  <a:lnTo>
                    <a:pt x="394705" y="815794"/>
                  </a:lnTo>
                  <a:lnTo>
                    <a:pt x="400519" y="814205"/>
                  </a:lnTo>
                  <a:lnTo>
                    <a:pt x="406597" y="813146"/>
                  </a:lnTo>
                  <a:lnTo>
                    <a:pt x="413204" y="812881"/>
                  </a:lnTo>
                  <a:lnTo>
                    <a:pt x="765465" y="812881"/>
                  </a:lnTo>
                  <a:lnTo>
                    <a:pt x="770222" y="805730"/>
                  </a:lnTo>
                  <a:lnTo>
                    <a:pt x="775507" y="798579"/>
                  </a:lnTo>
                  <a:lnTo>
                    <a:pt x="780792" y="791959"/>
                  </a:lnTo>
                  <a:lnTo>
                    <a:pt x="786870" y="785602"/>
                  </a:lnTo>
                  <a:lnTo>
                    <a:pt x="793477" y="779511"/>
                  </a:lnTo>
                  <a:lnTo>
                    <a:pt x="800348" y="774214"/>
                  </a:lnTo>
                  <a:lnTo>
                    <a:pt x="807483" y="769183"/>
                  </a:lnTo>
                  <a:lnTo>
                    <a:pt x="815147" y="764945"/>
                  </a:lnTo>
                  <a:lnTo>
                    <a:pt x="815147" y="240037"/>
                  </a:lnTo>
                  <a:lnTo>
                    <a:pt x="815411" y="233681"/>
                  </a:lnTo>
                  <a:lnTo>
                    <a:pt x="816204" y="227325"/>
                  </a:lnTo>
                  <a:lnTo>
                    <a:pt x="817789" y="221498"/>
                  </a:lnTo>
                  <a:lnTo>
                    <a:pt x="819639" y="215672"/>
                  </a:lnTo>
                  <a:lnTo>
                    <a:pt x="822546" y="210375"/>
                  </a:lnTo>
                  <a:lnTo>
                    <a:pt x="825717" y="205078"/>
                  </a:lnTo>
                  <a:lnTo>
                    <a:pt x="829153" y="200311"/>
                  </a:lnTo>
                  <a:lnTo>
                    <a:pt x="833116" y="196074"/>
                  </a:lnTo>
                  <a:lnTo>
                    <a:pt x="837609" y="191836"/>
                  </a:lnTo>
                  <a:lnTo>
                    <a:pt x="842366" y="188393"/>
                  </a:lnTo>
                  <a:lnTo>
                    <a:pt x="847387" y="185215"/>
                  </a:lnTo>
                  <a:lnTo>
                    <a:pt x="852936" y="182832"/>
                  </a:lnTo>
                  <a:lnTo>
                    <a:pt x="858486" y="180713"/>
                  </a:lnTo>
                  <a:lnTo>
                    <a:pt x="864564" y="179124"/>
                  </a:lnTo>
                  <a:lnTo>
                    <a:pt x="870642" y="178065"/>
                  </a:lnTo>
                  <a:lnTo>
                    <a:pt x="876984" y="177800"/>
                  </a:lnTo>
                  <a:close/>
                  <a:moveTo>
                    <a:pt x="856991" y="124392"/>
                  </a:moveTo>
                  <a:lnTo>
                    <a:pt x="837683" y="125450"/>
                  </a:lnTo>
                  <a:lnTo>
                    <a:pt x="818374" y="126774"/>
                  </a:lnTo>
                  <a:lnTo>
                    <a:pt x="799594" y="128362"/>
                  </a:lnTo>
                  <a:lnTo>
                    <a:pt x="780550" y="130479"/>
                  </a:lnTo>
                  <a:lnTo>
                    <a:pt x="762034" y="132861"/>
                  </a:lnTo>
                  <a:lnTo>
                    <a:pt x="743255" y="136037"/>
                  </a:lnTo>
                  <a:lnTo>
                    <a:pt x="725004" y="139478"/>
                  </a:lnTo>
                  <a:lnTo>
                    <a:pt x="706489" y="143712"/>
                  </a:lnTo>
                  <a:lnTo>
                    <a:pt x="688502" y="147947"/>
                  </a:lnTo>
                  <a:lnTo>
                    <a:pt x="670516" y="152975"/>
                  </a:lnTo>
                  <a:lnTo>
                    <a:pt x="653059" y="158269"/>
                  </a:lnTo>
                  <a:lnTo>
                    <a:pt x="635337" y="164091"/>
                  </a:lnTo>
                  <a:lnTo>
                    <a:pt x="617880" y="169914"/>
                  </a:lnTo>
                  <a:lnTo>
                    <a:pt x="600687" y="176530"/>
                  </a:lnTo>
                  <a:lnTo>
                    <a:pt x="583759" y="183412"/>
                  </a:lnTo>
                  <a:lnTo>
                    <a:pt x="567095" y="191087"/>
                  </a:lnTo>
                  <a:lnTo>
                    <a:pt x="550432" y="198762"/>
                  </a:lnTo>
                  <a:lnTo>
                    <a:pt x="534297" y="206967"/>
                  </a:lnTo>
                  <a:lnTo>
                    <a:pt x="517898" y="215436"/>
                  </a:lnTo>
                  <a:lnTo>
                    <a:pt x="502292" y="224170"/>
                  </a:lnTo>
                  <a:lnTo>
                    <a:pt x="486686" y="233698"/>
                  </a:lnTo>
                  <a:lnTo>
                    <a:pt x="471345" y="242961"/>
                  </a:lnTo>
                  <a:lnTo>
                    <a:pt x="456268" y="253018"/>
                  </a:lnTo>
                  <a:lnTo>
                    <a:pt x="441192" y="263340"/>
                  </a:lnTo>
                  <a:lnTo>
                    <a:pt x="426379" y="274191"/>
                  </a:lnTo>
                  <a:lnTo>
                    <a:pt x="412361" y="285042"/>
                  </a:lnTo>
                  <a:lnTo>
                    <a:pt x="398342" y="296423"/>
                  </a:lnTo>
                  <a:lnTo>
                    <a:pt x="384588" y="308333"/>
                  </a:lnTo>
                  <a:lnTo>
                    <a:pt x="371098" y="320243"/>
                  </a:lnTo>
                  <a:lnTo>
                    <a:pt x="357608" y="332417"/>
                  </a:lnTo>
                  <a:lnTo>
                    <a:pt x="344648" y="344856"/>
                  </a:lnTo>
                  <a:lnTo>
                    <a:pt x="332216" y="358089"/>
                  </a:lnTo>
                  <a:lnTo>
                    <a:pt x="319784" y="371323"/>
                  </a:lnTo>
                  <a:lnTo>
                    <a:pt x="307617" y="384820"/>
                  </a:lnTo>
                  <a:lnTo>
                    <a:pt x="295979" y="398583"/>
                  </a:lnTo>
                  <a:lnTo>
                    <a:pt x="284870" y="412610"/>
                  </a:lnTo>
                  <a:lnTo>
                    <a:pt x="273761" y="427167"/>
                  </a:lnTo>
                  <a:lnTo>
                    <a:pt x="263181" y="441458"/>
                  </a:lnTo>
                  <a:lnTo>
                    <a:pt x="252865" y="456544"/>
                  </a:lnTo>
                  <a:lnTo>
                    <a:pt x="242814" y="471630"/>
                  </a:lnTo>
                  <a:lnTo>
                    <a:pt x="233027" y="486980"/>
                  </a:lnTo>
                  <a:lnTo>
                    <a:pt x="224034" y="502596"/>
                  </a:lnTo>
                  <a:lnTo>
                    <a:pt x="215041" y="518740"/>
                  </a:lnTo>
                  <a:lnTo>
                    <a:pt x="206577" y="534620"/>
                  </a:lnTo>
                  <a:lnTo>
                    <a:pt x="198377" y="551029"/>
                  </a:lnTo>
                  <a:lnTo>
                    <a:pt x="190707" y="567438"/>
                  </a:lnTo>
                  <a:lnTo>
                    <a:pt x="183301" y="584112"/>
                  </a:lnTo>
                  <a:lnTo>
                    <a:pt x="176424" y="601315"/>
                  </a:lnTo>
                  <a:lnTo>
                    <a:pt x="169811" y="618253"/>
                  </a:lnTo>
                  <a:lnTo>
                    <a:pt x="163992" y="635986"/>
                  </a:lnTo>
                  <a:lnTo>
                    <a:pt x="157908" y="653454"/>
                  </a:lnTo>
                  <a:lnTo>
                    <a:pt x="152883" y="670921"/>
                  </a:lnTo>
                  <a:lnTo>
                    <a:pt x="147857" y="689183"/>
                  </a:lnTo>
                  <a:lnTo>
                    <a:pt x="143625" y="707180"/>
                  </a:lnTo>
                  <a:lnTo>
                    <a:pt x="139393" y="725707"/>
                  </a:lnTo>
                  <a:lnTo>
                    <a:pt x="135955" y="743704"/>
                  </a:lnTo>
                  <a:lnTo>
                    <a:pt x="132781" y="762495"/>
                  </a:lnTo>
                  <a:lnTo>
                    <a:pt x="130400" y="781551"/>
                  </a:lnTo>
                  <a:lnTo>
                    <a:pt x="128019" y="800342"/>
                  </a:lnTo>
                  <a:lnTo>
                    <a:pt x="126168" y="819133"/>
                  </a:lnTo>
                  <a:lnTo>
                    <a:pt x="125110" y="838189"/>
                  </a:lnTo>
                  <a:lnTo>
                    <a:pt x="124316" y="857509"/>
                  </a:lnTo>
                  <a:lnTo>
                    <a:pt x="124052" y="877094"/>
                  </a:lnTo>
                  <a:lnTo>
                    <a:pt x="124316" y="896414"/>
                  </a:lnTo>
                  <a:lnTo>
                    <a:pt x="125110" y="915735"/>
                  </a:lnTo>
                  <a:lnTo>
                    <a:pt x="126168" y="934791"/>
                  </a:lnTo>
                  <a:lnTo>
                    <a:pt x="128019" y="953846"/>
                  </a:lnTo>
                  <a:lnTo>
                    <a:pt x="130400" y="972637"/>
                  </a:lnTo>
                  <a:lnTo>
                    <a:pt x="132781" y="991428"/>
                  </a:lnTo>
                  <a:lnTo>
                    <a:pt x="135955" y="1009955"/>
                  </a:lnTo>
                  <a:lnTo>
                    <a:pt x="139393" y="1028481"/>
                  </a:lnTo>
                  <a:lnTo>
                    <a:pt x="143625" y="1046743"/>
                  </a:lnTo>
                  <a:lnTo>
                    <a:pt x="147857" y="1065005"/>
                  </a:lnTo>
                  <a:lnTo>
                    <a:pt x="152883" y="1082737"/>
                  </a:lnTo>
                  <a:lnTo>
                    <a:pt x="157908" y="1100734"/>
                  </a:lnTo>
                  <a:lnTo>
                    <a:pt x="163992" y="1118202"/>
                  </a:lnTo>
                  <a:lnTo>
                    <a:pt x="169811" y="1135405"/>
                  </a:lnTo>
                  <a:lnTo>
                    <a:pt x="176424" y="1152608"/>
                  </a:lnTo>
                  <a:lnTo>
                    <a:pt x="183301" y="1169547"/>
                  </a:lnTo>
                  <a:lnTo>
                    <a:pt x="190707" y="1186485"/>
                  </a:lnTo>
                  <a:lnTo>
                    <a:pt x="198377" y="1203159"/>
                  </a:lnTo>
                  <a:lnTo>
                    <a:pt x="206577" y="1219568"/>
                  </a:lnTo>
                  <a:lnTo>
                    <a:pt x="215041" y="1235448"/>
                  </a:lnTo>
                  <a:lnTo>
                    <a:pt x="224034" y="1251592"/>
                  </a:lnTo>
                  <a:lnTo>
                    <a:pt x="233027" y="1267208"/>
                  </a:lnTo>
                  <a:lnTo>
                    <a:pt x="242814" y="1282558"/>
                  </a:lnTo>
                  <a:lnTo>
                    <a:pt x="252865" y="1297644"/>
                  </a:lnTo>
                  <a:lnTo>
                    <a:pt x="263181" y="1312200"/>
                  </a:lnTo>
                  <a:lnTo>
                    <a:pt x="273761" y="1327021"/>
                  </a:lnTo>
                  <a:lnTo>
                    <a:pt x="284870" y="1341578"/>
                  </a:lnTo>
                  <a:lnTo>
                    <a:pt x="295979" y="1355605"/>
                  </a:lnTo>
                  <a:lnTo>
                    <a:pt x="307617" y="1369368"/>
                  </a:lnTo>
                  <a:lnTo>
                    <a:pt x="319784" y="1382865"/>
                  </a:lnTo>
                  <a:lnTo>
                    <a:pt x="332216" y="1396099"/>
                  </a:lnTo>
                  <a:lnTo>
                    <a:pt x="344648" y="1408803"/>
                  </a:lnTo>
                  <a:lnTo>
                    <a:pt x="357608" y="1421771"/>
                  </a:lnTo>
                  <a:lnTo>
                    <a:pt x="371098" y="1433946"/>
                  </a:lnTo>
                  <a:lnTo>
                    <a:pt x="384588" y="1445855"/>
                  </a:lnTo>
                  <a:lnTo>
                    <a:pt x="398342" y="1457501"/>
                  </a:lnTo>
                  <a:lnTo>
                    <a:pt x="412361" y="1469146"/>
                  </a:lnTo>
                  <a:lnTo>
                    <a:pt x="426379" y="1479997"/>
                  </a:lnTo>
                  <a:lnTo>
                    <a:pt x="441192" y="1490848"/>
                  </a:lnTo>
                  <a:lnTo>
                    <a:pt x="456268" y="1501170"/>
                  </a:lnTo>
                  <a:lnTo>
                    <a:pt x="471345" y="1511227"/>
                  </a:lnTo>
                  <a:lnTo>
                    <a:pt x="486686" y="1520490"/>
                  </a:lnTo>
                  <a:lnTo>
                    <a:pt x="502292" y="1530018"/>
                  </a:lnTo>
                  <a:lnTo>
                    <a:pt x="517898" y="1538752"/>
                  </a:lnTo>
                  <a:lnTo>
                    <a:pt x="534297" y="1547221"/>
                  </a:lnTo>
                  <a:lnTo>
                    <a:pt x="550432" y="1555426"/>
                  </a:lnTo>
                  <a:lnTo>
                    <a:pt x="567095" y="1563101"/>
                  </a:lnTo>
                  <a:lnTo>
                    <a:pt x="583759" y="1570512"/>
                  </a:lnTo>
                  <a:lnTo>
                    <a:pt x="600687" y="1577393"/>
                  </a:lnTo>
                  <a:lnTo>
                    <a:pt x="617880" y="1583745"/>
                  </a:lnTo>
                  <a:lnTo>
                    <a:pt x="635337" y="1590097"/>
                  </a:lnTo>
                  <a:lnTo>
                    <a:pt x="653059" y="1595655"/>
                  </a:lnTo>
                  <a:lnTo>
                    <a:pt x="670516" y="1601213"/>
                  </a:lnTo>
                  <a:lnTo>
                    <a:pt x="688502" y="1605712"/>
                  </a:lnTo>
                  <a:lnTo>
                    <a:pt x="706489" y="1610476"/>
                  </a:lnTo>
                  <a:lnTo>
                    <a:pt x="725004" y="1614181"/>
                  </a:lnTo>
                  <a:lnTo>
                    <a:pt x="743255" y="1618151"/>
                  </a:lnTo>
                  <a:lnTo>
                    <a:pt x="762034" y="1620798"/>
                  </a:lnTo>
                  <a:lnTo>
                    <a:pt x="780550" y="1623709"/>
                  </a:lnTo>
                  <a:lnTo>
                    <a:pt x="799594" y="1625826"/>
                  </a:lnTo>
                  <a:lnTo>
                    <a:pt x="818374" y="1627414"/>
                  </a:lnTo>
                  <a:lnTo>
                    <a:pt x="837683" y="1628738"/>
                  </a:lnTo>
                  <a:lnTo>
                    <a:pt x="856991" y="1629267"/>
                  </a:lnTo>
                  <a:lnTo>
                    <a:pt x="876300" y="1629532"/>
                  </a:lnTo>
                  <a:lnTo>
                    <a:pt x="895873" y="1629267"/>
                  </a:lnTo>
                  <a:lnTo>
                    <a:pt x="914918" y="1628738"/>
                  </a:lnTo>
                  <a:lnTo>
                    <a:pt x="933962" y="1627414"/>
                  </a:lnTo>
                  <a:lnTo>
                    <a:pt x="953271" y="1625826"/>
                  </a:lnTo>
                  <a:lnTo>
                    <a:pt x="972050" y="1623709"/>
                  </a:lnTo>
                  <a:lnTo>
                    <a:pt x="990830" y="1620798"/>
                  </a:lnTo>
                  <a:lnTo>
                    <a:pt x="1009345" y="1618151"/>
                  </a:lnTo>
                  <a:lnTo>
                    <a:pt x="1027861" y="1614181"/>
                  </a:lnTo>
                  <a:lnTo>
                    <a:pt x="1045847" y="1610476"/>
                  </a:lnTo>
                  <a:lnTo>
                    <a:pt x="1064098" y="1605712"/>
                  </a:lnTo>
                  <a:lnTo>
                    <a:pt x="1082084" y="1601213"/>
                  </a:lnTo>
                  <a:lnTo>
                    <a:pt x="1099806" y="1595655"/>
                  </a:lnTo>
                  <a:lnTo>
                    <a:pt x="1117263" y="1590097"/>
                  </a:lnTo>
                  <a:lnTo>
                    <a:pt x="1134720" y="1583745"/>
                  </a:lnTo>
                  <a:lnTo>
                    <a:pt x="1151913" y="1577393"/>
                  </a:lnTo>
                  <a:lnTo>
                    <a:pt x="1168841" y="1570512"/>
                  </a:lnTo>
                  <a:lnTo>
                    <a:pt x="1185769" y="1563101"/>
                  </a:lnTo>
                  <a:lnTo>
                    <a:pt x="1201904" y="1555426"/>
                  </a:lnTo>
                  <a:lnTo>
                    <a:pt x="1218568" y="1547221"/>
                  </a:lnTo>
                  <a:lnTo>
                    <a:pt x="1234702" y="1538752"/>
                  </a:lnTo>
                  <a:lnTo>
                    <a:pt x="1250573" y="1530018"/>
                  </a:lnTo>
                  <a:lnTo>
                    <a:pt x="1265914" y="1520490"/>
                  </a:lnTo>
                  <a:lnTo>
                    <a:pt x="1281255" y="1511227"/>
                  </a:lnTo>
                  <a:lnTo>
                    <a:pt x="1296596" y="1501170"/>
                  </a:lnTo>
                  <a:lnTo>
                    <a:pt x="1311408" y="1490848"/>
                  </a:lnTo>
                  <a:lnTo>
                    <a:pt x="1325956" y="1479997"/>
                  </a:lnTo>
                  <a:lnTo>
                    <a:pt x="1340504" y="1469146"/>
                  </a:lnTo>
                  <a:lnTo>
                    <a:pt x="1354522" y="1457501"/>
                  </a:lnTo>
                  <a:lnTo>
                    <a:pt x="1368277" y="1445855"/>
                  </a:lnTo>
                  <a:lnTo>
                    <a:pt x="1381766" y="1433946"/>
                  </a:lnTo>
                  <a:lnTo>
                    <a:pt x="1394991" y="1421771"/>
                  </a:lnTo>
                  <a:lnTo>
                    <a:pt x="1407952" y="1408803"/>
                  </a:lnTo>
                  <a:lnTo>
                    <a:pt x="1420384" y="1396099"/>
                  </a:lnTo>
                  <a:lnTo>
                    <a:pt x="1432815" y="1382865"/>
                  </a:lnTo>
                  <a:lnTo>
                    <a:pt x="1444718" y="1369368"/>
                  </a:lnTo>
                  <a:lnTo>
                    <a:pt x="1456356" y="1355605"/>
                  </a:lnTo>
                  <a:lnTo>
                    <a:pt x="1467730" y="1341578"/>
                  </a:lnTo>
                  <a:lnTo>
                    <a:pt x="1479104" y="1327021"/>
                  </a:lnTo>
                  <a:lnTo>
                    <a:pt x="1489684" y="1312200"/>
                  </a:lnTo>
                  <a:lnTo>
                    <a:pt x="1499735" y="1297644"/>
                  </a:lnTo>
                  <a:lnTo>
                    <a:pt x="1509786" y="1282558"/>
                  </a:lnTo>
                  <a:lnTo>
                    <a:pt x="1519308" y="1267208"/>
                  </a:lnTo>
                  <a:lnTo>
                    <a:pt x="1528830" y="1251592"/>
                  </a:lnTo>
                  <a:lnTo>
                    <a:pt x="1537559" y="1235448"/>
                  </a:lnTo>
                  <a:lnTo>
                    <a:pt x="1546023" y="1219568"/>
                  </a:lnTo>
                  <a:lnTo>
                    <a:pt x="1554223" y="1203159"/>
                  </a:lnTo>
                  <a:lnTo>
                    <a:pt x="1561893" y="1186485"/>
                  </a:lnTo>
                  <a:lnTo>
                    <a:pt x="1569299" y="1169547"/>
                  </a:lnTo>
                  <a:lnTo>
                    <a:pt x="1576176" y="1152608"/>
                  </a:lnTo>
                  <a:lnTo>
                    <a:pt x="1582789" y="1135405"/>
                  </a:lnTo>
                  <a:lnTo>
                    <a:pt x="1588873" y="1118202"/>
                  </a:lnTo>
                  <a:lnTo>
                    <a:pt x="1594692" y="1100734"/>
                  </a:lnTo>
                  <a:lnTo>
                    <a:pt x="1599982" y="1082737"/>
                  </a:lnTo>
                  <a:lnTo>
                    <a:pt x="1604743" y="1065005"/>
                  </a:lnTo>
                  <a:lnTo>
                    <a:pt x="1608975" y="1046743"/>
                  </a:lnTo>
                  <a:lnTo>
                    <a:pt x="1613207" y="1028481"/>
                  </a:lnTo>
                  <a:lnTo>
                    <a:pt x="1616645" y="1009955"/>
                  </a:lnTo>
                  <a:lnTo>
                    <a:pt x="1619555" y="991428"/>
                  </a:lnTo>
                  <a:lnTo>
                    <a:pt x="1622464" y="972637"/>
                  </a:lnTo>
                  <a:lnTo>
                    <a:pt x="1624581" y="953846"/>
                  </a:lnTo>
                  <a:lnTo>
                    <a:pt x="1626168" y="934791"/>
                  </a:lnTo>
                  <a:lnTo>
                    <a:pt x="1627490" y="915735"/>
                  </a:lnTo>
                  <a:lnTo>
                    <a:pt x="1628019" y="896414"/>
                  </a:lnTo>
                  <a:lnTo>
                    <a:pt x="1628548" y="877094"/>
                  </a:lnTo>
                  <a:lnTo>
                    <a:pt x="1628019" y="857509"/>
                  </a:lnTo>
                  <a:lnTo>
                    <a:pt x="1627490" y="838189"/>
                  </a:lnTo>
                  <a:lnTo>
                    <a:pt x="1626168" y="819133"/>
                  </a:lnTo>
                  <a:lnTo>
                    <a:pt x="1624581" y="800342"/>
                  </a:lnTo>
                  <a:lnTo>
                    <a:pt x="1622464" y="781551"/>
                  </a:lnTo>
                  <a:lnTo>
                    <a:pt x="1619555" y="762495"/>
                  </a:lnTo>
                  <a:lnTo>
                    <a:pt x="1616645" y="743704"/>
                  </a:lnTo>
                  <a:lnTo>
                    <a:pt x="1613207" y="725707"/>
                  </a:lnTo>
                  <a:lnTo>
                    <a:pt x="1608975" y="707180"/>
                  </a:lnTo>
                  <a:lnTo>
                    <a:pt x="1604743" y="689183"/>
                  </a:lnTo>
                  <a:lnTo>
                    <a:pt x="1599982" y="670921"/>
                  </a:lnTo>
                  <a:lnTo>
                    <a:pt x="1594692" y="653454"/>
                  </a:lnTo>
                  <a:lnTo>
                    <a:pt x="1588873" y="635986"/>
                  </a:lnTo>
                  <a:lnTo>
                    <a:pt x="1582789" y="618253"/>
                  </a:lnTo>
                  <a:lnTo>
                    <a:pt x="1576176" y="601315"/>
                  </a:lnTo>
                  <a:lnTo>
                    <a:pt x="1569299" y="584112"/>
                  </a:lnTo>
                  <a:lnTo>
                    <a:pt x="1561893" y="567438"/>
                  </a:lnTo>
                  <a:lnTo>
                    <a:pt x="1554223" y="551029"/>
                  </a:lnTo>
                  <a:lnTo>
                    <a:pt x="1546023" y="534620"/>
                  </a:lnTo>
                  <a:lnTo>
                    <a:pt x="1537559" y="518740"/>
                  </a:lnTo>
                  <a:lnTo>
                    <a:pt x="1528830" y="502596"/>
                  </a:lnTo>
                  <a:lnTo>
                    <a:pt x="1519308" y="486980"/>
                  </a:lnTo>
                  <a:lnTo>
                    <a:pt x="1509786" y="471630"/>
                  </a:lnTo>
                  <a:lnTo>
                    <a:pt x="1499735" y="456544"/>
                  </a:lnTo>
                  <a:lnTo>
                    <a:pt x="1489684" y="441458"/>
                  </a:lnTo>
                  <a:lnTo>
                    <a:pt x="1479104" y="427167"/>
                  </a:lnTo>
                  <a:lnTo>
                    <a:pt x="1467730" y="412610"/>
                  </a:lnTo>
                  <a:lnTo>
                    <a:pt x="1456356" y="398583"/>
                  </a:lnTo>
                  <a:lnTo>
                    <a:pt x="1444718" y="384820"/>
                  </a:lnTo>
                  <a:lnTo>
                    <a:pt x="1432815" y="371323"/>
                  </a:lnTo>
                  <a:lnTo>
                    <a:pt x="1420384" y="358089"/>
                  </a:lnTo>
                  <a:lnTo>
                    <a:pt x="1407952" y="344856"/>
                  </a:lnTo>
                  <a:lnTo>
                    <a:pt x="1394991" y="332417"/>
                  </a:lnTo>
                  <a:lnTo>
                    <a:pt x="1381766" y="320243"/>
                  </a:lnTo>
                  <a:lnTo>
                    <a:pt x="1368277" y="308333"/>
                  </a:lnTo>
                  <a:lnTo>
                    <a:pt x="1354522" y="296423"/>
                  </a:lnTo>
                  <a:lnTo>
                    <a:pt x="1340504" y="285042"/>
                  </a:lnTo>
                  <a:lnTo>
                    <a:pt x="1325956" y="274191"/>
                  </a:lnTo>
                  <a:lnTo>
                    <a:pt x="1311408" y="263340"/>
                  </a:lnTo>
                  <a:lnTo>
                    <a:pt x="1296596" y="253018"/>
                  </a:lnTo>
                  <a:lnTo>
                    <a:pt x="1281255" y="242961"/>
                  </a:lnTo>
                  <a:lnTo>
                    <a:pt x="1265914" y="233698"/>
                  </a:lnTo>
                  <a:lnTo>
                    <a:pt x="1250573" y="224170"/>
                  </a:lnTo>
                  <a:lnTo>
                    <a:pt x="1234702" y="215436"/>
                  </a:lnTo>
                  <a:lnTo>
                    <a:pt x="1218568" y="206967"/>
                  </a:lnTo>
                  <a:lnTo>
                    <a:pt x="1201904" y="198762"/>
                  </a:lnTo>
                  <a:lnTo>
                    <a:pt x="1185769" y="191087"/>
                  </a:lnTo>
                  <a:lnTo>
                    <a:pt x="1168841" y="183412"/>
                  </a:lnTo>
                  <a:lnTo>
                    <a:pt x="1151913" y="176530"/>
                  </a:lnTo>
                  <a:lnTo>
                    <a:pt x="1134720" y="169914"/>
                  </a:lnTo>
                  <a:lnTo>
                    <a:pt x="1117263" y="164091"/>
                  </a:lnTo>
                  <a:lnTo>
                    <a:pt x="1099806" y="158269"/>
                  </a:lnTo>
                  <a:lnTo>
                    <a:pt x="1082084" y="152975"/>
                  </a:lnTo>
                  <a:lnTo>
                    <a:pt x="1064098" y="147947"/>
                  </a:lnTo>
                  <a:lnTo>
                    <a:pt x="1045847" y="143712"/>
                  </a:lnTo>
                  <a:lnTo>
                    <a:pt x="1027861" y="139478"/>
                  </a:lnTo>
                  <a:lnTo>
                    <a:pt x="1009345" y="136037"/>
                  </a:lnTo>
                  <a:lnTo>
                    <a:pt x="990830" y="132861"/>
                  </a:lnTo>
                  <a:lnTo>
                    <a:pt x="972050" y="130479"/>
                  </a:lnTo>
                  <a:lnTo>
                    <a:pt x="953271" y="128362"/>
                  </a:lnTo>
                  <a:lnTo>
                    <a:pt x="933962" y="126774"/>
                  </a:lnTo>
                  <a:lnTo>
                    <a:pt x="914918" y="125450"/>
                  </a:lnTo>
                  <a:lnTo>
                    <a:pt x="895873" y="124392"/>
                  </a:lnTo>
                  <a:lnTo>
                    <a:pt x="876300" y="124392"/>
                  </a:lnTo>
                  <a:lnTo>
                    <a:pt x="856991" y="124392"/>
                  </a:lnTo>
                  <a:close/>
                  <a:moveTo>
                    <a:pt x="876300" y="0"/>
                  </a:moveTo>
                  <a:lnTo>
                    <a:pt x="899048" y="265"/>
                  </a:lnTo>
                  <a:lnTo>
                    <a:pt x="921266" y="1323"/>
                  </a:lnTo>
                  <a:lnTo>
                    <a:pt x="943749" y="2382"/>
                  </a:lnTo>
                  <a:lnTo>
                    <a:pt x="965702" y="4764"/>
                  </a:lnTo>
                  <a:lnTo>
                    <a:pt x="987656" y="7146"/>
                  </a:lnTo>
                  <a:lnTo>
                    <a:pt x="1009610" y="10057"/>
                  </a:lnTo>
                  <a:lnTo>
                    <a:pt x="1031299" y="13763"/>
                  </a:lnTo>
                  <a:lnTo>
                    <a:pt x="1052724" y="17997"/>
                  </a:lnTo>
                  <a:lnTo>
                    <a:pt x="1074149" y="22496"/>
                  </a:lnTo>
                  <a:lnTo>
                    <a:pt x="1095045" y="27525"/>
                  </a:lnTo>
                  <a:lnTo>
                    <a:pt x="1115940" y="33348"/>
                  </a:lnTo>
                  <a:lnTo>
                    <a:pt x="1136572" y="39435"/>
                  </a:lnTo>
                  <a:lnTo>
                    <a:pt x="1157203" y="46051"/>
                  </a:lnTo>
                  <a:lnTo>
                    <a:pt x="1177305" y="53197"/>
                  </a:lnTo>
                  <a:lnTo>
                    <a:pt x="1197407" y="60873"/>
                  </a:lnTo>
                  <a:lnTo>
                    <a:pt x="1216981" y="69077"/>
                  </a:lnTo>
                  <a:lnTo>
                    <a:pt x="1236818" y="77811"/>
                  </a:lnTo>
                  <a:lnTo>
                    <a:pt x="1255863" y="86545"/>
                  </a:lnTo>
                  <a:lnTo>
                    <a:pt x="1274907" y="96337"/>
                  </a:lnTo>
                  <a:lnTo>
                    <a:pt x="1293687" y="105865"/>
                  </a:lnTo>
                  <a:lnTo>
                    <a:pt x="1312202" y="116452"/>
                  </a:lnTo>
                  <a:lnTo>
                    <a:pt x="1330453" y="127303"/>
                  </a:lnTo>
                  <a:lnTo>
                    <a:pt x="1348439" y="138154"/>
                  </a:lnTo>
                  <a:lnTo>
                    <a:pt x="1365896" y="149799"/>
                  </a:lnTo>
                  <a:lnTo>
                    <a:pt x="1383353" y="162239"/>
                  </a:lnTo>
                  <a:lnTo>
                    <a:pt x="1400282" y="174413"/>
                  </a:lnTo>
                  <a:lnTo>
                    <a:pt x="1416945" y="187117"/>
                  </a:lnTo>
                  <a:lnTo>
                    <a:pt x="1433609" y="200615"/>
                  </a:lnTo>
                  <a:lnTo>
                    <a:pt x="1449479" y="214113"/>
                  </a:lnTo>
                  <a:lnTo>
                    <a:pt x="1465085" y="228404"/>
                  </a:lnTo>
                  <a:lnTo>
                    <a:pt x="1480426" y="242432"/>
                  </a:lnTo>
                  <a:lnTo>
                    <a:pt x="1495503" y="257253"/>
                  </a:lnTo>
                  <a:lnTo>
                    <a:pt x="1510315" y="272074"/>
                  </a:lnTo>
                  <a:lnTo>
                    <a:pt x="1524863" y="287424"/>
                  </a:lnTo>
                  <a:lnTo>
                    <a:pt x="1538881" y="303569"/>
                  </a:lnTo>
                  <a:lnTo>
                    <a:pt x="1552371" y="319449"/>
                  </a:lnTo>
                  <a:lnTo>
                    <a:pt x="1565596" y="335858"/>
                  </a:lnTo>
                  <a:lnTo>
                    <a:pt x="1578292" y="352796"/>
                  </a:lnTo>
                  <a:lnTo>
                    <a:pt x="1590724" y="369735"/>
                  </a:lnTo>
                  <a:lnTo>
                    <a:pt x="1602627" y="386938"/>
                  </a:lnTo>
                  <a:lnTo>
                    <a:pt x="1614265" y="404935"/>
                  </a:lnTo>
                  <a:lnTo>
                    <a:pt x="1625639" y="422667"/>
                  </a:lnTo>
                  <a:lnTo>
                    <a:pt x="1636219" y="440929"/>
                  </a:lnTo>
                  <a:lnTo>
                    <a:pt x="1646534" y="459455"/>
                  </a:lnTo>
                  <a:lnTo>
                    <a:pt x="1656585" y="478247"/>
                  </a:lnTo>
                  <a:lnTo>
                    <a:pt x="1666108" y="497038"/>
                  </a:lnTo>
                  <a:lnTo>
                    <a:pt x="1675101" y="516358"/>
                  </a:lnTo>
                  <a:lnTo>
                    <a:pt x="1683565" y="535943"/>
                  </a:lnTo>
                  <a:lnTo>
                    <a:pt x="1691764" y="555528"/>
                  </a:lnTo>
                  <a:lnTo>
                    <a:pt x="1699170" y="575643"/>
                  </a:lnTo>
                  <a:lnTo>
                    <a:pt x="1706577" y="596022"/>
                  </a:lnTo>
                  <a:lnTo>
                    <a:pt x="1712925" y="616401"/>
                  </a:lnTo>
                  <a:lnTo>
                    <a:pt x="1719273" y="637309"/>
                  </a:lnTo>
                  <a:lnTo>
                    <a:pt x="1725092" y="658218"/>
                  </a:lnTo>
                  <a:lnTo>
                    <a:pt x="1730382" y="679126"/>
                  </a:lnTo>
                  <a:lnTo>
                    <a:pt x="1734614" y="700564"/>
                  </a:lnTo>
                  <a:lnTo>
                    <a:pt x="1739111" y="721737"/>
                  </a:lnTo>
                  <a:lnTo>
                    <a:pt x="1742549" y="743439"/>
                  </a:lnTo>
                  <a:lnTo>
                    <a:pt x="1745723" y="765406"/>
                  </a:lnTo>
                  <a:lnTo>
                    <a:pt x="1748104" y="787373"/>
                  </a:lnTo>
                  <a:lnTo>
                    <a:pt x="1749955" y="809605"/>
                  </a:lnTo>
                  <a:lnTo>
                    <a:pt x="1751542" y="831837"/>
                  </a:lnTo>
                  <a:lnTo>
                    <a:pt x="1752336" y="854598"/>
                  </a:lnTo>
                  <a:lnTo>
                    <a:pt x="1752600" y="877094"/>
                  </a:lnTo>
                  <a:lnTo>
                    <a:pt x="1752336" y="899590"/>
                  </a:lnTo>
                  <a:lnTo>
                    <a:pt x="1751542" y="922351"/>
                  </a:lnTo>
                  <a:lnTo>
                    <a:pt x="1749955" y="944583"/>
                  </a:lnTo>
                  <a:lnTo>
                    <a:pt x="1748104" y="966550"/>
                  </a:lnTo>
                  <a:lnTo>
                    <a:pt x="1745723" y="988782"/>
                  </a:lnTo>
                  <a:lnTo>
                    <a:pt x="1742549" y="1010220"/>
                  </a:lnTo>
                  <a:lnTo>
                    <a:pt x="1739111" y="1031922"/>
                  </a:lnTo>
                  <a:lnTo>
                    <a:pt x="1734614" y="1053624"/>
                  </a:lnTo>
                  <a:lnTo>
                    <a:pt x="1730382" y="1075062"/>
                  </a:lnTo>
                  <a:lnTo>
                    <a:pt x="1725092" y="1095970"/>
                  </a:lnTo>
                  <a:lnTo>
                    <a:pt x="1719273" y="1116879"/>
                  </a:lnTo>
                  <a:lnTo>
                    <a:pt x="1712925" y="1137523"/>
                  </a:lnTo>
                  <a:lnTo>
                    <a:pt x="1706577" y="1157902"/>
                  </a:lnTo>
                  <a:lnTo>
                    <a:pt x="1699170" y="1178016"/>
                  </a:lnTo>
                  <a:lnTo>
                    <a:pt x="1691764" y="1198130"/>
                  </a:lnTo>
                  <a:lnTo>
                    <a:pt x="1683565" y="1217980"/>
                  </a:lnTo>
                  <a:lnTo>
                    <a:pt x="1675101" y="1237565"/>
                  </a:lnTo>
                  <a:lnTo>
                    <a:pt x="1666108" y="1256886"/>
                  </a:lnTo>
                  <a:lnTo>
                    <a:pt x="1656585" y="1275941"/>
                  </a:lnTo>
                  <a:lnTo>
                    <a:pt x="1646534" y="1294733"/>
                  </a:lnTo>
                  <a:lnTo>
                    <a:pt x="1636219" y="1313259"/>
                  </a:lnTo>
                  <a:lnTo>
                    <a:pt x="1625639" y="1331521"/>
                  </a:lnTo>
                  <a:lnTo>
                    <a:pt x="1614265" y="1349253"/>
                  </a:lnTo>
                  <a:lnTo>
                    <a:pt x="1602627" y="1366986"/>
                  </a:lnTo>
                  <a:lnTo>
                    <a:pt x="1590724" y="1384453"/>
                  </a:lnTo>
                  <a:lnTo>
                    <a:pt x="1578292" y="1401392"/>
                  </a:lnTo>
                  <a:lnTo>
                    <a:pt x="1565596" y="1418066"/>
                  </a:lnTo>
                  <a:lnTo>
                    <a:pt x="1552371" y="1434475"/>
                  </a:lnTo>
                  <a:lnTo>
                    <a:pt x="1538881" y="1450619"/>
                  </a:lnTo>
                  <a:lnTo>
                    <a:pt x="1524863" y="1466234"/>
                  </a:lnTo>
                  <a:lnTo>
                    <a:pt x="1510315" y="1481585"/>
                  </a:lnTo>
                  <a:lnTo>
                    <a:pt x="1495503" y="1496671"/>
                  </a:lnTo>
                  <a:lnTo>
                    <a:pt x="1480426" y="1511492"/>
                  </a:lnTo>
                  <a:lnTo>
                    <a:pt x="1465085" y="1525784"/>
                  </a:lnTo>
                  <a:lnTo>
                    <a:pt x="1449479" y="1540075"/>
                  </a:lnTo>
                  <a:lnTo>
                    <a:pt x="1433609" y="1553573"/>
                  </a:lnTo>
                  <a:lnTo>
                    <a:pt x="1416945" y="1566542"/>
                  </a:lnTo>
                  <a:lnTo>
                    <a:pt x="1400282" y="1579510"/>
                  </a:lnTo>
                  <a:lnTo>
                    <a:pt x="1383353" y="1591949"/>
                  </a:lnTo>
                  <a:lnTo>
                    <a:pt x="1365896" y="1603859"/>
                  </a:lnTo>
                  <a:lnTo>
                    <a:pt x="1348439" y="1615505"/>
                  </a:lnTo>
                  <a:lnTo>
                    <a:pt x="1330453" y="1626885"/>
                  </a:lnTo>
                  <a:lnTo>
                    <a:pt x="1312202" y="1637472"/>
                  </a:lnTo>
                  <a:lnTo>
                    <a:pt x="1293687" y="1647793"/>
                  </a:lnTo>
                  <a:lnTo>
                    <a:pt x="1274907" y="1657851"/>
                  </a:lnTo>
                  <a:lnTo>
                    <a:pt x="1255863" y="1667379"/>
                  </a:lnTo>
                  <a:lnTo>
                    <a:pt x="1236818" y="1676377"/>
                  </a:lnTo>
                  <a:lnTo>
                    <a:pt x="1216981" y="1684846"/>
                  </a:lnTo>
                  <a:lnTo>
                    <a:pt x="1197407" y="1693051"/>
                  </a:lnTo>
                  <a:lnTo>
                    <a:pt x="1177305" y="1700726"/>
                  </a:lnTo>
                  <a:lnTo>
                    <a:pt x="1157203" y="1707607"/>
                  </a:lnTo>
                  <a:lnTo>
                    <a:pt x="1136572" y="1714753"/>
                  </a:lnTo>
                  <a:lnTo>
                    <a:pt x="1115940" y="1720576"/>
                  </a:lnTo>
                  <a:lnTo>
                    <a:pt x="1095045" y="1726134"/>
                  </a:lnTo>
                  <a:lnTo>
                    <a:pt x="1074149" y="1731427"/>
                  </a:lnTo>
                  <a:lnTo>
                    <a:pt x="1052724" y="1736191"/>
                  </a:lnTo>
                  <a:lnTo>
                    <a:pt x="1031299" y="1740426"/>
                  </a:lnTo>
                  <a:lnTo>
                    <a:pt x="1009610" y="1743866"/>
                  </a:lnTo>
                  <a:lnTo>
                    <a:pt x="987656" y="1747042"/>
                  </a:lnTo>
                  <a:lnTo>
                    <a:pt x="965702" y="1749424"/>
                  </a:lnTo>
                  <a:lnTo>
                    <a:pt x="943749" y="1751277"/>
                  </a:lnTo>
                  <a:lnTo>
                    <a:pt x="921266" y="1752865"/>
                  </a:lnTo>
                  <a:lnTo>
                    <a:pt x="899048" y="1753923"/>
                  </a:lnTo>
                  <a:lnTo>
                    <a:pt x="876300" y="1754188"/>
                  </a:lnTo>
                  <a:lnTo>
                    <a:pt x="853817" y="1753923"/>
                  </a:lnTo>
                  <a:lnTo>
                    <a:pt x="831335" y="1752865"/>
                  </a:lnTo>
                  <a:lnTo>
                    <a:pt x="809116" y="1751277"/>
                  </a:lnTo>
                  <a:lnTo>
                    <a:pt x="786898" y="1749424"/>
                  </a:lnTo>
                  <a:lnTo>
                    <a:pt x="764944" y="1747042"/>
                  </a:lnTo>
                  <a:lnTo>
                    <a:pt x="742990" y="1743866"/>
                  </a:lnTo>
                  <a:lnTo>
                    <a:pt x="721301" y="1740426"/>
                  </a:lnTo>
                  <a:lnTo>
                    <a:pt x="699876" y="1736191"/>
                  </a:lnTo>
                  <a:lnTo>
                    <a:pt x="678716" y="1731427"/>
                  </a:lnTo>
                  <a:lnTo>
                    <a:pt x="657820" y="1726134"/>
                  </a:lnTo>
                  <a:lnTo>
                    <a:pt x="636660" y="1720576"/>
                  </a:lnTo>
                  <a:lnTo>
                    <a:pt x="616028" y="1714753"/>
                  </a:lnTo>
                  <a:lnTo>
                    <a:pt x="595662" y="1707607"/>
                  </a:lnTo>
                  <a:lnTo>
                    <a:pt x="575295" y="1700726"/>
                  </a:lnTo>
                  <a:lnTo>
                    <a:pt x="555193" y="1693051"/>
                  </a:lnTo>
                  <a:lnTo>
                    <a:pt x="535619" y="1684846"/>
                  </a:lnTo>
                  <a:lnTo>
                    <a:pt x="516046" y="1676377"/>
                  </a:lnTo>
                  <a:lnTo>
                    <a:pt x="496737" y="1667379"/>
                  </a:lnTo>
                  <a:lnTo>
                    <a:pt x="477958" y="1657851"/>
                  </a:lnTo>
                  <a:lnTo>
                    <a:pt x="458913" y="1647793"/>
                  </a:lnTo>
                  <a:lnTo>
                    <a:pt x="440663" y="1637472"/>
                  </a:lnTo>
                  <a:lnTo>
                    <a:pt x="422412" y="1626885"/>
                  </a:lnTo>
                  <a:lnTo>
                    <a:pt x="404161" y="1615505"/>
                  </a:lnTo>
                  <a:lnTo>
                    <a:pt x="386704" y="1603859"/>
                  </a:lnTo>
                  <a:lnTo>
                    <a:pt x="369511" y="1591949"/>
                  </a:lnTo>
                  <a:lnTo>
                    <a:pt x="352318" y="1579510"/>
                  </a:lnTo>
                  <a:lnTo>
                    <a:pt x="335655" y="1566542"/>
                  </a:lnTo>
                  <a:lnTo>
                    <a:pt x="319255" y="1553573"/>
                  </a:lnTo>
                  <a:lnTo>
                    <a:pt x="303121" y="1540075"/>
                  </a:lnTo>
                  <a:lnTo>
                    <a:pt x="287251" y="1525784"/>
                  </a:lnTo>
                  <a:lnTo>
                    <a:pt x="271909" y="1511492"/>
                  </a:lnTo>
                  <a:lnTo>
                    <a:pt x="256833" y="1496671"/>
                  </a:lnTo>
                  <a:lnTo>
                    <a:pt x="242285" y="1481585"/>
                  </a:lnTo>
                  <a:lnTo>
                    <a:pt x="227737" y="1466234"/>
                  </a:lnTo>
                  <a:lnTo>
                    <a:pt x="213983" y="1450619"/>
                  </a:lnTo>
                  <a:lnTo>
                    <a:pt x="200229" y="1434475"/>
                  </a:lnTo>
                  <a:lnTo>
                    <a:pt x="187004" y="1418066"/>
                  </a:lnTo>
                  <a:lnTo>
                    <a:pt x="174308" y="1401392"/>
                  </a:lnTo>
                  <a:lnTo>
                    <a:pt x="161876" y="1384453"/>
                  </a:lnTo>
                  <a:lnTo>
                    <a:pt x="149709" y="1366986"/>
                  </a:lnTo>
                  <a:lnTo>
                    <a:pt x="138071" y="1349253"/>
                  </a:lnTo>
                  <a:lnTo>
                    <a:pt x="126961" y="1331521"/>
                  </a:lnTo>
                  <a:lnTo>
                    <a:pt x="116117" y="1313259"/>
                  </a:lnTo>
                  <a:lnTo>
                    <a:pt x="105801" y="1294733"/>
                  </a:lnTo>
                  <a:lnTo>
                    <a:pt x="95750" y="1275941"/>
                  </a:lnTo>
                  <a:lnTo>
                    <a:pt x="86492" y="1256886"/>
                  </a:lnTo>
                  <a:lnTo>
                    <a:pt x="77499" y="1237565"/>
                  </a:lnTo>
                  <a:lnTo>
                    <a:pt x="69035" y="1217980"/>
                  </a:lnTo>
                  <a:lnTo>
                    <a:pt x="60836" y="1198130"/>
                  </a:lnTo>
                  <a:lnTo>
                    <a:pt x="53165" y="1178016"/>
                  </a:lnTo>
                  <a:lnTo>
                    <a:pt x="46023" y="1157902"/>
                  </a:lnTo>
                  <a:lnTo>
                    <a:pt x="39411" y="1137523"/>
                  </a:lnTo>
                  <a:lnTo>
                    <a:pt x="33327" y="1116879"/>
                  </a:lnTo>
                  <a:lnTo>
                    <a:pt x="27508" y="1095970"/>
                  </a:lnTo>
                  <a:lnTo>
                    <a:pt x="22483" y="1075062"/>
                  </a:lnTo>
                  <a:lnTo>
                    <a:pt x="17721" y="1053624"/>
                  </a:lnTo>
                  <a:lnTo>
                    <a:pt x="13754" y="1031922"/>
                  </a:lnTo>
                  <a:lnTo>
                    <a:pt x="10051" y="1010220"/>
                  </a:lnTo>
                  <a:lnTo>
                    <a:pt x="6877" y="988782"/>
                  </a:lnTo>
                  <a:lnTo>
                    <a:pt x="4496" y="966550"/>
                  </a:lnTo>
                  <a:lnTo>
                    <a:pt x="2380" y="944583"/>
                  </a:lnTo>
                  <a:lnTo>
                    <a:pt x="1322" y="922351"/>
                  </a:lnTo>
                  <a:lnTo>
                    <a:pt x="264" y="899590"/>
                  </a:lnTo>
                  <a:lnTo>
                    <a:pt x="0" y="877094"/>
                  </a:lnTo>
                  <a:lnTo>
                    <a:pt x="264" y="854598"/>
                  </a:lnTo>
                  <a:lnTo>
                    <a:pt x="1322" y="831837"/>
                  </a:lnTo>
                  <a:lnTo>
                    <a:pt x="2380" y="809605"/>
                  </a:lnTo>
                  <a:lnTo>
                    <a:pt x="4496" y="787373"/>
                  </a:lnTo>
                  <a:lnTo>
                    <a:pt x="6877" y="765406"/>
                  </a:lnTo>
                  <a:lnTo>
                    <a:pt x="10051" y="743439"/>
                  </a:lnTo>
                  <a:lnTo>
                    <a:pt x="13754" y="721737"/>
                  </a:lnTo>
                  <a:lnTo>
                    <a:pt x="17721" y="700564"/>
                  </a:lnTo>
                  <a:lnTo>
                    <a:pt x="22483" y="679126"/>
                  </a:lnTo>
                  <a:lnTo>
                    <a:pt x="27508" y="658218"/>
                  </a:lnTo>
                  <a:lnTo>
                    <a:pt x="33327" y="637309"/>
                  </a:lnTo>
                  <a:lnTo>
                    <a:pt x="39411" y="616401"/>
                  </a:lnTo>
                  <a:lnTo>
                    <a:pt x="46023" y="596022"/>
                  </a:lnTo>
                  <a:lnTo>
                    <a:pt x="53165" y="575643"/>
                  </a:lnTo>
                  <a:lnTo>
                    <a:pt x="60836" y="555528"/>
                  </a:lnTo>
                  <a:lnTo>
                    <a:pt x="69035" y="535943"/>
                  </a:lnTo>
                  <a:lnTo>
                    <a:pt x="77499" y="516358"/>
                  </a:lnTo>
                  <a:lnTo>
                    <a:pt x="86492" y="497038"/>
                  </a:lnTo>
                  <a:lnTo>
                    <a:pt x="95750" y="478247"/>
                  </a:lnTo>
                  <a:lnTo>
                    <a:pt x="105801" y="459455"/>
                  </a:lnTo>
                  <a:lnTo>
                    <a:pt x="116117" y="440929"/>
                  </a:lnTo>
                  <a:lnTo>
                    <a:pt x="126961" y="422667"/>
                  </a:lnTo>
                  <a:lnTo>
                    <a:pt x="138071" y="404935"/>
                  </a:lnTo>
                  <a:lnTo>
                    <a:pt x="149709" y="386938"/>
                  </a:lnTo>
                  <a:lnTo>
                    <a:pt x="161876" y="369735"/>
                  </a:lnTo>
                  <a:lnTo>
                    <a:pt x="174308" y="352796"/>
                  </a:lnTo>
                  <a:lnTo>
                    <a:pt x="187004" y="335858"/>
                  </a:lnTo>
                  <a:lnTo>
                    <a:pt x="200229" y="319449"/>
                  </a:lnTo>
                  <a:lnTo>
                    <a:pt x="213983" y="303569"/>
                  </a:lnTo>
                  <a:lnTo>
                    <a:pt x="227737" y="287424"/>
                  </a:lnTo>
                  <a:lnTo>
                    <a:pt x="242285" y="272074"/>
                  </a:lnTo>
                  <a:lnTo>
                    <a:pt x="256833" y="257253"/>
                  </a:lnTo>
                  <a:lnTo>
                    <a:pt x="271909" y="242432"/>
                  </a:lnTo>
                  <a:lnTo>
                    <a:pt x="287251" y="228404"/>
                  </a:lnTo>
                  <a:lnTo>
                    <a:pt x="303121" y="214113"/>
                  </a:lnTo>
                  <a:lnTo>
                    <a:pt x="319255" y="200615"/>
                  </a:lnTo>
                  <a:lnTo>
                    <a:pt x="335655" y="187117"/>
                  </a:lnTo>
                  <a:lnTo>
                    <a:pt x="352318" y="174413"/>
                  </a:lnTo>
                  <a:lnTo>
                    <a:pt x="369511" y="162239"/>
                  </a:lnTo>
                  <a:lnTo>
                    <a:pt x="386704" y="149799"/>
                  </a:lnTo>
                  <a:lnTo>
                    <a:pt x="404161" y="138154"/>
                  </a:lnTo>
                  <a:lnTo>
                    <a:pt x="422412" y="127303"/>
                  </a:lnTo>
                  <a:lnTo>
                    <a:pt x="440663" y="116452"/>
                  </a:lnTo>
                  <a:lnTo>
                    <a:pt x="458913" y="105865"/>
                  </a:lnTo>
                  <a:lnTo>
                    <a:pt x="477958" y="96337"/>
                  </a:lnTo>
                  <a:lnTo>
                    <a:pt x="496737" y="86545"/>
                  </a:lnTo>
                  <a:lnTo>
                    <a:pt x="516046" y="77811"/>
                  </a:lnTo>
                  <a:lnTo>
                    <a:pt x="535619" y="69077"/>
                  </a:lnTo>
                  <a:lnTo>
                    <a:pt x="555193" y="60873"/>
                  </a:lnTo>
                  <a:lnTo>
                    <a:pt x="575295" y="53197"/>
                  </a:lnTo>
                  <a:lnTo>
                    <a:pt x="595662" y="46051"/>
                  </a:lnTo>
                  <a:lnTo>
                    <a:pt x="616028" y="39435"/>
                  </a:lnTo>
                  <a:lnTo>
                    <a:pt x="636660" y="33348"/>
                  </a:lnTo>
                  <a:lnTo>
                    <a:pt x="657820" y="27525"/>
                  </a:lnTo>
                  <a:lnTo>
                    <a:pt x="678716" y="22496"/>
                  </a:lnTo>
                  <a:lnTo>
                    <a:pt x="699876" y="17997"/>
                  </a:lnTo>
                  <a:lnTo>
                    <a:pt x="721301" y="13763"/>
                  </a:lnTo>
                  <a:lnTo>
                    <a:pt x="742990" y="10057"/>
                  </a:lnTo>
                  <a:lnTo>
                    <a:pt x="764944" y="7146"/>
                  </a:lnTo>
                  <a:lnTo>
                    <a:pt x="786898" y="4764"/>
                  </a:lnTo>
                  <a:lnTo>
                    <a:pt x="809116" y="2382"/>
                  </a:lnTo>
                  <a:lnTo>
                    <a:pt x="831335" y="1323"/>
                  </a:lnTo>
                  <a:lnTo>
                    <a:pt x="853817" y="265"/>
                  </a:lnTo>
                  <a:lnTo>
                    <a:pt x="87630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128691" tIns="64344" rIns="128691" bIns="64344"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defTabSz="1212449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383" dirty="0">
                <a:solidFill>
                  <a:srgbClr val="FFFFFF">
                    <a:lumMod val="50000"/>
                  </a:srgb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09432D0A-DAE9-4270-A933-234B8FE74F44}"/>
              </a:ext>
            </a:extLst>
          </p:cNvPr>
          <p:cNvGrpSpPr/>
          <p:nvPr/>
        </p:nvGrpSpPr>
        <p:grpSpPr>
          <a:xfrm>
            <a:off x="3820885" y="4339306"/>
            <a:ext cx="1651424" cy="1269560"/>
            <a:chOff x="4008541" y="4859286"/>
            <a:chExt cx="1651424" cy="1269560"/>
          </a:xfrm>
        </p:grpSpPr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4ABE8EEB-81F3-4C58-B43C-BD1676F09A59}"/>
                </a:ext>
              </a:extLst>
            </p:cNvPr>
            <p:cNvGrpSpPr/>
            <p:nvPr/>
          </p:nvGrpSpPr>
          <p:grpSpPr>
            <a:xfrm rot="16200000">
              <a:off x="4199473" y="4668354"/>
              <a:ext cx="1269560" cy="1651424"/>
              <a:chOff x="4020870" y="2194485"/>
              <a:chExt cx="1102258" cy="1432090"/>
            </a:xfrm>
            <a:effectLst>
              <a:outerShdw blurRad="177800" dist="88900" dir="8100000" algn="tr" rotWithShape="0">
                <a:prstClr val="black">
                  <a:alpha val="28000"/>
                </a:prstClr>
              </a:outerShdw>
            </a:effectLst>
          </p:grpSpPr>
          <p:sp>
            <p:nvSpPr>
              <p:cNvPr id="15" name="等腰三角形 43">
                <a:extLst>
                  <a:ext uri="{FF2B5EF4-FFF2-40B4-BE49-F238E27FC236}">
                    <a16:creationId xmlns:a16="http://schemas.microsoft.com/office/drawing/2014/main" id="{EB417934-1CD9-42EF-998E-A8DAD35E53ED}"/>
                  </a:ext>
                </a:extLst>
              </p:cNvPr>
              <p:cNvSpPr/>
              <p:nvPr/>
            </p:nvSpPr>
            <p:spPr>
              <a:xfrm>
                <a:off x="4020870" y="2194485"/>
                <a:ext cx="1102258" cy="1432090"/>
              </a:xfrm>
              <a:custGeom>
                <a:avLst/>
                <a:gdLst/>
                <a:ahLst/>
                <a:cxnLst/>
                <a:rect l="l" t="t" r="r" b="b"/>
                <a:pathLst>
                  <a:path w="1102258" h="1432090">
                    <a:moveTo>
                      <a:pt x="761620" y="431870"/>
                    </a:moveTo>
                    <a:lnTo>
                      <a:pt x="856659" y="621949"/>
                    </a:lnTo>
                    <a:lnTo>
                      <a:pt x="234710" y="621949"/>
                    </a:lnTo>
                    <a:lnTo>
                      <a:pt x="325695" y="439980"/>
                    </a:lnTo>
                    <a:cubicBezTo>
                      <a:pt x="163858" y="520416"/>
                      <a:pt x="53779" y="687834"/>
                      <a:pt x="53779" y="880961"/>
                    </a:cubicBezTo>
                    <a:cubicBezTo>
                      <a:pt x="53779" y="1155639"/>
                      <a:pt x="276450" y="1378310"/>
                      <a:pt x="551128" y="1378310"/>
                    </a:cubicBezTo>
                    <a:cubicBezTo>
                      <a:pt x="825806" y="1378310"/>
                      <a:pt x="1048477" y="1155639"/>
                      <a:pt x="1048477" y="880961"/>
                    </a:cubicBezTo>
                    <a:cubicBezTo>
                      <a:pt x="1048477" y="681767"/>
                      <a:pt x="931374" y="509923"/>
                      <a:pt x="761620" y="431870"/>
                    </a:cubicBezTo>
                    <a:close/>
                    <a:moveTo>
                      <a:pt x="545685" y="0"/>
                    </a:moveTo>
                    <a:lnTo>
                      <a:pt x="726120" y="360871"/>
                    </a:lnTo>
                    <a:cubicBezTo>
                      <a:pt x="945108" y="431845"/>
                      <a:pt x="1102258" y="638051"/>
                      <a:pt x="1102258" y="880961"/>
                    </a:cubicBezTo>
                    <a:cubicBezTo>
                      <a:pt x="1102258" y="1185341"/>
                      <a:pt x="855509" y="1432090"/>
                      <a:pt x="551129" y="1432090"/>
                    </a:cubicBezTo>
                    <a:cubicBezTo>
                      <a:pt x="246749" y="1432090"/>
                      <a:pt x="0" y="1185341"/>
                      <a:pt x="0" y="880961"/>
                    </a:cubicBezTo>
                    <a:cubicBezTo>
                      <a:pt x="0" y="642821"/>
                      <a:pt x="151038" y="439958"/>
                      <a:pt x="363249" y="36487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14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2449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630">
                  <a:solidFill>
                    <a:srgbClr val="FFFFFF">
                      <a:lumMod val="50000"/>
                    </a:srgb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" name="等腰三角形 42">
                <a:extLst>
                  <a:ext uri="{FF2B5EF4-FFF2-40B4-BE49-F238E27FC236}">
                    <a16:creationId xmlns:a16="http://schemas.microsoft.com/office/drawing/2014/main" id="{26E97402-199D-40EC-9055-A89062C19AFF}"/>
                  </a:ext>
                </a:extLst>
              </p:cNvPr>
              <p:cNvSpPr/>
              <p:nvPr/>
            </p:nvSpPr>
            <p:spPr>
              <a:xfrm>
                <a:off x="4044928" y="2251925"/>
                <a:ext cx="1054142" cy="1350592"/>
              </a:xfrm>
              <a:custGeom>
                <a:avLst/>
                <a:gdLst/>
                <a:ahLst/>
                <a:cxnLst/>
                <a:rect l="l" t="t" r="r" b="b"/>
                <a:pathLst>
                  <a:path w="1054142" h="1350592">
                    <a:moveTo>
                      <a:pt x="521627" y="0"/>
                    </a:moveTo>
                    <a:lnTo>
                      <a:pt x="682907" y="322559"/>
                    </a:lnTo>
                    <a:cubicBezTo>
                      <a:pt x="898294" y="386795"/>
                      <a:pt x="1054142" y="586958"/>
                      <a:pt x="1054142" y="823521"/>
                    </a:cubicBezTo>
                    <a:cubicBezTo>
                      <a:pt x="1054142" y="1114614"/>
                      <a:pt x="818164" y="1350592"/>
                      <a:pt x="527071" y="1350592"/>
                    </a:cubicBezTo>
                    <a:cubicBezTo>
                      <a:pt x="235978" y="1350592"/>
                      <a:pt x="0" y="1114614"/>
                      <a:pt x="0" y="823521"/>
                    </a:cubicBezTo>
                    <a:cubicBezTo>
                      <a:pt x="0" y="591722"/>
                      <a:pt x="149634" y="394871"/>
                      <a:pt x="358347" y="32656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45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2449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630">
                  <a:solidFill>
                    <a:srgbClr val="FFFFFF">
                      <a:lumMod val="50000"/>
                    </a:srgb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4" name="KSO_Shape">
              <a:extLst>
                <a:ext uri="{FF2B5EF4-FFF2-40B4-BE49-F238E27FC236}">
                  <a16:creationId xmlns:a16="http://schemas.microsoft.com/office/drawing/2014/main" id="{D3AD5C9A-4A3A-4042-9DCD-5502786E7A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5134" y="5184780"/>
              <a:ext cx="728375" cy="626866"/>
            </a:xfrm>
            <a:custGeom>
              <a:avLst/>
              <a:gdLst>
                <a:gd name="T0" fmla="*/ 838518 w 3856038"/>
                <a:gd name="T1" fmla="*/ 3035936 h 3319463"/>
                <a:gd name="T2" fmla="*/ 807086 w 3856038"/>
                <a:gd name="T3" fmla="*/ 3078481 h 3319463"/>
                <a:gd name="T4" fmla="*/ 345758 w 3856038"/>
                <a:gd name="T5" fmla="*/ 3083244 h 3319463"/>
                <a:gd name="T6" fmla="*/ 306705 w 3856038"/>
                <a:gd name="T7" fmla="*/ 3047684 h 3319463"/>
                <a:gd name="T8" fmla="*/ 1938189 w 3856038"/>
                <a:gd name="T9" fmla="*/ 1874411 h 3319463"/>
                <a:gd name="T10" fmla="*/ 2032113 w 3856038"/>
                <a:gd name="T11" fmla="*/ 1927728 h 3319463"/>
                <a:gd name="T12" fmla="*/ 2127625 w 3856038"/>
                <a:gd name="T13" fmla="*/ 1936931 h 3319463"/>
                <a:gd name="T14" fmla="*/ 2209174 w 3856038"/>
                <a:gd name="T15" fmla="*/ 1913446 h 3319463"/>
                <a:gd name="T16" fmla="*/ 2208222 w 3856038"/>
                <a:gd name="T17" fmla="*/ 3063251 h 3319463"/>
                <a:gd name="T18" fmla="*/ 2159673 w 3856038"/>
                <a:gd name="T19" fmla="*/ 3086101 h 3319463"/>
                <a:gd name="T20" fmla="*/ 1703060 w 3856038"/>
                <a:gd name="T21" fmla="*/ 3067694 h 3319463"/>
                <a:gd name="T22" fmla="*/ 1684338 w 3856038"/>
                <a:gd name="T23" fmla="*/ 1620838 h 3319463"/>
                <a:gd name="T24" fmla="*/ 1517659 w 3856038"/>
                <a:gd name="T25" fmla="*/ 3063249 h 3319463"/>
                <a:gd name="T26" fmla="*/ 1469110 w 3856038"/>
                <a:gd name="T27" fmla="*/ 3086100 h 3319463"/>
                <a:gd name="T28" fmla="*/ 1012179 w 3856038"/>
                <a:gd name="T29" fmla="*/ 3067693 h 3319463"/>
                <a:gd name="T30" fmla="*/ 993775 w 3856038"/>
                <a:gd name="T31" fmla="*/ 2030516 h 3319463"/>
                <a:gd name="T32" fmla="*/ 2903512 w 3856038"/>
                <a:gd name="T33" fmla="*/ 3058483 h 3319463"/>
                <a:gd name="T34" fmla="*/ 2858002 w 3856038"/>
                <a:gd name="T35" fmla="*/ 3085784 h 3319463"/>
                <a:gd name="T36" fmla="*/ 2397814 w 3856038"/>
                <a:gd name="T37" fmla="*/ 3071816 h 3319463"/>
                <a:gd name="T38" fmla="*/ 2374900 w 3856038"/>
                <a:gd name="T39" fmla="*/ 3023247 h 3319463"/>
                <a:gd name="T40" fmla="*/ 3393565 w 3856038"/>
                <a:gd name="T41" fmla="*/ 829618 h 3319463"/>
                <a:gd name="T42" fmla="*/ 3441797 w 3856038"/>
                <a:gd name="T43" fmla="*/ 916284 h 3319463"/>
                <a:gd name="T44" fmla="*/ 3518904 w 3856038"/>
                <a:gd name="T45" fmla="*/ 976601 h 3319463"/>
                <a:gd name="T46" fmla="*/ 3605213 w 3856038"/>
                <a:gd name="T47" fmla="*/ 3023244 h 3319463"/>
                <a:gd name="T48" fmla="*/ 3582367 w 3856038"/>
                <a:gd name="T49" fmla="*/ 3071815 h 3319463"/>
                <a:gd name="T50" fmla="*/ 3123532 w 3856038"/>
                <a:gd name="T51" fmla="*/ 3085783 h 3319463"/>
                <a:gd name="T52" fmla="*/ 3077839 w 3856038"/>
                <a:gd name="T53" fmla="*/ 3058481 h 3319463"/>
                <a:gd name="T54" fmla="*/ 3032368 w 3856038"/>
                <a:gd name="T55" fmla="*/ 0 h 3319463"/>
                <a:gd name="T56" fmla="*/ 3669057 w 3856038"/>
                <a:gd name="T57" fmla="*/ 6984 h 3319463"/>
                <a:gd name="T58" fmla="*/ 3714445 w 3856038"/>
                <a:gd name="T59" fmla="*/ 35552 h 3319463"/>
                <a:gd name="T60" fmla="*/ 3742692 w 3856038"/>
                <a:gd name="T61" fmla="*/ 80308 h 3319463"/>
                <a:gd name="T62" fmla="*/ 3749358 w 3856038"/>
                <a:gd name="T63" fmla="*/ 717377 h 3319463"/>
                <a:gd name="T64" fmla="*/ 3735075 w 3856038"/>
                <a:gd name="T65" fmla="*/ 769117 h 3319463"/>
                <a:gd name="T66" fmla="*/ 3700797 w 3856038"/>
                <a:gd name="T67" fmla="*/ 808795 h 3319463"/>
                <a:gd name="T68" fmla="*/ 3652870 w 3856038"/>
                <a:gd name="T69" fmla="*/ 830698 h 3319463"/>
                <a:gd name="T70" fmla="*/ 3597644 w 3856038"/>
                <a:gd name="T71" fmla="*/ 829110 h 3319463"/>
                <a:gd name="T72" fmla="*/ 3550670 w 3856038"/>
                <a:gd name="T73" fmla="*/ 804986 h 3319463"/>
                <a:gd name="T74" fmla="*/ 3518296 w 3856038"/>
                <a:gd name="T75" fmla="*/ 764039 h 3319463"/>
                <a:gd name="T76" fmla="*/ 3506552 w 3856038"/>
                <a:gd name="T77" fmla="*/ 711346 h 3319463"/>
                <a:gd name="T78" fmla="*/ 2155095 w 3856038"/>
                <a:gd name="T79" fmla="*/ 1756621 h 3319463"/>
                <a:gd name="T80" fmla="*/ 2103678 w 3856038"/>
                <a:gd name="T81" fmla="*/ 1768049 h 3319463"/>
                <a:gd name="T82" fmla="*/ 2052577 w 3856038"/>
                <a:gd name="T83" fmla="*/ 1756621 h 3319463"/>
                <a:gd name="T84" fmla="*/ 207257 w 3856038"/>
                <a:gd name="T85" fmla="*/ 2594619 h 3319463"/>
                <a:gd name="T86" fmla="*/ 161553 w 3856038"/>
                <a:gd name="T87" fmla="*/ 2623505 h 3319463"/>
                <a:gd name="T88" fmla="*/ 109818 w 3856038"/>
                <a:gd name="T89" fmla="*/ 2629853 h 3319463"/>
                <a:gd name="T90" fmla="*/ 59670 w 3856038"/>
                <a:gd name="T91" fmla="*/ 2613665 h 3319463"/>
                <a:gd name="T92" fmla="*/ 19996 w 3856038"/>
                <a:gd name="T93" fmla="*/ 2575574 h 3319463"/>
                <a:gd name="T94" fmla="*/ 952 w 3856038"/>
                <a:gd name="T95" fmla="*/ 2526056 h 3319463"/>
                <a:gd name="T96" fmla="*/ 5078 w 3856038"/>
                <a:gd name="T97" fmla="*/ 2473998 h 3319463"/>
                <a:gd name="T98" fmla="*/ 31105 w 3856038"/>
                <a:gd name="T99" fmla="*/ 2427337 h 3319463"/>
                <a:gd name="T100" fmla="*/ 1492697 w 3856038"/>
                <a:gd name="T101" fmla="*/ 975760 h 3319463"/>
                <a:gd name="T102" fmla="*/ 1543797 w 3856038"/>
                <a:gd name="T103" fmla="*/ 964333 h 3319463"/>
                <a:gd name="T104" fmla="*/ 1595215 w 3856038"/>
                <a:gd name="T105" fmla="*/ 975760 h 3319463"/>
                <a:gd name="T106" fmla="*/ 3334526 w 3856038"/>
                <a:gd name="T107" fmla="*/ 243464 h 3319463"/>
                <a:gd name="T108" fmla="*/ 2991107 w 3856038"/>
                <a:gd name="T109" fmla="*/ 233624 h 3319463"/>
                <a:gd name="T110" fmla="*/ 2948576 w 3856038"/>
                <a:gd name="T111" fmla="*/ 203151 h 3319463"/>
                <a:gd name="T112" fmla="*/ 2922550 w 3856038"/>
                <a:gd name="T113" fmla="*/ 157760 h 3319463"/>
                <a:gd name="T114" fmla="*/ 2918424 w 3856038"/>
                <a:gd name="T115" fmla="*/ 102845 h 3319463"/>
                <a:gd name="T116" fmla="*/ 2937468 w 3856038"/>
                <a:gd name="T117" fmla="*/ 53645 h 3319463"/>
                <a:gd name="T118" fmla="*/ 2975555 w 3856038"/>
                <a:gd name="T119" fmla="*/ 17459 h 3319463"/>
                <a:gd name="T120" fmla="*/ 3026338 w 3856038"/>
                <a:gd name="T121" fmla="*/ 318 h 3319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856038" h="3319463">
                  <a:moveTo>
                    <a:pt x="50800" y="3187700"/>
                  </a:moveTo>
                  <a:lnTo>
                    <a:pt x="3856038" y="3187700"/>
                  </a:lnTo>
                  <a:lnTo>
                    <a:pt x="3856038" y="3319463"/>
                  </a:lnTo>
                  <a:lnTo>
                    <a:pt x="50800" y="3319463"/>
                  </a:lnTo>
                  <a:lnTo>
                    <a:pt x="50800" y="3187700"/>
                  </a:lnTo>
                  <a:close/>
                  <a:moveTo>
                    <a:pt x="839788" y="2182813"/>
                  </a:moveTo>
                  <a:lnTo>
                    <a:pt x="839788" y="3023236"/>
                  </a:lnTo>
                  <a:lnTo>
                    <a:pt x="839471" y="3029586"/>
                  </a:lnTo>
                  <a:lnTo>
                    <a:pt x="838518" y="3035936"/>
                  </a:lnTo>
                  <a:lnTo>
                    <a:pt x="837248" y="3041969"/>
                  </a:lnTo>
                  <a:lnTo>
                    <a:pt x="834708" y="3047684"/>
                  </a:lnTo>
                  <a:lnTo>
                    <a:pt x="832486" y="3053399"/>
                  </a:lnTo>
                  <a:lnTo>
                    <a:pt x="829311" y="3058479"/>
                  </a:lnTo>
                  <a:lnTo>
                    <a:pt x="825501" y="3063241"/>
                  </a:lnTo>
                  <a:lnTo>
                    <a:pt x="821373" y="3067686"/>
                  </a:lnTo>
                  <a:lnTo>
                    <a:pt x="816928" y="3071814"/>
                  </a:lnTo>
                  <a:lnTo>
                    <a:pt x="812166" y="3075306"/>
                  </a:lnTo>
                  <a:lnTo>
                    <a:pt x="807086" y="3078481"/>
                  </a:lnTo>
                  <a:lnTo>
                    <a:pt x="801688" y="3081339"/>
                  </a:lnTo>
                  <a:lnTo>
                    <a:pt x="795656" y="3083244"/>
                  </a:lnTo>
                  <a:lnTo>
                    <a:pt x="789623" y="3084831"/>
                  </a:lnTo>
                  <a:lnTo>
                    <a:pt x="783591" y="3085784"/>
                  </a:lnTo>
                  <a:lnTo>
                    <a:pt x="777241" y="3086101"/>
                  </a:lnTo>
                  <a:lnTo>
                    <a:pt x="364173" y="3086101"/>
                  </a:lnTo>
                  <a:lnTo>
                    <a:pt x="357823" y="3085784"/>
                  </a:lnTo>
                  <a:lnTo>
                    <a:pt x="351473" y="3084831"/>
                  </a:lnTo>
                  <a:lnTo>
                    <a:pt x="345758" y="3083244"/>
                  </a:lnTo>
                  <a:lnTo>
                    <a:pt x="339725" y="3081339"/>
                  </a:lnTo>
                  <a:lnTo>
                    <a:pt x="334328" y="3078481"/>
                  </a:lnTo>
                  <a:lnTo>
                    <a:pt x="329248" y="3075306"/>
                  </a:lnTo>
                  <a:lnTo>
                    <a:pt x="324485" y="3071814"/>
                  </a:lnTo>
                  <a:lnTo>
                    <a:pt x="320040" y="3067686"/>
                  </a:lnTo>
                  <a:lnTo>
                    <a:pt x="315595" y="3063241"/>
                  </a:lnTo>
                  <a:lnTo>
                    <a:pt x="312103" y="3058479"/>
                  </a:lnTo>
                  <a:lnTo>
                    <a:pt x="308928" y="3053399"/>
                  </a:lnTo>
                  <a:lnTo>
                    <a:pt x="306705" y="3047684"/>
                  </a:lnTo>
                  <a:lnTo>
                    <a:pt x="304165" y="3041969"/>
                  </a:lnTo>
                  <a:lnTo>
                    <a:pt x="302578" y="3035936"/>
                  </a:lnTo>
                  <a:lnTo>
                    <a:pt x="301943" y="3029586"/>
                  </a:lnTo>
                  <a:lnTo>
                    <a:pt x="301625" y="3023236"/>
                  </a:lnTo>
                  <a:lnTo>
                    <a:pt x="301625" y="2721293"/>
                  </a:lnTo>
                  <a:lnTo>
                    <a:pt x="839788" y="2182813"/>
                  </a:lnTo>
                  <a:close/>
                  <a:moveTo>
                    <a:pt x="1684338" y="1620838"/>
                  </a:moveTo>
                  <a:lnTo>
                    <a:pt x="1929304" y="1865842"/>
                  </a:lnTo>
                  <a:lnTo>
                    <a:pt x="1938189" y="1874411"/>
                  </a:lnTo>
                  <a:lnTo>
                    <a:pt x="1947708" y="1882345"/>
                  </a:lnTo>
                  <a:lnTo>
                    <a:pt x="1957227" y="1889644"/>
                  </a:lnTo>
                  <a:lnTo>
                    <a:pt x="1967064" y="1896944"/>
                  </a:lnTo>
                  <a:lnTo>
                    <a:pt x="1977218" y="1903291"/>
                  </a:lnTo>
                  <a:lnTo>
                    <a:pt x="1987690" y="1909003"/>
                  </a:lnTo>
                  <a:lnTo>
                    <a:pt x="1998478" y="1914716"/>
                  </a:lnTo>
                  <a:lnTo>
                    <a:pt x="2009267" y="1919476"/>
                  </a:lnTo>
                  <a:lnTo>
                    <a:pt x="2020690" y="1923602"/>
                  </a:lnTo>
                  <a:lnTo>
                    <a:pt x="2032113" y="1927728"/>
                  </a:lnTo>
                  <a:lnTo>
                    <a:pt x="2043537" y="1930901"/>
                  </a:lnTo>
                  <a:lnTo>
                    <a:pt x="2055277" y="1933440"/>
                  </a:lnTo>
                  <a:lnTo>
                    <a:pt x="2067335" y="1935344"/>
                  </a:lnTo>
                  <a:lnTo>
                    <a:pt x="2079393" y="1936931"/>
                  </a:lnTo>
                  <a:lnTo>
                    <a:pt x="2091768" y="1937883"/>
                  </a:lnTo>
                  <a:lnTo>
                    <a:pt x="2103826" y="1938201"/>
                  </a:lnTo>
                  <a:lnTo>
                    <a:pt x="2111759" y="1937883"/>
                  </a:lnTo>
                  <a:lnTo>
                    <a:pt x="2119692" y="1937566"/>
                  </a:lnTo>
                  <a:lnTo>
                    <a:pt x="2127625" y="1936931"/>
                  </a:lnTo>
                  <a:lnTo>
                    <a:pt x="2135240" y="1935979"/>
                  </a:lnTo>
                  <a:lnTo>
                    <a:pt x="2142856" y="1934710"/>
                  </a:lnTo>
                  <a:lnTo>
                    <a:pt x="2150788" y="1933440"/>
                  </a:lnTo>
                  <a:lnTo>
                    <a:pt x="2158404" y="1931536"/>
                  </a:lnTo>
                  <a:lnTo>
                    <a:pt x="2165702" y="1929949"/>
                  </a:lnTo>
                  <a:lnTo>
                    <a:pt x="2173318" y="1927728"/>
                  </a:lnTo>
                  <a:lnTo>
                    <a:pt x="2180299" y="1925189"/>
                  </a:lnTo>
                  <a:lnTo>
                    <a:pt x="2194895" y="1919794"/>
                  </a:lnTo>
                  <a:lnTo>
                    <a:pt x="2209174" y="1913446"/>
                  </a:lnTo>
                  <a:lnTo>
                    <a:pt x="2222501" y="1906782"/>
                  </a:lnTo>
                  <a:lnTo>
                    <a:pt x="2222501" y="3023263"/>
                  </a:lnTo>
                  <a:lnTo>
                    <a:pt x="2222501" y="3029611"/>
                  </a:lnTo>
                  <a:lnTo>
                    <a:pt x="2221232" y="3035958"/>
                  </a:lnTo>
                  <a:lnTo>
                    <a:pt x="2219645" y="3041988"/>
                  </a:lnTo>
                  <a:lnTo>
                    <a:pt x="2217742" y="3047700"/>
                  </a:lnTo>
                  <a:lnTo>
                    <a:pt x="2214886" y="3053413"/>
                  </a:lnTo>
                  <a:lnTo>
                    <a:pt x="2211713" y="3058491"/>
                  </a:lnTo>
                  <a:lnTo>
                    <a:pt x="2208222" y="3063251"/>
                  </a:lnTo>
                  <a:lnTo>
                    <a:pt x="2204414" y="3067694"/>
                  </a:lnTo>
                  <a:lnTo>
                    <a:pt x="2199655" y="3071820"/>
                  </a:lnTo>
                  <a:lnTo>
                    <a:pt x="2194895" y="3075311"/>
                  </a:lnTo>
                  <a:lnTo>
                    <a:pt x="2189818" y="3078484"/>
                  </a:lnTo>
                  <a:lnTo>
                    <a:pt x="2184424" y="3081341"/>
                  </a:lnTo>
                  <a:lnTo>
                    <a:pt x="2178712" y="3083245"/>
                  </a:lnTo>
                  <a:lnTo>
                    <a:pt x="2172366" y="3084832"/>
                  </a:lnTo>
                  <a:lnTo>
                    <a:pt x="2166654" y="3085784"/>
                  </a:lnTo>
                  <a:lnTo>
                    <a:pt x="2159673" y="3086101"/>
                  </a:lnTo>
                  <a:lnTo>
                    <a:pt x="1747166" y="3086101"/>
                  </a:lnTo>
                  <a:lnTo>
                    <a:pt x="1740820" y="3085784"/>
                  </a:lnTo>
                  <a:lnTo>
                    <a:pt x="1734474" y="3084832"/>
                  </a:lnTo>
                  <a:lnTo>
                    <a:pt x="1728445" y="3083245"/>
                  </a:lnTo>
                  <a:lnTo>
                    <a:pt x="1723050" y="3081341"/>
                  </a:lnTo>
                  <a:lnTo>
                    <a:pt x="1717656" y="3078484"/>
                  </a:lnTo>
                  <a:lnTo>
                    <a:pt x="1712579" y="3075311"/>
                  </a:lnTo>
                  <a:lnTo>
                    <a:pt x="1707185" y="3071820"/>
                  </a:lnTo>
                  <a:lnTo>
                    <a:pt x="1703060" y="3067694"/>
                  </a:lnTo>
                  <a:lnTo>
                    <a:pt x="1698935" y="3063251"/>
                  </a:lnTo>
                  <a:lnTo>
                    <a:pt x="1695444" y="3058491"/>
                  </a:lnTo>
                  <a:lnTo>
                    <a:pt x="1692271" y="3053413"/>
                  </a:lnTo>
                  <a:lnTo>
                    <a:pt x="1689415" y="3047700"/>
                  </a:lnTo>
                  <a:lnTo>
                    <a:pt x="1687511" y="3041988"/>
                  </a:lnTo>
                  <a:lnTo>
                    <a:pt x="1685925" y="3035958"/>
                  </a:lnTo>
                  <a:lnTo>
                    <a:pt x="1684973" y="3029611"/>
                  </a:lnTo>
                  <a:lnTo>
                    <a:pt x="1684338" y="3023263"/>
                  </a:lnTo>
                  <a:lnTo>
                    <a:pt x="1684338" y="1620838"/>
                  </a:lnTo>
                  <a:close/>
                  <a:moveTo>
                    <a:pt x="1531938" y="1492251"/>
                  </a:moveTo>
                  <a:lnTo>
                    <a:pt x="1531938" y="3023260"/>
                  </a:lnTo>
                  <a:lnTo>
                    <a:pt x="1531304" y="3029608"/>
                  </a:lnTo>
                  <a:lnTo>
                    <a:pt x="1530669" y="3035955"/>
                  </a:lnTo>
                  <a:lnTo>
                    <a:pt x="1529082" y="3041985"/>
                  </a:lnTo>
                  <a:lnTo>
                    <a:pt x="1527178" y="3047698"/>
                  </a:lnTo>
                  <a:lnTo>
                    <a:pt x="1524323" y="3053411"/>
                  </a:lnTo>
                  <a:lnTo>
                    <a:pt x="1521150" y="3058489"/>
                  </a:lnTo>
                  <a:lnTo>
                    <a:pt x="1517659" y="3063249"/>
                  </a:lnTo>
                  <a:lnTo>
                    <a:pt x="1513217" y="3067693"/>
                  </a:lnTo>
                  <a:lnTo>
                    <a:pt x="1509092" y="3071818"/>
                  </a:lnTo>
                  <a:lnTo>
                    <a:pt x="1504332" y="3075309"/>
                  </a:lnTo>
                  <a:lnTo>
                    <a:pt x="1498938" y="3078483"/>
                  </a:lnTo>
                  <a:lnTo>
                    <a:pt x="1493543" y="3081340"/>
                  </a:lnTo>
                  <a:lnTo>
                    <a:pt x="1487514" y="3083244"/>
                  </a:lnTo>
                  <a:lnTo>
                    <a:pt x="1481803" y="3084831"/>
                  </a:lnTo>
                  <a:lnTo>
                    <a:pt x="1475456" y="3085783"/>
                  </a:lnTo>
                  <a:lnTo>
                    <a:pt x="1469110" y="3086100"/>
                  </a:lnTo>
                  <a:lnTo>
                    <a:pt x="1056286" y="3086100"/>
                  </a:lnTo>
                  <a:lnTo>
                    <a:pt x="1050257" y="3085783"/>
                  </a:lnTo>
                  <a:lnTo>
                    <a:pt x="1043911" y="3084831"/>
                  </a:lnTo>
                  <a:lnTo>
                    <a:pt x="1037882" y="3083244"/>
                  </a:lnTo>
                  <a:lnTo>
                    <a:pt x="1031853" y="3081340"/>
                  </a:lnTo>
                  <a:lnTo>
                    <a:pt x="1026776" y="3078483"/>
                  </a:lnTo>
                  <a:lnTo>
                    <a:pt x="1021381" y="3075309"/>
                  </a:lnTo>
                  <a:lnTo>
                    <a:pt x="1016622" y="3071818"/>
                  </a:lnTo>
                  <a:lnTo>
                    <a:pt x="1012179" y="3067693"/>
                  </a:lnTo>
                  <a:lnTo>
                    <a:pt x="1008372" y="3063249"/>
                  </a:lnTo>
                  <a:lnTo>
                    <a:pt x="1004246" y="3058489"/>
                  </a:lnTo>
                  <a:lnTo>
                    <a:pt x="1001391" y="3053411"/>
                  </a:lnTo>
                  <a:lnTo>
                    <a:pt x="998852" y="3047698"/>
                  </a:lnTo>
                  <a:lnTo>
                    <a:pt x="996631" y="3041985"/>
                  </a:lnTo>
                  <a:lnTo>
                    <a:pt x="995044" y="3035955"/>
                  </a:lnTo>
                  <a:lnTo>
                    <a:pt x="994092" y="3029608"/>
                  </a:lnTo>
                  <a:lnTo>
                    <a:pt x="993775" y="3023260"/>
                  </a:lnTo>
                  <a:lnTo>
                    <a:pt x="993775" y="2030516"/>
                  </a:lnTo>
                  <a:lnTo>
                    <a:pt x="1531938" y="1492251"/>
                  </a:lnTo>
                  <a:close/>
                  <a:moveTo>
                    <a:pt x="2914650" y="1230313"/>
                  </a:moveTo>
                  <a:lnTo>
                    <a:pt x="2914650" y="3023247"/>
                  </a:lnTo>
                  <a:lnTo>
                    <a:pt x="2914014" y="3029596"/>
                  </a:lnTo>
                  <a:lnTo>
                    <a:pt x="2913059" y="3035945"/>
                  </a:lnTo>
                  <a:lnTo>
                    <a:pt x="2911468" y="3041976"/>
                  </a:lnTo>
                  <a:lnTo>
                    <a:pt x="2909240" y="3047690"/>
                  </a:lnTo>
                  <a:lnTo>
                    <a:pt x="2906694" y="3053404"/>
                  </a:lnTo>
                  <a:lnTo>
                    <a:pt x="2903512" y="3058483"/>
                  </a:lnTo>
                  <a:lnTo>
                    <a:pt x="2900011" y="3063245"/>
                  </a:lnTo>
                  <a:lnTo>
                    <a:pt x="2895874" y="3067689"/>
                  </a:lnTo>
                  <a:lnTo>
                    <a:pt x="2891736" y="3071816"/>
                  </a:lnTo>
                  <a:lnTo>
                    <a:pt x="2886326" y="3075308"/>
                  </a:lnTo>
                  <a:lnTo>
                    <a:pt x="2881234" y="3078482"/>
                  </a:lnTo>
                  <a:lnTo>
                    <a:pt x="2875824" y="3081340"/>
                  </a:lnTo>
                  <a:lnTo>
                    <a:pt x="2870414" y="3083244"/>
                  </a:lnTo>
                  <a:lnTo>
                    <a:pt x="2864367" y="3084831"/>
                  </a:lnTo>
                  <a:lnTo>
                    <a:pt x="2858002" y="3085784"/>
                  </a:lnTo>
                  <a:lnTo>
                    <a:pt x="2851637" y="3086101"/>
                  </a:lnTo>
                  <a:lnTo>
                    <a:pt x="2437914" y="3086101"/>
                  </a:lnTo>
                  <a:lnTo>
                    <a:pt x="2430912" y="3085784"/>
                  </a:lnTo>
                  <a:lnTo>
                    <a:pt x="2425184" y="3084831"/>
                  </a:lnTo>
                  <a:lnTo>
                    <a:pt x="2418819" y="3083244"/>
                  </a:lnTo>
                  <a:lnTo>
                    <a:pt x="2413090" y="3081340"/>
                  </a:lnTo>
                  <a:lnTo>
                    <a:pt x="2407680" y="3078482"/>
                  </a:lnTo>
                  <a:lnTo>
                    <a:pt x="2402588" y="3075308"/>
                  </a:lnTo>
                  <a:lnTo>
                    <a:pt x="2397814" y="3071816"/>
                  </a:lnTo>
                  <a:lnTo>
                    <a:pt x="2393040" y="3067689"/>
                  </a:lnTo>
                  <a:lnTo>
                    <a:pt x="2389221" y="3063245"/>
                  </a:lnTo>
                  <a:lnTo>
                    <a:pt x="2385721" y="3058483"/>
                  </a:lnTo>
                  <a:lnTo>
                    <a:pt x="2382538" y="3053404"/>
                  </a:lnTo>
                  <a:lnTo>
                    <a:pt x="2379674" y="3047690"/>
                  </a:lnTo>
                  <a:lnTo>
                    <a:pt x="2377764" y="3041976"/>
                  </a:lnTo>
                  <a:lnTo>
                    <a:pt x="2376173" y="3035945"/>
                  </a:lnTo>
                  <a:lnTo>
                    <a:pt x="2374900" y="3029596"/>
                  </a:lnTo>
                  <a:lnTo>
                    <a:pt x="2374900" y="3023247"/>
                  </a:lnTo>
                  <a:lnTo>
                    <a:pt x="2374900" y="1768701"/>
                  </a:lnTo>
                  <a:lnTo>
                    <a:pt x="2914650" y="1230313"/>
                  </a:lnTo>
                  <a:close/>
                  <a:moveTo>
                    <a:pt x="3382142" y="762000"/>
                  </a:moveTo>
                  <a:lnTo>
                    <a:pt x="3382777" y="774063"/>
                  </a:lnTo>
                  <a:lnTo>
                    <a:pt x="3384046" y="785492"/>
                  </a:lnTo>
                  <a:lnTo>
                    <a:pt x="3385633" y="796920"/>
                  </a:lnTo>
                  <a:lnTo>
                    <a:pt x="3387536" y="808031"/>
                  </a:lnTo>
                  <a:lnTo>
                    <a:pt x="3390392" y="818825"/>
                  </a:lnTo>
                  <a:lnTo>
                    <a:pt x="3393565" y="829618"/>
                  </a:lnTo>
                  <a:lnTo>
                    <a:pt x="3397056" y="840094"/>
                  </a:lnTo>
                  <a:lnTo>
                    <a:pt x="3401181" y="850888"/>
                  </a:lnTo>
                  <a:lnTo>
                    <a:pt x="3405623" y="860729"/>
                  </a:lnTo>
                  <a:lnTo>
                    <a:pt x="3410383" y="870570"/>
                  </a:lnTo>
                  <a:lnTo>
                    <a:pt x="3416095" y="880411"/>
                  </a:lnTo>
                  <a:lnTo>
                    <a:pt x="3421806" y="889935"/>
                  </a:lnTo>
                  <a:lnTo>
                    <a:pt x="3427835" y="899141"/>
                  </a:lnTo>
                  <a:lnTo>
                    <a:pt x="3434499" y="907713"/>
                  </a:lnTo>
                  <a:lnTo>
                    <a:pt x="3441797" y="916284"/>
                  </a:lnTo>
                  <a:lnTo>
                    <a:pt x="3448778" y="924220"/>
                  </a:lnTo>
                  <a:lnTo>
                    <a:pt x="3456711" y="932157"/>
                  </a:lnTo>
                  <a:lnTo>
                    <a:pt x="3464644" y="939776"/>
                  </a:lnTo>
                  <a:lnTo>
                    <a:pt x="3472894" y="946760"/>
                  </a:lnTo>
                  <a:lnTo>
                    <a:pt x="3481461" y="953426"/>
                  </a:lnTo>
                  <a:lnTo>
                    <a:pt x="3490663" y="960093"/>
                  </a:lnTo>
                  <a:lnTo>
                    <a:pt x="3499548" y="966125"/>
                  </a:lnTo>
                  <a:lnTo>
                    <a:pt x="3509067" y="971521"/>
                  </a:lnTo>
                  <a:lnTo>
                    <a:pt x="3518904" y="976601"/>
                  </a:lnTo>
                  <a:lnTo>
                    <a:pt x="3529058" y="981363"/>
                  </a:lnTo>
                  <a:lnTo>
                    <a:pt x="3539529" y="985807"/>
                  </a:lnTo>
                  <a:lnTo>
                    <a:pt x="3549683" y="989616"/>
                  </a:lnTo>
                  <a:lnTo>
                    <a:pt x="3560155" y="992791"/>
                  </a:lnTo>
                  <a:lnTo>
                    <a:pt x="3571261" y="995966"/>
                  </a:lnTo>
                  <a:lnTo>
                    <a:pt x="3582367" y="998505"/>
                  </a:lnTo>
                  <a:lnTo>
                    <a:pt x="3593790" y="1000093"/>
                  </a:lnTo>
                  <a:lnTo>
                    <a:pt x="3605213" y="1001680"/>
                  </a:lnTo>
                  <a:lnTo>
                    <a:pt x="3605213" y="3023244"/>
                  </a:lnTo>
                  <a:lnTo>
                    <a:pt x="3604896" y="3029593"/>
                  </a:lnTo>
                  <a:lnTo>
                    <a:pt x="3603944" y="3035942"/>
                  </a:lnTo>
                  <a:lnTo>
                    <a:pt x="3602357" y="3041974"/>
                  </a:lnTo>
                  <a:lnTo>
                    <a:pt x="3600136" y="3047688"/>
                  </a:lnTo>
                  <a:lnTo>
                    <a:pt x="3597598" y="3053402"/>
                  </a:lnTo>
                  <a:lnTo>
                    <a:pt x="3594425" y="3058481"/>
                  </a:lnTo>
                  <a:lnTo>
                    <a:pt x="3590617" y="3063243"/>
                  </a:lnTo>
                  <a:lnTo>
                    <a:pt x="3586809" y="3067688"/>
                  </a:lnTo>
                  <a:lnTo>
                    <a:pt x="3582367" y="3071815"/>
                  </a:lnTo>
                  <a:lnTo>
                    <a:pt x="3577607" y="3075307"/>
                  </a:lnTo>
                  <a:lnTo>
                    <a:pt x="3572213" y="3078481"/>
                  </a:lnTo>
                  <a:lnTo>
                    <a:pt x="3567136" y="3081338"/>
                  </a:lnTo>
                  <a:lnTo>
                    <a:pt x="3561107" y="3083243"/>
                  </a:lnTo>
                  <a:lnTo>
                    <a:pt x="3555078" y="3084830"/>
                  </a:lnTo>
                  <a:lnTo>
                    <a:pt x="3548732" y="3085783"/>
                  </a:lnTo>
                  <a:lnTo>
                    <a:pt x="3542703" y="3086100"/>
                  </a:lnTo>
                  <a:lnTo>
                    <a:pt x="3129878" y="3086100"/>
                  </a:lnTo>
                  <a:lnTo>
                    <a:pt x="3123532" y="3085783"/>
                  </a:lnTo>
                  <a:lnTo>
                    <a:pt x="3117186" y="3084830"/>
                  </a:lnTo>
                  <a:lnTo>
                    <a:pt x="3111474" y="3083243"/>
                  </a:lnTo>
                  <a:lnTo>
                    <a:pt x="3105445" y="3081338"/>
                  </a:lnTo>
                  <a:lnTo>
                    <a:pt x="3099733" y="3078481"/>
                  </a:lnTo>
                  <a:lnTo>
                    <a:pt x="3094656" y="3075307"/>
                  </a:lnTo>
                  <a:lnTo>
                    <a:pt x="3089897" y="3071815"/>
                  </a:lnTo>
                  <a:lnTo>
                    <a:pt x="3085454" y="3067688"/>
                  </a:lnTo>
                  <a:lnTo>
                    <a:pt x="3081329" y="3063243"/>
                  </a:lnTo>
                  <a:lnTo>
                    <a:pt x="3077839" y="3058481"/>
                  </a:lnTo>
                  <a:lnTo>
                    <a:pt x="3074666" y="3053402"/>
                  </a:lnTo>
                  <a:lnTo>
                    <a:pt x="3071810" y="3047688"/>
                  </a:lnTo>
                  <a:lnTo>
                    <a:pt x="3069906" y="3041974"/>
                  </a:lnTo>
                  <a:lnTo>
                    <a:pt x="3068320" y="3035942"/>
                  </a:lnTo>
                  <a:lnTo>
                    <a:pt x="3067685" y="3029593"/>
                  </a:lnTo>
                  <a:lnTo>
                    <a:pt x="3067050" y="3023244"/>
                  </a:lnTo>
                  <a:lnTo>
                    <a:pt x="3067050" y="1077552"/>
                  </a:lnTo>
                  <a:lnTo>
                    <a:pt x="3382142" y="762000"/>
                  </a:lnTo>
                  <a:close/>
                  <a:moveTo>
                    <a:pt x="3032368" y="0"/>
                  </a:moveTo>
                  <a:lnTo>
                    <a:pt x="3038399" y="0"/>
                  </a:lnTo>
                  <a:lnTo>
                    <a:pt x="3628114" y="0"/>
                  </a:lnTo>
                  <a:lnTo>
                    <a:pt x="3634144" y="0"/>
                  </a:lnTo>
                  <a:lnTo>
                    <a:pt x="3640175" y="318"/>
                  </a:lnTo>
                  <a:lnTo>
                    <a:pt x="3646205" y="1270"/>
                  </a:lnTo>
                  <a:lnTo>
                    <a:pt x="3651918" y="2222"/>
                  </a:lnTo>
                  <a:lnTo>
                    <a:pt x="3657631" y="3492"/>
                  </a:lnTo>
                  <a:lnTo>
                    <a:pt x="3663344" y="5079"/>
                  </a:lnTo>
                  <a:lnTo>
                    <a:pt x="3669057" y="6984"/>
                  </a:lnTo>
                  <a:lnTo>
                    <a:pt x="3674453" y="9206"/>
                  </a:lnTo>
                  <a:lnTo>
                    <a:pt x="3680166" y="11428"/>
                  </a:lnTo>
                  <a:lnTo>
                    <a:pt x="3685562" y="14284"/>
                  </a:lnTo>
                  <a:lnTo>
                    <a:pt x="3690640" y="17459"/>
                  </a:lnTo>
                  <a:lnTo>
                    <a:pt x="3695718" y="20633"/>
                  </a:lnTo>
                  <a:lnTo>
                    <a:pt x="3700479" y="23807"/>
                  </a:lnTo>
                  <a:lnTo>
                    <a:pt x="3705240" y="27616"/>
                  </a:lnTo>
                  <a:lnTo>
                    <a:pt x="3710001" y="31425"/>
                  </a:lnTo>
                  <a:lnTo>
                    <a:pt x="3714445" y="35552"/>
                  </a:lnTo>
                  <a:lnTo>
                    <a:pt x="3718253" y="39678"/>
                  </a:lnTo>
                  <a:lnTo>
                    <a:pt x="3722062" y="44440"/>
                  </a:lnTo>
                  <a:lnTo>
                    <a:pt x="3725871" y="49201"/>
                  </a:lnTo>
                  <a:lnTo>
                    <a:pt x="3729362" y="53962"/>
                  </a:lnTo>
                  <a:lnTo>
                    <a:pt x="3732536" y="59041"/>
                  </a:lnTo>
                  <a:lnTo>
                    <a:pt x="3735075" y="64437"/>
                  </a:lnTo>
                  <a:lnTo>
                    <a:pt x="3737932" y="69516"/>
                  </a:lnTo>
                  <a:lnTo>
                    <a:pt x="3740471" y="74912"/>
                  </a:lnTo>
                  <a:lnTo>
                    <a:pt x="3742692" y="80308"/>
                  </a:lnTo>
                  <a:lnTo>
                    <a:pt x="3744279" y="86339"/>
                  </a:lnTo>
                  <a:lnTo>
                    <a:pt x="3745866" y="91736"/>
                  </a:lnTo>
                  <a:lnTo>
                    <a:pt x="3747453" y="97767"/>
                  </a:lnTo>
                  <a:lnTo>
                    <a:pt x="3748088" y="103798"/>
                  </a:lnTo>
                  <a:lnTo>
                    <a:pt x="3749040" y="109511"/>
                  </a:lnTo>
                  <a:lnTo>
                    <a:pt x="3749358" y="115542"/>
                  </a:lnTo>
                  <a:lnTo>
                    <a:pt x="3749675" y="121573"/>
                  </a:lnTo>
                  <a:lnTo>
                    <a:pt x="3749675" y="711346"/>
                  </a:lnTo>
                  <a:lnTo>
                    <a:pt x="3749358" y="717377"/>
                  </a:lnTo>
                  <a:lnTo>
                    <a:pt x="3749040" y="723726"/>
                  </a:lnTo>
                  <a:lnTo>
                    <a:pt x="3748088" y="729757"/>
                  </a:lnTo>
                  <a:lnTo>
                    <a:pt x="3747453" y="735788"/>
                  </a:lnTo>
                  <a:lnTo>
                    <a:pt x="3745866" y="741819"/>
                  </a:lnTo>
                  <a:lnTo>
                    <a:pt x="3744279" y="747215"/>
                  </a:lnTo>
                  <a:lnTo>
                    <a:pt x="3742375" y="753246"/>
                  </a:lnTo>
                  <a:lnTo>
                    <a:pt x="3740471" y="758642"/>
                  </a:lnTo>
                  <a:lnTo>
                    <a:pt x="3737614" y="764039"/>
                  </a:lnTo>
                  <a:lnTo>
                    <a:pt x="3735075" y="769117"/>
                  </a:lnTo>
                  <a:lnTo>
                    <a:pt x="3732219" y="774196"/>
                  </a:lnTo>
                  <a:lnTo>
                    <a:pt x="3729045" y="779275"/>
                  </a:lnTo>
                  <a:lnTo>
                    <a:pt x="3725871" y="784036"/>
                  </a:lnTo>
                  <a:lnTo>
                    <a:pt x="3721745" y="788798"/>
                  </a:lnTo>
                  <a:lnTo>
                    <a:pt x="3718253" y="793242"/>
                  </a:lnTo>
                  <a:lnTo>
                    <a:pt x="3714445" y="797368"/>
                  </a:lnTo>
                  <a:lnTo>
                    <a:pt x="3710001" y="801495"/>
                  </a:lnTo>
                  <a:lnTo>
                    <a:pt x="3705558" y="804986"/>
                  </a:lnTo>
                  <a:lnTo>
                    <a:pt x="3700797" y="808795"/>
                  </a:lnTo>
                  <a:lnTo>
                    <a:pt x="3696036" y="811970"/>
                  </a:lnTo>
                  <a:lnTo>
                    <a:pt x="3690958" y="815144"/>
                  </a:lnTo>
                  <a:lnTo>
                    <a:pt x="3685879" y="818318"/>
                  </a:lnTo>
                  <a:lnTo>
                    <a:pt x="3680801" y="820857"/>
                  </a:lnTo>
                  <a:lnTo>
                    <a:pt x="3675405" y="823397"/>
                  </a:lnTo>
                  <a:lnTo>
                    <a:pt x="3669692" y="825301"/>
                  </a:lnTo>
                  <a:lnTo>
                    <a:pt x="3664297" y="827523"/>
                  </a:lnTo>
                  <a:lnTo>
                    <a:pt x="3658583" y="829110"/>
                  </a:lnTo>
                  <a:lnTo>
                    <a:pt x="3652870" y="830698"/>
                  </a:lnTo>
                  <a:lnTo>
                    <a:pt x="3646523" y="831332"/>
                  </a:lnTo>
                  <a:lnTo>
                    <a:pt x="3640492" y="832285"/>
                  </a:lnTo>
                  <a:lnTo>
                    <a:pt x="3634144" y="832919"/>
                  </a:lnTo>
                  <a:lnTo>
                    <a:pt x="3628114" y="832919"/>
                  </a:lnTo>
                  <a:lnTo>
                    <a:pt x="3622083" y="832919"/>
                  </a:lnTo>
                  <a:lnTo>
                    <a:pt x="3615735" y="832285"/>
                  </a:lnTo>
                  <a:lnTo>
                    <a:pt x="3609705" y="831332"/>
                  </a:lnTo>
                  <a:lnTo>
                    <a:pt x="3603675" y="830698"/>
                  </a:lnTo>
                  <a:lnTo>
                    <a:pt x="3597644" y="829110"/>
                  </a:lnTo>
                  <a:lnTo>
                    <a:pt x="3592248" y="827523"/>
                  </a:lnTo>
                  <a:lnTo>
                    <a:pt x="3586218" y="825301"/>
                  </a:lnTo>
                  <a:lnTo>
                    <a:pt x="3580822" y="823397"/>
                  </a:lnTo>
                  <a:lnTo>
                    <a:pt x="3575427" y="820857"/>
                  </a:lnTo>
                  <a:lnTo>
                    <a:pt x="3570031" y="818318"/>
                  </a:lnTo>
                  <a:lnTo>
                    <a:pt x="3565270" y="815144"/>
                  </a:lnTo>
                  <a:lnTo>
                    <a:pt x="3560192" y="811970"/>
                  </a:lnTo>
                  <a:lnTo>
                    <a:pt x="3555431" y="808795"/>
                  </a:lnTo>
                  <a:lnTo>
                    <a:pt x="3550670" y="804986"/>
                  </a:lnTo>
                  <a:lnTo>
                    <a:pt x="3546227" y="801495"/>
                  </a:lnTo>
                  <a:lnTo>
                    <a:pt x="3542100" y="797368"/>
                  </a:lnTo>
                  <a:lnTo>
                    <a:pt x="3537974" y="793242"/>
                  </a:lnTo>
                  <a:lnTo>
                    <a:pt x="3534166" y="788798"/>
                  </a:lnTo>
                  <a:lnTo>
                    <a:pt x="3530674" y="784036"/>
                  </a:lnTo>
                  <a:lnTo>
                    <a:pt x="3527500" y="779275"/>
                  </a:lnTo>
                  <a:lnTo>
                    <a:pt x="3524326" y="774196"/>
                  </a:lnTo>
                  <a:lnTo>
                    <a:pt x="3521153" y="769117"/>
                  </a:lnTo>
                  <a:lnTo>
                    <a:pt x="3518296" y="764039"/>
                  </a:lnTo>
                  <a:lnTo>
                    <a:pt x="3516074" y="758642"/>
                  </a:lnTo>
                  <a:lnTo>
                    <a:pt x="3514170" y="753246"/>
                  </a:lnTo>
                  <a:lnTo>
                    <a:pt x="3511948" y="747215"/>
                  </a:lnTo>
                  <a:lnTo>
                    <a:pt x="3510361" y="741819"/>
                  </a:lnTo>
                  <a:lnTo>
                    <a:pt x="3508774" y="735788"/>
                  </a:lnTo>
                  <a:lnTo>
                    <a:pt x="3508139" y="729757"/>
                  </a:lnTo>
                  <a:lnTo>
                    <a:pt x="3507187" y="723726"/>
                  </a:lnTo>
                  <a:lnTo>
                    <a:pt x="3506552" y="717377"/>
                  </a:lnTo>
                  <a:lnTo>
                    <a:pt x="3506552" y="711346"/>
                  </a:lnTo>
                  <a:lnTo>
                    <a:pt x="3506552" y="415190"/>
                  </a:lnTo>
                  <a:lnTo>
                    <a:pt x="2189691" y="1732180"/>
                  </a:lnTo>
                  <a:lnTo>
                    <a:pt x="2185247" y="1736624"/>
                  </a:lnTo>
                  <a:lnTo>
                    <a:pt x="2180487" y="1740433"/>
                  </a:lnTo>
                  <a:lnTo>
                    <a:pt x="2175726" y="1744242"/>
                  </a:lnTo>
                  <a:lnTo>
                    <a:pt x="2170647" y="1748051"/>
                  </a:lnTo>
                  <a:lnTo>
                    <a:pt x="2165569" y="1750908"/>
                  </a:lnTo>
                  <a:lnTo>
                    <a:pt x="2160491" y="1753765"/>
                  </a:lnTo>
                  <a:lnTo>
                    <a:pt x="2155095" y="1756621"/>
                  </a:lnTo>
                  <a:lnTo>
                    <a:pt x="2149382" y="1758843"/>
                  </a:lnTo>
                  <a:lnTo>
                    <a:pt x="2143986" y="1761065"/>
                  </a:lnTo>
                  <a:lnTo>
                    <a:pt x="2138273" y="1762970"/>
                  </a:lnTo>
                  <a:lnTo>
                    <a:pt x="2132878" y="1764557"/>
                  </a:lnTo>
                  <a:lnTo>
                    <a:pt x="2126847" y="1765509"/>
                  </a:lnTo>
                  <a:lnTo>
                    <a:pt x="2121452" y="1766461"/>
                  </a:lnTo>
                  <a:lnTo>
                    <a:pt x="2115421" y="1767096"/>
                  </a:lnTo>
                  <a:lnTo>
                    <a:pt x="2109708" y="1767731"/>
                  </a:lnTo>
                  <a:lnTo>
                    <a:pt x="2103678" y="1768049"/>
                  </a:lnTo>
                  <a:lnTo>
                    <a:pt x="2098282" y="1767731"/>
                  </a:lnTo>
                  <a:lnTo>
                    <a:pt x="2092252" y="1767096"/>
                  </a:lnTo>
                  <a:lnTo>
                    <a:pt x="2086221" y="1766461"/>
                  </a:lnTo>
                  <a:lnTo>
                    <a:pt x="2080508" y="1765509"/>
                  </a:lnTo>
                  <a:lnTo>
                    <a:pt x="2074795" y="1764557"/>
                  </a:lnTo>
                  <a:lnTo>
                    <a:pt x="2069399" y="1762970"/>
                  </a:lnTo>
                  <a:lnTo>
                    <a:pt x="2063369" y="1761065"/>
                  </a:lnTo>
                  <a:lnTo>
                    <a:pt x="2057973" y="1758843"/>
                  </a:lnTo>
                  <a:lnTo>
                    <a:pt x="2052577" y="1756621"/>
                  </a:lnTo>
                  <a:lnTo>
                    <a:pt x="2047182" y="1753765"/>
                  </a:lnTo>
                  <a:lnTo>
                    <a:pt x="2042104" y="1750908"/>
                  </a:lnTo>
                  <a:lnTo>
                    <a:pt x="2037025" y="1748051"/>
                  </a:lnTo>
                  <a:lnTo>
                    <a:pt x="2031947" y="1744242"/>
                  </a:lnTo>
                  <a:lnTo>
                    <a:pt x="2027186" y="1740433"/>
                  </a:lnTo>
                  <a:lnTo>
                    <a:pt x="2022425" y="1736624"/>
                  </a:lnTo>
                  <a:lnTo>
                    <a:pt x="2017664" y="1732180"/>
                  </a:lnTo>
                  <a:lnTo>
                    <a:pt x="1543797" y="1257949"/>
                  </a:lnTo>
                  <a:lnTo>
                    <a:pt x="207257" y="2594619"/>
                  </a:lnTo>
                  <a:lnTo>
                    <a:pt x="202814" y="2599063"/>
                  </a:lnTo>
                  <a:lnTo>
                    <a:pt x="198053" y="2602872"/>
                  </a:lnTo>
                  <a:lnTo>
                    <a:pt x="193292" y="2606999"/>
                  </a:lnTo>
                  <a:lnTo>
                    <a:pt x="188214" y="2610490"/>
                  </a:lnTo>
                  <a:lnTo>
                    <a:pt x="183136" y="2613665"/>
                  </a:lnTo>
                  <a:lnTo>
                    <a:pt x="178057" y="2616204"/>
                  </a:lnTo>
                  <a:lnTo>
                    <a:pt x="172662" y="2619061"/>
                  </a:lnTo>
                  <a:lnTo>
                    <a:pt x="166949" y="2621600"/>
                  </a:lnTo>
                  <a:lnTo>
                    <a:pt x="161553" y="2623505"/>
                  </a:lnTo>
                  <a:lnTo>
                    <a:pt x="155840" y="2625409"/>
                  </a:lnTo>
                  <a:lnTo>
                    <a:pt x="150444" y="2626996"/>
                  </a:lnTo>
                  <a:lnTo>
                    <a:pt x="144414" y="2628266"/>
                  </a:lnTo>
                  <a:lnTo>
                    <a:pt x="139018" y="2628901"/>
                  </a:lnTo>
                  <a:lnTo>
                    <a:pt x="132988" y="2629853"/>
                  </a:lnTo>
                  <a:lnTo>
                    <a:pt x="127275" y="2630171"/>
                  </a:lnTo>
                  <a:lnTo>
                    <a:pt x="121244" y="2630488"/>
                  </a:lnTo>
                  <a:lnTo>
                    <a:pt x="115214" y="2630171"/>
                  </a:lnTo>
                  <a:lnTo>
                    <a:pt x="109818" y="2629853"/>
                  </a:lnTo>
                  <a:lnTo>
                    <a:pt x="103787" y="2628901"/>
                  </a:lnTo>
                  <a:lnTo>
                    <a:pt x="98074" y="2628266"/>
                  </a:lnTo>
                  <a:lnTo>
                    <a:pt x="92361" y="2626996"/>
                  </a:lnTo>
                  <a:lnTo>
                    <a:pt x="86648" y="2625409"/>
                  </a:lnTo>
                  <a:lnTo>
                    <a:pt x="80935" y="2623505"/>
                  </a:lnTo>
                  <a:lnTo>
                    <a:pt x="75540" y="2621600"/>
                  </a:lnTo>
                  <a:lnTo>
                    <a:pt x="70144" y="2619061"/>
                  </a:lnTo>
                  <a:lnTo>
                    <a:pt x="64748" y="2616204"/>
                  </a:lnTo>
                  <a:lnTo>
                    <a:pt x="59670" y="2613665"/>
                  </a:lnTo>
                  <a:lnTo>
                    <a:pt x="54592" y="2610490"/>
                  </a:lnTo>
                  <a:lnTo>
                    <a:pt x="49513" y="2606999"/>
                  </a:lnTo>
                  <a:lnTo>
                    <a:pt x="44752" y="2602872"/>
                  </a:lnTo>
                  <a:lnTo>
                    <a:pt x="39992" y="2599063"/>
                  </a:lnTo>
                  <a:lnTo>
                    <a:pt x="35231" y="2594619"/>
                  </a:lnTo>
                  <a:lnTo>
                    <a:pt x="31105" y="2590175"/>
                  </a:lnTo>
                  <a:lnTo>
                    <a:pt x="26978" y="2585731"/>
                  </a:lnTo>
                  <a:lnTo>
                    <a:pt x="23170" y="2580335"/>
                  </a:lnTo>
                  <a:lnTo>
                    <a:pt x="19996" y="2575574"/>
                  </a:lnTo>
                  <a:lnTo>
                    <a:pt x="16822" y="2570495"/>
                  </a:lnTo>
                  <a:lnTo>
                    <a:pt x="13648" y="2565099"/>
                  </a:lnTo>
                  <a:lnTo>
                    <a:pt x="10791" y="2560020"/>
                  </a:lnTo>
                  <a:lnTo>
                    <a:pt x="8570" y="2554307"/>
                  </a:lnTo>
                  <a:lnTo>
                    <a:pt x="6665" y="2548910"/>
                  </a:lnTo>
                  <a:lnTo>
                    <a:pt x="5078" y="2543514"/>
                  </a:lnTo>
                  <a:lnTo>
                    <a:pt x="3491" y="2537483"/>
                  </a:lnTo>
                  <a:lnTo>
                    <a:pt x="2222" y="2532087"/>
                  </a:lnTo>
                  <a:lnTo>
                    <a:pt x="952" y="2526056"/>
                  </a:lnTo>
                  <a:lnTo>
                    <a:pt x="318" y="2520660"/>
                  </a:lnTo>
                  <a:lnTo>
                    <a:pt x="0" y="2514629"/>
                  </a:lnTo>
                  <a:lnTo>
                    <a:pt x="0" y="2508598"/>
                  </a:lnTo>
                  <a:lnTo>
                    <a:pt x="0" y="2502884"/>
                  </a:lnTo>
                  <a:lnTo>
                    <a:pt x="318" y="2497170"/>
                  </a:lnTo>
                  <a:lnTo>
                    <a:pt x="952" y="2491457"/>
                  </a:lnTo>
                  <a:lnTo>
                    <a:pt x="2222" y="2485426"/>
                  </a:lnTo>
                  <a:lnTo>
                    <a:pt x="3491" y="2480029"/>
                  </a:lnTo>
                  <a:lnTo>
                    <a:pt x="5078" y="2473998"/>
                  </a:lnTo>
                  <a:lnTo>
                    <a:pt x="6665" y="2468285"/>
                  </a:lnTo>
                  <a:lnTo>
                    <a:pt x="8570" y="2462889"/>
                  </a:lnTo>
                  <a:lnTo>
                    <a:pt x="10791" y="2457492"/>
                  </a:lnTo>
                  <a:lnTo>
                    <a:pt x="13648" y="2452414"/>
                  </a:lnTo>
                  <a:lnTo>
                    <a:pt x="16822" y="2446700"/>
                  </a:lnTo>
                  <a:lnTo>
                    <a:pt x="19996" y="2441621"/>
                  </a:lnTo>
                  <a:lnTo>
                    <a:pt x="23487" y="2436860"/>
                  </a:lnTo>
                  <a:lnTo>
                    <a:pt x="26978" y="2431781"/>
                  </a:lnTo>
                  <a:lnTo>
                    <a:pt x="31105" y="2427337"/>
                  </a:lnTo>
                  <a:lnTo>
                    <a:pt x="35231" y="2422576"/>
                  </a:lnTo>
                  <a:lnTo>
                    <a:pt x="1457784" y="1000202"/>
                  </a:lnTo>
                  <a:lnTo>
                    <a:pt x="1462227" y="995758"/>
                  </a:lnTo>
                  <a:lnTo>
                    <a:pt x="1466988" y="991631"/>
                  </a:lnTo>
                  <a:lnTo>
                    <a:pt x="1471749" y="987822"/>
                  </a:lnTo>
                  <a:lnTo>
                    <a:pt x="1476827" y="984330"/>
                  </a:lnTo>
                  <a:lnTo>
                    <a:pt x="1481906" y="981156"/>
                  </a:lnTo>
                  <a:lnTo>
                    <a:pt x="1486984" y="978617"/>
                  </a:lnTo>
                  <a:lnTo>
                    <a:pt x="1492697" y="975760"/>
                  </a:lnTo>
                  <a:lnTo>
                    <a:pt x="1498093" y="973221"/>
                  </a:lnTo>
                  <a:lnTo>
                    <a:pt x="1503488" y="971316"/>
                  </a:lnTo>
                  <a:lnTo>
                    <a:pt x="1509202" y="969411"/>
                  </a:lnTo>
                  <a:lnTo>
                    <a:pt x="1514597" y="967824"/>
                  </a:lnTo>
                  <a:lnTo>
                    <a:pt x="1520628" y="966555"/>
                  </a:lnTo>
                  <a:lnTo>
                    <a:pt x="1526023" y="965602"/>
                  </a:lnTo>
                  <a:lnTo>
                    <a:pt x="1532054" y="964968"/>
                  </a:lnTo>
                  <a:lnTo>
                    <a:pt x="1537767" y="964650"/>
                  </a:lnTo>
                  <a:lnTo>
                    <a:pt x="1543797" y="964333"/>
                  </a:lnTo>
                  <a:lnTo>
                    <a:pt x="1549828" y="964650"/>
                  </a:lnTo>
                  <a:lnTo>
                    <a:pt x="1555223" y="964968"/>
                  </a:lnTo>
                  <a:lnTo>
                    <a:pt x="1561254" y="965602"/>
                  </a:lnTo>
                  <a:lnTo>
                    <a:pt x="1566967" y="966555"/>
                  </a:lnTo>
                  <a:lnTo>
                    <a:pt x="1572680" y="967824"/>
                  </a:lnTo>
                  <a:lnTo>
                    <a:pt x="1578393" y="969411"/>
                  </a:lnTo>
                  <a:lnTo>
                    <a:pt x="1584106" y="971316"/>
                  </a:lnTo>
                  <a:lnTo>
                    <a:pt x="1589502" y="973221"/>
                  </a:lnTo>
                  <a:lnTo>
                    <a:pt x="1595215" y="975760"/>
                  </a:lnTo>
                  <a:lnTo>
                    <a:pt x="1600293" y="978617"/>
                  </a:lnTo>
                  <a:lnTo>
                    <a:pt x="1605371" y="981156"/>
                  </a:lnTo>
                  <a:lnTo>
                    <a:pt x="1610450" y="984330"/>
                  </a:lnTo>
                  <a:lnTo>
                    <a:pt x="1615528" y="987822"/>
                  </a:lnTo>
                  <a:lnTo>
                    <a:pt x="1620289" y="991631"/>
                  </a:lnTo>
                  <a:lnTo>
                    <a:pt x="1625050" y="995758"/>
                  </a:lnTo>
                  <a:lnTo>
                    <a:pt x="1629811" y="1000202"/>
                  </a:lnTo>
                  <a:lnTo>
                    <a:pt x="2103678" y="1474115"/>
                  </a:lnTo>
                  <a:lnTo>
                    <a:pt x="3334526" y="243464"/>
                  </a:lnTo>
                  <a:lnTo>
                    <a:pt x="3038399" y="243464"/>
                  </a:lnTo>
                  <a:lnTo>
                    <a:pt x="3032368" y="242829"/>
                  </a:lnTo>
                  <a:lnTo>
                    <a:pt x="3026338" y="242512"/>
                  </a:lnTo>
                  <a:lnTo>
                    <a:pt x="3019990" y="241877"/>
                  </a:lnTo>
                  <a:lnTo>
                    <a:pt x="3013959" y="240607"/>
                  </a:lnTo>
                  <a:lnTo>
                    <a:pt x="3008246" y="239338"/>
                  </a:lnTo>
                  <a:lnTo>
                    <a:pt x="3002216" y="237750"/>
                  </a:lnTo>
                  <a:lnTo>
                    <a:pt x="2996820" y="235846"/>
                  </a:lnTo>
                  <a:lnTo>
                    <a:pt x="2991107" y="233624"/>
                  </a:lnTo>
                  <a:lnTo>
                    <a:pt x="2985711" y="231085"/>
                  </a:lnTo>
                  <a:lnTo>
                    <a:pt x="2980633" y="228228"/>
                  </a:lnTo>
                  <a:lnTo>
                    <a:pt x="2975555" y="225688"/>
                  </a:lnTo>
                  <a:lnTo>
                    <a:pt x="2970794" y="222514"/>
                  </a:lnTo>
                  <a:lnTo>
                    <a:pt x="2966033" y="219022"/>
                  </a:lnTo>
                  <a:lnTo>
                    <a:pt x="2961272" y="215213"/>
                  </a:lnTo>
                  <a:lnTo>
                    <a:pt x="2956829" y="211404"/>
                  </a:lnTo>
                  <a:lnTo>
                    <a:pt x="2952703" y="207595"/>
                  </a:lnTo>
                  <a:lnTo>
                    <a:pt x="2948576" y="203151"/>
                  </a:lnTo>
                  <a:lnTo>
                    <a:pt x="2944768" y="198707"/>
                  </a:lnTo>
                  <a:lnTo>
                    <a:pt x="2941276" y="194581"/>
                  </a:lnTo>
                  <a:lnTo>
                    <a:pt x="2937468" y="189820"/>
                  </a:lnTo>
                  <a:lnTo>
                    <a:pt x="2934294" y="184423"/>
                  </a:lnTo>
                  <a:lnTo>
                    <a:pt x="2931755" y="179345"/>
                  </a:lnTo>
                  <a:lnTo>
                    <a:pt x="2928898" y="174266"/>
                  </a:lnTo>
                  <a:lnTo>
                    <a:pt x="2926676" y="168870"/>
                  </a:lnTo>
                  <a:lnTo>
                    <a:pt x="2924137" y="163156"/>
                  </a:lnTo>
                  <a:lnTo>
                    <a:pt x="2922550" y="157760"/>
                  </a:lnTo>
                  <a:lnTo>
                    <a:pt x="2920646" y="151729"/>
                  </a:lnTo>
                  <a:lnTo>
                    <a:pt x="2919376" y="146015"/>
                  </a:lnTo>
                  <a:lnTo>
                    <a:pt x="2918424" y="139984"/>
                  </a:lnTo>
                  <a:lnTo>
                    <a:pt x="2917472" y="133953"/>
                  </a:lnTo>
                  <a:lnTo>
                    <a:pt x="2917155" y="127922"/>
                  </a:lnTo>
                  <a:lnTo>
                    <a:pt x="2917155" y="121573"/>
                  </a:lnTo>
                  <a:lnTo>
                    <a:pt x="2917155" y="115225"/>
                  </a:lnTo>
                  <a:lnTo>
                    <a:pt x="2917472" y="109194"/>
                  </a:lnTo>
                  <a:lnTo>
                    <a:pt x="2918424" y="102845"/>
                  </a:lnTo>
                  <a:lnTo>
                    <a:pt x="2919376" y="97132"/>
                  </a:lnTo>
                  <a:lnTo>
                    <a:pt x="2920646" y="91101"/>
                  </a:lnTo>
                  <a:lnTo>
                    <a:pt x="2922550" y="85070"/>
                  </a:lnTo>
                  <a:lnTo>
                    <a:pt x="2924137" y="79674"/>
                  </a:lnTo>
                  <a:lnTo>
                    <a:pt x="2926676" y="74277"/>
                  </a:lnTo>
                  <a:lnTo>
                    <a:pt x="2928898" y="68564"/>
                  </a:lnTo>
                  <a:lnTo>
                    <a:pt x="2931755" y="63485"/>
                  </a:lnTo>
                  <a:lnTo>
                    <a:pt x="2934294" y="58406"/>
                  </a:lnTo>
                  <a:lnTo>
                    <a:pt x="2937468" y="53645"/>
                  </a:lnTo>
                  <a:lnTo>
                    <a:pt x="2941276" y="48883"/>
                  </a:lnTo>
                  <a:lnTo>
                    <a:pt x="2944768" y="44122"/>
                  </a:lnTo>
                  <a:lnTo>
                    <a:pt x="2948576" y="39678"/>
                  </a:lnTo>
                  <a:lnTo>
                    <a:pt x="2952703" y="35552"/>
                  </a:lnTo>
                  <a:lnTo>
                    <a:pt x="2956829" y="31425"/>
                  </a:lnTo>
                  <a:lnTo>
                    <a:pt x="2961272" y="27616"/>
                  </a:lnTo>
                  <a:lnTo>
                    <a:pt x="2966033" y="24124"/>
                  </a:lnTo>
                  <a:lnTo>
                    <a:pt x="2970794" y="20633"/>
                  </a:lnTo>
                  <a:lnTo>
                    <a:pt x="2975555" y="17459"/>
                  </a:lnTo>
                  <a:lnTo>
                    <a:pt x="2980633" y="14602"/>
                  </a:lnTo>
                  <a:lnTo>
                    <a:pt x="2985711" y="11745"/>
                  </a:lnTo>
                  <a:lnTo>
                    <a:pt x="2991107" y="9523"/>
                  </a:lnTo>
                  <a:lnTo>
                    <a:pt x="2996820" y="6984"/>
                  </a:lnTo>
                  <a:lnTo>
                    <a:pt x="3002216" y="5397"/>
                  </a:lnTo>
                  <a:lnTo>
                    <a:pt x="3008246" y="3492"/>
                  </a:lnTo>
                  <a:lnTo>
                    <a:pt x="3013959" y="2222"/>
                  </a:lnTo>
                  <a:lnTo>
                    <a:pt x="3019990" y="1270"/>
                  </a:lnTo>
                  <a:lnTo>
                    <a:pt x="3026338" y="318"/>
                  </a:lnTo>
                  <a:lnTo>
                    <a:pt x="303236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lIns="128691" tIns="64344" rIns="128691" bIns="64344"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defTabSz="1212449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383" dirty="0">
                <a:solidFill>
                  <a:srgbClr val="FFFFFF">
                    <a:lumMod val="50000"/>
                  </a:srgb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0D613668-D88F-4390-889B-58CA1EC84BC1}"/>
              </a:ext>
            </a:extLst>
          </p:cNvPr>
          <p:cNvGrpSpPr/>
          <p:nvPr/>
        </p:nvGrpSpPr>
        <p:grpSpPr>
          <a:xfrm>
            <a:off x="5823190" y="1328772"/>
            <a:ext cx="1659268" cy="1288656"/>
            <a:chOff x="6010846" y="1848752"/>
            <a:chExt cx="1659268" cy="1288656"/>
          </a:xfrm>
        </p:grpSpPr>
        <p:sp>
          <p:nvSpPr>
            <p:cNvPr id="18" name="椭圆 34">
              <a:extLst>
                <a:ext uri="{FF2B5EF4-FFF2-40B4-BE49-F238E27FC236}">
                  <a16:creationId xmlns:a16="http://schemas.microsoft.com/office/drawing/2014/main" id="{130A84F6-1804-4107-8A82-1BB6B84CD06A}"/>
                </a:ext>
              </a:extLst>
            </p:cNvPr>
            <p:cNvSpPr/>
            <p:nvPr/>
          </p:nvSpPr>
          <p:spPr>
            <a:xfrm rot="5400000">
              <a:off x="6196152" y="1663446"/>
              <a:ext cx="1288656" cy="1659268"/>
            </a:xfrm>
            <a:custGeom>
              <a:avLst/>
              <a:gdLst/>
              <a:ahLst/>
              <a:cxnLst/>
              <a:rect l="l" t="t" r="r" b="b"/>
              <a:pathLst>
                <a:path w="1118836" h="1438889">
                  <a:moveTo>
                    <a:pt x="548270" y="0"/>
                  </a:moveTo>
                  <a:lnTo>
                    <a:pt x="721662" y="346785"/>
                  </a:lnTo>
                  <a:cubicBezTo>
                    <a:pt x="951885" y="413972"/>
                    <a:pt x="1118836" y="627225"/>
                    <a:pt x="1118836" y="879471"/>
                  </a:cubicBezTo>
                  <a:cubicBezTo>
                    <a:pt x="1118836" y="1188429"/>
                    <a:pt x="868376" y="1438889"/>
                    <a:pt x="559418" y="1438889"/>
                  </a:cubicBezTo>
                  <a:cubicBezTo>
                    <a:pt x="250460" y="1438889"/>
                    <a:pt x="0" y="1188429"/>
                    <a:pt x="0" y="879471"/>
                  </a:cubicBezTo>
                  <a:cubicBezTo>
                    <a:pt x="0" y="636984"/>
                    <a:pt x="154283" y="430531"/>
                    <a:pt x="370781" y="354978"/>
                  </a:cubicBezTo>
                  <a:close/>
                </a:path>
              </a:pathLst>
            </a:custGeom>
            <a:solidFill>
              <a:srgbClr val="0599D7"/>
            </a:solidFill>
            <a:ln>
              <a:noFill/>
            </a:ln>
            <a:effectLst>
              <a:outerShdw blurRad="177800" dist="88900" dir="8100000" algn="tr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691" tIns="64344" rIns="128691" bIns="64344" rtlCol="0" anchor="ctr"/>
            <a:lstStyle/>
            <a:p>
              <a:pPr algn="ctr" defTabSz="1212449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630">
                <a:solidFill>
                  <a:srgbClr val="FFFFFF">
                    <a:lumMod val="50000"/>
                  </a:srgbClr>
                </a:solidFill>
                <a:cs typeface="+mn-ea"/>
                <a:sym typeface="+mn-lt"/>
              </a:endParaRPr>
            </a:p>
          </p:txBody>
        </p:sp>
        <p:sp>
          <p:nvSpPr>
            <p:cNvPr id="19" name="KSO_Shape">
              <a:extLst>
                <a:ext uri="{FF2B5EF4-FFF2-40B4-BE49-F238E27FC236}">
                  <a16:creationId xmlns:a16="http://schemas.microsoft.com/office/drawing/2014/main" id="{C1C2D87E-A024-4280-A2E5-DEC6A6789D2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3256" y="2203405"/>
              <a:ext cx="840813" cy="576671"/>
            </a:xfrm>
            <a:custGeom>
              <a:avLst/>
              <a:gdLst>
                <a:gd name="T0" fmla="*/ 2147483646 w 112"/>
                <a:gd name="T1" fmla="*/ 2147483646 h 77"/>
                <a:gd name="T2" fmla="*/ 2147483646 w 112"/>
                <a:gd name="T3" fmla="*/ 2147483646 h 77"/>
                <a:gd name="T4" fmla="*/ 2147483646 w 112"/>
                <a:gd name="T5" fmla="*/ 2147483646 h 77"/>
                <a:gd name="T6" fmla="*/ 2147483646 w 112"/>
                <a:gd name="T7" fmla="*/ 2147483646 h 77"/>
                <a:gd name="T8" fmla="*/ 2147483646 w 112"/>
                <a:gd name="T9" fmla="*/ 2147483646 h 77"/>
                <a:gd name="T10" fmla="*/ 0 w 112"/>
                <a:gd name="T11" fmla="*/ 2147483646 h 77"/>
                <a:gd name="T12" fmla="*/ 2147483646 w 112"/>
                <a:gd name="T13" fmla="*/ 2147483646 h 77"/>
                <a:gd name="T14" fmla="*/ 2147483646 w 112"/>
                <a:gd name="T15" fmla="*/ 2147483646 h 77"/>
                <a:gd name="T16" fmla="*/ 2147483646 w 112"/>
                <a:gd name="T17" fmla="*/ 2147483646 h 77"/>
                <a:gd name="T18" fmla="*/ 2147483646 w 112"/>
                <a:gd name="T19" fmla="*/ 2147483646 h 77"/>
                <a:gd name="T20" fmla="*/ 2147483646 w 112"/>
                <a:gd name="T21" fmla="*/ 2147483646 h 77"/>
                <a:gd name="T22" fmla="*/ 2147483646 w 112"/>
                <a:gd name="T23" fmla="*/ 2147483646 h 77"/>
                <a:gd name="T24" fmla="*/ 2147483646 w 112"/>
                <a:gd name="T25" fmla="*/ 2147483646 h 77"/>
                <a:gd name="T26" fmla="*/ 2147483646 w 112"/>
                <a:gd name="T27" fmla="*/ 2147483646 h 77"/>
                <a:gd name="T28" fmla="*/ 2147483646 w 112"/>
                <a:gd name="T29" fmla="*/ 2147483646 h 77"/>
                <a:gd name="T30" fmla="*/ 2147483646 w 112"/>
                <a:gd name="T31" fmla="*/ 2147483646 h 77"/>
                <a:gd name="T32" fmla="*/ 2147483646 w 112"/>
                <a:gd name="T33" fmla="*/ 2147483646 h 77"/>
                <a:gd name="T34" fmla="*/ 2147483646 w 112"/>
                <a:gd name="T35" fmla="*/ 2147483646 h 77"/>
                <a:gd name="T36" fmla="*/ 2147483646 w 112"/>
                <a:gd name="T37" fmla="*/ 2147483646 h 77"/>
                <a:gd name="T38" fmla="*/ 2147483646 w 112"/>
                <a:gd name="T39" fmla="*/ 2147483646 h 77"/>
                <a:gd name="T40" fmla="*/ 2147483646 w 112"/>
                <a:gd name="T41" fmla="*/ 2147483646 h 77"/>
                <a:gd name="T42" fmla="*/ 2147483646 w 112"/>
                <a:gd name="T43" fmla="*/ 2147483646 h 77"/>
                <a:gd name="T44" fmla="*/ 2147483646 w 112"/>
                <a:gd name="T45" fmla="*/ 2147483646 h 77"/>
                <a:gd name="T46" fmla="*/ 2147483646 w 112"/>
                <a:gd name="T47" fmla="*/ 2147483646 h 77"/>
                <a:gd name="T48" fmla="*/ 2147483646 w 112"/>
                <a:gd name="T49" fmla="*/ 2147483646 h 77"/>
                <a:gd name="T50" fmla="*/ 2147483646 w 112"/>
                <a:gd name="T51" fmla="*/ 2147483646 h 77"/>
                <a:gd name="T52" fmla="*/ 2147483646 w 112"/>
                <a:gd name="T53" fmla="*/ 2147483646 h 77"/>
                <a:gd name="T54" fmla="*/ 2147483646 w 112"/>
                <a:gd name="T55" fmla="*/ 2147483646 h 77"/>
                <a:gd name="T56" fmla="*/ 2147483646 w 112"/>
                <a:gd name="T57" fmla="*/ 2147483646 h 77"/>
                <a:gd name="T58" fmla="*/ 2147483646 w 112"/>
                <a:gd name="T59" fmla="*/ 2147483646 h 77"/>
                <a:gd name="T60" fmla="*/ 2147483646 w 112"/>
                <a:gd name="T61" fmla="*/ 2147483646 h 77"/>
                <a:gd name="T62" fmla="*/ 2147483646 w 112"/>
                <a:gd name="T63" fmla="*/ 2147483646 h 77"/>
                <a:gd name="T64" fmla="*/ 2147483646 w 112"/>
                <a:gd name="T65" fmla="*/ 2147483646 h 77"/>
                <a:gd name="T66" fmla="*/ 2147483646 w 112"/>
                <a:gd name="T67" fmla="*/ 2147483646 h 77"/>
                <a:gd name="T68" fmla="*/ 2147483646 w 112"/>
                <a:gd name="T69" fmla="*/ 2147483646 h 77"/>
                <a:gd name="T70" fmla="*/ 2147483646 w 112"/>
                <a:gd name="T71" fmla="*/ 2147483646 h 77"/>
                <a:gd name="T72" fmla="*/ 2147483646 w 112"/>
                <a:gd name="T73" fmla="*/ 2147483646 h 77"/>
                <a:gd name="T74" fmla="*/ 2147483646 w 112"/>
                <a:gd name="T75" fmla="*/ 2147483646 h 77"/>
                <a:gd name="T76" fmla="*/ 2147483646 w 112"/>
                <a:gd name="T77" fmla="*/ 2147483646 h 77"/>
                <a:gd name="T78" fmla="*/ 2147483646 w 112"/>
                <a:gd name="T79" fmla="*/ 2147483646 h 77"/>
                <a:gd name="T80" fmla="*/ 2147483646 w 112"/>
                <a:gd name="T81" fmla="*/ 2147483646 h 77"/>
                <a:gd name="T82" fmla="*/ 2147483646 w 112"/>
                <a:gd name="T83" fmla="*/ 2147483646 h 77"/>
                <a:gd name="T84" fmla="*/ 2147483646 w 112"/>
                <a:gd name="T85" fmla="*/ 2147483646 h 77"/>
                <a:gd name="T86" fmla="*/ 2147483646 w 112"/>
                <a:gd name="T87" fmla="*/ 2147483646 h 7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12" h="77">
                  <a:moveTo>
                    <a:pt x="56" y="0"/>
                  </a:moveTo>
                  <a:cubicBezTo>
                    <a:pt x="62" y="0"/>
                    <a:pt x="66" y="4"/>
                    <a:pt x="66" y="10"/>
                  </a:cubicBezTo>
                  <a:cubicBezTo>
                    <a:pt x="66" y="15"/>
                    <a:pt x="62" y="20"/>
                    <a:pt x="56" y="20"/>
                  </a:cubicBezTo>
                  <a:cubicBezTo>
                    <a:pt x="51" y="20"/>
                    <a:pt x="46" y="15"/>
                    <a:pt x="46" y="10"/>
                  </a:cubicBezTo>
                  <a:cubicBezTo>
                    <a:pt x="46" y="4"/>
                    <a:pt x="51" y="0"/>
                    <a:pt x="56" y="0"/>
                  </a:cubicBezTo>
                  <a:close/>
                  <a:moveTo>
                    <a:pt x="15" y="49"/>
                  </a:moveTo>
                  <a:cubicBezTo>
                    <a:pt x="15" y="66"/>
                    <a:pt x="15" y="66"/>
                    <a:pt x="15" y="6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1"/>
                    <a:pt x="1" y="29"/>
                    <a:pt x="4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30"/>
                    <a:pt x="13" y="30"/>
                    <a:pt x="13" y="31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5" y="49"/>
                    <a:pt x="15" y="49"/>
                    <a:pt x="15" y="49"/>
                  </a:cubicBezTo>
                  <a:close/>
                  <a:moveTo>
                    <a:pt x="10" y="15"/>
                  </a:moveTo>
                  <a:cubicBezTo>
                    <a:pt x="13" y="15"/>
                    <a:pt x="16" y="18"/>
                    <a:pt x="16" y="22"/>
                  </a:cubicBezTo>
                  <a:cubicBezTo>
                    <a:pt x="16" y="23"/>
                    <a:pt x="16" y="24"/>
                    <a:pt x="15" y="25"/>
                  </a:cubicBezTo>
                  <a:cubicBezTo>
                    <a:pt x="15" y="26"/>
                    <a:pt x="15" y="26"/>
                    <a:pt x="14" y="26"/>
                  </a:cubicBezTo>
                  <a:cubicBezTo>
                    <a:pt x="13" y="27"/>
                    <a:pt x="12" y="28"/>
                    <a:pt x="10" y="28"/>
                  </a:cubicBezTo>
                  <a:cubicBezTo>
                    <a:pt x="6" y="28"/>
                    <a:pt x="3" y="25"/>
                    <a:pt x="3" y="22"/>
                  </a:cubicBezTo>
                  <a:cubicBezTo>
                    <a:pt x="3" y="18"/>
                    <a:pt x="6" y="15"/>
                    <a:pt x="10" y="15"/>
                  </a:cubicBezTo>
                  <a:close/>
                  <a:moveTo>
                    <a:pt x="96" y="49"/>
                  </a:moveTo>
                  <a:cubicBezTo>
                    <a:pt x="96" y="66"/>
                    <a:pt x="96" y="66"/>
                    <a:pt x="96" y="66"/>
                  </a:cubicBezTo>
                  <a:cubicBezTo>
                    <a:pt x="101" y="66"/>
                    <a:pt x="101" y="66"/>
                    <a:pt x="101" y="66"/>
                  </a:cubicBezTo>
                  <a:cubicBezTo>
                    <a:pt x="101" y="52"/>
                    <a:pt x="101" y="52"/>
                    <a:pt x="101" y="52"/>
                  </a:cubicBezTo>
                  <a:cubicBezTo>
                    <a:pt x="102" y="52"/>
                    <a:pt x="102" y="52"/>
                    <a:pt x="102" y="52"/>
                  </a:cubicBezTo>
                  <a:cubicBezTo>
                    <a:pt x="102" y="66"/>
                    <a:pt x="102" y="66"/>
                    <a:pt x="102" y="66"/>
                  </a:cubicBezTo>
                  <a:cubicBezTo>
                    <a:pt x="107" y="66"/>
                    <a:pt x="107" y="66"/>
                    <a:pt x="107" y="66"/>
                  </a:cubicBezTo>
                  <a:cubicBezTo>
                    <a:pt x="107" y="49"/>
                    <a:pt x="107" y="49"/>
                    <a:pt x="107" y="49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12" y="46"/>
                    <a:pt x="112" y="46"/>
                    <a:pt x="112" y="46"/>
                  </a:cubicBezTo>
                  <a:cubicBezTo>
                    <a:pt x="112" y="33"/>
                    <a:pt x="112" y="33"/>
                    <a:pt x="112" y="33"/>
                  </a:cubicBezTo>
                  <a:cubicBezTo>
                    <a:pt x="112" y="31"/>
                    <a:pt x="110" y="29"/>
                    <a:pt x="107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8" y="30"/>
                    <a:pt x="98" y="30"/>
                    <a:pt x="98" y="3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6" y="49"/>
                    <a:pt x="96" y="49"/>
                    <a:pt x="96" y="49"/>
                  </a:cubicBezTo>
                  <a:close/>
                  <a:moveTo>
                    <a:pt x="101" y="15"/>
                  </a:moveTo>
                  <a:cubicBezTo>
                    <a:pt x="98" y="15"/>
                    <a:pt x="95" y="18"/>
                    <a:pt x="95" y="22"/>
                  </a:cubicBezTo>
                  <a:cubicBezTo>
                    <a:pt x="95" y="23"/>
                    <a:pt x="95" y="24"/>
                    <a:pt x="96" y="25"/>
                  </a:cubicBezTo>
                  <a:cubicBezTo>
                    <a:pt x="96" y="26"/>
                    <a:pt x="97" y="26"/>
                    <a:pt x="97" y="26"/>
                  </a:cubicBezTo>
                  <a:cubicBezTo>
                    <a:pt x="98" y="27"/>
                    <a:pt x="100" y="28"/>
                    <a:pt x="101" y="28"/>
                  </a:cubicBezTo>
                  <a:cubicBezTo>
                    <a:pt x="105" y="28"/>
                    <a:pt x="108" y="25"/>
                    <a:pt x="108" y="22"/>
                  </a:cubicBezTo>
                  <a:cubicBezTo>
                    <a:pt x="108" y="18"/>
                    <a:pt x="105" y="15"/>
                    <a:pt x="101" y="15"/>
                  </a:cubicBezTo>
                  <a:close/>
                  <a:moveTo>
                    <a:pt x="75" y="51"/>
                  </a:moveTo>
                  <a:cubicBezTo>
                    <a:pt x="75" y="72"/>
                    <a:pt x="75" y="72"/>
                    <a:pt x="75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2" y="54"/>
                    <a:pt x="82" y="54"/>
                    <a:pt x="82" y="54"/>
                  </a:cubicBezTo>
                  <a:cubicBezTo>
                    <a:pt x="82" y="72"/>
                    <a:pt x="82" y="72"/>
                    <a:pt x="82" y="72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87" y="51"/>
                    <a:pt x="87" y="51"/>
                    <a:pt x="87" y="51"/>
                  </a:cubicBezTo>
                  <a:cubicBezTo>
                    <a:pt x="87" y="47"/>
                    <a:pt x="87" y="47"/>
                    <a:pt x="87" y="47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4" y="28"/>
                    <a:pt x="91" y="26"/>
                    <a:pt x="88" y="26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77" y="27"/>
                    <a:pt x="77" y="28"/>
                    <a:pt x="77" y="28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5" y="51"/>
                    <a:pt x="75" y="51"/>
                    <a:pt x="75" y="51"/>
                  </a:cubicBezTo>
                  <a:close/>
                  <a:moveTo>
                    <a:pt x="65" y="47"/>
                  </a:moveTo>
                  <a:cubicBezTo>
                    <a:pt x="65" y="32"/>
                    <a:pt x="65" y="32"/>
                    <a:pt x="65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50"/>
                    <a:pt x="64" y="50"/>
                    <a:pt x="64" y="50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57" y="77"/>
                    <a:pt x="57" y="77"/>
                    <a:pt x="57" y="77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5" y="55"/>
                    <a:pt x="55" y="55"/>
                    <a:pt x="55" y="55"/>
                  </a:cubicBezTo>
                  <a:cubicBezTo>
                    <a:pt x="55" y="77"/>
                    <a:pt x="55" y="77"/>
                    <a:pt x="55" y="77"/>
                  </a:cubicBezTo>
                  <a:cubicBezTo>
                    <a:pt x="48" y="77"/>
                    <a:pt x="48" y="77"/>
                    <a:pt x="48" y="77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4"/>
                    <a:pt x="44" y="21"/>
                    <a:pt x="47" y="21"/>
                  </a:cubicBezTo>
                  <a:cubicBezTo>
                    <a:pt x="66" y="21"/>
                    <a:pt x="46" y="21"/>
                    <a:pt x="65" y="21"/>
                  </a:cubicBezTo>
                  <a:cubicBezTo>
                    <a:pt x="69" y="21"/>
                    <a:pt x="71" y="24"/>
                    <a:pt x="71" y="2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0" y="47"/>
                    <a:pt x="68" y="47"/>
                    <a:pt x="65" y="47"/>
                  </a:cubicBezTo>
                  <a:close/>
                  <a:moveTo>
                    <a:pt x="37" y="51"/>
                  </a:moveTo>
                  <a:cubicBezTo>
                    <a:pt x="37" y="72"/>
                    <a:pt x="37" y="72"/>
                    <a:pt x="37" y="72"/>
                  </a:cubicBezTo>
                  <a:cubicBezTo>
                    <a:pt x="31" y="72"/>
                    <a:pt x="31" y="72"/>
                    <a:pt x="31" y="72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24" y="72"/>
                    <a:pt x="24" y="72"/>
                    <a:pt x="24" y="72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28"/>
                    <a:pt x="20" y="26"/>
                    <a:pt x="23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7"/>
                    <a:pt x="35" y="28"/>
                    <a:pt x="35" y="28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7" y="51"/>
                    <a:pt x="37" y="51"/>
                    <a:pt x="37" y="51"/>
                  </a:cubicBezTo>
                  <a:close/>
                  <a:moveTo>
                    <a:pt x="31" y="9"/>
                  </a:moveTo>
                  <a:cubicBezTo>
                    <a:pt x="35" y="9"/>
                    <a:pt x="39" y="12"/>
                    <a:pt x="39" y="17"/>
                  </a:cubicBezTo>
                  <a:cubicBezTo>
                    <a:pt x="39" y="19"/>
                    <a:pt x="38" y="20"/>
                    <a:pt x="37" y="22"/>
                  </a:cubicBezTo>
                  <a:cubicBezTo>
                    <a:pt x="37" y="22"/>
                    <a:pt x="37" y="22"/>
                    <a:pt x="37" y="23"/>
                  </a:cubicBezTo>
                  <a:cubicBezTo>
                    <a:pt x="35" y="24"/>
                    <a:pt x="33" y="25"/>
                    <a:pt x="31" y="25"/>
                  </a:cubicBezTo>
                  <a:cubicBezTo>
                    <a:pt x="26" y="25"/>
                    <a:pt x="22" y="21"/>
                    <a:pt x="22" y="17"/>
                  </a:cubicBezTo>
                  <a:cubicBezTo>
                    <a:pt x="22" y="12"/>
                    <a:pt x="26" y="9"/>
                    <a:pt x="31" y="9"/>
                  </a:cubicBezTo>
                  <a:close/>
                  <a:moveTo>
                    <a:pt x="81" y="9"/>
                  </a:moveTo>
                  <a:cubicBezTo>
                    <a:pt x="76" y="9"/>
                    <a:pt x="73" y="12"/>
                    <a:pt x="73" y="17"/>
                  </a:cubicBezTo>
                  <a:cubicBezTo>
                    <a:pt x="73" y="19"/>
                    <a:pt x="73" y="20"/>
                    <a:pt x="74" y="22"/>
                  </a:cubicBezTo>
                  <a:cubicBezTo>
                    <a:pt x="75" y="22"/>
                    <a:pt x="75" y="22"/>
                    <a:pt x="75" y="23"/>
                  </a:cubicBezTo>
                  <a:cubicBezTo>
                    <a:pt x="77" y="24"/>
                    <a:pt x="79" y="25"/>
                    <a:pt x="81" y="25"/>
                  </a:cubicBezTo>
                  <a:cubicBezTo>
                    <a:pt x="85" y="25"/>
                    <a:pt x="89" y="21"/>
                    <a:pt x="89" y="17"/>
                  </a:cubicBezTo>
                  <a:cubicBezTo>
                    <a:pt x="89" y="12"/>
                    <a:pt x="85" y="9"/>
                    <a:pt x="81" y="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128691" tIns="64344" rIns="128691" bIns="64344"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 defTabSz="1212449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383" dirty="0">
                <a:solidFill>
                  <a:srgbClr val="FFFFFF">
                    <a:lumMod val="50000"/>
                  </a:srgb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86CF97F0-FA8D-4872-8E6F-4A6513DD2B81}"/>
              </a:ext>
            </a:extLst>
          </p:cNvPr>
          <p:cNvGrpSpPr/>
          <p:nvPr/>
        </p:nvGrpSpPr>
        <p:grpSpPr>
          <a:xfrm>
            <a:off x="6610116" y="2805567"/>
            <a:ext cx="1651424" cy="1269560"/>
            <a:chOff x="6797772" y="3325547"/>
            <a:chExt cx="1651424" cy="1269560"/>
          </a:xfrm>
        </p:grpSpPr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57B9A32D-B842-42B8-B340-2ACB74C729F7}"/>
                </a:ext>
              </a:extLst>
            </p:cNvPr>
            <p:cNvGrpSpPr/>
            <p:nvPr/>
          </p:nvGrpSpPr>
          <p:grpSpPr>
            <a:xfrm rot="5400000">
              <a:off x="6988704" y="3134615"/>
              <a:ext cx="1269560" cy="1651424"/>
              <a:chOff x="4020870" y="2194485"/>
              <a:chExt cx="1102258" cy="1432090"/>
            </a:xfrm>
            <a:effectLst>
              <a:outerShdw blurRad="177800" dist="88900" dir="8100000" algn="tr" rotWithShape="0">
                <a:prstClr val="black">
                  <a:alpha val="28000"/>
                </a:prstClr>
              </a:outerShdw>
            </a:effectLst>
          </p:grpSpPr>
          <p:sp>
            <p:nvSpPr>
              <p:cNvPr id="23" name="等腰三角形 43">
                <a:extLst>
                  <a:ext uri="{FF2B5EF4-FFF2-40B4-BE49-F238E27FC236}">
                    <a16:creationId xmlns:a16="http://schemas.microsoft.com/office/drawing/2014/main" id="{7B2C5994-3BF6-4D24-8D48-870A17C602F6}"/>
                  </a:ext>
                </a:extLst>
              </p:cNvPr>
              <p:cNvSpPr/>
              <p:nvPr/>
            </p:nvSpPr>
            <p:spPr>
              <a:xfrm>
                <a:off x="4020870" y="2194485"/>
                <a:ext cx="1102258" cy="1432090"/>
              </a:xfrm>
              <a:custGeom>
                <a:avLst/>
                <a:gdLst/>
                <a:ahLst/>
                <a:cxnLst/>
                <a:rect l="l" t="t" r="r" b="b"/>
                <a:pathLst>
                  <a:path w="1102258" h="1432090">
                    <a:moveTo>
                      <a:pt x="761620" y="431870"/>
                    </a:moveTo>
                    <a:lnTo>
                      <a:pt x="856659" y="621949"/>
                    </a:lnTo>
                    <a:lnTo>
                      <a:pt x="234710" y="621949"/>
                    </a:lnTo>
                    <a:lnTo>
                      <a:pt x="325695" y="439980"/>
                    </a:lnTo>
                    <a:cubicBezTo>
                      <a:pt x="163858" y="520416"/>
                      <a:pt x="53779" y="687834"/>
                      <a:pt x="53779" y="880961"/>
                    </a:cubicBezTo>
                    <a:cubicBezTo>
                      <a:pt x="53779" y="1155639"/>
                      <a:pt x="276450" y="1378310"/>
                      <a:pt x="551128" y="1378310"/>
                    </a:cubicBezTo>
                    <a:cubicBezTo>
                      <a:pt x="825806" y="1378310"/>
                      <a:pt x="1048477" y="1155639"/>
                      <a:pt x="1048477" y="880961"/>
                    </a:cubicBezTo>
                    <a:cubicBezTo>
                      <a:pt x="1048477" y="681767"/>
                      <a:pt x="931374" y="509923"/>
                      <a:pt x="761620" y="431870"/>
                    </a:cubicBezTo>
                    <a:close/>
                    <a:moveTo>
                      <a:pt x="545685" y="0"/>
                    </a:moveTo>
                    <a:lnTo>
                      <a:pt x="726120" y="360871"/>
                    </a:lnTo>
                    <a:cubicBezTo>
                      <a:pt x="945108" y="431845"/>
                      <a:pt x="1102258" y="638051"/>
                      <a:pt x="1102258" y="880961"/>
                    </a:cubicBezTo>
                    <a:cubicBezTo>
                      <a:pt x="1102258" y="1185341"/>
                      <a:pt x="855509" y="1432090"/>
                      <a:pt x="551129" y="1432090"/>
                    </a:cubicBezTo>
                    <a:cubicBezTo>
                      <a:pt x="246749" y="1432090"/>
                      <a:pt x="0" y="1185341"/>
                      <a:pt x="0" y="880961"/>
                    </a:cubicBezTo>
                    <a:cubicBezTo>
                      <a:pt x="0" y="642821"/>
                      <a:pt x="151038" y="439958"/>
                      <a:pt x="363249" y="36487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2449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630">
                  <a:solidFill>
                    <a:srgbClr val="FFFFFF">
                      <a:lumMod val="50000"/>
                    </a:srgb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" name="等腰三角形 42">
                <a:extLst>
                  <a:ext uri="{FF2B5EF4-FFF2-40B4-BE49-F238E27FC236}">
                    <a16:creationId xmlns:a16="http://schemas.microsoft.com/office/drawing/2014/main" id="{4A6DA6DE-70C7-4E05-8F2D-4BDCEB93799C}"/>
                  </a:ext>
                </a:extLst>
              </p:cNvPr>
              <p:cNvSpPr/>
              <p:nvPr/>
            </p:nvSpPr>
            <p:spPr>
              <a:xfrm>
                <a:off x="4044928" y="2251925"/>
                <a:ext cx="1054142" cy="1350592"/>
              </a:xfrm>
              <a:custGeom>
                <a:avLst/>
                <a:gdLst/>
                <a:ahLst/>
                <a:cxnLst/>
                <a:rect l="l" t="t" r="r" b="b"/>
                <a:pathLst>
                  <a:path w="1054142" h="1350592">
                    <a:moveTo>
                      <a:pt x="521627" y="0"/>
                    </a:moveTo>
                    <a:lnTo>
                      <a:pt x="682907" y="322559"/>
                    </a:lnTo>
                    <a:cubicBezTo>
                      <a:pt x="898294" y="386795"/>
                      <a:pt x="1054142" y="586958"/>
                      <a:pt x="1054142" y="823521"/>
                    </a:cubicBezTo>
                    <a:cubicBezTo>
                      <a:pt x="1054142" y="1114614"/>
                      <a:pt x="818164" y="1350592"/>
                      <a:pt x="527071" y="1350592"/>
                    </a:cubicBezTo>
                    <a:cubicBezTo>
                      <a:pt x="235978" y="1350592"/>
                      <a:pt x="0" y="1114614"/>
                      <a:pt x="0" y="823521"/>
                    </a:cubicBezTo>
                    <a:cubicBezTo>
                      <a:pt x="0" y="591722"/>
                      <a:pt x="149634" y="394871"/>
                      <a:pt x="358347" y="32656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43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4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2449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630">
                  <a:solidFill>
                    <a:srgbClr val="FFFFFF">
                      <a:lumMod val="50000"/>
                    </a:srgb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2" name="KSO_Shape">
              <a:extLst>
                <a:ext uri="{FF2B5EF4-FFF2-40B4-BE49-F238E27FC236}">
                  <a16:creationId xmlns:a16="http://schemas.microsoft.com/office/drawing/2014/main" id="{09C0C206-3DE9-4E5F-961D-B9B8D3E20220}"/>
                </a:ext>
              </a:extLst>
            </p:cNvPr>
            <p:cNvSpPr>
              <a:spLocks/>
            </p:cNvSpPr>
            <p:nvPr/>
          </p:nvSpPr>
          <p:spPr bwMode="auto">
            <a:xfrm>
              <a:off x="7055349" y="3605226"/>
              <a:ext cx="736352" cy="728119"/>
            </a:xfrm>
            <a:custGeom>
              <a:avLst/>
              <a:gdLst>
                <a:gd name="T0" fmla="*/ 615878 w 2390775"/>
                <a:gd name="T1" fmla="*/ 1467970 h 2365376"/>
                <a:gd name="T2" fmla="*/ 587250 w 2390775"/>
                <a:gd name="T3" fmla="*/ 1401697 h 2365376"/>
                <a:gd name="T4" fmla="*/ 1282649 w 2390775"/>
                <a:gd name="T5" fmla="*/ 1393474 h 2365376"/>
                <a:gd name="T6" fmla="*/ 1180915 w 2390775"/>
                <a:gd name="T7" fmla="*/ 1446870 h 2365376"/>
                <a:gd name="T8" fmla="*/ 1210073 w 2390775"/>
                <a:gd name="T9" fmla="*/ 1382167 h 2365376"/>
                <a:gd name="T10" fmla="*/ 653657 w 2390775"/>
                <a:gd name="T11" fmla="*/ 1314699 h 2365376"/>
                <a:gd name="T12" fmla="*/ 646041 w 2390775"/>
                <a:gd name="T13" fmla="*/ 1180275 h 2365376"/>
                <a:gd name="T14" fmla="*/ 589870 w 2390775"/>
                <a:gd name="T15" fmla="*/ 1105327 h 2365376"/>
                <a:gd name="T16" fmla="*/ 599516 w 2390775"/>
                <a:gd name="T17" fmla="*/ 1141280 h 2365376"/>
                <a:gd name="T18" fmla="*/ 579914 w 2390775"/>
                <a:gd name="T19" fmla="*/ 1158779 h 2365376"/>
                <a:gd name="T20" fmla="*/ 541333 w 2390775"/>
                <a:gd name="T21" fmla="*/ 1105965 h 2365376"/>
                <a:gd name="T22" fmla="*/ 1137260 w 2390775"/>
                <a:gd name="T23" fmla="*/ 1009231 h 2365376"/>
                <a:gd name="T24" fmla="*/ 1143562 w 2390775"/>
                <a:gd name="T25" fmla="*/ 1026145 h 2365376"/>
                <a:gd name="T26" fmla="*/ 1096615 w 2390775"/>
                <a:gd name="T27" fmla="*/ 1069549 h 2365376"/>
                <a:gd name="T28" fmla="*/ 1102602 w 2390775"/>
                <a:gd name="T29" fmla="*/ 1001572 h 2365376"/>
                <a:gd name="T30" fmla="*/ 972739 w 2390775"/>
                <a:gd name="T31" fmla="*/ 835988 h 2365376"/>
                <a:gd name="T32" fmla="*/ 989500 w 2390775"/>
                <a:gd name="T33" fmla="*/ 1138672 h 2365376"/>
                <a:gd name="T34" fmla="*/ 639427 w 2390775"/>
                <a:gd name="T35" fmla="*/ 1423644 h 2365376"/>
                <a:gd name="T36" fmla="*/ 599898 w 2390775"/>
                <a:gd name="T37" fmla="*/ 1003302 h 2365376"/>
                <a:gd name="T38" fmla="*/ 529694 w 2390775"/>
                <a:gd name="T39" fmla="*/ 1090596 h 2365376"/>
                <a:gd name="T40" fmla="*/ 602428 w 2390775"/>
                <a:gd name="T41" fmla="*/ 868249 h 2365376"/>
                <a:gd name="T42" fmla="*/ 861740 w 2390775"/>
                <a:gd name="T43" fmla="*/ 924231 h 2365376"/>
                <a:gd name="T44" fmla="*/ 755609 w 2390775"/>
                <a:gd name="T45" fmla="*/ 542052 h 2365376"/>
                <a:gd name="T46" fmla="*/ 929665 w 2390775"/>
                <a:gd name="T47" fmla="*/ 525915 h 2365376"/>
                <a:gd name="T48" fmla="*/ 909019 w 2390775"/>
                <a:gd name="T49" fmla="*/ 571798 h 2365376"/>
                <a:gd name="T50" fmla="*/ 936652 w 2390775"/>
                <a:gd name="T51" fmla="*/ 586353 h 2365376"/>
                <a:gd name="T52" fmla="*/ 928394 w 2390775"/>
                <a:gd name="T53" fmla="*/ 688879 h 2365376"/>
                <a:gd name="T54" fmla="*/ 840414 w 2390775"/>
                <a:gd name="T55" fmla="*/ 772101 h 2365376"/>
                <a:gd name="T56" fmla="*/ 742269 w 2390775"/>
                <a:gd name="T57" fmla="*/ 675588 h 2365376"/>
                <a:gd name="T58" fmla="*/ 738139 w 2390775"/>
                <a:gd name="T59" fmla="*/ 608504 h 2365376"/>
                <a:gd name="T60" fmla="*/ 761643 w 2390775"/>
                <a:gd name="T61" fmla="*/ 510093 h 2365376"/>
                <a:gd name="T62" fmla="*/ 617010 w 2390775"/>
                <a:gd name="T63" fmla="*/ 449064 h 2365376"/>
                <a:gd name="T64" fmla="*/ 350272 w 2390775"/>
                <a:gd name="T65" fmla="*/ 638327 h 2365376"/>
                <a:gd name="T66" fmla="*/ 215163 w 2390775"/>
                <a:gd name="T67" fmla="*/ 939947 h 2365376"/>
                <a:gd name="T68" fmla="*/ 256613 w 2390775"/>
                <a:gd name="T69" fmla="*/ 1277331 h 2365376"/>
                <a:gd name="T70" fmla="*/ 458486 w 2390775"/>
                <a:gd name="T71" fmla="*/ 1534008 h 2365376"/>
                <a:gd name="T72" fmla="*/ 767308 w 2390775"/>
                <a:gd name="T73" fmla="*/ 1655225 h 2365376"/>
                <a:gd name="T74" fmla="*/ 1101127 w 2390775"/>
                <a:gd name="T75" fmla="*/ 1596674 h 2365376"/>
                <a:gd name="T76" fmla="*/ 1347614 w 2390775"/>
                <a:gd name="T77" fmla="*/ 1383040 h 2365376"/>
                <a:gd name="T78" fmla="*/ 1453614 w 2390775"/>
                <a:gd name="T79" fmla="*/ 1066861 h 2365376"/>
                <a:gd name="T80" fmla="*/ 1378939 w 2390775"/>
                <a:gd name="T81" fmla="*/ 738024 h 2365376"/>
                <a:gd name="T82" fmla="*/ 1153652 w 2390775"/>
                <a:gd name="T83" fmla="*/ 501602 h 2365376"/>
                <a:gd name="T84" fmla="*/ 831224 w 2390775"/>
                <a:gd name="T85" fmla="*/ 411085 h 2365376"/>
                <a:gd name="T86" fmla="*/ 989432 w 2390775"/>
                <a:gd name="T87" fmla="*/ 315187 h 2365376"/>
                <a:gd name="T88" fmla="*/ 1471649 w 2390775"/>
                <a:gd name="T89" fmla="*/ 671876 h 2365376"/>
                <a:gd name="T90" fmla="*/ 1554866 w 2390775"/>
                <a:gd name="T91" fmla="*/ 1171938 h 2365376"/>
                <a:gd name="T92" fmla="*/ 1239716 w 2390775"/>
                <a:gd name="T93" fmla="*/ 1647313 h 2365376"/>
                <a:gd name="T94" fmla="*/ 646121 w 2390775"/>
                <a:gd name="T95" fmla="*/ 1748275 h 2365376"/>
                <a:gd name="T96" fmla="*/ 110112 w 2390775"/>
                <a:gd name="T97" fmla="*/ 1186813 h 2365376"/>
                <a:gd name="T98" fmla="*/ 251551 w 2390775"/>
                <a:gd name="T99" fmla="*/ 580725 h 2365376"/>
                <a:gd name="T100" fmla="*/ 1549044 w 2390775"/>
                <a:gd name="T101" fmla="*/ 160116 h 2365376"/>
                <a:gd name="T102" fmla="*/ 1461002 w 2390775"/>
                <a:gd name="T103" fmla="*/ 284475 h 2365376"/>
                <a:gd name="T104" fmla="*/ 1550307 w 2390775"/>
                <a:gd name="T105" fmla="*/ 426554 h 2365376"/>
                <a:gd name="T106" fmla="*/ 1719764 w 2390775"/>
                <a:gd name="T107" fmla="*/ 380038 h 2365376"/>
                <a:gd name="T108" fmla="*/ 1735543 w 2390775"/>
                <a:gd name="T109" fmla="*/ 232579 h 2365376"/>
                <a:gd name="T110" fmla="*/ 1705909 w 2390775"/>
                <a:gd name="T111" fmla="*/ 94508 h 2365376"/>
                <a:gd name="T112" fmla="*/ 1774050 w 2390775"/>
                <a:gd name="T113" fmla="*/ 148403 h 2365376"/>
                <a:gd name="T114" fmla="*/ 1781614 w 2390775"/>
                <a:gd name="T115" fmla="*/ 428769 h 2365376"/>
                <a:gd name="T116" fmla="*/ 1600166 w 2390775"/>
                <a:gd name="T117" fmla="*/ 516104 h 2365376"/>
                <a:gd name="T118" fmla="*/ 1452167 w 2390775"/>
                <a:gd name="T119" fmla="*/ 455349 h 2365376"/>
                <a:gd name="T120" fmla="*/ 1310478 w 2390775"/>
                <a:gd name="T121" fmla="*/ 259477 h 2365376"/>
                <a:gd name="T122" fmla="*/ 1562614 w 2390775"/>
                <a:gd name="T123" fmla="*/ 74046 h 236537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390775" h="2365376">
                  <a:moveTo>
                    <a:pt x="761351" y="1739900"/>
                  </a:moveTo>
                  <a:lnTo>
                    <a:pt x="791690" y="1805294"/>
                  </a:lnTo>
                  <a:lnTo>
                    <a:pt x="794883" y="1808051"/>
                  </a:lnTo>
                  <a:lnTo>
                    <a:pt x="797278" y="1811991"/>
                  </a:lnTo>
                  <a:lnTo>
                    <a:pt x="800871" y="1817112"/>
                  </a:lnTo>
                  <a:lnTo>
                    <a:pt x="803266" y="1822233"/>
                  </a:lnTo>
                  <a:lnTo>
                    <a:pt x="804065" y="1825384"/>
                  </a:lnTo>
                  <a:lnTo>
                    <a:pt x="804863" y="1828536"/>
                  </a:lnTo>
                  <a:lnTo>
                    <a:pt x="804863" y="1831687"/>
                  </a:lnTo>
                  <a:lnTo>
                    <a:pt x="804863" y="1834839"/>
                  </a:lnTo>
                  <a:lnTo>
                    <a:pt x="804065" y="1837990"/>
                  </a:lnTo>
                  <a:lnTo>
                    <a:pt x="802867" y="1841142"/>
                  </a:lnTo>
                  <a:lnTo>
                    <a:pt x="801670" y="1842718"/>
                  </a:lnTo>
                  <a:lnTo>
                    <a:pt x="799674" y="1844687"/>
                  </a:lnTo>
                  <a:lnTo>
                    <a:pt x="797278" y="1845475"/>
                  </a:lnTo>
                  <a:lnTo>
                    <a:pt x="794484" y="1845869"/>
                  </a:lnTo>
                  <a:lnTo>
                    <a:pt x="790891" y="1846263"/>
                  </a:lnTo>
                  <a:lnTo>
                    <a:pt x="787698" y="1845869"/>
                  </a:lnTo>
                  <a:lnTo>
                    <a:pt x="784105" y="1845475"/>
                  </a:lnTo>
                  <a:lnTo>
                    <a:pt x="780512" y="1844293"/>
                  </a:lnTo>
                  <a:lnTo>
                    <a:pt x="776520" y="1842718"/>
                  </a:lnTo>
                  <a:lnTo>
                    <a:pt x="772927" y="1841142"/>
                  </a:lnTo>
                  <a:lnTo>
                    <a:pt x="768935" y="1839172"/>
                  </a:lnTo>
                  <a:lnTo>
                    <a:pt x="765343" y="1836809"/>
                  </a:lnTo>
                  <a:lnTo>
                    <a:pt x="761750" y="1834051"/>
                  </a:lnTo>
                  <a:lnTo>
                    <a:pt x="758955" y="1831294"/>
                  </a:lnTo>
                  <a:lnTo>
                    <a:pt x="756161" y="1827748"/>
                  </a:lnTo>
                  <a:lnTo>
                    <a:pt x="754165" y="1824597"/>
                  </a:lnTo>
                  <a:lnTo>
                    <a:pt x="748975" y="1815536"/>
                  </a:lnTo>
                  <a:lnTo>
                    <a:pt x="745782" y="1808839"/>
                  </a:lnTo>
                  <a:lnTo>
                    <a:pt x="743387" y="1803718"/>
                  </a:lnTo>
                  <a:lnTo>
                    <a:pt x="742588" y="1799385"/>
                  </a:lnTo>
                  <a:lnTo>
                    <a:pt x="742588" y="1795051"/>
                  </a:lnTo>
                  <a:lnTo>
                    <a:pt x="743387" y="1790718"/>
                  </a:lnTo>
                  <a:lnTo>
                    <a:pt x="746181" y="1778112"/>
                  </a:lnTo>
                  <a:lnTo>
                    <a:pt x="746979" y="1774173"/>
                  </a:lnTo>
                  <a:lnTo>
                    <a:pt x="746979" y="1772203"/>
                  </a:lnTo>
                  <a:lnTo>
                    <a:pt x="746181" y="1771021"/>
                  </a:lnTo>
                  <a:lnTo>
                    <a:pt x="745383" y="1770627"/>
                  </a:lnTo>
                  <a:lnTo>
                    <a:pt x="742987" y="1770627"/>
                  </a:lnTo>
                  <a:lnTo>
                    <a:pt x="742189" y="1770233"/>
                  </a:lnTo>
                  <a:lnTo>
                    <a:pt x="741790" y="1769839"/>
                  </a:lnTo>
                  <a:lnTo>
                    <a:pt x="738596" y="1761961"/>
                  </a:lnTo>
                  <a:lnTo>
                    <a:pt x="736999" y="1758021"/>
                  </a:lnTo>
                  <a:lnTo>
                    <a:pt x="736600" y="1756052"/>
                  </a:lnTo>
                  <a:lnTo>
                    <a:pt x="736600" y="1754476"/>
                  </a:lnTo>
                  <a:lnTo>
                    <a:pt x="742189" y="1750536"/>
                  </a:lnTo>
                  <a:lnTo>
                    <a:pt x="747379" y="1747385"/>
                  </a:lnTo>
                  <a:lnTo>
                    <a:pt x="750971" y="1745021"/>
                  </a:lnTo>
                  <a:lnTo>
                    <a:pt x="754165" y="1743839"/>
                  </a:lnTo>
                  <a:lnTo>
                    <a:pt x="758556" y="1741870"/>
                  </a:lnTo>
                  <a:lnTo>
                    <a:pt x="759754" y="1741870"/>
                  </a:lnTo>
                  <a:lnTo>
                    <a:pt x="761351" y="1739900"/>
                  </a:lnTo>
                  <a:close/>
                  <a:moveTo>
                    <a:pt x="1554438" y="1730375"/>
                  </a:moveTo>
                  <a:lnTo>
                    <a:pt x="1565575" y="1730375"/>
                  </a:lnTo>
                  <a:lnTo>
                    <a:pt x="1575916" y="1730375"/>
                  </a:lnTo>
                  <a:lnTo>
                    <a:pt x="1586258" y="1731163"/>
                  </a:lnTo>
                  <a:lnTo>
                    <a:pt x="1591031" y="1731951"/>
                  </a:lnTo>
                  <a:lnTo>
                    <a:pt x="1595008" y="1733133"/>
                  </a:lnTo>
                  <a:lnTo>
                    <a:pt x="1598986" y="1734314"/>
                  </a:lnTo>
                  <a:lnTo>
                    <a:pt x="1602168" y="1735890"/>
                  </a:lnTo>
                  <a:lnTo>
                    <a:pt x="1605350" y="1737860"/>
                  </a:lnTo>
                  <a:lnTo>
                    <a:pt x="1607339" y="1739830"/>
                  </a:lnTo>
                  <a:lnTo>
                    <a:pt x="1608929" y="1741799"/>
                  </a:lnTo>
                  <a:lnTo>
                    <a:pt x="1609725" y="1744951"/>
                  </a:lnTo>
                  <a:lnTo>
                    <a:pt x="1609725" y="1747708"/>
                  </a:lnTo>
                  <a:lnTo>
                    <a:pt x="1608929" y="1751648"/>
                  </a:lnTo>
                  <a:lnTo>
                    <a:pt x="1607339" y="1755193"/>
                  </a:lnTo>
                  <a:lnTo>
                    <a:pt x="1604554" y="1759920"/>
                  </a:lnTo>
                  <a:lnTo>
                    <a:pt x="1600577" y="1764648"/>
                  </a:lnTo>
                  <a:lnTo>
                    <a:pt x="1595804" y="1769769"/>
                  </a:lnTo>
                  <a:lnTo>
                    <a:pt x="1589042" y="1776072"/>
                  </a:lnTo>
                  <a:lnTo>
                    <a:pt x="1582678" y="1781193"/>
                  </a:lnTo>
                  <a:lnTo>
                    <a:pt x="1576314" y="1786314"/>
                  </a:lnTo>
                  <a:lnTo>
                    <a:pt x="1570348" y="1790647"/>
                  </a:lnTo>
                  <a:lnTo>
                    <a:pt x="1563586" y="1794193"/>
                  </a:lnTo>
                  <a:lnTo>
                    <a:pt x="1557222" y="1797738"/>
                  </a:lnTo>
                  <a:lnTo>
                    <a:pt x="1550461" y="1800496"/>
                  </a:lnTo>
                  <a:lnTo>
                    <a:pt x="1544097" y="1802466"/>
                  </a:lnTo>
                  <a:lnTo>
                    <a:pt x="1537733" y="1804829"/>
                  </a:lnTo>
                  <a:lnTo>
                    <a:pt x="1530971" y="1806799"/>
                  </a:lnTo>
                  <a:lnTo>
                    <a:pt x="1524607" y="1807981"/>
                  </a:lnTo>
                  <a:lnTo>
                    <a:pt x="1518243" y="1809163"/>
                  </a:lnTo>
                  <a:lnTo>
                    <a:pt x="1505117" y="1811132"/>
                  </a:lnTo>
                  <a:lnTo>
                    <a:pt x="1491992" y="1812314"/>
                  </a:lnTo>
                  <a:lnTo>
                    <a:pt x="1486026" y="1813102"/>
                  </a:lnTo>
                  <a:lnTo>
                    <a:pt x="1483241" y="1813890"/>
                  </a:lnTo>
                  <a:lnTo>
                    <a:pt x="1482048" y="1814678"/>
                  </a:lnTo>
                  <a:lnTo>
                    <a:pt x="1481253" y="1815072"/>
                  </a:lnTo>
                  <a:lnTo>
                    <a:pt x="1480855" y="1815859"/>
                  </a:lnTo>
                  <a:lnTo>
                    <a:pt x="1480855" y="1817041"/>
                  </a:lnTo>
                  <a:lnTo>
                    <a:pt x="1481253" y="1818617"/>
                  </a:lnTo>
                  <a:lnTo>
                    <a:pt x="1482048" y="1819799"/>
                  </a:lnTo>
                  <a:lnTo>
                    <a:pt x="1482048" y="1821375"/>
                  </a:lnTo>
                  <a:lnTo>
                    <a:pt x="1482048" y="1821769"/>
                  </a:lnTo>
                  <a:lnTo>
                    <a:pt x="1480855" y="1822556"/>
                  </a:lnTo>
                  <a:lnTo>
                    <a:pt x="1471309" y="1830829"/>
                  </a:lnTo>
                  <a:lnTo>
                    <a:pt x="1465343" y="1834375"/>
                  </a:lnTo>
                  <a:lnTo>
                    <a:pt x="1463354" y="1835556"/>
                  </a:lnTo>
                  <a:lnTo>
                    <a:pt x="1461365" y="1836738"/>
                  </a:lnTo>
                  <a:lnTo>
                    <a:pt x="1452615" y="1830041"/>
                  </a:lnTo>
                  <a:lnTo>
                    <a:pt x="1445853" y="1824132"/>
                  </a:lnTo>
                  <a:lnTo>
                    <a:pt x="1440285" y="1819405"/>
                  </a:lnTo>
                  <a:lnTo>
                    <a:pt x="1437103" y="1815072"/>
                  </a:lnTo>
                  <a:lnTo>
                    <a:pt x="1434716" y="1812314"/>
                  </a:lnTo>
                  <a:lnTo>
                    <a:pt x="1433125" y="1810344"/>
                  </a:lnTo>
                  <a:lnTo>
                    <a:pt x="1432330" y="1808375"/>
                  </a:lnTo>
                  <a:lnTo>
                    <a:pt x="1428750" y="1806799"/>
                  </a:lnTo>
                  <a:lnTo>
                    <a:pt x="1512675" y="1734314"/>
                  </a:lnTo>
                  <a:lnTo>
                    <a:pt x="1518641" y="1733527"/>
                  </a:lnTo>
                  <a:lnTo>
                    <a:pt x="1533755" y="1731951"/>
                  </a:lnTo>
                  <a:lnTo>
                    <a:pt x="1543699" y="1731163"/>
                  </a:lnTo>
                  <a:lnTo>
                    <a:pt x="1554438" y="1730375"/>
                  </a:lnTo>
                  <a:close/>
                  <a:moveTo>
                    <a:pt x="588962" y="1535113"/>
                  </a:moveTo>
                  <a:lnTo>
                    <a:pt x="694496" y="1535113"/>
                  </a:lnTo>
                  <a:lnTo>
                    <a:pt x="694496" y="1557872"/>
                  </a:lnTo>
                  <a:lnTo>
                    <a:pt x="694894" y="1558271"/>
                  </a:lnTo>
                  <a:lnTo>
                    <a:pt x="696885" y="1560268"/>
                  </a:lnTo>
                  <a:lnTo>
                    <a:pt x="698478" y="1560667"/>
                  </a:lnTo>
                  <a:lnTo>
                    <a:pt x="700469" y="1561466"/>
                  </a:lnTo>
                  <a:lnTo>
                    <a:pt x="704053" y="1561865"/>
                  </a:lnTo>
                  <a:lnTo>
                    <a:pt x="707239" y="1561865"/>
                  </a:lnTo>
                  <a:lnTo>
                    <a:pt x="711222" y="1561865"/>
                  </a:lnTo>
                  <a:lnTo>
                    <a:pt x="714407" y="1561466"/>
                  </a:lnTo>
                  <a:lnTo>
                    <a:pt x="716797" y="1560667"/>
                  </a:lnTo>
                  <a:lnTo>
                    <a:pt x="718390" y="1560268"/>
                  </a:lnTo>
                  <a:lnTo>
                    <a:pt x="720381" y="1558271"/>
                  </a:lnTo>
                  <a:lnTo>
                    <a:pt x="720779" y="1557872"/>
                  </a:lnTo>
                  <a:lnTo>
                    <a:pt x="720779" y="1535113"/>
                  </a:lnTo>
                  <a:lnTo>
                    <a:pt x="820737" y="1535113"/>
                  </a:lnTo>
                  <a:lnTo>
                    <a:pt x="820737" y="1644117"/>
                  </a:lnTo>
                  <a:lnTo>
                    <a:pt x="820339" y="1648908"/>
                  </a:lnTo>
                  <a:lnTo>
                    <a:pt x="819144" y="1652901"/>
                  </a:lnTo>
                  <a:lnTo>
                    <a:pt x="816755" y="1656894"/>
                  </a:lnTo>
                  <a:lnTo>
                    <a:pt x="814365" y="1660088"/>
                  </a:lnTo>
                  <a:lnTo>
                    <a:pt x="810781" y="1663283"/>
                  </a:lnTo>
                  <a:lnTo>
                    <a:pt x="806799" y="1665279"/>
                  </a:lnTo>
                  <a:lnTo>
                    <a:pt x="802418" y="1666477"/>
                  </a:lnTo>
                  <a:lnTo>
                    <a:pt x="797639" y="1666876"/>
                  </a:lnTo>
                  <a:lnTo>
                    <a:pt x="612060" y="1666876"/>
                  </a:lnTo>
                  <a:lnTo>
                    <a:pt x="607281" y="1666477"/>
                  </a:lnTo>
                  <a:lnTo>
                    <a:pt x="602901" y="1665279"/>
                  </a:lnTo>
                  <a:lnTo>
                    <a:pt x="598918" y="1663283"/>
                  </a:lnTo>
                  <a:lnTo>
                    <a:pt x="595732" y="1660088"/>
                  </a:lnTo>
                  <a:lnTo>
                    <a:pt x="592546" y="1656894"/>
                  </a:lnTo>
                  <a:lnTo>
                    <a:pt x="590555" y="1652901"/>
                  </a:lnTo>
                  <a:lnTo>
                    <a:pt x="589360" y="1648908"/>
                  </a:lnTo>
                  <a:lnTo>
                    <a:pt x="588962" y="1644117"/>
                  </a:lnTo>
                  <a:lnTo>
                    <a:pt x="588962" y="1535113"/>
                  </a:lnTo>
                  <a:close/>
                  <a:moveTo>
                    <a:pt x="612060" y="1476375"/>
                  </a:moveTo>
                  <a:lnTo>
                    <a:pt x="797639" y="1476375"/>
                  </a:lnTo>
                  <a:lnTo>
                    <a:pt x="802418" y="1476769"/>
                  </a:lnTo>
                  <a:lnTo>
                    <a:pt x="806799" y="1477950"/>
                  </a:lnTo>
                  <a:lnTo>
                    <a:pt x="810781" y="1480312"/>
                  </a:lnTo>
                  <a:lnTo>
                    <a:pt x="814365" y="1483068"/>
                  </a:lnTo>
                  <a:lnTo>
                    <a:pt x="816755" y="1486611"/>
                  </a:lnTo>
                  <a:lnTo>
                    <a:pt x="819144" y="1490155"/>
                  </a:lnTo>
                  <a:lnTo>
                    <a:pt x="820339" y="1494485"/>
                  </a:lnTo>
                  <a:lnTo>
                    <a:pt x="820737" y="1498816"/>
                  </a:lnTo>
                  <a:lnTo>
                    <a:pt x="820737" y="1525588"/>
                  </a:lnTo>
                  <a:lnTo>
                    <a:pt x="588962" y="1525588"/>
                  </a:lnTo>
                  <a:lnTo>
                    <a:pt x="588962" y="1498816"/>
                  </a:lnTo>
                  <a:lnTo>
                    <a:pt x="589360" y="1494485"/>
                  </a:lnTo>
                  <a:lnTo>
                    <a:pt x="590555" y="1490155"/>
                  </a:lnTo>
                  <a:lnTo>
                    <a:pt x="592546" y="1486611"/>
                  </a:lnTo>
                  <a:lnTo>
                    <a:pt x="595732" y="1483068"/>
                  </a:lnTo>
                  <a:lnTo>
                    <a:pt x="598918" y="1480312"/>
                  </a:lnTo>
                  <a:lnTo>
                    <a:pt x="602901" y="1477950"/>
                  </a:lnTo>
                  <a:lnTo>
                    <a:pt x="607281" y="1476769"/>
                  </a:lnTo>
                  <a:lnTo>
                    <a:pt x="612060" y="1476375"/>
                  </a:lnTo>
                  <a:close/>
                  <a:moveTo>
                    <a:pt x="725449" y="1381125"/>
                  </a:moveTo>
                  <a:lnTo>
                    <a:pt x="730525" y="1381524"/>
                  </a:lnTo>
                  <a:lnTo>
                    <a:pt x="732087" y="1381524"/>
                  </a:lnTo>
                  <a:lnTo>
                    <a:pt x="734430" y="1382322"/>
                  </a:lnTo>
                  <a:lnTo>
                    <a:pt x="737554" y="1384317"/>
                  </a:lnTo>
                  <a:lnTo>
                    <a:pt x="740287" y="1386312"/>
                  </a:lnTo>
                  <a:lnTo>
                    <a:pt x="743411" y="1389505"/>
                  </a:lnTo>
                  <a:lnTo>
                    <a:pt x="746535" y="1393096"/>
                  </a:lnTo>
                  <a:lnTo>
                    <a:pt x="749659" y="1397486"/>
                  </a:lnTo>
                  <a:lnTo>
                    <a:pt x="755906" y="1407063"/>
                  </a:lnTo>
                  <a:lnTo>
                    <a:pt x="761373" y="1417837"/>
                  </a:lnTo>
                  <a:lnTo>
                    <a:pt x="766059" y="1427813"/>
                  </a:lnTo>
                  <a:lnTo>
                    <a:pt x="769182" y="1437390"/>
                  </a:lnTo>
                  <a:lnTo>
                    <a:pt x="770744" y="1441780"/>
                  </a:lnTo>
                  <a:lnTo>
                    <a:pt x="771525" y="1445770"/>
                  </a:lnTo>
                  <a:lnTo>
                    <a:pt x="771525" y="1448164"/>
                  </a:lnTo>
                  <a:lnTo>
                    <a:pt x="771525" y="1450159"/>
                  </a:lnTo>
                  <a:lnTo>
                    <a:pt x="770744" y="1451357"/>
                  </a:lnTo>
                  <a:lnTo>
                    <a:pt x="769182" y="1452155"/>
                  </a:lnTo>
                  <a:lnTo>
                    <a:pt x="768011" y="1452155"/>
                  </a:lnTo>
                  <a:lnTo>
                    <a:pt x="766449" y="1450958"/>
                  </a:lnTo>
                  <a:lnTo>
                    <a:pt x="764887" y="1449760"/>
                  </a:lnTo>
                  <a:lnTo>
                    <a:pt x="762544" y="1448563"/>
                  </a:lnTo>
                  <a:lnTo>
                    <a:pt x="759030" y="1444174"/>
                  </a:lnTo>
                  <a:lnTo>
                    <a:pt x="755516" y="1439784"/>
                  </a:lnTo>
                  <a:lnTo>
                    <a:pt x="753173" y="1434996"/>
                  </a:lnTo>
                  <a:lnTo>
                    <a:pt x="752392" y="1433400"/>
                  </a:lnTo>
                  <a:lnTo>
                    <a:pt x="752392" y="1431404"/>
                  </a:lnTo>
                  <a:lnTo>
                    <a:pt x="752001" y="1428611"/>
                  </a:lnTo>
                  <a:lnTo>
                    <a:pt x="750830" y="1426616"/>
                  </a:lnTo>
                  <a:lnTo>
                    <a:pt x="748878" y="1425419"/>
                  </a:lnTo>
                  <a:lnTo>
                    <a:pt x="746925" y="1425020"/>
                  </a:lnTo>
                  <a:lnTo>
                    <a:pt x="746144" y="1425419"/>
                  </a:lnTo>
                  <a:lnTo>
                    <a:pt x="745363" y="1425818"/>
                  </a:lnTo>
                  <a:lnTo>
                    <a:pt x="744582" y="1426616"/>
                  </a:lnTo>
                  <a:lnTo>
                    <a:pt x="743411" y="1427414"/>
                  </a:lnTo>
                  <a:lnTo>
                    <a:pt x="742630" y="1428611"/>
                  </a:lnTo>
                  <a:lnTo>
                    <a:pt x="742240" y="1430207"/>
                  </a:lnTo>
                  <a:lnTo>
                    <a:pt x="741849" y="1432602"/>
                  </a:lnTo>
                  <a:lnTo>
                    <a:pt x="741849" y="1434597"/>
                  </a:lnTo>
                  <a:lnTo>
                    <a:pt x="741459" y="1439385"/>
                  </a:lnTo>
                  <a:lnTo>
                    <a:pt x="740678" y="1443376"/>
                  </a:lnTo>
                  <a:lnTo>
                    <a:pt x="739897" y="1445371"/>
                  </a:lnTo>
                  <a:lnTo>
                    <a:pt x="739116" y="1446967"/>
                  </a:lnTo>
                  <a:lnTo>
                    <a:pt x="737944" y="1448164"/>
                  </a:lnTo>
                  <a:lnTo>
                    <a:pt x="735992" y="1449361"/>
                  </a:lnTo>
                  <a:lnTo>
                    <a:pt x="734430" y="1450558"/>
                  </a:lnTo>
                  <a:lnTo>
                    <a:pt x="732868" y="1452155"/>
                  </a:lnTo>
                  <a:lnTo>
                    <a:pt x="730525" y="1452953"/>
                  </a:lnTo>
                  <a:lnTo>
                    <a:pt x="727792" y="1453352"/>
                  </a:lnTo>
                  <a:lnTo>
                    <a:pt x="721935" y="1454150"/>
                  </a:lnTo>
                  <a:lnTo>
                    <a:pt x="715297" y="1454150"/>
                  </a:lnTo>
                  <a:lnTo>
                    <a:pt x="712173" y="1453751"/>
                  </a:lnTo>
                  <a:lnTo>
                    <a:pt x="709049" y="1452953"/>
                  </a:lnTo>
                  <a:lnTo>
                    <a:pt x="706706" y="1452155"/>
                  </a:lnTo>
                  <a:lnTo>
                    <a:pt x="703973" y="1450558"/>
                  </a:lnTo>
                  <a:lnTo>
                    <a:pt x="701240" y="1448962"/>
                  </a:lnTo>
                  <a:lnTo>
                    <a:pt x="699287" y="1447366"/>
                  </a:lnTo>
                  <a:lnTo>
                    <a:pt x="694992" y="1442977"/>
                  </a:lnTo>
                  <a:lnTo>
                    <a:pt x="691478" y="1438188"/>
                  </a:lnTo>
                  <a:lnTo>
                    <a:pt x="687963" y="1432602"/>
                  </a:lnTo>
                  <a:lnTo>
                    <a:pt x="685230" y="1427015"/>
                  </a:lnTo>
                  <a:lnTo>
                    <a:pt x="682497" y="1421029"/>
                  </a:lnTo>
                  <a:lnTo>
                    <a:pt x="680544" y="1415044"/>
                  </a:lnTo>
                  <a:lnTo>
                    <a:pt x="678982" y="1409058"/>
                  </a:lnTo>
                  <a:lnTo>
                    <a:pt x="676249" y="1399082"/>
                  </a:lnTo>
                  <a:lnTo>
                    <a:pt x="675078" y="1392298"/>
                  </a:lnTo>
                  <a:lnTo>
                    <a:pt x="674687" y="1389106"/>
                  </a:lnTo>
                  <a:lnTo>
                    <a:pt x="674687" y="1388707"/>
                  </a:lnTo>
                  <a:lnTo>
                    <a:pt x="675078" y="1388308"/>
                  </a:lnTo>
                  <a:lnTo>
                    <a:pt x="676249" y="1387909"/>
                  </a:lnTo>
                  <a:lnTo>
                    <a:pt x="679373" y="1387111"/>
                  </a:lnTo>
                  <a:lnTo>
                    <a:pt x="683278" y="1385913"/>
                  </a:lnTo>
                  <a:lnTo>
                    <a:pt x="689525" y="1384716"/>
                  </a:lnTo>
                  <a:lnTo>
                    <a:pt x="698897" y="1383120"/>
                  </a:lnTo>
                  <a:lnTo>
                    <a:pt x="715297" y="1381524"/>
                  </a:lnTo>
                  <a:lnTo>
                    <a:pt x="725449" y="1381125"/>
                  </a:lnTo>
                  <a:close/>
                  <a:moveTo>
                    <a:pt x="1433588" y="1247775"/>
                  </a:moveTo>
                  <a:lnTo>
                    <a:pt x="1439124" y="1247775"/>
                  </a:lnTo>
                  <a:lnTo>
                    <a:pt x="1444264" y="1248175"/>
                  </a:lnTo>
                  <a:lnTo>
                    <a:pt x="1448614" y="1248976"/>
                  </a:lnTo>
                  <a:lnTo>
                    <a:pt x="1451382" y="1249776"/>
                  </a:lnTo>
                  <a:lnTo>
                    <a:pt x="1453359" y="1250977"/>
                  </a:lnTo>
                  <a:lnTo>
                    <a:pt x="1454150" y="1252178"/>
                  </a:lnTo>
                  <a:lnTo>
                    <a:pt x="1454150" y="1253779"/>
                  </a:lnTo>
                  <a:lnTo>
                    <a:pt x="1453359" y="1255380"/>
                  </a:lnTo>
                  <a:lnTo>
                    <a:pt x="1452173" y="1256981"/>
                  </a:lnTo>
                  <a:lnTo>
                    <a:pt x="1450196" y="1258582"/>
                  </a:lnTo>
                  <a:lnTo>
                    <a:pt x="1447428" y="1260183"/>
                  </a:lnTo>
                  <a:lnTo>
                    <a:pt x="1441892" y="1262985"/>
                  </a:lnTo>
                  <a:lnTo>
                    <a:pt x="1435565" y="1264986"/>
                  </a:lnTo>
                  <a:lnTo>
                    <a:pt x="1432402" y="1265387"/>
                  </a:lnTo>
                  <a:lnTo>
                    <a:pt x="1429634" y="1265787"/>
                  </a:lnTo>
                  <a:lnTo>
                    <a:pt x="1427261" y="1265787"/>
                  </a:lnTo>
                  <a:lnTo>
                    <a:pt x="1425284" y="1265387"/>
                  </a:lnTo>
                  <a:lnTo>
                    <a:pt x="1423703" y="1264986"/>
                  </a:lnTo>
                  <a:lnTo>
                    <a:pt x="1422516" y="1264586"/>
                  </a:lnTo>
                  <a:lnTo>
                    <a:pt x="1420539" y="1264586"/>
                  </a:lnTo>
                  <a:lnTo>
                    <a:pt x="1419353" y="1264986"/>
                  </a:lnTo>
                  <a:lnTo>
                    <a:pt x="1418562" y="1265787"/>
                  </a:lnTo>
                  <a:lnTo>
                    <a:pt x="1417376" y="1266588"/>
                  </a:lnTo>
                  <a:lnTo>
                    <a:pt x="1416980" y="1267388"/>
                  </a:lnTo>
                  <a:lnTo>
                    <a:pt x="1416585" y="1268589"/>
                  </a:lnTo>
                  <a:lnTo>
                    <a:pt x="1416190" y="1269790"/>
                  </a:lnTo>
                  <a:lnTo>
                    <a:pt x="1416585" y="1270990"/>
                  </a:lnTo>
                  <a:lnTo>
                    <a:pt x="1416585" y="1272191"/>
                  </a:lnTo>
                  <a:lnTo>
                    <a:pt x="1417376" y="1273392"/>
                  </a:lnTo>
                  <a:lnTo>
                    <a:pt x="1418562" y="1274993"/>
                  </a:lnTo>
                  <a:lnTo>
                    <a:pt x="1419748" y="1276194"/>
                  </a:lnTo>
                  <a:lnTo>
                    <a:pt x="1422121" y="1277395"/>
                  </a:lnTo>
                  <a:lnTo>
                    <a:pt x="1424098" y="1278596"/>
                  </a:lnTo>
                  <a:lnTo>
                    <a:pt x="1428843" y="1280597"/>
                  </a:lnTo>
                  <a:lnTo>
                    <a:pt x="1430820" y="1282198"/>
                  </a:lnTo>
                  <a:lnTo>
                    <a:pt x="1432402" y="1283799"/>
                  </a:lnTo>
                  <a:lnTo>
                    <a:pt x="1433588" y="1285000"/>
                  </a:lnTo>
                  <a:lnTo>
                    <a:pt x="1435170" y="1287001"/>
                  </a:lnTo>
                  <a:lnTo>
                    <a:pt x="1436356" y="1289003"/>
                  </a:lnTo>
                  <a:lnTo>
                    <a:pt x="1436751" y="1291404"/>
                  </a:lnTo>
                  <a:lnTo>
                    <a:pt x="1437542" y="1293406"/>
                  </a:lnTo>
                  <a:lnTo>
                    <a:pt x="1437542" y="1296608"/>
                  </a:lnTo>
                  <a:lnTo>
                    <a:pt x="1437542" y="1299009"/>
                  </a:lnTo>
                  <a:lnTo>
                    <a:pt x="1437147" y="1302612"/>
                  </a:lnTo>
                  <a:lnTo>
                    <a:pt x="1436356" y="1305414"/>
                  </a:lnTo>
                  <a:lnTo>
                    <a:pt x="1435170" y="1309416"/>
                  </a:lnTo>
                  <a:lnTo>
                    <a:pt x="1431611" y="1317422"/>
                  </a:lnTo>
                  <a:lnTo>
                    <a:pt x="1430029" y="1320624"/>
                  </a:lnTo>
                  <a:lnTo>
                    <a:pt x="1428052" y="1323826"/>
                  </a:lnTo>
                  <a:lnTo>
                    <a:pt x="1425680" y="1326628"/>
                  </a:lnTo>
                  <a:lnTo>
                    <a:pt x="1423307" y="1328629"/>
                  </a:lnTo>
                  <a:lnTo>
                    <a:pt x="1420539" y="1331431"/>
                  </a:lnTo>
                  <a:lnTo>
                    <a:pt x="1417771" y="1333032"/>
                  </a:lnTo>
                  <a:lnTo>
                    <a:pt x="1414608" y="1334633"/>
                  </a:lnTo>
                  <a:lnTo>
                    <a:pt x="1411445" y="1336635"/>
                  </a:lnTo>
                  <a:lnTo>
                    <a:pt x="1404722" y="1338636"/>
                  </a:lnTo>
                  <a:lnTo>
                    <a:pt x="1397605" y="1340237"/>
                  </a:lnTo>
                  <a:lnTo>
                    <a:pt x="1390487" y="1341038"/>
                  </a:lnTo>
                  <a:lnTo>
                    <a:pt x="1383370" y="1341438"/>
                  </a:lnTo>
                  <a:lnTo>
                    <a:pt x="1376252" y="1341438"/>
                  </a:lnTo>
                  <a:lnTo>
                    <a:pt x="1369530" y="1341038"/>
                  </a:lnTo>
                  <a:lnTo>
                    <a:pt x="1358063" y="1339437"/>
                  </a:lnTo>
                  <a:lnTo>
                    <a:pt x="1350154" y="1338236"/>
                  </a:lnTo>
                  <a:lnTo>
                    <a:pt x="1347386" y="1337435"/>
                  </a:lnTo>
                  <a:lnTo>
                    <a:pt x="1347386" y="1337835"/>
                  </a:lnTo>
                  <a:lnTo>
                    <a:pt x="1346991" y="1337435"/>
                  </a:lnTo>
                  <a:lnTo>
                    <a:pt x="1346200" y="1337035"/>
                  </a:lnTo>
                  <a:lnTo>
                    <a:pt x="1346200" y="1334633"/>
                  </a:lnTo>
                  <a:lnTo>
                    <a:pt x="1346991" y="1331831"/>
                  </a:lnTo>
                  <a:lnTo>
                    <a:pt x="1347782" y="1326228"/>
                  </a:lnTo>
                  <a:lnTo>
                    <a:pt x="1349363" y="1318623"/>
                  </a:lnTo>
                  <a:lnTo>
                    <a:pt x="1351736" y="1307415"/>
                  </a:lnTo>
                  <a:lnTo>
                    <a:pt x="1355295" y="1296608"/>
                  </a:lnTo>
                  <a:lnTo>
                    <a:pt x="1357667" y="1287402"/>
                  </a:lnTo>
                  <a:lnTo>
                    <a:pt x="1361621" y="1275794"/>
                  </a:lnTo>
                  <a:lnTo>
                    <a:pt x="1363994" y="1270190"/>
                  </a:lnTo>
                  <a:lnTo>
                    <a:pt x="1364785" y="1268589"/>
                  </a:lnTo>
                  <a:lnTo>
                    <a:pt x="1366762" y="1265787"/>
                  </a:lnTo>
                  <a:lnTo>
                    <a:pt x="1369925" y="1262985"/>
                  </a:lnTo>
                  <a:lnTo>
                    <a:pt x="1373484" y="1260183"/>
                  </a:lnTo>
                  <a:lnTo>
                    <a:pt x="1378229" y="1258182"/>
                  </a:lnTo>
                  <a:lnTo>
                    <a:pt x="1383765" y="1256181"/>
                  </a:lnTo>
                  <a:lnTo>
                    <a:pt x="1389301" y="1253779"/>
                  </a:lnTo>
                  <a:lnTo>
                    <a:pt x="1395628" y="1252578"/>
                  </a:lnTo>
                  <a:lnTo>
                    <a:pt x="1401954" y="1250977"/>
                  </a:lnTo>
                  <a:lnTo>
                    <a:pt x="1415399" y="1248976"/>
                  </a:lnTo>
                  <a:lnTo>
                    <a:pt x="1428052" y="1248175"/>
                  </a:lnTo>
                  <a:lnTo>
                    <a:pt x="1433588" y="1247775"/>
                  </a:lnTo>
                  <a:close/>
                  <a:moveTo>
                    <a:pt x="1155700" y="965200"/>
                  </a:moveTo>
                  <a:lnTo>
                    <a:pt x="1161653" y="965597"/>
                  </a:lnTo>
                  <a:lnTo>
                    <a:pt x="1167209" y="966787"/>
                  </a:lnTo>
                  <a:lnTo>
                    <a:pt x="1172766" y="968770"/>
                  </a:lnTo>
                  <a:lnTo>
                    <a:pt x="1177925" y="971944"/>
                  </a:lnTo>
                  <a:lnTo>
                    <a:pt x="1182687" y="975514"/>
                  </a:lnTo>
                  <a:lnTo>
                    <a:pt x="1187450" y="980274"/>
                  </a:lnTo>
                  <a:lnTo>
                    <a:pt x="1192213" y="985431"/>
                  </a:lnTo>
                  <a:lnTo>
                    <a:pt x="1196181" y="991381"/>
                  </a:lnTo>
                  <a:lnTo>
                    <a:pt x="1200150" y="998125"/>
                  </a:lnTo>
                  <a:lnTo>
                    <a:pt x="1204119" y="1005265"/>
                  </a:lnTo>
                  <a:lnTo>
                    <a:pt x="1207691" y="1012802"/>
                  </a:lnTo>
                  <a:lnTo>
                    <a:pt x="1211659" y="1021133"/>
                  </a:lnTo>
                  <a:lnTo>
                    <a:pt x="1214437" y="1029860"/>
                  </a:lnTo>
                  <a:lnTo>
                    <a:pt x="1217613" y="1038984"/>
                  </a:lnTo>
                  <a:lnTo>
                    <a:pt x="1220787" y="1048504"/>
                  </a:lnTo>
                  <a:lnTo>
                    <a:pt x="1225947" y="1068338"/>
                  </a:lnTo>
                  <a:lnTo>
                    <a:pt x="1230313" y="1089363"/>
                  </a:lnTo>
                  <a:lnTo>
                    <a:pt x="1234678" y="1111180"/>
                  </a:lnTo>
                  <a:lnTo>
                    <a:pt x="1237853" y="1133792"/>
                  </a:lnTo>
                  <a:lnTo>
                    <a:pt x="1241028" y="1155609"/>
                  </a:lnTo>
                  <a:lnTo>
                    <a:pt x="1243013" y="1177824"/>
                  </a:lnTo>
                  <a:lnTo>
                    <a:pt x="1245394" y="1198848"/>
                  </a:lnTo>
                  <a:lnTo>
                    <a:pt x="1246981" y="1219476"/>
                  </a:lnTo>
                  <a:lnTo>
                    <a:pt x="1246187" y="1186551"/>
                  </a:lnTo>
                  <a:lnTo>
                    <a:pt x="1342231" y="1244467"/>
                  </a:lnTo>
                  <a:lnTo>
                    <a:pt x="1323181" y="1340465"/>
                  </a:lnTo>
                  <a:lnTo>
                    <a:pt x="1248966" y="1309524"/>
                  </a:lnTo>
                  <a:lnTo>
                    <a:pt x="1245394" y="1284929"/>
                  </a:lnTo>
                  <a:lnTo>
                    <a:pt x="1239441" y="1242087"/>
                  </a:lnTo>
                  <a:lnTo>
                    <a:pt x="1231106" y="1373787"/>
                  </a:lnTo>
                  <a:lnTo>
                    <a:pt x="1230709" y="1379737"/>
                  </a:lnTo>
                  <a:lnTo>
                    <a:pt x="1230313" y="1386084"/>
                  </a:lnTo>
                  <a:lnTo>
                    <a:pt x="1230709" y="1392431"/>
                  </a:lnTo>
                  <a:lnTo>
                    <a:pt x="1232297" y="1399968"/>
                  </a:lnTo>
                  <a:lnTo>
                    <a:pt x="1234281" y="1407902"/>
                  </a:lnTo>
                  <a:lnTo>
                    <a:pt x="1237059" y="1417422"/>
                  </a:lnTo>
                  <a:lnTo>
                    <a:pt x="1241822" y="1428133"/>
                  </a:lnTo>
                  <a:lnTo>
                    <a:pt x="1247775" y="1440430"/>
                  </a:lnTo>
                  <a:lnTo>
                    <a:pt x="1231106" y="1440430"/>
                  </a:lnTo>
                  <a:lnTo>
                    <a:pt x="1242219" y="1446380"/>
                  </a:lnTo>
                  <a:lnTo>
                    <a:pt x="1256109" y="1453124"/>
                  </a:lnTo>
                  <a:lnTo>
                    <a:pt x="1287066" y="1467405"/>
                  </a:lnTo>
                  <a:lnTo>
                    <a:pt x="1313259" y="1479305"/>
                  </a:lnTo>
                  <a:lnTo>
                    <a:pt x="1323975" y="1483669"/>
                  </a:lnTo>
                  <a:lnTo>
                    <a:pt x="1501775" y="1720491"/>
                  </a:lnTo>
                  <a:lnTo>
                    <a:pt x="1401763" y="1798638"/>
                  </a:lnTo>
                  <a:lnTo>
                    <a:pt x="1210469" y="1576494"/>
                  </a:lnTo>
                  <a:lnTo>
                    <a:pt x="1080294" y="1561816"/>
                  </a:lnTo>
                  <a:lnTo>
                    <a:pt x="1080294" y="1563800"/>
                  </a:lnTo>
                  <a:lnTo>
                    <a:pt x="1080294" y="1567370"/>
                  </a:lnTo>
                  <a:lnTo>
                    <a:pt x="1079500" y="1575700"/>
                  </a:lnTo>
                  <a:lnTo>
                    <a:pt x="1077516" y="1587601"/>
                  </a:lnTo>
                  <a:lnTo>
                    <a:pt x="1074341" y="1601088"/>
                  </a:lnTo>
                  <a:lnTo>
                    <a:pt x="1066403" y="1633220"/>
                  </a:lnTo>
                  <a:lnTo>
                    <a:pt x="1056878" y="1669318"/>
                  </a:lnTo>
                  <a:lnTo>
                    <a:pt x="1046956" y="1703830"/>
                  </a:lnTo>
                  <a:lnTo>
                    <a:pt x="1038622" y="1733582"/>
                  </a:lnTo>
                  <a:lnTo>
                    <a:pt x="1030288" y="1762540"/>
                  </a:lnTo>
                  <a:lnTo>
                    <a:pt x="802481" y="1785548"/>
                  </a:lnTo>
                  <a:lnTo>
                    <a:pt x="770731" y="1731201"/>
                  </a:lnTo>
                  <a:lnTo>
                    <a:pt x="904081" y="1706210"/>
                  </a:lnTo>
                  <a:lnTo>
                    <a:pt x="903685" y="1489619"/>
                  </a:lnTo>
                  <a:lnTo>
                    <a:pt x="871935" y="1482479"/>
                  </a:lnTo>
                  <a:lnTo>
                    <a:pt x="869950" y="1471768"/>
                  </a:lnTo>
                  <a:lnTo>
                    <a:pt x="867966" y="1461851"/>
                  </a:lnTo>
                  <a:lnTo>
                    <a:pt x="866378" y="1453124"/>
                  </a:lnTo>
                  <a:lnTo>
                    <a:pt x="864791" y="1445190"/>
                  </a:lnTo>
                  <a:lnTo>
                    <a:pt x="863600" y="1428926"/>
                  </a:lnTo>
                  <a:lnTo>
                    <a:pt x="862806" y="1413455"/>
                  </a:lnTo>
                  <a:lnTo>
                    <a:pt x="862013" y="1373787"/>
                  </a:lnTo>
                  <a:lnTo>
                    <a:pt x="860822" y="1346812"/>
                  </a:lnTo>
                  <a:lnTo>
                    <a:pt x="858044" y="1312697"/>
                  </a:lnTo>
                  <a:lnTo>
                    <a:pt x="854472" y="1175444"/>
                  </a:lnTo>
                  <a:lnTo>
                    <a:pt x="843756" y="1181791"/>
                  </a:lnTo>
                  <a:lnTo>
                    <a:pt x="818753" y="1197658"/>
                  </a:lnTo>
                  <a:lnTo>
                    <a:pt x="802878" y="1208369"/>
                  </a:lnTo>
                  <a:lnTo>
                    <a:pt x="786606" y="1219476"/>
                  </a:lnTo>
                  <a:lnTo>
                    <a:pt x="770731" y="1230980"/>
                  </a:lnTo>
                  <a:lnTo>
                    <a:pt x="756841" y="1242087"/>
                  </a:lnTo>
                  <a:lnTo>
                    <a:pt x="754460" y="1250021"/>
                  </a:lnTo>
                  <a:lnTo>
                    <a:pt x="752872" y="1258351"/>
                  </a:lnTo>
                  <a:lnTo>
                    <a:pt x="752078" y="1266681"/>
                  </a:lnTo>
                  <a:lnTo>
                    <a:pt x="751285" y="1275805"/>
                  </a:lnTo>
                  <a:lnTo>
                    <a:pt x="751285" y="1284532"/>
                  </a:lnTo>
                  <a:lnTo>
                    <a:pt x="751681" y="1292863"/>
                  </a:lnTo>
                  <a:lnTo>
                    <a:pt x="752078" y="1301590"/>
                  </a:lnTo>
                  <a:lnTo>
                    <a:pt x="752872" y="1310317"/>
                  </a:lnTo>
                  <a:lnTo>
                    <a:pt x="754856" y="1325788"/>
                  </a:lnTo>
                  <a:lnTo>
                    <a:pt x="756444" y="1339275"/>
                  </a:lnTo>
                  <a:lnTo>
                    <a:pt x="758031" y="1350382"/>
                  </a:lnTo>
                  <a:lnTo>
                    <a:pt x="758031" y="1354349"/>
                  </a:lnTo>
                  <a:lnTo>
                    <a:pt x="756841" y="1357523"/>
                  </a:lnTo>
                  <a:lnTo>
                    <a:pt x="727869" y="1355539"/>
                  </a:lnTo>
                  <a:lnTo>
                    <a:pt x="715566" y="1354746"/>
                  </a:lnTo>
                  <a:lnTo>
                    <a:pt x="709613" y="1354746"/>
                  </a:lnTo>
                  <a:lnTo>
                    <a:pt x="704453" y="1355143"/>
                  </a:lnTo>
                  <a:lnTo>
                    <a:pt x="698897" y="1355539"/>
                  </a:lnTo>
                  <a:lnTo>
                    <a:pt x="693341" y="1356729"/>
                  </a:lnTo>
                  <a:lnTo>
                    <a:pt x="687785" y="1357919"/>
                  </a:lnTo>
                  <a:lnTo>
                    <a:pt x="682228" y="1359903"/>
                  </a:lnTo>
                  <a:lnTo>
                    <a:pt x="677069" y="1361886"/>
                  </a:lnTo>
                  <a:lnTo>
                    <a:pt x="671116" y="1364663"/>
                  </a:lnTo>
                  <a:lnTo>
                    <a:pt x="664766" y="1367836"/>
                  </a:lnTo>
                  <a:lnTo>
                    <a:pt x="658416" y="1372200"/>
                  </a:lnTo>
                  <a:lnTo>
                    <a:pt x="657225" y="1367043"/>
                  </a:lnTo>
                  <a:lnTo>
                    <a:pt x="655241" y="1361093"/>
                  </a:lnTo>
                  <a:lnTo>
                    <a:pt x="654050" y="1355143"/>
                  </a:lnTo>
                  <a:lnTo>
                    <a:pt x="653256" y="1348399"/>
                  </a:lnTo>
                  <a:lnTo>
                    <a:pt x="651669" y="1333325"/>
                  </a:lnTo>
                  <a:lnTo>
                    <a:pt x="650875" y="1316267"/>
                  </a:lnTo>
                  <a:lnTo>
                    <a:pt x="650875" y="1296830"/>
                  </a:lnTo>
                  <a:lnTo>
                    <a:pt x="651272" y="1274615"/>
                  </a:lnTo>
                  <a:lnTo>
                    <a:pt x="652066" y="1251211"/>
                  </a:lnTo>
                  <a:lnTo>
                    <a:pt x="653653" y="1225029"/>
                  </a:lnTo>
                  <a:lnTo>
                    <a:pt x="660797" y="1208369"/>
                  </a:lnTo>
                  <a:lnTo>
                    <a:pt x="667147" y="1194881"/>
                  </a:lnTo>
                  <a:lnTo>
                    <a:pt x="670322" y="1188931"/>
                  </a:lnTo>
                  <a:lnTo>
                    <a:pt x="673497" y="1183774"/>
                  </a:lnTo>
                  <a:lnTo>
                    <a:pt x="680244" y="1174254"/>
                  </a:lnTo>
                  <a:lnTo>
                    <a:pt x="687388" y="1164733"/>
                  </a:lnTo>
                  <a:lnTo>
                    <a:pt x="696119" y="1155213"/>
                  </a:lnTo>
                  <a:lnTo>
                    <a:pt x="706438" y="1143312"/>
                  </a:lnTo>
                  <a:lnTo>
                    <a:pt x="718741" y="1129031"/>
                  </a:lnTo>
                  <a:lnTo>
                    <a:pt x="738585" y="1108007"/>
                  </a:lnTo>
                  <a:lnTo>
                    <a:pt x="756047" y="1088966"/>
                  </a:lnTo>
                  <a:lnTo>
                    <a:pt x="785416" y="1057231"/>
                  </a:lnTo>
                  <a:lnTo>
                    <a:pt x="797719" y="1043744"/>
                  </a:lnTo>
                  <a:lnTo>
                    <a:pt x="809228" y="1032240"/>
                  </a:lnTo>
                  <a:lnTo>
                    <a:pt x="820738" y="1021926"/>
                  </a:lnTo>
                  <a:lnTo>
                    <a:pt x="831056" y="1012802"/>
                  </a:lnTo>
                  <a:lnTo>
                    <a:pt x="836613" y="1008439"/>
                  </a:lnTo>
                  <a:lnTo>
                    <a:pt x="842169" y="1004869"/>
                  </a:lnTo>
                  <a:lnTo>
                    <a:pt x="848122" y="1000902"/>
                  </a:lnTo>
                  <a:lnTo>
                    <a:pt x="854075" y="997331"/>
                  </a:lnTo>
                  <a:lnTo>
                    <a:pt x="860028" y="994555"/>
                  </a:lnTo>
                  <a:lnTo>
                    <a:pt x="866378" y="991381"/>
                  </a:lnTo>
                  <a:lnTo>
                    <a:pt x="873125" y="988208"/>
                  </a:lnTo>
                  <a:lnTo>
                    <a:pt x="880269" y="985828"/>
                  </a:lnTo>
                  <a:lnTo>
                    <a:pt x="895350" y="980274"/>
                  </a:lnTo>
                  <a:lnTo>
                    <a:pt x="912416" y="975117"/>
                  </a:lnTo>
                  <a:lnTo>
                    <a:pt x="932260" y="970753"/>
                  </a:lnTo>
                  <a:lnTo>
                    <a:pt x="954881" y="965597"/>
                  </a:lnTo>
                  <a:lnTo>
                    <a:pt x="963613" y="965993"/>
                  </a:lnTo>
                  <a:lnTo>
                    <a:pt x="979488" y="966787"/>
                  </a:lnTo>
                  <a:lnTo>
                    <a:pt x="1004491" y="968373"/>
                  </a:lnTo>
                  <a:lnTo>
                    <a:pt x="1089819" y="1240103"/>
                  </a:lnTo>
                  <a:lnTo>
                    <a:pt x="1081484" y="1159179"/>
                  </a:lnTo>
                  <a:lnTo>
                    <a:pt x="1077516" y="1013199"/>
                  </a:lnTo>
                  <a:lnTo>
                    <a:pt x="1071959" y="999315"/>
                  </a:lnTo>
                  <a:lnTo>
                    <a:pt x="1083072" y="980671"/>
                  </a:lnTo>
                  <a:lnTo>
                    <a:pt x="1107281" y="980671"/>
                  </a:lnTo>
                  <a:lnTo>
                    <a:pt x="1117600" y="999315"/>
                  </a:lnTo>
                  <a:lnTo>
                    <a:pt x="1112837" y="1015579"/>
                  </a:lnTo>
                  <a:lnTo>
                    <a:pt x="1142206" y="1228203"/>
                  </a:lnTo>
                  <a:lnTo>
                    <a:pt x="1137841" y="971944"/>
                  </a:lnTo>
                  <a:lnTo>
                    <a:pt x="1146572" y="967580"/>
                  </a:lnTo>
                  <a:lnTo>
                    <a:pt x="1148953" y="966390"/>
                  </a:lnTo>
                  <a:lnTo>
                    <a:pt x="1149350" y="965597"/>
                  </a:lnTo>
                  <a:lnTo>
                    <a:pt x="1155700" y="965200"/>
                  </a:lnTo>
                  <a:close/>
                  <a:moveTo>
                    <a:pt x="931148" y="736601"/>
                  </a:moveTo>
                  <a:lnTo>
                    <a:pt x="929554" y="751285"/>
                  </a:lnTo>
                  <a:lnTo>
                    <a:pt x="928757" y="762794"/>
                  </a:lnTo>
                  <a:lnTo>
                    <a:pt x="929155" y="762794"/>
                  </a:lnTo>
                  <a:lnTo>
                    <a:pt x="929554" y="751285"/>
                  </a:lnTo>
                  <a:lnTo>
                    <a:pt x="930351" y="746126"/>
                  </a:lnTo>
                  <a:lnTo>
                    <a:pt x="931148" y="741363"/>
                  </a:lnTo>
                  <a:lnTo>
                    <a:pt x="931148" y="736601"/>
                  </a:lnTo>
                  <a:close/>
                  <a:moveTo>
                    <a:pt x="949086" y="679054"/>
                  </a:moveTo>
                  <a:lnTo>
                    <a:pt x="948289" y="679847"/>
                  </a:lnTo>
                  <a:lnTo>
                    <a:pt x="945499" y="681435"/>
                  </a:lnTo>
                  <a:lnTo>
                    <a:pt x="943904" y="683419"/>
                  </a:lnTo>
                  <a:lnTo>
                    <a:pt x="941911" y="686991"/>
                  </a:lnTo>
                  <a:lnTo>
                    <a:pt x="945897" y="682625"/>
                  </a:lnTo>
                  <a:lnTo>
                    <a:pt x="948289" y="681038"/>
                  </a:lnTo>
                  <a:lnTo>
                    <a:pt x="950282" y="679054"/>
                  </a:lnTo>
                  <a:lnTo>
                    <a:pt x="949086" y="679054"/>
                  </a:lnTo>
                  <a:close/>
                  <a:moveTo>
                    <a:pt x="1038375" y="620713"/>
                  </a:moveTo>
                  <a:lnTo>
                    <a:pt x="1049138" y="620713"/>
                  </a:lnTo>
                  <a:lnTo>
                    <a:pt x="1059502" y="621110"/>
                  </a:lnTo>
                  <a:lnTo>
                    <a:pt x="1069866" y="622300"/>
                  </a:lnTo>
                  <a:lnTo>
                    <a:pt x="1079432" y="623491"/>
                  </a:lnTo>
                  <a:lnTo>
                    <a:pt x="1088999" y="625872"/>
                  </a:lnTo>
                  <a:lnTo>
                    <a:pt x="1098167" y="627857"/>
                  </a:lnTo>
                  <a:lnTo>
                    <a:pt x="1106937" y="630238"/>
                  </a:lnTo>
                  <a:lnTo>
                    <a:pt x="1115307" y="633413"/>
                  </a:lnTo>
                  <a:lnTo>
                    <a:pt x="1123678" y="636191"/>
                  </a:lnTo>
                  <a:lnTo>
                    <a:pt x="1130853" y="639763"/>
                  </a:lnTo>
                  <a:lnTo>
                    <a:pt x="1138028" y="642938"/>
                  </a:lnTo>
                  <a:lnTo>
                    <a:pt x="1144805" y="646510"/>
                  </a:lnTo>
                  <a:lnTo>
                    <a:pt x="1156365" y="652860"/>
                  </a:lnTo>
                  <a:lnTo>
                    <a:pt x="1166729" y="659607"/>
                  </a:lnTo>
                  <a:lnTo>
                    <a:pt x="1174701" y="664766"/>
                  </a:lnTo>
                  <a:lnTo>
                    <a:pt x="1180680" y="669529"/>
                  </a:lnTo>
                  <a:lnTo>
                    <a:pt x="1185862" y="673497"/>
                  </a:lnTo>
                  <a:lnTo>
                    <a:pt x="1185862" y="676275"/>
                  </a:lnTo>
                  <a:lnTo>
                    <a:pt x="1185862" y="684213"/>
                  </a:lnTo>
                  <a:lnTo>
                    <a:pt x="1185065" y="688975"/>
                  </a:lnTo>
                  <a:lnTo>
                    <a:pt x="1183869" y="694532"/>
                  </a:lnTo>
                  <a:lnTo>
                    <a:pt x="1182274" y="700088"/>
                  </a:lnTo>
                  <a:lnTo>
                    <a:pt x="1180281" y="704850"/>
                  </a:lnTo>
                  <a:lnTo>
                    <a:pt x="1179086" y="707629"/>
                  </a:lnTo>
                  <a:lnTo>
                    <a:pt x="1177093" y="710010"/>
                  </a:lnTo>
                  <a:lnTo>
                    <a:pt x="1175498" y="711994"/>
                  </a:lnTo>
                  <a:lnTo>
                    <a:pt x="1173505" y="713979"/>
                  </a:lnTo>
                  <a:lnTo>
                    <a:pt x="1170715" y="715963"/>
                  </a:lnTo>
                  <a:lnTo>
                    <a:pt x="1168323" y="717154"/>
                  </a:lnTo>
                  <a:lnTo>
                    <a:pt x="1165533" y="718344"/>
                  </a:lnTo>
                  <a:lnTo>
                    <a:pt x="1161945" y="719138"/>
                  </a:lnTo>
                  <a:lnTo>
                    <a:pt x="1158756" y="719535"/>
                  </a:lnTo>
                  <a:lnTo>
                    <a:pt x="1154770" y="719535"/>
                  </a:lnTo>
                  <a:lnTo>
                    <a:pt x="1150784" y="719138"/>
                  </a:lnTo>
                  <a:lnTo>
                    <a:pt x="1146001" y="718344"/>
                  </a:lnTo>
                  <a:lnTo>
                    <a:pt x="1140819" y="717154"/>
                  </a:lnTo>
                  <a:lnTo>
                    <a:pt x="1135238" y="715566"/>
                  </a:lnTo>
                  <a:lnTo>
                    <a:pt x="1129259" y="712788"/>
                  </a:lnTo>
                  <a:lnTo>
                    <a:pt x="1123678" y="710010"/>
                  </a:lnTo>
                  <a:lnTo>
                    <a:pt x="1120091" y="708819"/>
                  </a:lnTo>
                  <a:lnTo>
                    <a:pt x="1114112" y="707629"/>
                  </a:lnTo>
                  <a:lnTo>
                    <a:pt x="1098964" y="704850"/>
                  </a:lnTo>
                  <a:lnTo>
                    <a:pt x="1083418" y="702072"/>
                  </a:lnTo>
                  <a:lnTo>
                    <a:pt x="1077439" y="700882"/>
                  </a:lnTo>
                  <a:lnTo>
                    <a:pt x="1073852" y="700088"/>
                  </a:lnTo>
                  <a:lnTo>
                    <a:pt x="1104545" y="714772"/>
                  </a:lnTo>
                  <a:lnTo>
                    <a:pt x="1118895" y="721122"/>
                  </a:lnTo>
                  <a:lnTo>
                    <a:pt x="1125671" y="723504"/>
                  </a:lnTo>
                  <a:lnTo>
                    <a:pt x="1132448" y="725885"/>
                  </a:lnTo>
                  <a:lnTo>
                    <a:pt x="1138826" y="728266"/>
                  </a:lnTo>
                  <a:lnTo>
                    <a:pt x="1144805" y="729457"/>
                  </a:lnTo>
                  <a:lnTo>
                    <a:pt x="1150784" y="730647"/>
                  </a:lnTo>
                  <a:lnTo>
                    <a:pt x="1155966" y="731044"/>
                  </a:lnTo>
                  <a:lnTo>
                    <a:pt x="1161148" y="730647"/>
                  </a:lnTo>
                  <a:lnTo>
                    <a:pt x="1165931" y="729457"/>
                  </a:lnTo>
                  <a:lnTo>
                    <a:pt x="1170316" y="727869"/>
                  </a:lnTo>
                  <a:lnTo>
                    <a:pt x="1174302" y="725091"/>
                  </a:lnTo>
                  <a:lnTo>
                    <a:pt x="1175498" y="735410"/>
                  </a:lnTo>
                  <a:lnTo>
                    <a:pt x="1175897" y="744935"/>
                  </a:lnTo>
                  <a:lnTo>
                    <a:pt x="1175498" y="753666"/>
                  </a:lnTo>
                  <a:lnTo>
                    <a:pt x="1175099" y="762397"/>
                  </a:lnTo>
                  <a:lnTo>
                    <a:pt x="1176694" y="761207"/>
                  </a:lnTo>
                  <a:lnTo>
                    <a:pt x="1177491" y="760413"/>
                  </a:lnTo>
                  <a:lnTo>
                    <a:pt x="1178687" y="760016"/>
                  </a:lnTo>
                  <a:lnTo>
                    <a:pt x="1179086" y="760413"/>
                  </a:lnTo>
                  <a:lnTo>
                    <a:pt x="1179484" y="761207"/>
                  </a:lnTo>
                  <a:lnTo>
                    <a:pt x="1179883" y="763985"/>
                  </a:lnTo>
                  <a:lnTo>
                    <a:pt x="1180281" y="767954"/>
                  </a:lnTo>
                  <a:lnTo>
                    <a:pt x="1180281" y="773113"/>
                  </a:lnTo>
                  <a:lnTo>
                    <a:pt x="1179086" y="785813"/>
                  </a:lnTo>
                  <a:lnTo>
                    <a:pt x="1177491" y="800498"/>
                  </a:lnTo>
                  <a:lnTo>
                    <a:pt x="1175498" y="814388"/>
                  </a:lnTo>
                  <a:lnTo>
                    <a:pt x="1173505" y="826294"/>
                  </a:lnTo>
                  <a:lnTo>
                    <a:pt x="1171911" y="833438"/>
                  </a:lnTo>
                  <a:lnTo>
                    <a:pt x="1170715" y="834629"/>
                  </a:lnTo>
                  <a:lnTo>
                    <a:pt x="1170316" y="834232"/>
                  </a:lnTo>
                  <a:lnTo>
                    <a:pt x="1169519" y="842169"/>
                  </a:lnTo>
                  <a:lnTo>
                    <a:pt x="1168323" y="849710"/>
                  </a:lnTo>
                  <a:lnTo>
                    <a:pt x="1166729" y="856854"/>
                  </a:lnTo>
                  <a:lnTo>
                    <a:pt x="1165134" y="863998"/>
                  </a:lnTo>
                  <a:lnTo>
                    <a:pt x="1162742" y="870744"/>
                  </a:lnTo>
                  <a:lnTo>
                    <a:pt x="1160351" y="877491"/>
                  </a:lnTo>
                  <a:lnTo>
                    <a:pt x="1157959" y="883841"/>
                  </a:lnTo>
                  <a:lnTo>
                    <a:pt x="1154770" y="890191"/>
                  </a:lnTo>
                  <a:lnTo>
                    <a:pt x="1151980" y="896541"/>
                  </a:lnTo>
                  <a:lnTo>
                    <a:pt x="1148791" y="902098"/>
                  </a:lnTo>
                  <a:lnTo>
                    <a:pt x="1145602" y="907654"/>
                  </a:lnTo>
                  <a:lnTo>
                    <a:pt x="1141616" y="913210"/>
                  </a:lnTo>
                  <a:lnTo>
                    <a:pt x="1138028" y="918370"/>
                  </a:lnTo>
                  <a:lnTo>
                    <a:pt x="1134042" y="923529"/>
                  </a:lnTo>
                  <a:lnTo>
                    <a:pt x="1126070" y="932260"/>
                  </a:lnTo>
                  <a:lnTo>
                    <a:pt x="1117699" y="940595"/>
                  </a:lnTo>
                  <a:lnTo>
                    <a:pt x="1108531" y="947738"/>
                  </a:lnTo>
                  <a:lnTo>
                    <a:pt x="1099762" y="954088"/>
                  </a:lnTo>
                  <a:lnTo>
                    <a:pt x="1090593" y="959248"/>
                  </a:lnTo>
                  <a:lnTo>
                    <a:pt x="1081027" y="963216"/>
                  </a:lnTo>
                  <a:lnTo>
                    <a:pt x="1077041" y="964804"/>
                  </a:lnTo>
                  <a:lnTo>
                    <a:pt x="1072257" y="966391"/>
                  </a:lnTo>
                  <a:lnTo>
                    <a:pt x="1067474" y="967185"/>
                  </a:lnTo>
                  <a:lnTo>
                    <a:pt x="1063488" y="967979"/>
                  </a:lnTo>
                  <a:lnTo>
                    <a:pt x="1059103" y="968376"/>
                  </a:lnTo>
                  <a:lnTo>
                    <a:pt x="1054719" y="968376"/>
                  </a:lnTo>
                  <a:lnTo>
                    <a:pt x="1051530" y="968376"/>
                  </a:lnTo>
                  <a:lnTo>
                    <a:pt x="1047543" y="967979"/>
                  </a:lnTo>
                  <a:lnTo>
                    <a:pt x="1043956" y="967185"/>
                  </a:lnTo>
                  <a:lnTo>
                    <a:pt x="1039970" y="965995"/>
                  </a:lnTo>
                  <a:lnTo>
                    <a:pt x="1031998" y="962820"/>
                  </a:lnTo>
                  <a:lnTo>
                    <a:pt x="1023627" y="958851"/>
                  </a:lnTo>
                  <a:lnTo>
                    <a:pt x="1014857" y="953295"/>
                  </a:lnTo>
                  <a:lnTo>
                    <a:pt x="1006088" y="947341"/>
                  </a:lnTo>
                  <a:lnTo>
                    <a:pt x="997318" y="939801"/>
                  </a:lnTo>
                  <a:lnTo>
                    <a:pt x="988549" y="931863"/>
                  </a:lnTo>
                  <a:lnTo>
                    <a:pt x="979779" y="922338"/>
                  </a:lnTo>
                  <a:lnTo>
                    <a:pt x="971807" y="912813"/>
                  </a:lnTo>
                  <a:lnTo>
                    <a:pt x="963835" y="902098"/>
                  </a:lnTo>
                  <a:lnTo>
                    <a:pt x="956660" y="890985"/>
                  </a:lnTo>
                  <a:lnTo>
                    <a:pt x="949883" y="878682"/>
                  </a:lnTo>
                  <a:lnTo>
                    <a:pt x="943904" y="865982"/>
                  </a:lnTo>
                  <a:lnTo>
                    <a:pt x="941512" y="859632"/>
                  </a:lnTo>
                  <a:lnTo>
                    <a:pt x="938722" y="852885"/>
                  </a:lnTo>
                  <a:lnTo>
                    <a:pt x="936729" y="846138"/>
                  </a:lnTo>
                  <a:lnTo>
                    <a:pt x="934736" y="839391"/>
                  </a:lnTo>
                  <a:lnTo>
                    <a:pt x="933540" y="843757"/>
                  </a:lnTo>
                  <a:lnTo>
                    <a:pt x="931547" y="847329"/>
                  </a:lnTo>
                  <a:lnTo>
                    <a:pt x="929554" y="849710"/>
                  </a:lnTo>
                  <a:lnTo>
                    <a:pt x="928757" y="850107"/>
                  </a:lnTo>
                  <a:lnTo>
                    <a:pt x="927960" y="850504"/>
                  </a:lnTo>
                  <a:lnTo>
                    <a:pt x="926764" y="850107"/>
                  </a:lnTo>
                  <a:lnTo>
                    <a:pt x="925568" y="849710"/>
                  </a:lnTo>
                  <a:lnTo>
                    <a:pt x="924372" y="848123"/>
                  </a:lnTo>
                  <a:lnTo>
                    <a:pt x="923575" y="846535"/>
                  </a:lnTo>
                  <a:lnTo>
                    <a:pt x="921582" y="842963"/>
                  </a:lnTo>
                  <a:lnTo>
                    <a:pt x="920386" y="837407"/>
                  </a:lnTo>
                  <a:lnTo>
                    <a:pt x="918791" y="831057"/>
                  </a:lnTo>
                  <a:lnTo>
                    <a:pt x="917596" y="823516"/>
                  </a:lnTo>
                  <a:lnTo>
                    <a:pt x="917197" y="815182"/>
                  </a:lnTo>
                  <a:lnTo>
                    <a:pt x="916798" y="806054"/>
                  </a:lnTo>
                  <a:lnTo>
                    <a:pt x="917197" y="798116"/>
                  </a:lnTo>
                  <a:lnTo>
                    <a:pt x="917596" y="790576"/>
                  </a:lnTo>
                  <a:lnTo>
                    <a:pt x="918393" y="783829"/>
                  </a:lnTo>
                  <a:lnTo>
                    <a:pt x="919987" y="777479"/>
                  </a:lnTo>
                  <a:lnTo>
                    <a:pt x="921183" y="772319"/>
                  </a:lnTo>
                  <a:lnTo>
                    <a:pt x="922379" y="767954"/>
                  </a:lnTo>
                  <a:lnTo>
                    <a:pt x="924372" y="764779"/>
                  </a:lnTo>
                  <a:lnTo>
                    <a:pt x="925169" y="763588"/>
                  </a:lnTo>
                  <a:lnTo>
                    <a:pt x="926365" y="763191"/>
                  </a:lnTo>
                  <a:lnTo>
                    <a:pt x="923176" y="759619"/>
                  </a:lnTo>
                  <a:lnTo>
                    <a:pt x="920785" y="756444"/>
                  </a:lnTo>
                  <a:lnTo>
                    <a:pt x="918393" y="752476"/>
                  </a:lnTo>
                  <a:lnTo>
                    <a:pt x="916798" y="748507"/>
                  </a:lnTo>
                  <a:lnTo>
                    <a:pt x="915204" y="744538"/>
                  </a:lnTo>
                  <a:lnTo>
                    <a:pt x="914407" y="739776"/>
                  </a:lnTo>
                  <a:lnTo>
                    <a:pt x="913609" y="735807"/>
                  </a:lnTo>
                  <a:lnTo>
                    <a:pt x="913211" y="731044"/>
                  </a:lnTo>
                  <a:lnTo>
                    <a:pt x="912812" y="727076"/>
                  </a:lnTo>
                  <a:lnTo>
                    <a:pt x="912812" y="721916"/>
                  </a:lnTo>
                  <a:lnTo>
                    <a:pt x="913609" y="712391"/>
                  </a:lnTo>
                  <a:lnTo>
                    <a:pt x="915204" y="703263"/>
                  </a:lnTo>
                  <a:lnTo>
                    <a:pt x="917197" y="694135"/>
                  </a:lnTo>
                  <a:lnTo>
                    <a:pt x="920386" y="685007"/>
                  </a:lnTo>
                  <a:lnTo>
                    <a:pt x="923575" y="676672"/>
                  </a:lnTo>
                  <a:lnTo>
                    <a:pt x="927162" y="668735"/>
                  </a:lnTo>
                  <a:lnTo>
                    <a:pt x="930750" y="661988"/>
                  </a:lnTo>
                  <a:lnTo>
                    <a:pt x="934337" y="656035"/>
                  </a:lnTo>
                  <a:lnTo>
                    <a:pt x="937526" y="651272"/>
                  </a:lnTo>
                  <a:lnTo>
                    <a:pt x="940715" y="647700"/>
                  </a:lnTo>
                  <a:lnTo>
                    <a:pt x="943107" y="646113"/>
                  </a:lnTo>
                  <a:lnTo>
                    <a:pt x="955862" y="639763"/>
                  </a:lnTo>
                  <a:lnTo>
                    <a:pt x="968219" y="634604"/>
                  </a:lnTo>
                  <a:lnTo>
                    <a:pt x="980178" y="630238"/>
                  </a:lnTo>
                  <a:lnTo>
                    <a:pt x="992535" y="627063"/>
                  </a:lnTo>
                  <a:lnTo>
                    <a:pt x="1004493" y="624285"/>
                  </a:lnTo>
                  <a:lnTo>
                    <a:pt x="1016053" y="622300"/>
                  </a:lnTo>
                  <a:lnTo>
                    <a:pt x="1027214" y="621110"/>
                  </a:lnTo>
                  <a:lnTo>
                    <a:pt x="1038375" y="620713"/>
                  </a:lnTo>
                  <a:close/>
                  <a:moveTo>
                    <a:pt x="1043186" y="515586"/>
                  </a:moveTo>
                  <a:lnTo>
                    <a:pt x="1022934" y="515983"/>
                  </a:lnTo>
                  <a:lnTo>
                    <a:pt x="1002682" y="516777"/>
                  </a:lnTo>
                  <a:lnTo>
                    <a:pt x="982827" y="518364"/>
                  </a:lnTo>
                  <a:lnTo>
                    <a:pt x="962972" y="519952"/>
                  </a:lnTo>
                  <a:lnTo>
                    <a:pt x="943514" y="521937"/>
                  </a:lnTo>
                  <a:lnTo>
                    <a:pt x="924056" y="525113"/>
                  </a:lnTo>
                  <a:lnTo>
                    <a:pt x="904598" y="527891"/>
                  </a:lnTo>
                  <a:lnTo>
                    <a:pt x="885140" y="531861"/>
                  </a:lnTo>
                  <a:lnTo>
                    <a:pt x="866476" y="535830"/>
                  </a:lnTo>
                  <a:lnTo>
                    <a:pt x="847812" y="540594"/>
                  </a:lnTo>
                  <a:lnTo>
                    <a:pt x="829148" y="545754"/>
                  </a:lnTo>
                  <a:lnTo>
                    <a:pt x="810485" y="550914"/>
                  </a:lnTo>
                  <a:lnTo>
                    <a:pt x="792218" y="556869"/>
                  </a:lnTo>
                  <a:lnTo>
                    <a:pt x="774348" y="563220"/>
                  </a:lnTo>
                  <a:lnTo>
                    <a:pt x="756082" y="569968"/>
                  </a:lnTo>
                  <a:lnTo>
                    <a:pt x="738609" y="577113"/>
                  </a:lnTo>
                  <a:lnTo>
                    <a:pt x="721137" y="585449"/>
                  </a:lnTo>
                  <a:lnTo>
                    <a:pt x="704061" y="593388"/>
                  </a:lnTo>
                  <a:lnTo>
                    <a:pt x="686986" y="601724"/>
                  </a:lnTo>
                  <a:lnTo>
                    <a:pt x="670308" y="610457"/>
                  </a:lnTo>
                  <a:lnTo>
                    <a:pt x="653630" y="619587"/>
                  </a:lnTo>
                  <a:lnTo>
                    <a:pt x="637745" y="629114"/>
                  </a:lnTo>
                  <a:lnTo>
                    <a:pt x="621861" y="639037"/>
                  </a:lnTo>
                  <a:lnTo>
                    <a:pt x="605977" y="649755"/>
                  </a:lnTo>
                  <a:lnTo>
                    <a:pt x="590490" y="660473"/>
                  </a:lnTo>
                  <a:lnTo>
                    <a:pt x="575400" y="671190"/>
                  </a:lnTo>
                  <a:lnTo>
                    <a:pt x="559913" y="682702"/>
                  </a:lnTo>
                  <a:lnTo>
                    <a:pt x="545617" y="694610"/>
                  </a:lnTo>
                  <a:lnTo>
                    <a:pt x="531322" y="706519"/>
                  </a:lnTo>
                  <a:lnTo>
                    <a:pt x="517026" y="719221"/>
                  </a:lnTo>
                  <a:lnTo>
                    <a:pt x="503525" y="731924"/>
                  </a:lnTo>
                  <a:lnTo>
                    <a:pt x="490023" y="745023"/>
                  </a:lnTo>
                  <a:lnTo>
                    <a:pt x="476919" y="758520"/>
                  </a:lnTo>
                  <a:lnTo>
                    <a:pt x="464212" y="772413"/>
                  </a:lnTo>
                  <a:lnTo>
                    <a:pt x="451504" y="786306"/>
                  </a:lnTo>
                  <a:lnTo>
                    <a:pt x="439591" y="800596"/>
                  </a:lnTo>
                  <a:lnTo>
                    <a:pt x="427678" y="815680"/>
                  </a:lnTo>
                  <a:lnTo>
                    <a:pt x="416162" y="830368"/>
                  </a:lnTo>
                  <a:lnTo>
                    <a:pt x="405441" y="845452"/>
                  </a:lnTo>
                  <a:lnTo>
                    <a:pt x="394322" y="860933"/>
                  </a:lnTo>
                  <a:lnTo>
                    <a:pt x="383997" y="876811"/>
                  </a:lnTo>
                  <a:lnTo>
                    <a:pt x="374070" y="892689"/>
                  </a:lnTo>
                  <a:lnTo>
                    <a:pt x="364539" y="908964"/>
                  </a:lnTo>
                  <a:lnTo>
                    <a:pt x="355009" y="925636"/>
                  </a:lnTo>
                  <a:lnTo>
                    <a:pt x="346272" y="941911"/>
                  </a:lnTo>
                  <a:lnTo>
                    <a:pt x="337933" y="959377"/>
                  </a:lnTo>
                  <a:lnTo>
                    <a:pt x="329594" y="976048"/>
                  </a:lnTo>
                  <a:lnTo>
                    <a:pt x="322049" y="993911"/>
                  </a:lnTo>
                  <a:lnTo>
                    <a:pt x="314901" y="1011377"/>
                  </a:lnTo>
                  <a:lnTo>
                    <a:pt x="308151" y="1029240"/>
                  </a:lnTo>
                  <a:lnTo>
                    <a:pt x="301797" y="1047500"/>
                  </a:lnTo>
                  <a:lnTo>
                    <a:pt x="295840" y="1065362"/>
                  </a:lnTo>
                  <a:lnTo>
                    <a:pt x="290678" y="1084019"/>
                  </a:lnTo>
                  <a:lnTo>
                    <a:pt x="285516" y="1102676"/>
                  </a:lnTo>
                  <a:lnTo>
                    <a:pt x="280751" y="1121729"/>
                  </a:lnTo>
                  <a:lnTo>
                    <a:pt x="276780" y="1140783"/>
                  </a:lnTo>
                  <a:lnTo>
                    <a:pt x="272809" y="1159440"/>
                  </a:lnTo>
                  <a:lnTo>
                    <a:pt x="270029" y="1178890"/>
                  </a:lnTo>
                  <a:lnTo>
                    <a:pt x="266852" y="1198341"/>
                  </a:lnTo>
                  <a:lnTo>
                    <a:pt x="264867" y="1218188"/>
                  </a:lnTo>
                  <a:lnTo>
                    <a:pt x="263278" y="1237639"/>
                  </a:lnTo>
                  <a:lnTo>
                    <a:pt x="261690" y="1257883"/>
                  </a:lnTo>
                  <a:lnTo>
                    <a:pt x="260896" y="1277731"/>
                  </a:lnTo>
                  <a:lnTo>
                    <a:pt x="260498" y="1297975"/>
                  </a:lnTo>
                  <a:lnTo>
                    <a:pt x="260896" y="1318220"/>
                  </a:lnTo>
                  <a:lnTo>
                    <a:pt x="261690" y="1338067"/>
                  </a:lnTo>
                  <a:lnTo>
                    <a:pt x="263278" y="1357915"/>
                  </a:lnTo>
                  <a:lnTo>
                    <a:pt x="264867" y="1377763"/>
                  </a:lnTo>
                  <a:lnTo>
                    <a:pt x="266852" y="1397213"/>
                  </a:lnTo>
                  <a:lnTo>
                    <a:pt x="270029" y="1416664"/>
                  </a:lnTo>
                  <a:lnTo>
                    <a:pt x="272809" y="1436114"/>
                  </a:lnTo>
                  <a:lnTo>
                    <a:pt x="276780" y="1455168"/>
                  </a:lnTo>
                  <a:lnTo>
                    <a:pt x="280751" y="1474222"/>
                  </a:lnTo>
                  <a:lnTo>
                    <a:pt x="285516" y="1493275"/>
                  </a:lnTo>
                  <a:lnTo>
                    <a:pt x="290678" y="1511535"/>
                  </a:lnTo>
                  <a:lnTo>
                    <a:pt x="295840" y="1530192"/>
                  </a:lnTo>
                  <a:lnTo>
                    <a:pt x="301797" y="1548452"/>
                  </a:lnTo>
                  <a:lnTo>
                    <a:pt x="308151" y="1566314"/>
                  </a:lnTo>
                  <a:lnTo>
                    <a:pt x="314901" y="1584177"/>
                  </a:lnTo>
                  <a:lnTo>
                    <a:pt x="322049" y="1602040"/>
                  </a:lnTo>
                  <a:lnTo>
                    <a:pt x="329594" y="1619109"/>
                  </a:lnTo>
                  <a:lnTo>
                    <a:pt x="337933" y="1636575"/>
                  </a:lnTo>
                  <a:lnTo>
                    <a:pt x="346272" y="1653247"/>
                  </a:lnTo>
                  <a:lnTo>
                    <a:pt x="355009" y="1670316"/>
                  </a:lnTo>
                  <a:lnTo>
                    <a:pt x="364539" y="1686591"/>
                  </a:lnTo>
                  <a:lnTo>
                    <a:pt x="374070" y="1703262"/>
                  </a:lnTo>
                  <a:lnTo>
                    <a:pt x="383997" y="1719140"/>
                  </a:lnTo>
                  <a:lnTo>
                    <a:pt x="394322" y="1734622"/>
                  </a:lnTo>
                  <a:lnTo>
                    <a:pt x="405441" y="1750500"/>
                  </a:lnTo>
                  <a:lnTo>
                    <a:pt x="416162" y="1765584"/>
                  </a:lnTo>
                  <a:lnTo>
                    <a:pt x="427678" y="1780271"/>
                  </a:lnTo>
                  <a:lnTo>
                    <a:pt x="439591" y="1794958"/>
                  </a:lnTo>
                  <a:lnTo>
                    <a:pt x="451504" y="1809248"/>
                  </a:lnTo>
                  <a:lnTo>
                    <a:pt x="464212" y="1823142"/>
                  </a:lnTo>
                  <a:lnTo>
                    <a:pt x="476919" y="1837035"/>
                  </a:lnTo>
                  <a:lnTo>
                    <a:pt x="490023" y="1850531"/>
                  </a:lnTo>
                  <a:lnTo>
                    <a:pt x="503525" y="1863631"/>
                  </a:lnTo>
                  <a:lnTo>
                    <a:pt x="517026" y="1876333"/>
                  </a:lnTo>
                  <a:lnTo>
                    <a:pt x="531322" y="1889035"/>
                  </a:lnTo>
                  <a:lnTo>
                    <a:pt x="545617" y="1900944"/>
                  </a:lnTo>
                  <a:lnTo>
                    <a:pt x="559913" y="1912852"/>
                  </a:lnTo>
                  <a:lnTo>
                    <a:pt x="575400" y="1923967"/>
                  </a:lnTo>
                  <a:lnTo>
                    <a:pt x="590490" y="1935479"/>
                  </a:lnTo>
                  <a:lnTo>
                    <a:pt x="605977" y="1945799"/>
                  </a:lnTo>
                  <a:lnTo>
                    <a:pt x="621861" y="1956517"/>
                  </a:lnTo>
                  <a:lnTo>
                    <a:pt x="637745" y="1966044"/>
                  </a:lnTo>
                  <a:lnTo>
                    <a:pt x="653630" y="1975968"/>
                  </a:lnTo>
                  <a:lnTo>
                    <a:pt x="670308" y="1985097"/>
                  </a:lnTo>
                  <a:lnTo>
                    <a:pt x="686986" y="1994227"/>
                  </a:lnTo>
                  <a:lnTo>
                    <a:pt x="704061" y="2002563"/>
                  </a:lnTo>
                  <a:lnTo>
                    <a:pt x="721137" y="2010502"/>
                  </a:lnTo>
                  <a:lnTo>
                    <a:pt x="738609" y="2018044"/>
                  </a:lnTo>
                  <a:lnTo>
                    <a:pt x="756082" y="2025189"/>
                  </a:lnTo>
                  <a:lnTo>
                    <a:pt x="774348" y="2032335"/>
                  </a:lnTo>
                  <a:lnTo>
                    <a:pt x="792218" y="2038686"/>
                  </a:lnTo>
                  <a:lnTo>
                    <a:pt x="810485" y="2044640"/>
                  </a:lnTo>
                  <a:lnTo>
                    <a:pt x="829148" y="2050197"/>
                  </a:lnTo>
                  <a:lnTo>
                    <a:pt x="847812" y="2055358"/>
                  </a:lnTo>
                  <a:lnTo>
                    <a:pt x="866476" y="2059724"/>
                  </a:lnTo>
                  <a:lnTo>
                    <a:pt x="885140" y="2064091"/>
                  </a:lnTo>
                  <a:lnTo>
                    <a:pt x="904598" y="2067266"/>
                  </a:lnTo>
                  <a:lnTo>
                    <a:pt x="924056" y="2070839"/>
                  </a:lnTo>
                  <a:lnTo>
                    <a:pt x="943514" y="2073220"/>
                  </a:lnTo>
                  <a:lnTo>
                    <a:pt x="962972" y="2075999"/>
                  </a:lnTo>
                  <a:lnTo>
                    <a:pt x="982827" y="2077587"/>
                  </a:lnTo>
                  <a:lnTo>
                    <a:pt x="1002682" y="2078778"/>
                  </a:lnTo>
                  <a:lnTo>
                    <a:pt x="1022934" y="2079572"/>
                  </a:lnTo>
                  <a:lnTo>
                    <a:pt x="1043186" y="2079572"/>
                  </a:lnTo>
                  <a:lnTo>
                    <a:pt x="1063041" y="2079572"/>
                  </a:lnTo>
                  <a:lnTo>
                    <a:pt x="1083293" y="2078778"/>
                  </a:lnTo>
                  <a:lnTo>
                    <a:pt x="1103148" y="2077587"/>
                  </a:lnTo>
                  <a:lnTo>
                    <a:pt x="1122606" y="2075999"/>
                  </a:lnTo>
                  <a:lnTo>
                    <a:pt x="1142064" y="2073220"/>
                  </a:lnTo>
                  <a:lnTo>
                    <a:pt x="1161919" y="2070839"/>
                  </a:lnTo>
                  <a:lnTo>
                    <a:pt x="1180980" y="2067266"/>
                  </a:lnTo>
                  <a:lnTo>
                    <a:pt x="1200438" y="2064091"/>
                  </a:lnTo>
                  <a:lnTo>
                    <a:pt x="1219499" y="2059724"/>
                  </a:lnTo>
                  <a:lnTo>
                    <a:pt x="1237766" y="2055358"/>
                  </a:lnTo>
                  <a:lnTo>
                    <a:pt x="1256827" y="2050197"/>
                  </a:lnTo>
                  <a:lnTo>
                    <a:pt x="1275093" y="2044640"/>
                  </a:lnTo>
                  <a:lnTo>
                    <a:pt x="1293757" y="2038686"/>
                  </a:lnTo>
                  <a:lnTo>
                    <a:pt x="1311627" y="2032335"/>
                  </a:lnTo>
                  <a:lnTo>
                    <a:pt x="1329496" y="2025189"/>
                  </a:lnTo>
                  <a:lnTo>
                    <a:pt x="1347366" y="2018044"/>
                  </a:lnTo>
                  <a:lnTo>
                    <a:pt x="1364441" y="2010502"/>
                  </a:lnTo>
                  <a:lnTo>
                    <a:pt x="1381914" y="2002563"/>
                  </a:lnTo>
                  <a:lnTo>
                    <a:pt x="1398592" y="1994227"/>
                  </a:lnTo>
                  <a:lnTo>
                    <a:pt x="1415667" y="1985097"/>
                  </a:lnTo>
                  <a:lnTo>
                    <a:pt x="1431949" y="1975968"/>
                  </a:lnTo>
                  <a:lnTo>
                    <a:pt x="1447833" y="1966044"/>
                  </a:lnTo>
                  <a:lnTo>
                    <a:pt x="1464114" y="1956517"/>
                  </a:lnTo>
                  <a:lnTo>
                    <a:pt x="1479998" y="1945799"/>
                  </a:lnTo>
                  <a:lnTo>
                    <a:pt x="1495088" y="1935479"/>
                  </a:lnTo>
                  <a:lnTo>
                    <a:pt x="1510575" y="1923967"/>
                  </a:lnTo>
                  <a:lnTo>
                    <a:pt x="1525665" y="1912852"/>
                  </a:lnTo>
                  <a:lnTo>
                    <a:pt x="1539960" y="1900944"/>
                  </a:lnTo>
                  <a:lnTo>
                    <a:pt x="1554256" y="1889035"/>
                  </a:lnTo>
                  <a:lnTo>
                    <a:pt x="1568551" y="1876333"/>
                  </a:lnTo>
                  <a:lnTo>
                    <a:pt x="1582053" y="1863631"/>
                  </a:lnTo>
                  <a:lnTo>
                    <a:pt x="1595555" y="1850531"/>
                  </a:lnTo>
                  <a:lnTo>
                    <a:pt x="1608659" y="1837035"/>
                  </a:lnTo>
                  <a:lnTo>
                    <a:pt x="1621763" y="1823142"/>
                  </a:lnTo>
                  <a:lnTo>
                    <a:pt x="1634073" y="1809248"/>
                  </a:lnTo>
                  <a:lnTo>
                    <a:pt x="1646383" y="1794958"/>
                  </a:lnTo>
                  <a:lnTo>
                    <a:pt x="1657899" y="1780271"/>
                  </a:lnTo>
                  <a:lnTo>
                    <a:pt x="1669415" y="1765584"/>
                  </a:lnTo>
                  <a:lnTo>
                    <a:pt x="1680534" y="1750500"/>
                  </a:lnTo>
                  <a:lnTo>
                    <a:pt x="1691256" y="1734622"/>
                  </a:lnTo>
                  <a:lnTo>
                    <a:pt x="1701581" y="1719140"/>
                  </a:lnTo>
                  <a:lnTo>
                    <a:pt x="1711508" y="1703262"/>
                  </a:lnTo>
                  <a:lnTo>
                    <a:pt x="1721436" y="1686591"/>
                  </a:lnTo>
                  <a:lnTo>
                    <a:pt x="1730569" y="1670316"/>
                  </a:lnTo>
                  <a:lnTo>
                    <a:pt x="1739305" y="1653247"/>
                  </a:lnTo>
                  <a:lnTo>
                    <a:pt x="1748041" y="1636575"/>
                  </a:lnTo>
                  <a:lnTo>
                    <a:pt x="1755983" y="1619109"/>
                  </a:lnTo>
                  <a:lnTo>
                    <a:pt x="1763529" y="1602040"/>
                  </a:lnTo>
                  <a:lnTo>
                    <a:pt x="1770676" y="1584177"/>
                  </a:lnTo>
                  <a:lnTo>
                    <a:pt x="1777427" y="1566314"/>
                  </a:lnTo>
                  <a:lnTo>
                    <a:pt x="1783781" y="1548452"/>
                  </a:lnTo>
                  <a:lnTo>
                    <a:pt x="1789737" y="1530192"/>
                  </a:lnTo>
                  <a:lnTo>
                    <a:pt x="1795694" y="1511535"/>
                  </a:lnTo>
                  <a:lnTo>
                    <a:pt x="1800459" y="1493275"/>
                  </a:lnTo>
                  <a:lnTo>
                    <a:pt x="1804827" y="1474222"/>
                  </a:lnTo>
                  <a:lnTo>
                    <a:pt x="1809195" y="1455168"/>
                  </a:lnTo>
                  <a:lnTo>
                    <a:pt x="1812769" y="1436114"/>
                  </a:lnTo>
                  <a:lnTo>
                    <a:pt x="1816343" y="1416664"/>
                  </a:lnTo>
                  <a:lnTo>
                    <a:pt x="1818726" y="1397213"/>
                  </a:lnTo>
                  <a:lnTo>
                    <a:pt x="1820711" y="1377763"/>
                  </a:lnTo>
                  <a:lnTo>
                    <a:pt x="1823094" y="1357915"/>
                  </a:lnTo>
                  <a:lnTo>
                    <a:pt x="1824285" y="1338067"/>
                  </a:lnTo>
                  <a:lnTo>
                    <a:pt x="1824682" y="1318220"/>
                  </a:lnTo>
                  <a:lnTo>
                    <a:pt x="1825079" y="1297975"/>
                  </a:lnTo>
                  <a:lnTo>
                    <a:pt x="1824682" y="1277731"/>
                  </a:lnTo>
                  <a:lnTo>
                    <a:pt x="1824285" y="1257883"/>
                  </a:lnTo>
                  <a:lnTo>
                    <a:pt x="1823094" y="1237639"/>
                  </a:lnTo>
                  <a:lnTo>
                    <a:pt x="1820711" y="1218188"/>
                  </a:lnTo>
                  <a:lnTo>
                    <a:pt x="1818726" y="1198341"/>
                  </a:lnTo>
                  <a:lnTo>
                    <a:pt x="1816343" y="1178890"/>
                  </a:lnTo>
                  <a:lnTo>
                    <a:pt x="1812769" y="1159440"/>
                  </a:lnTo>
                  <a:lnTo>
                    <a:pt x="1809195" y="1140783"/>
                  </a:lnTo>
                  <a:lnTo>
                    <a:pt x="1804827" y="1121729"/>
                  </a:lnTo>
                  <a:lnTo>
                    <a:pt x="1800459" y="1102676"/>
                  </a:lnTo>
                  <a:lnTo>
                    <a:pt x="1795694" y="1084019"/>
                  </a:lnTo>
                  <a:lnTo>
                    <a:pt x="1789737" y="1065362"/>
                  </a:lnTo>
                  <a:lnTo>
                    <a:pt x="1783781" y="1047500"/>
                  </a:lnTo>
                  <a:lnTo>
                    <a:pt x="1777427" y="1029240"/>
                  </a:lnTo>
                  <a:lnTo>
                    <a:pt x="1770676" y="1011377"/>
                  </a:lnTo>
                  <a:lnTo>
                    <a:pt x="1763529" y="993911"/>
                  </a:lnTo>
                  <a:lnTo>
                    <a:pt x="1755983" y="976048"/>
                  </a:lnTo>
                  <a:lnTo>
                    <a:pt x="1748041" y="959377"/>
                  </a:lnTo>
                  <a:lnTo>
                    <a:pt x="1739305" y="941911"/>
                  </a:lnTo>
                  <a:lnTo>
                    <a:pt x="1730569" y="925636"/>
                  </a:lnTo>
                  <a:lnTo>
                    <a:pt x="1721436" y="908964"/>
                  </a:lnTo>
                  <a:lnTo>
                    <a:pt x="1711508" y="892689"/>
                  </a:lnTo>
                  <a:lnTo>
                    <a:pt x="1701581" y="876811"/>
                  </a:lnTo>
                  <a:lnTo>
                    <a:pt x="1691256" y="860933"/>
                  </a:lnTo>
                  <a:lnTo>
                    <a:pt x="1680534" y="845452"/>
                  </a:lnTo>
                  <a:lnTo>
                    <a:pt x="1669415" y="830368"/>
                  </a:lnTo>
                  <a:lnTo>
                    <a:pt x="1657899" y="815680"/>
                  </a:lnTo>
                  <a:lnTo>
                    <a:pt x="1646383" y="800596"/>
                  </a:lnTo>
                  <a:lnTo>
                    <a:pt x="1634073" y="786306"/>
                  </a:lnTo>
                  <a:lnTo>
                    <a:pt x="1621763" y="772413"/>
                  </a:lnTo>
                  <a:lnTo>
                    <a:pt x="1608659" y="758520"/>
                  </a:lnTo>
                  <a:lnTo>
                    <a:pt x="1595555" y="745023"/>
                  </a:lnTo>
                  <a:lnTo>
                    <a:pt x="1582053" y="731924"/>
                  </a:lnTo>
                  <a:lnTo>
                    <a:pt x="1568551" y="719221"/>
                  </a:lnTo>
                  <a:lnTo>
                    <a:pt x="1554256" y="706519"/>
                  </a:lnTo>
                  <a:lnTo>
                    <a:pt x="1539960" y="694610"/>
                  </a:lnTo>
                  <a:lnTo>
                    <a:pt x="1525665" y="682702"/>
                  </a:lnTo>
                  <a:lnTo>
                    <a:pt x="1510575" y="671190"/>
                  </a:lnTo>
                  <a:lnTo>
                    <a:pt x="1495088" y="660473"/>
                  </a:lnTo>
                  <a:lnTo>
                    <a:pt x="1479998" y="649755"/>
                  </a:lnTo>
                  <a:lnTo>
                    <a:pt x="1464114" y="639037"/>
                  </a:lnTo>
                  <a:lnTo>
                    <a:pt x="1447833" y="629114"/>
                  </a:lnTo>
                  <a:lnTo>
                    <a:pt x="1431949" y="619587"/>
                  </a:lnTo>
                  <a:lnTo>
                    <a:pt x="1415667" y="610457"/>
                  </a:lnTo>
                  <a:lnTo>
                    <a:pt x="1398592" y="601724"/>
                  </a:lnTo>
                  <a:lnTo>
                    <a:pt x="1381914" y="593388"/>
                  </a:lnTo>
                  <a:lnTo>
                    <a:pt x="1364441" y="585449"/>
                  </a:lnTo>
                  <a:lnTo>
                    <a:pt x="1347366" y="577113"/>
                  </a:lnTo>
                  <a:lnTo>
                    <a:pt x="1329496" y="569968"/>
                  </a:lnTo>
                  <a:lnTo>
                    <a:pt x="1311627" y="563220"/>
                  </a:lnTo>
                  <a:lnTo>
                    <a:pt x="1293757" y="556869"/>
                  </a:lnTo>
                  <a:lnTo>
                    <a:pt x="1275093" y="550914"/>
                  </a:lnTo>
                  <a:lnTo>
                    <a:pt x="1256827" y="545754"/>
                  </a:lnTo>
                  <a:lnTo>
                    <a:pt x="1237766" y="540594"/>
                  </a:lnTo>
                  <a:lnTo>
                    <a:pt x="1219499" y="535830"/>
                  </a:lnTo>
                  <a:lnTo>
                    <a:pt x="1200438" y="531861"/>
                  </a:lnTo>
                  <a:lnTo>
                    <a:pt x="1180980" y="527891"/>
                  </a:lnTo>
                  <a:lnTo>
                    <a:pt x="1161919" y="525113"/>
                  </a:lnTo>
                  <a:lnTo>
                    <a:pt x="1142064" y="521937"/>
                  </a:lnTo>
                  <a:lnTo>
                    <a:pt x="1122606" y="519952"/>
                  </a:lnTo>
                  <a:lnTo>
                    <a:pt x="1103148" y="518364"/>
                  </a:lnTo>
                  <a:lnTo>
                    <a:pt x="1083293" y="516777"/>
                  </a:lnTo>
                  <a:lnTo>
                    <a:pt x="1063041" y="515983"/>
                  </a:lnTo>
                  <a:lnTo>
                    <a:pt x="1043186" y="515586"/>
                  </a:lnTo>
                  <a:close/>
                  <a:moveTo>
                    <a:pt x="803734" y="280988"/>
                  </a:moveTo>
                  <a:lnTo>
                    <a:pt x="862902" y="391340"/>
                  </a:lnTo>
                  <a:lnTo>
                    <a:pt x="884743" y="387371"/>
                  </a:lnTo>
                  <a:lnTo>
                    <a:pt x="906980" y="383798"/>
                  </a:lnTo>
                  <a:lnTo>
                    <a:pt x="929218" y="380622"/>
                  </a:lnTo>
                  <a:lnTo>
                    <a:pt x="951456" y="378241"/>
                  </a:lnTo>
                  <a:lnTo>
                    <a:pt x="974488" y="376256"/>
                  </a:lnTo>
                  <a:lnTo>
                    <a:pt x="997122" y="374668"/>
                  </a:lnTo>
                  <a:lnTo>
                    <a:pt x="1019757" y="373874"/>
                  </a:lnTo>
                  <a:lnTo>
                    <a:pt x="1043186" y="373477"/>
                  </a:lnTo>
                  <a:lnTo>
                    <a:pt x="1059865" y="373874"/>
                  </a:lnTo>
                  <a:lnTo>
                    <a:pt x="1076940" y="374271"/>
                  </a:lnTo>
                  <a:lnTo>
                    <a:pt x="1093618" y="375462"/>
                  </a:lnTo>
                  <a:lnTo>
                    <a:pt x="1110693" y="376256"/>
                  </a:lnTo>
                  <a:lnTo>
                    <a:pt x="1127372" y="377844"/>
                  </a:lnTo>
                  <a:lnTo>
                    <a:pt x="1144050" y="379432"/>
                  </a:lnTo>
                  <a:lnTo>
                    <a:pt x="1160331" y="381019"/>
                  </a:lnTo>
                  <a:lnTo>
                    <a:pt x="1176612" y="383798"/>
                  </a:lnTo>
                  <a:lnTo>
                    <a:pt x="1193291" y="386180"/>
                  </a:lnTo>
                  <a:lnTo>
                    <a:pt x="1209572" y="388958"/>
                  </a:lnTo>
                  <a:lnTo>
                    <a:pt x="1225853" y="392134"/>
                  </a:lnTo>
                  <a:lnTo>
                    <a:pt x="1241737" y="395310"/>
                  </a:lnTo>
                  <a:lnTo>
                    <a:pt x="1257621" y="399279"/>
                  </a:lnTo>
                  <a:lnTo>
                    <a:pt x="1273505" y="403249"/>
                  </a:lnTo>
                  <a:lnTo>
                    <a:pt x="1289389" y="407218"/>
                  </a:lnTo>
                  <a:lnTo>
                    <a:pt x="1304876" y="411982"/>
                  </a:lnTo>
                  <a:lnTo>
                    <a:pt x="1370398" y="304805"/>
                  </a:lnTo>
                  <a:lnTo>
                    <a:pt x="1611439" y="417142"/>
                  </a:lnTo>
                  <a:lnTo>
                    <a:pt x="1570140" y="539800"/>
                  </a:lnTo>
                  <a:lnTo>
                    <a:pt x="1592775" y="555678"/>
                  </a:lnTo>
                  <a:lnTo>
                    <a:pt x="1614615" y="572747"/>
                  </a:lnTo>
                  <a:lnTo>
                    <a:pt x="1636059" y="589815"/>
                  </a:lnTo>
                  <a:lnTo>
                    <a:pt x="1656708" y="608075"/>
                  </a:lnTo>
                  <a:lnTo>
                    <a:pt x="1676960" y="626732"/>
                  </a:lnTo>
                  <a:lnTo>
                    <a:pt x="1696815" y="645389"/>
                  </a:lnTo>
                  <a:lnTo>
                    <a:pt x="1715876" y="665236"/>
                  </a:lnTo>
                  <a:lnTo>
                    <a:pt x="1734540" y="685481"/>
                  </a:lnTo>
                  <a:lnTo>
                    <a:pt x="1752410" y="706519"/>
                  </a:lnTo>
                  <a:lnTo>
                    <a:pt x="1769882" y="728351"/>
                  </a:lnTo>
                  <a:lnTo>
                    <a:pt x="1786560" y="750184"/>
                  </a:lnTo>
                  <a:lnTo>
                    <a:pt x="1802841" y="772413"/>
                  </a:lnTo>
                  <a:lnTo>
                    <a:pt x="1818329" y="795436"/>
                  </a:lnTo>
                  <a:lnTo>
                    <a:pt x="1832624" y="818856"/>
                  </a:lnTo>
                  <a:lnTo>
                    <a:pt x="1846920" y="842673"/>
                  </a:lnTo>
                  <a:lnTo>
                    <a:pt x="1860024" y="866887"/>
                  </a:lnTo>
                  <a:lnTo>
                    <a:pt x="1994642" y="834337"/>
                  </a:lnTo>
                  <a:lnTo>
                    <a:pt x="2085975" y="1084019"/>
                  </a:lnTo>
                  <a:lnTo>
                    <a:pt x="1954931" y="1149516"/>
                  </a:lnTo>
                  <a:lnTo>
                    <a:pt x="1958108" y="1167776"/>
                  </a:lnTo>
                  <a:lnTo>
                    <a:pt x="1960491" y="1185638"/>
                  </a:lnTo>
                  <a:lnTo>
                    <a:pt x="1962476" y="1204295"/>
                  </a:lnTo>
                  <a:lnTo>
                    <a:pt x="1964462" y="1222952"/>
                  </a:lnTo>
                  <a:lnTo>
                    <a:pt x="1965653" y="1241212"/>
                  </a:lnTo>
                  <a:lnTo>
                    <a:pt x="1966447" y="1259868"/>
                  </a:lnTo>
                  <a:lnTo>
                    <a:pt x="1967242" y="1278922"/>
                  </a:lnTo>
                  <a:lnTo>
                    <a:pt x="1967242" y="1297975"/>
                  </a:lnTo>
                  <a:lnTo>
                    <a:pt x="1967242" y="1315441"/>
                  </a:lnTo>
                  <a:lnTo>
                    <a:pt x="1966845" y="1332907"/>
                  </a:lnTo>
                  <a:lnTo>
                    <a:pt x="1966050" y="1349976"/>
                  </a:lnTo>
                  <a:lnTo>
                    <a:pt x="1964859" y="1367839"/>
                  </a:lnTo>
                  <a:lnTo>
                    <a:pt x="1962873" y="1385305"/>
                  </a:lnTo>
                  <a:lnTo>
                    <a:pt x="1961285" y="1401977"/>
                  </a:lnTo>
                  <a:lnTo>
                    <a:pt x="1959300" y="1419442"/>
                  </a:lnTo>
                  <a:lnTo>
                    <a:pt x="1957314" y="1436114"/>
                  </a:lnTo>
                  <a:lnTo>
                    <a:pt x="1954137" y="1453183"/>
                  </a:lnTo>
                  <a:lnTo>
                    <a:pt x="1951357" y="1469855"/>
                  </a:lnTo>
                  <a:lnTo>
                    <a:pt x="1947784" y="1486527"/>
                  </a:lnTo>
                  <a:lnTo>
                    <a:pt x="1944210" y="1503199"/>
                  </a:lnTo>
                  <a:lnTo>
                    <a:pt x="1940239" y="1519871"/>
                  </a:lnTo>
                  <a:lnTo>
                    <a:pt x="1935871" y="1535749"/>
                  </a:lnTo>
                  <a:lnTo>
                    <a:pt x="1931899" y="1552024"/>
                  </a:lnTo>
                  <a:lnTo>
                    <a:pt x="1926737" y="1568299"/>
                  </a:lnTo>
                  <a:lnTo>
                    <a:pt x="2061355" y="1650468"/>
                  </a:lnTo>
                  <a:lnTo>
                    <a:pt x="1949372" y="1891020"/>
                  </a:lnTo>
                  <a:lnTo>
                    <a:pt x="1791723" y="1838623"/>
                  </a:lnTo>
                  <a:lnTo>
                    <a:pt x="1776633" y="1859264"/>
                  </a:lnTo>
                  <a:lnTo>
                    <a:pt x="1761146" y="1879112"/>
                  </a:lnTo>
                  <a:lnTo>
                    <a:pt x="1744468" y="1898165"/>
                  </a:lnTo>
                  <a:lnTo>
                    <a:pt x="1728186" y="1917219"/>
                  </a:lnTo>
                  <a:lnTo>
                    <a:pt x="1710714" y="1935876"/>
                  </a:lnTo>
                  <a:lnTo>
                    <a:pt x="1693241" y="1954135"/>
                  </a:lnTo>
                  <a:lnTo>
                    <a:pt x="1674975" y="1971204"/>
                  </a:lnTo>
                  <a:lnTo>
                    <a:pt x="1655914" y="1988670"/>
                  </a:lnTo>
                  <a:lnTo>
                    <a:pt x="1636853" y="2004945"/>
                  </a:lnTo>
                  <a:lnTo>
                    <a:pt x="1616998" y="2021220"/>
                  </a:lnTo>
                  <a:lnTo>
                    <a:pt x="1597143" y="2036701"/>
                  </a:lnTo>
                  <a:lnTo>
                    <a:pt x="1576494" y="2051388"/>
                  </a:lnTo>
                  <a:lnTo>
                    <a:pt x="1555844" y="2066075"/>
                  </a:lnTo>
                  <a:lnTo>
                    <a:pt x="1534401" y="2079572"/>
                  </a:lnTo>
                  <a:lnTo>
                    <a:pt x="1512957" y="2093068"/>
                  </a:lnTo>
                  <a:lnTo>
                    <a:pt x="1491117" y="2105770"/>
                  </a:lnTo>
                  <a:lnTo>
                    <a:pt x="1531621" y="2274474"/>
                  </a:lnTo>
                  <a:lnTo>
                    <a:pt x="1281844" y="2365376"/>
                  </a:lnTo>
                  <a:lnTo>
                    <a:pt x="1202821" y="2207787"/>
                  </a:lnTo>
                  <a:lnTo>
                    <a:pt x="1183363" y="2210962"/>
                  </a:lnTo>
                  <a:lnTo>
                    <a:pt x="1163508" y="2213741"/>
                  </a:lnTo>
                  <a:lnTo>
                    <a:pt x="1144050" y="2216123"/>
                  </a:lnTo>
                  <a:lnTo>
                    <a:pt x="1124195" y="2218504"/>
                  </a:lnTo>
                  <a:lnTo>
                    <a:pt x="1103943" y="2219695"/>
                  </a:lnTo>
                  <a:lnTo>
                    <a:pt x="1083690" y="2220886"/>
                  </a:lnTo>
                  <a:lnTo>
                    <a:pt x="1063438" y="2221680"/>
                  </a:lnTo>
                  <a:lnTo>
                    <a:pt x="1043186" y="2221680"/>
                  </a:lnTo>
                  <a:lnTo>
                    <a:pt x="1013007" y="2221283"/>
                  </a:lnTo>
                  <a:lnTo>
                    <a:pt x="983224" y="2220092"/>
                  </a:lnTo>
                  <a:lnTo>
                    <a:pt x="954235" y="2217711"/>
                  </a:lnTo>
                  <a:lnTo>
                    <a:pt x="924850" y="2214535"/>
                  </a:lnTo>
                  <a:lnTo>
                    <a:pt x="895862" y="2210565"/>
                  </a:lnTo>
                  <a:lnTo>
                    <a:pt x="867270" y="2205405"/>
                  </a:lnTo>
                  <a:lnTo>
                    <a:pt x="839076" y="2199451"/>
                  </a:lnTo>
                  <a:lnTo>
                    <a:pt x="810882" y="2192703"/>
                  </a:lnTo>
                  <a:lnTo>
                    <a:pt x="715180" y="2341162"/>
                  </a:lnTo>
                  <a:lnTo>
                    <a:pt x="474536" y="2229222"/>
                  </a:lnTo>
                  <a:lnTo>
                    <a:pt x="524968" y="2062900"/>
                  </a:lnTo>
                  <a:lnTo>
                    <a:pt x="504716" y="2049006"/>
                  </a:lnTo>
                  <a:lnTo>
                    <a:pt x="484464" y="2033525"/>
                  </a:lnTo>
                  <a:lnTo>
                    <a:pt x="465006" y="2018441"/>
                  </a:lnTo>
                  <a:lnTo>
                    <a:pt x="445945" y="2002960"/>
                  </a:lnTo>
                  <a:lnTo>
                    <a:pt x="427281" y="1986288"/>
                  </a:lnTo>
                  <a:lnTo>
                    <a:pt x="408617" y="1969616"/>
                  </a:lnTo>
                  <a:lnTo>
                    <a:pt x="390748" y="1952151"/>
                  </a:lnTo>
                  <a:lnTo>
                    <a:pt x="373672" y="1934685"/>
                  </a:lnTo>
                  <a:lnTo>
                    <a:pt x="356597" y="1916028"/>
                  </a:lnTo>
                  <a:lnTo>
                    <a:pt x="340316" y="1897371"/>
                  </a:lnTo>
                  <a:lnTo>
                    <a:pt x="324432" y="1878715"/>
                  </a:lnTo>
                  <a:lnTo>
                    <a:pt x="308548" y="1858867"/>
                  </a:lnTo>
                  <a:lnTo>
                    <a:pt x="293855" y="1839020"/>
                  </a:lnTo>
                  <a:lnTo>
                    <a:pt x="279559" y="1818775"/>
                  </a:lnTo>
                  <a:lnTo>
                    <a:pt x="265661" y="1797737"/>
                  </a:lnTo>
                  <a:lnTo>
                    <a:pt x="252556" y="1776301"/>
                  </a:lnTo>
                  <a:lnTo>
                    <a:pt x="91333" y="1811630"/>
                  </a:lnTo>
                  <a:lnTo>
                    <a:pt x="0" y="1562345"/>
                  </a:lnTo>
                  <a:lnTo>
                    <a:pt x="138191" y="1488512"/>
                  </a:lnTo>
                  <a:lnTo>
                    <a:pt x="133426" y="1465092"/>
                  </a:lnTo>
                  <a:lnTo>
                    <a:pt x="129852" y="1441672"/>
                  </a:lnTo>
                  <a:lnTo>
                    <a:pt x="126278" y="1418251"/>
                  </a:lnTo>
                  <a:lnTo>
                    <a:pt x="123498" y="1394434"/>
                  </a:lnTo>
                  <a:lnTo>
                    <a:pt x="121513" y="1370220"/>
                  </a:lnTo>
                  <a:lnTo>
                    <a:pt x="119527" y="1346403"/>
                  </a:lnTo>
                  <a:lnTo>
                    <a:pt x="118733" y="1322189"/>
                  </a:lnTo>
                  <a:lnTo>
                    <a:pt x="118336" y="1297975"/>
                  </a:lnTo>
                  <a:lnTo>
                    <a:pt x="118733" y="1269395"/>
                  </a:lnTo>
                  <a:lnTo>
                    <a:pt x="119924" y="1240418"/>
                  </a:lnTo>
                  <a:lnTo>
                    <a:pt x="122704" y="1211837"/>
                  </a:lnTo>
                  <a:lnTo>
                    <a:pt x="125484" y="1184051"/>
                  </a:lnTo>
                  <a:lnTo>
                    <a:pt x="129455" y="1155867"/>
                  </a:lnTo>
                  <a:lnTo>
                    <a:pt x="134220" y="1128478"/>
                  </a:lnTo>
                  <a:lnTo>
                    <a:pt x="139780" y="1101088"/>
                  </a:lnTo>
                  <a:lnTo>
                    <a:pt x="146133" y="1074095"/>
                  </a:lnTo>
                  <a:lnTo>
                    <a:pt x="24223" y="995896"/>
                  </a:lnTo>
                  <a:lnTo>
                    <a:pt x="136603" y="755344"/>
                  </a:lnTo>
                  <a:lnTo>
                    <a:pt x="268043" y="794642"/>
                  </a:lnTo>
                  <a:lnTo>
                    <a:pt x="283530" y="772016"/>
                  </a:lnTo>
                  <a:lnTo>
                    <a:pt x="299017" y="750184"/>
                  </a:lnTo>
                  <a:lnTo>
                    <a:pt x="315696" y="728351"/>
                  </a:lnTo>
                  <a:lnTo>
                    <a:pt x="332771" y="707313"/>
                  </a:lnTo>
                  <a:lnTo>
                    <a:pt x="350243" y="686274"/>
                  </a:lnTo>
                  <a:lnTo>
                    <a:pt x="368907" y="666824"/>
                  </a:lnTo>
                  <a:lnTo>
                    <a:pt x="387571" y="646976"/>
                  </a:lnTo>
                  <a:lnTo>
                    <a:pt x="407426" y="627923"/>
                  </a:lnTo>
                  <a:lnTo>
                    <a:pt x="427281" y="609266"/>
                  </a:lnTo>
                  <a:lnTo>
                    <a:pt x="447930" y="591403"/>
                  </a:lnTo>
                  <a:lnTo>
                    <a:pt x="468977" y="574334"/>
                  </a:lnTo>
                  <a:lnTo>
                    <a:pt x="490420" y="557662"/>
                  </a:lnTo>
                  <a:lnTo>
                    <a:pt x="512261" y="541784"/>
                  </a:lnTo>
                  <a:lnTo>
                    <a:pt x="535293" y="526303"/>
                  </a:lnTo>
                  <a:lnTo>
                    <a:pt x="557928" y="511616"/>
                  </a:lnTo>
                  <a:lnTo>
                    <a:pt x="581754" y="497723"/>
                  </a:lnTo>
                  <a:lnTo>
                    <a:pt x="554354" y="371890"/>
                  </a:lnTo>
                  <a:lnTo>
                    <a:pt x="803734" y="280988"/>
                  </a:lnTo>
                  <a:close/>
                  <a:moveTo>
                    <a:pt x="2013752" y="186531"/>
                  </a:moveTo>
                  <a:lnTo>
                    <a:pt x="2001871" y="186928"/>
                  </a:lnTo>
                  <a:lnTo>
                    <a:pt x="1989594" y="188119"/>
                  </a:lnTo>
                  <a:lnTo>
                    <a:pt x="1978109" y="190103"/>
                  </a:lnTo>
                  <a:lnTo>
                    <a:pt x="1966624" y="192881"/>
                  </a:lnTo>
                  <a:lnTo>
                    <a:pt x="1955139" y="196453"/>
                  </a:lnTo>
                  <a:lnTo>
                    <a:pt x="1944050" y="200819"/>
                  </a:lnTo>
                  <a:lnTo>
                    <a:pt x="1932962" y="205978"/>
                  </a:lnTo>
                  <a:lnTo>
                    <a:pt x="1922269" y="211534"/>
                  </a:lnTo>
                  <a:lnTo>
                    <a:pt x="1914348" y="216297"/>
                  </a:lnTo>
                  <a:lnTo>
                    <a:pt x="1906823" y="221853"/>
                  </a:lnTo>
                  <a:lnTo>
                    <a:pt x="1899695" y="227409"/>
                  </a:lnTo>
                  <a:lnTo>
                    <a:pt x="1892962" y="233363"/>
                  </a:lnTo>
                  <a:lnTo>
                    <a:pt x="1886230" y="239713"/>
                  </a:lnTo>
                  <a:lnTo>
                    <a:pt x="1880289" y="246063"/>
                  </a:lnTo>
                  <a:lnTo>
                    <a:pt x="1874349" y="252809"/>
                  </a:lnTo>
                  <a:lnTo>
                    <a:pt x="1869200" y="259953"/>
                  </a:lnTo>
                  <a:lnTo>
                    <a:pt x="1864052" y="267097"/>
                  </a:lnTo>
                  <a:lnTo>
                    <a:pt x="1859300" y="274241"/>
                  </a:lnTo>
                  <a:lnTo>
                    <a:pt x="1855339" y="281781"/>
                  </a:lnTo>
                  <a:lnTo>
                    <a:pt x="1850983" y="289719"/>
                  </a:lnTo>
                  <a:lnTo>
                    <a:pt x="1847419" y="297656"/>
                  </a:lnTo>
                  <a:lnTo>
                    <a:pt x="1844646" y="305594"/>
                  </a:lnTo>
                  <a:lnTo>
                    <a:pt x="1841874" y="313928"/>
                  </a:lnTo>
                  <a:lnTo>
                    <a:pt x="1839102" y="322263"/>
                  </a:lnTo>
                  <a:lnTo>
                    <a:pt x="1837518" y="330597"/>
                  </a:lnTo>
                  <a:lnTo>
                    <a:pt x="1835934" y="339328"/>
                  </a:lnTo>
                  <a:lnTo>
                    <a:pt x="1834350" y="348059"/>
                  </a:lnTo>
                  <a:lnTo>
                    <a:pt x="1833557" y="356791"/>
                  </a:lnTo>
                  <a:lnTo>
                    <a:pt x="1833557" y="365125"/>
                  </a:lnTo>
                  <a:lnTo>
                    <a:pt x="1833557" y="373856"/>
                  </a:lnTo>
                  <a:lnTo>
                    <a:pt x="1833953" y="382984"/>
                  </a:lnTo>
                  <a:lnTo>
                    <a:pt x="1835142" y="391716"/>
                  </a:lnTo>
                  <a:lnTo>
                    <a:pt x="1836726" y="400050"/>
                  </a:lnTo>
                  <a:lnTo>
                    <a:pt x="1838310" y="409178"/>
                  </a:lnTo>
                  <a:lnTo>
                    <a:pt x="1840290" y="417513"/>
                  </a:lnTo>
                  <a:lnTo>
                    <a:pt x="1843458" y="426244"/>
                  </a:lnTo>
                  <a:lnTo>
                    <a:pt x="1846230" y="434578"/>
                  </a:lnTo>
                  <a:lnTo>
                    <a:pt x="1850191" y="443310"/>
                  </a:lnTo>
                  <a:lnTo>
                    <a:pt x="1853755" y="451247"/>
                  </a:lnTo>
                  <a:lnTo>
                    <a:pt x="1858507" y="459581"/>
                  </a:lnTo>
                  <a:lnTo>
                    <a:pt x="1864844" y="469503"/>
                  </a:lnTo>
                  <a:lnTo>
                    <a:pt x="1871973" y="479028"/>
                  </a:lnTo>
                  <a:lnTo>
                    <a:pt x="1879497" y="488156"/>
                  </a:lnTo>
                  <a:lnTo>
                    <a:pt x="1887418" y="496888"/>
                  </a:lnTo>
                  <a:lnTo>
                    <a:pt x="1896527" y="504428"/>
                  </a:lnTo>
                  <a:lnTo>
                    <a:pt x="1905239" y="511969"/>
                  </a:lnTo>
                  <a:lnTo>
                    <a:pt x="1914744" y="518716"/>
                  </a:lnTo>
                  <a:lnTo>
                    <a:pt x="1924645" y="524669"/>
                  </a:lnTo>
                  <a:lnTo>
                    <a:pt x="1934942" y="529828"/>
                  </a:lnTo>
                  <a:lnTo>
                    <a:pt x="1945635" y="534988"/>
                  </a:lnTo>
                  <a:lnTo>
                    <a:pt x="1956723" y="538956"/>
                  </a:lnTo>
                  <a:lnTo>
                    <a:pt x="1967812" y="542131"/>
                  </a:lnTo>
                  <a:lnTo>
                    <a:pt x="1979297" y="545306"/>
                  </a:lnTo>
                  <a:lnTo>
                    <a:pt x="1990782" y="546894"/>
                  </a:lnTo>
                  <a:lnTo>
                    <a:pt x="2002267" y="548085"/>
                  </a:lnTo>
                  <a:lnTo>
                    <a:pt x="2014544" y="548481"/>
                  </a:lnTo>
                  <a:lnTo>
                    <a:pt x="2026425" y="548085"/>
                  </a:lnTo>
                  <a:lnTo>
                    <a:pt x="2038306" y="546894"/>
                  </a:lnTo>
                  <a:lnTo>
                    <a:pt x="2049791" y="544910"/>
                  </a:lnTo>
                  <a:lnTo>
                    <a:pt x="2061672" y="542131"/>
                  </a:lnTo>
                  <a:lnTo>
                    <a:pt x="2073157" y="538560"/>
                  </a:lnTo>
                  <a:lnTo>
                    <a:pt x="2084246" y="534194"/>
                  </a:lnTo>
                  <a:lnTo>
                    <a:pt x="2095335" y="529035"/>
                  </a:lnTo>
                  <a:lnTo>
                    <a:pt x="2106028" y="523081"/>
                  </a:lnTo>
                  <a:lnTo>
                    <a:pt x="2113552" y="518716"/>
                  </a:lnTo>
                  <a:lnTo>
                    <a:pt x="2121077" y="513556"/>
                  </a:lnTo>
                  <a:lnTo>
                    <a:pt x="2128206" y="508000"/>
                  </a:lnTo>
                  <a:lnTo>
                    <a:pt x="2134938" y="502047"/>
                  </a:lnTo>
                  <a:lnTo>
                    <a:pt x="2141275" y="496491"/>
                  </a:lnTo>
                  <a:lnTo>
                    <a:pt x="2147215" y="490141"/>
                  </a:lnTo>
                  <a:lnTo>
                    <a:pt x="2153156" y="483394"/>
                  </a:lnTo>
                  <a:lnTo>
                    <a:pt x="2158304" y="476647"/>
                  </a:lnTo>
                  <a:lnTo>
                    <a:pt x="2163452" y="469503"/>
                  </a:lnTo>
                  <a:lnTo>
                    <a:pt x="2168601" y="461566"/>
                  </a:lnTo>
                  <a:lnTo>
                    <a:pt x="2172957" y="454025"/>
                  </a:lnTo>
                  <a:lnTo>
                    <a:pt x="2176917" y="446485"/>
                  </a:lnTo>
                  <a:lnTo>
                    <a:pt x="2180482" y="438150"/>
                  </a:lnTo>
                  <a:lnTo>
                    <a:pt x="2183650" y="430213"/>
                  </a:lnTo>
                  <a:lnTo>
                    <a:pt x="2186818" y="421481"/>
                  </a:lnTo>
                  <a:lnTo>
                    <a:pt x="2189195" y="412750"/>
                  </a:lnTo>
                  <a:lnTo>
                    <a:pt x="2191175" y="404019"/>
                  </a:lnTo>
                  <a:lnTo>
                    <a:pt x="2192363" y="395288"/>
                  </a:lnTo>
                  <a:lnTo>
                    <a:pt x="2193947" y="386159"/>
                  </a:lnTo>
                  <a:lnTo>
                    <a:pt x="2194739" y="377428"/>
                  </a:lnTo>
                  <a:lnTo>
                    <a:pt x="2194739" y="368697"/>
                  </a:lnTo>
                  <a:lnTo>
                    <a:pt x="2194739" y="359569"/>
                  </a:lnTo>
                  <a:lnTo>
                    <a:pt x="2194343" y="351234"/>
                  </a:lnTo>
                  <a:lnTo>
                    <a:pt x="2192759" y="342503"/>
                  </a:lnTo>
                  <a:lnTo>
                    <a:pt x="2191571" y="333375"/>
                  </a:lnTo>
                  <a:lnTo>
                    <a:pt x="2189591" y="325041"/>
                  </a:lnTo>
                  <a:lnTo>
                    <a:pt x="2187610" y="316706"/>
                  </a:lnTo>
                  <a:lnTo>
                    <a:pt x="2184838" y="308372"/>
                  </a:lnTo>
                  <a:lnTo>
                    <a:pt x="2181670" y="299641"/>
                  </a:lnTo>
                  <a:lnTo>
                    <a:pt x="2178106" y="291703"/>
                  </a:lnTo>
                  <a:lnTo>
                    <a:pt x="2174145" y="283766"/>
                  </a:lnTo>
                  <a:lnTo>
                    <a:pt x="2169789" y="275828"/>
                  </a:lnTo>
                  <a:lnTo>
                    <a:pt x="2163452" y="265509"/>
                  </a:lnTo>
                  <a:lnTo>
                    <a:pt x="2156324" y="255984"/>
                  </a:lnTo>
                  <a:lnTo>
                    <a:pt x="2148799" y="247253"/>
                  </a:lnTo>
                  <a:lnTo>
                    <a:pt x="2140879" y="238522"/>
                  </a:lnTo>
                  <a:lnTo>
                    <a:pt x="2131770" y="230584"/>
                  </a:lnTo>
                  <a:lnTo>
                    <a:pt x="2123057" y="223441"/>
                  </a:lnTo>
                  <a:lnTo>
                    <a:pt x="2113552" y="216694"/>
                  </a:lnTo>
                  <a:lnTo>
                    <a:pt x="2103255" y="210344"/>
                  </a:lnTo>
                  <a:lnTo>
                    <a:pt x="2093355" y="204788"/>
                  </a:lnTo>
                  <a:lnTo>
                    <a:pt x="2082662" y="200422"/>
                  </a:lnTo>
                  <a:lnTo>
                    <a:pt x="2071969" y="196056"/>
                  </a:lnTo>
                  <a:lnTo>
                    <a:pt x="2060484" y="192881"/>
                  </a:lnTo>
                  <a:lnTo>
                    <a:pt x="2048999" y="190103"/>
                  </a:lnTo>
                  <a:lnTo>
                    <a:pt x="2037118" y="188119"/>
                  </a:lnTo>
                  <a:lnTo>
                    <a:pt x="2025633" y="186928"/>
                  </a:lnTo>
                  <a:lnTo>
                    <a:pt x="2013752" y="186531"/>
                  </a:lnTo>
                  <a:close/>
                  <a:moveTo>
                    <a:pt x="2066028" y="0"/>
                  </a:moveTo>
                  <a:lnTo>
                    <a:pt x="2156324" y="23812"/>
                  </a:lnTo>
                  <a:lnTo>
                    <a:pt x="2146027" y="100013"/>
                  </a:lnTo>
                  <a:lnTo>
                    <a:pt x="2140916" y="118533"/>
                  </a:lnTo>
                  <a:lnTo>
                    <a:pt x="2134542" y="115094"/>
                  </a:lnTo>
                  <a:lnTo>
                    <a:pt x="2132671" y="114357"/>
                  </a:lnTo>
                  <a:lnTo>
                    <a:pt x="2132562" y="114300"/>
                  </a:lnTo>
                  <a:lnTo>
                    <a:pt x="2123453" y="110728"/>
                  </a:lnTo>
                  <a:lnTo>
                    <a:pt x="2132671" y="114357"/>
                  </a:lnTo>
                  <a:lnTo>
                    <a:pt x="2140879" y="118666"/>
                  </a:lnTo>
                  <a:lnTo>
                    <a:pt x="2140916" y="118533"/>
                  </a:lnTo>
                  <a:lnTo>
                    <a:pt x="2144839" y="120650"/>
                  </a:lnTo>
                  <a:lnTo>
                    <a:pt x="2153552" y="125413"/>
                  </a:lnTo>
                  <a:lnTo>
                    <a:pt x="2167413" y="133747"/>
                  </a:lnTo>
                  <a:lnTo>
                    <a:pt x="2174145" y="138113"/>
                  </a:lnTo>
                  <a:lnTo>
                    <a:pt x="2180878" y="142875"/>
                  </a:lnTo>
                  <a:lnTo>
                    <a:pt x="2181274" y="143272"/>
                  </a:lnTo>
                  <a:lnTo>
                    <a:pt x="2187610" y="148034"/>
                  </a:lnTo>
                  <a:lnTo>
                    <a:pt x="2193947" y="153194"/>
                  </a:lnTo>
                  <a:lnTo>
                    <a:pt x="2205432" y="163909"/>
                  </a:lnTo>
                  <a:lnTo>
                    <a:pt x="2212560" y="170656"/>
                  </a:lnTo>
                  <a:lnTo>
                    <a:pt x="2221273" y="180181"/>
                  </a:lnTo>
                  <a:lnTo>
                    <a:pt x="2226433" y="186128"/>
                  </a:lnTo>
                  <a:lnTo>
                    <a:pt x="2226422" y="186134"/>
                  </a:lnTo>
                  <a:lnTo>
                    <a:pt x="2229194" y="189309"/>
                  </a:lnTo>
                  <a:lnTo>
                    <a:pt x="2226433" y="186128"/>
                  </a:lnTo>
                  <a:lnTo>
                    <a:pt x="2244639" y="175419"/>
                  </a:lnTo>
                  <a:lnTo>
                    <a:pt x="2315925" y="143669"/>
                  </a:lnTo>
                  <a:lnTo>
                    <a:pt x="2363053" y="224234"/>
                  </a:lnTo>
                  <a:lnTo>
                    <a:pt x="2302064" y="270669"/>
                  </a:lnTo>
                  <a:lnTo>
                    <a:pt x="2280282" y="283369"/>
                  </a:lnTo>
                  <a:lnTo>
                    <a:pt x="2284242" y="296466"/>
                  </a:lnTo>
                  <a:lnTo>
                    <a:pt x="2287015" y="309166"/>
                  </a:lnTo>
                  <a:lnTo>
                    <a:pt x="2289787" y="322263"/>
                  </a:lnTo>
                  <a:lnTo>
                    <a:pt x="2291371" y="335359"/>
                  </a:lnTo>
                  <a:lnTo>
                    <a:pt x="2292559" y="348456"/>
                  </a:lnTo>
                  <a:lnTo>
                    <a:pt x="2293351" y="361553"/>
                  </a:lnTo>
                  <a:lnTo>
                    <a:pt x="2293351" y="374650"/>
                  </a:lnTo>
                  <a:lnTo>
                    <a:pt x="2292559" y="387350"/>
                  </a:lnTo>
                  <a:lnTo>
                    <a:pt x="2318301" y="394097"/>
                  </a:lnTo>
                  <a:lnTo>
                    <a:pt x="2390775" y="422275"/>
                  </a:lnTo>
                  <a:lnTo>
                    <a:pt x="2367409" y="512763"/>
                  </a:lnTo>
                  <a:lnTo>
                    <a:pt x="2291371" y="502047"/>
                  </a:lnTo>
                  <a:lnTo>
                    <a:pt x="2262857" y="494506"/>
                  </a:lnTo>
                  <a:lnTo>
                    <a:pt x="2256916" y="506016"/>
                  </a:lnTo>
                  <a:lnTo>
                    <a:pt x="2250183" y="517128"/>
                  </a:lnTo>
                  <a:lnTo>
                    <a:pt x="2243451" y="527447"/>
                  </a:lnTo>
                  <a:lnTo>
                    <a:pt x="2235926" y="537766"/>
                  </a:lnTo>
                  <a:lnTo>
                    <a:pt x="2228006" y="547688"/>
                  </a:lnTo>
                  <a:lnTo>
                    <a:pt x="2219293" y="557610"/>
                  </a:lnTo>
                  <a:lnTo>
                    <a:pt x="2210580" y="566738"/>
                  </a:lnTo>
                  <a:lnTo>
                    <a:pt x="2201075" y="575469"/>
                  </a:lnTo>
                  <a:lnTo>
                    <a:pt x="2216125" y="601266"/>
                  </a:lnTo>
                  <a:lnTo>
                    <a:pt x="2247807" y="671910"/>
                  </a:lnTo>
                  <a:lnTo>
                    <a:pt x="2167413" y="719932"/>
                  </a:lnTo>
                  <a:lnTo>
                    <a:pt x="2121077" y="658416"/>
                  </a:lnTo>
                  <a:lnTo>
                    <a:pt x="2105632" y="632222"/>
                  </a:lnTo>
                  <a:lnTo>
                    <a:pt x="2110780" y="629841"/>
                  </a:lnTo>
                  <a:lnTo>
                    <a:pt x="2115929" y="627857"/>
                  </a:lnTo>
                  <a:lnTo>
                    <a:pt x="2104048" y="632222"/>
                  </a:lnTo>
                  <a:lnTo>
                    <a:pt x="2092563" y="635794"/>
                  </a:lnTo>
                  <a:lnTo>
                    <a:pt x="2083058" y="638969"/>
                  </a:lnTo>
                  <a:lnTo>
                    <a:pt x="2067217" y="642541"/>
                  </a:lnTo>
                  <a:lnTo>
                    <a:pt x="2059296" y="643732"/>
                  </a:lnTo>
                  <a:lnTo>
                    <a:pt x="2050583" y="644922"/>
                  </a:lnTo>
                  <a:lnTo>
                    <a:pt x="2048999" y="644922"/>
                  </a:lnTo>
                  <a:lnTo>
                    <a:pt x="2033554" y="646907"/>
                  </a:lnTo>
                  <a:lnTo>
                    <a:pt x="2018505" y="647303"/>
                  </a:lnTo>
                  <a:lnTo>
                    <a:pt x="2014544" y="647700"/>
                  </a:lnTo>
                  <a:lnTo>
                    <a:pt x="2008208" y="647303"/>
                  </a:lnTo>
                  <a:lnTo>
                    <a:pt x="2002617" y="647117"/>
                  </a:lnTo>
                  <a:lnTo>
                    <a:pt x="1994743" y="646510"/>
                  </a:lnTo>
                  <a:lnTo>
                    <a:pt x="1984842" y="645716"/>
                  </a:lnTo>
                  <a:lnTo>
                    <a:pt x="1996327" y="646907"/>
                  </a:lnTo>
                  <a:lnTo>
                    <a:pt x="2002617" y="647117"/>
                  </a:lnTo>
                  <a:lnTo>
                    <a:pt x="2005039" y="647303"/>
                  </a:lnTo>
                  <a:lnTo>
                    <a:pt x="1994347" y="687785"/>
                  </a:lnTo>
                  <a:lnTo>
                    <a:pt x="1970189" y="747713"/>
                  </a:lnTo>
                  <a:lnTo>
                    <a:pt x="1879497" y="724297"/>
                  </a:lnTo>
                  <a:lnTo>
                    <a:pt x="1886230" y="662385"/>
                  </a:lnTo>
                  <a:lnTo>
                    <a:pt x="1896923" y="621507"/>
                  </a:lnTo>
                  <a:lnTo>
                    <a:pt x="1904447" y="625078"/>
                  </a:lnTo>
                  <a:lnTo>
                    <a:pt x="1893754" y="619919"/>
                  </a:lnTo>
                  <a:lnTo>
                    <a:pt x="1883061" y="614363"/>
                  </a:lnTo>
                  <a:lnTo>
                    <a:pt x="1874745" y="609997"/>
                  </a:lnTo>
                  <a:lnTo>
                    <a:pt x="1860884" y="601663"/>
                  </a:lnTo>
                  <a:lnTo>
                    <a:pt x="1854151" y="596900"/>
                  </a:lnTo>
                  <a:lnTo>
                    <a:pt x="1847419" y="592535"/>
                  </a:lnTo>
                  <a:lnTo>
                    <a:pt x="1846627" y="592138"/>
                  </a:lnTo>
                  <a:lnTo>
                    <a:pt x="1840290" y="586978"/>
                  </a:lnTo>
                  <a:lnTo>
                    <a:pt x="1834350" y="581819"/>
                  </a:lnTo>
                  <a:lnTo>
                    <a:pt x="1822469" y="571103"/>
                  </a:lnTo>
                  <a:lnTo>
                    <a:pt x="1815736" y="564356"/>
                  </a:lnTo>
                  <a:lnTo>
                    <a:pt x="1809516" y="557841"/>
                  </a:lnTo>
                  <a:lnTo>
                    <a:pt x="1805439" y="553244"/>
                  </a:lnTo>
                  <a:lnTo>
                    <a:pt x="1799103" y="545703"/>
                  </a:lnTo>
                  <a:lnTo>
                    <a:pt x="1807023" y="555228"/>
                  </a:lnTo>
                  <a:lnTo>
                    <a:pt x="1809516" y="557841"/>
                  </a:lnTo>
                  <a:lnTo>
                    <a:pt x="1811776" y="560388"/>
                  </a:lnTo>
                  <a:lnTo>
                    <a:pt x="1779697" y="579438"/>
                  </a:lnTo>
                  <a:lnTo>
                    <a:pt x="1720292" y="604044"/>
                  </a:lnTo>
                  <a:lnTo>
                    <a:pt x="1673164" y="523875"/>
                  </a:lnTo>
                  <a:lnTo>
                    <a:pt x="1721480" y="484585"/>
                  </a:lnTo>
                  <a:lnTo>
                    <a:pt x="1752767" y="465931"/>
                  </a:lnTo>
                  <a:lnTo>
                    <a:pt x="1748410" y="452835"/>
                  </a:lnTo>
                  <a:lnTo>
                    <a:pt x="1744450" y="439341"/>
                  </a:lnTo>
                  <a:lnTo>
                    <a:pt x="1741282" y="425847"/>
                  </a:lnTo>
                  <a:lnTo>
                    <a:pt x="1738510" y="412353"/>
                  </a:lnTo>
                  <a:lnTo>
                    <a:pt x="1736530" y="398860"/>
                  </a:lnTo>
                  <a:lnTo>
                    <a:pt x="1735737" y="385366"/>
                  </a:lnTo>
                  <a:lnTo>
                    <a:pt x="1734945" y="371475"/>
                  </a:lnTo>
                  <a:lnTo>
                    <a:pt x="1735341" y="357981"/>
                  </a:lnTo>
                  <a:lnTo>
                    <a:pt x="1704451" y="350441"/>
                  </a:lnTo>
                  <a:lnTo>
                    <a:pt x="1644650" y="325438"/>
                  </a:lnTo>
                  <a:lnTo>
                    <a:pt x="1668412" y="235347"/>
                  </a:lnTo>
                  <a:lnTo>
                    <a:pt x="1730193" y="242094"/>
                  </a:lnTo>
                  <a:lnTo>
                    <a:pt x="1760687" y="250031"/>
                  </a:lnTo>
                  <a:lnTo>
                    <a:pt x="1766628" y="237331"/>
                  </a:lnTo>
                  <a:lnTo>
                    <a:pt x="1773361" y="225028"/>
                  </a:lnTo>
                  <a:lnTo>
                    <a:pt x="1781281" y="213519"/>
                  </a:lnTo>
                  <a:lnTo>
                    <a:pt x="1789202" y="201613"/>
                  </a:lnTo>
                  <a:lnTo>
                    <a:pt x="1797915" y="190500"/>
                  </a:lnTo>
                  <a:lnTo>
                    <a:pt x="1807023" y="179784"/>
                  </a:lnTo>
                  <a:lnTo>
                    <a:pt x="1816924" y="169069"/>
                  </a:lnTo>
                  <a:lnTo>
                    <a:pt x="1827221" y="159544"/>
                  </a:lnTo>
                  <a:lnTo>
                    <a:pt x="1812964" y="135334"/>
                  </a:lnTo>
                  <a:lnTo>
                    <a:pt x="1788410" y="75406"/>
                  </a:lnTo>
                  <a:lnTo>
                    <a:pt x="1868804" y="27781"/>
                  </a:lnTo>
                  <a:lnTo>
                    <a:pt x="1907219" y="76994"/>
                  </a:lnTo>
                  <a:lnTo>
                    <a:pt x="1923061" y="102791"/>
                  </a:lnTo>
                  <a:lnTo>
                    <a:pt x="1917516" y="105172"/>
                  </a:lnTo>
                  <a:lnTo>
                    <a:pt x="1912368" y="107156"/>
                  </a:lnTo>
                  <a:lnTo>
                    <a:pt x="1924249" y="102791"/>
                  </a:lnTo>
                  <a:lnTo>
                    <a:pt x="1935734" y="99219"/>
                  </a:lnTo>
                  <a:lnTo>
                    <a:pt x="1945239" y="96044"/>
                  </a:lnTo>
                  <a:lnTo>
                    <a:pt x="1961080" y="92869"/>
                  </a:lnTo>
                  <a:lnTo>
                    <a:pt x="1969001" y="91281"/>
                  </a:lnTo>
                  <a:lnTo>
                    <a:pt x="1977317" y="89694"/>
                  </a:lnTo>
                  <a:lnTo>
                    <a:pt x="1979297" y="89694"/>
                  </a:lnTo>
                  <a:lnTo>
                    <a:pt x="1994347" y="88106"/>
                  </a:lnTo>
                  <a:lnTo>
                    <a:pt x="2009792" y="87709"/>
                  </a:lnTo>
                  <a:lnTo>
                    <a:pt x="2013752" y="87709"/>
                  </a:lnTo>
                  <a:lnTo>
                    <a:pt x="2019693" y="87709"/>
                  </a:lnTo>
                  <a:lnTo>
                    <a:pt x="2031970" y="88503"/>
                  </a:lnTo>
                  <a:lnTo>
                    <a:pt x="2043455" y="89297"/>
                  </a:lnTo>
                  <a:lnTo>
                    <a:pt x="2034346" y="88503"/>
                  </a:lnTo>
                  <a:lnTo>
                    <a:pt x="2038306" y="72628"/>
                  </a:lnTo>
                  <a:lnTo>
                    <a:pt x="2066028" y="0"/>
                  </a:lnTo>
                  <a:close/>
                </a:path>
              </a:pathLst>
            </a:custGeom>
            <a:solidFill>
              <a:srgbClr val="0599D7"/>
            </a:solidFill>
            <a:ln>
              <a:noFill/>
            </a:ln>
          </p:spPr>
          <p:txBody>
            <a:bodyPr lIns="128691" tIns="64344" rIns="128691" bIns="64344"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 defTabSz="1212449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383" dirty="0">
                <a:solidFill>
                  <a:srgbClr val="FFFFFF">
                    <a:lumMod val="50000"/>
                  </a:srgb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6A659508-0878-4C51-BADC-00688BC561AB}"/>
              </a:ext>
            </a:extLst>
          </p:cNvPr>
          <p:cNvGrpSpPr/>
          <p:nvPr/>
        </p:nvGrpSpPr>
        <p:grpSpPr>
          <a:xfrm>
            <a:off x="5800917" y="4367016"/>
            <a:ext cx="1659268" cy="1288656"/>
            <a:chOff x="5988573" y="4886996"/>
            <a:chExt cx="1659268" cy="1288656"/>
          </a:xfrm>
        </p:grpSpPr>
        <p:sp>
          <p:nvSpPr>
            <p:cNvPr id="26" name="椭圆 34">
              <a:extLst>
                <a:ext uri="{FF2B5EF4-FFF2-40B4-BE49-F238E27FC236}">
                  <a16:creationId xmlns:a16="http://schemas.microsoft.com/office/drawing/2014/main" id="{91C01D5C-1CEF-45F7-8143-5D574F44E55B}"/>
                </a:ext>
              </a:extLst>
            </p:cNvPr>
            <p:cNvSpPr/>
            <p:nvPr/>
          </p:nvSpPr>
          <p:spPr>
            <a:xfrm rot="5400000">
              <a:off x="6173879" y="4701690"/>
              <a:ext cx="1288656" cy="1659268"/>
            </a:xfrm>
            <a:custGeom>
              <a:avLst/>
              <a:gdLst/>
              <a:ahLst/>
              <a:cxnLst/>
              <a:rect l="l" t="t" r="r" b="b"/>
              <a:pathLst>
                <a:path w="1118836" h="1438889">
                  <a:moveTo>
                    <a:pt x="548270" y="0"/>
                  </a:moveTo>
                  <a:lnTo>
                    <a:pt x="721662" y="346785"/>
                  </a:lnTo>
                  <a:cubicBezTo>
                    <a:pt x="951885" y="413972"/>
                    <a:pt x="1118836" y="627225"/>
                    <a:pt x="1118836" y="879471"/>
                  </a:cubicBezTo>
                  <a:cubicBezTo>
                    <a:pt x="1118836" y="1188429"/>
                    <a:pt x="868376" y="1438889"/>
                    <a:pt x="559418" y="1438889"/>
                  </a:cubicBezTo>
                  <a:cubicBezTo>
                    <a:pt x="250460" y="1438889"/>
                    <a:pt x="0" y="1188429"/>
                    <a:pt x="0" y="879471"/>
                  </a:cubicBezTo>
                  <a:cubicBezTo>
                    <a:pt x="0" y="636984"/>
                    <a:pt x="154283" y="430531"/>
                    <a:pt x="370781" y="354978"/>
                  </a:cubicBezTo>
                  <a:close/>
                </a:path>
              </a:pathLst>
            </a:custGeom>
            <a:solidFill>
              <a:srgbClr val="0599D7"/>
            </a:solidFill>
            <a:ln>
              <a:noFill/>
            </a:ln>
            <a:effectLst>
              <a:outerShdw blurRad="177800" dist="88900" dir="8100000" algn="tr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691" tIns="64344" rIns="128691" bIns="64344" rtlCol="0" anchor="ctr"/>
            <a:lstStyle/>
            <a:p>
              <a:pPr algn="ctr" defTabSz="1212449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630">
                <a:solidFill>
                  <a:srgbClr val="FFFFFF">
                    <a:lumMod val="50000"/>
                  </a:srgbClr>
                </a:solidFill>
                <a:cs typeface="+mn-ea"/>
                <a:sym typeface="+mn-lt"/>
              </a:endParaRPr>
            </a:p>
          </p:txBody>
        </p:sp>
        <p:sp>
          <p:nvSpPr>
            <p:cNvPr id="27" name="KSO_Shape">
              <a:extLst>
                <a:ext uri="{FF2B5EF4-FFF2-40B4-BE49-F238E27FC236}">
                  <a16:creationId xmlns:a16="http://schemas.microsoft.com/office/drawing/2014/main" id="{EDDFD594-F9FF-477F-80A1-5D5A860957BE}"/>
                </a:ext>
              </a:extLst>
            </p:cNvPr>
            <p:cNvSpPr/>
            <p:nvPr/>
          </p:nvSpPr>
          <p:spPr>
            <a:xfrm>
              <a:off x="6291809" y="5196373"/>
              <a:ext cx="676276" cy="675470"/>
            </a:xfrm>
            <a:custGeom>
              <a:avLst/>
              <a:gdLst>
                <a:gd name="connsiteX0" fmla="*/ 1063385 w 1944000"/>
                <a:gd name="connsiteY0" fmla="*/ 1082014 h 1944000"/>
                <a:gd name="connsiteX1" fmla="*/ 1093900 w 1944000"/>
                <a:gd name="connsiteY1" fmla="*/ 1089952 h 1944000"/>
                <a:gd name="connsiteX2" fmla="*/ 1121871 w 1944000"/>
                <a:gd name="connsiteY2" fmla="*/ 1097572 h 1944000"/>
                <a:gd name="connsiteX3" fmla="*/ 1146982 w 1944000"/>
                <a:gd name="connsiteY3" fmla="*/ 1104557 h 1944000"/>
                <a:gd name="connsiteX4" fmla="*/ 1169550 w 1944000"/>
                <a:gd name="connsiteY4" fmla="*/ 1111542 h 1944000"/>
                <a:gd name="connsiteX5" fmla="*/ 1188940 w 1944000"/>
                <a:gd name="connsiteY5" fmla="*/ 1118209 h 1944000"/>
                <a:gd name="connsiteX6" fmla="*/ 1205469 w 1944000"/>
                <a:gd name="connsiteY6" fmla="*/ 1124559 h 1944000"/>
                <a:gd name="connsiteX7" fmla="*/ 1212779 w 1944000"/>
                <a:gd name="connsiteY7" fmla="*/ 1127734 h 1944000"/>
                <a:gd name="connsiteX8" fmla="*/ 1219137 w 1944000"/>
                <a:gd name="connsiteY8" fmla="*/ 1130592 h 1944000"/>
                <a:gd name="connsiteX9" fmla="*/ 1225176 w 1944000"/>
                <a:gd name="connsiteY9" fmla="*/ 1133449 h 1944000"/>
                <a:gd name="connsiteX10" fmla="*/ 1230262 w 1944000"/>
                <a:gd name="connsiteY10" fmla="*/ 1136307 h 1944000"/>
                <a:gd name="connsiteX11" fmla="*/ 1238526 w 1944000"/>
                <a:gd name="connsiteY11" fmla="*/ 1141704 h 1944000"/>
                <a:gd name="connsiteX12" fmla="*/ 1245837 w 1944000"/>
                <a:gd name="connsiteY12" fmla="*/ 1146784 h 1944000"/>
                <a:gd name="connsiteX13" fmla="*/ 1253148 w 1944000"/>
                <a:gd name="connsiteY13" fmla="*/ 1152499 h 1944000"/>
                <a:gd name="connsiteX14" fmla="*/ 1259823 w 1944000"/>
                <a:gd name="connsiteY14" fmla="*/ 1158532 h 1944000"/>
                <a:gd name="connsiteX15" fmla="*/ 1265862 w 1944000"/>
                <a:gd name="connsiteY15" fmla="*/ 1164564 h 1944000"/>
                <a:gd name="connsiteX16" fmla="*/ 1271266 w 1944000"/>
                <a:gd name="connsiteY16" fmla="*/ 1170914 h 1944000"/>
                <a:gd name="connsiteX17" fmla="*/ 1276351 w 1944000"/>
                <a:gd name="connsiteY17" fmla="*/ 1177582 h 1944000"/>
                <a:gd name="connsiteX18" fmla="*/ 1280801 w 1944000"/>
                <a:gd name="connsiteY18" fmla="*/ 1184567 h 1944000"/>
                <a:gd name="connsiteX19" fmla="*/ 1284934 w 1944000"/>
                <a:gd name="connsiteY19" fmla="*/ 1191234 h 1944000"/>
                <a:gd name="connsiteX20" fmla="*/ 1288112 w 1944000"/>
                <a:gd name="connsiteY20" fmla="*/ 1198537 h 1944000"/>
                <a:gd name="connsiteX21" fmla="*/ 1291291 w 1944000"/>
                <a:gd name="connsiteY21" fmla="*/ 1206157 h 1944000"/>
                <a:gd name="connsiteX22" fmla="*/ 1293516 w 1944000"/>
                <a:gd name="connsiteY22" fmla="*/ 1214094 h 1944000"/>
                <a:gd name="connsiteX23" fmla="*/ 1295423 w 1944000"/>
                <a:gd name="connsiteY23" fmla="*/ 1222032 h 1944000"/>
                <a:gd name="connsiteX24" fmla="*/ 1296694 w 1944000"/>
                <a:gd name="connsiteY24" fmla="*/ 1230287 h 1944000"/>
                <a:gd name="connsiteX25" fmla="*/ 1297330 w 1944000"/>
                <a:gd name="connsiteY25" fmla="*/ 1238859 h 1944000"/>
                <a:gd name="connsiteX26" fmla="*/ 1297648 w 1944000"/>
                <a:gd name="connsiteY26" fmla="*/ 1247432 h 1944000"/>
                <a:gd name="connsiteX27" fmla="*/ 1297330 w 1944000"/>
                <a:gd name="connsiteY27" fmla="*/ 1257275 h 1944000"/>
                <a:gd name="connsiteX28" fmla="*/ 1296377 w 1944000"/>
                <a:gd name="connsiteY28" fmla="*/ 1266800 h 1944000"/>
                <a:gd name="connsiteX29" fmla="*/ 1295105 w 1944000"/>
                <a:gd name="connsiteY29" fmla="*/ 1276007 h 1944000"/>
                <a:gd name="connsiteX30" fmla="*/ 1292880 w 1944000"/>
                <a:gd name="connsiteY30" fmla="*/ 1285215 h 1944000"/>
                <a:gd name="connsiteX31" fmla="*/ 1290019 w 1944000"/>
                <a:gd name="connsiteY31" fmla="*/ 1294422 h 1944000"/>
                <a:gd name="connsiteX32" fmla="*/ 1286841 w 1944000"/>
                <a:gd name="connsiteY32" fmla="*/ 1303312 h 1944000"/>
                <a:gd name="connsiteX33" fmla="*/ 1283344 w 1944000"/>
                <a:gd name="connsiteY33" fmla="*/ 1312202 h 1944000"/>
                <a:gd name="connsiteX34" fmla="*/ 1278576 w 1944000"/>
                <a:gd name="connsiteY34" fmla="*/ 1320775 h 1944000"/>
                <a:gd name="connsiteX35" fmla="*/ 1273808 w 1944000"/>
                <a:gd name="connsiteY35" fmla="*/ 1329347 h 1944000"/>
                <a:gd name="connsiteX36" fmla="*/ 1267769 w 1944000"/>
                <a:gd name="connsiteY36" fmla="*/ 1337602 h 1944000"/>
                <a:gd name="connsiteX37" fmla="*/ 1261412 w 1944000"/>
                <a:gd name="connsiteY37" fmla="*/ 1345857 h 1944000"/>
                <a:gd name="connsiteX38" fmla="*/ 1254737 w 1944000"/>
                <a:gd name="connsiteY38" fmla="*/ 1353795 h 1944000"/>
                <a:gd name="connsiteX39" fmla="*/ 1247426 w 1944000"/>
                <a:gd name="connsiteY39" fmla="*/ 1361732 h 1944000"/>
                <a:gd name="connsiteX40" fmla="*/ 1239162 w 1944000"/>
                <a:gd name="connsiteY40" fmla="*/ 1369670 h 1944000"/>
                <a:gd name="connsiteX41" fmla="*/ 1230580 w 1944000"/>
                <a:gd name="connsiteY41" fmla="*/ 1376655 h 1944000"/>
                <a:gd name="connsiteX42" fmla="*/ 1221362 w 1944000"/>
                <a:gd name="connsiteY42" fmla="*/ 1384275 h 1944000"/>
                <a:gd name="connsiteX43" fmla="*/ 1214051 w 1944000"/>
                <a:gd name="connsiteY43" fmla="*/ 1389672 h 1944000"/>
                <a:gd name="connsiteX44" fmla="*/ 1206422 w 1944000"/>
                <a:gd name="connsiteY44" fmla="*/ 1394435 h 1944000"/>
                <a:gd name="connsiteX45" fmla="*/ 1198476 w 1944000"/>
                <a:gd name="connsiteY45" fmla="*/ 1399515 h 1944000"/>
                <a:gd name="connsiteX46" fmla="*/ 1190211 w 1944000"/>
                <a:gd name="connsiteY46" fmla="*/ 1403960 h 1944000"/>
                <a:gd name="connsiteX47" fmla="*/ 1181311 w 1944000"/>
                <a:gd name="connsiteY47" fmla="*/ 1408087 h 1944000"/>
                <a:gd name="connsiteX48" fmla="*/ 1172411 w 1944000"/>
                <a:gd name="connsiteY48" fmla="*/ 1411897 h 1944000"/>
                <a:gd name="connsiteX49" fmla="*/ 1163193 w 1944000"/>
                <a:gd name="connsiteY49" fmla="*/ 1416025 h 1944000"/>
                <a:gd name="connsiteX50" fmla="*/ 1153340 w 1944000"/>
                <a:gd name="connsiteY50" fmla="*/ 1419517 h 1944000"/>
                <a:gd name="connsiteX51" fmla="*/ 1143486 w 1944000"/>
                <a:gd name="connsiteY51" fmla="*/ 1422692 h 1944000"/>
                <a:gd name="connsiteX52" fmla="*/ 1132997 w 1944000"/>
                <a:gd name="connsiteY52" fmla="*/ 1425867 h 1944000"/>
                <a:gd name="connsiteX53" fmla="*/ 1122189 w 1944000"/>
                <a:gd name="connsiteY53" fmla="*/ 1428407 h 1944000"/>
                <a:gd name="connsiteX54" fmla="*/ 1111064 w 1944000"/>
                <a:gd name="connsiteY54" fmla="*/ 1431265 h 1944000"/>
                <a:gd name="connsiteX55" fmla="*/ 1099621 w 1944000"/>
                <a:gd name="connsiteY55" fmla="*/ 1433487 h 1944000"/>
                <a:gd name="connsiteX56" fmla="*/ 1087860 w 1944000"/>
                <a:gd name="connsiteY56" fmla="*/ 1435392 h 1944000"/>
                <a:gd name="connsiteX57" fmla="*/ 1075782 w 1944000"/>
                <a:gd name="connsiteY57" fmla="*/ 1436980 h 1944000"/>
                <a:gd name="connsiteX58" fmla="*/ 1063385 w 1944000"/>
                <a:gd name="connsiteY58" fmla="*/ 1438567 h 1944000"/>
                <a:gd name="connsiteX59" fmla="*/ 880616 w 1944000"/>
                <a:gd name="connsiteY59" fmla="*/ 505752 h 1944000"/>
                <a:gd name="connsiteX60" fmla="*/ 880616 w 1944000"/>
                <a:gd name="connsiteY60" fmla="*/ 814362 h 1944000"/>
                <a:gd name="connsiteX61" fmla="*/ 847241 w 1944000"/>
                <a:gd name="connsiteY61" fmla="*/ 805789 h 1944000"/>
                <a:gd name="connsiteX62" fmla="*/ 820223 w 1944000"/>
                <a:gd name="connsiteY62" fmla="*/ 798804 h 1944000"/>
                <a:gd name="connsiteX63" fmla="*/ 799879 w 1944000"/>
                <a:gd name="connsiteY63" fmla="*/ 793089 h 1944000"/>
                <a:gd name="connsiteX64" fmla="*/ 785894 w 1944000"/>
                <a:gd name="connsiteY64" fmla="*/ 788327 h 1944000"/>
                <a:gd name="connsiteX65" fmla="*/ 771590 w 1944000"/>
                <a:gd name="connsiteY65" fmla="*/ 782929 h 1944000"/>
                <a:gd name="connsiteX66" fmla="*/ 757922 w 1944000"/>
                <a:gd name="connsiteY66" fmla="*/ 776897 h 1944000"/>
                <a:gd name="connsiteX67" fmla="*/ 745843 w 1944000"/>
                <a:gd name="connsiteY67" fmla="*/ 770229 h 1944000"/>
                <a:gd name="connsiteX68" fmla="*/ 739804 w 1944000"/>
                <a:gd name="connsiteY68" fmla="*/ 767054 h 1944000"/>
                <a:gd name="connsiteX69" fmla="*/ 734400 w 1944000"/>
                <a:gd name="connsiteY69" fmla="*/ 763879 h 1944000"/>
                <a:gd name="connsiteX70" fmla="*/ 728679 w 1944000"/>
                <a:gd name="connsiteY70" fmla="*/ 760069 h 1944000"/>
                <a:gd name="connsiteX71" fmla="*/ 723593 w 1944000"/>
                <a:gd name="connsiteY71" fmla="*/ 756577 h 1944000"/>
                <a:gd name="connsiteX72" fmla="*/ 718825 w 1944000"/>
                <a:gd name="connsiteY72" fmla="*/ 752767 h 1944000"/>
                <a:gd name="connsiteX73" fmla="*/ 714057 w 1944000"/>
                <a:gd name="connsiteY73" fmla="*/ 749274 h 1944000"/>
                <a:gd name="connsiteX74" fmla="*/ 709925 w 1944000"/>
                <a:gd name="connsiteY74" fmla="*/ 745464 h 1944000"/>
                <a:gd name="connsiteX75" fmla="*/ 705475 w 1944000"/>
                <a:gd name="connsiteY75" fmla="*/ 741337 h 1944000"/>
                <a:gd name="connsiteX76" fmla="*/ 701979 w 1944000"/>
                <a:gd name="connsiteY76" fmla="*/ 737209 h 1944000"/>
                <a:gd name="connsiteX77" fmla="*/ 698164 w 1944000"/>
                <a:gd name="connsiteY77" fmla="*/ 733082 h 1944000"/>
                <a:gd name="connsiteX78" fmla="*/ 694668 w 1944000"/>
                <a:gd name="connsiteY78" fmla="*/ 728954 h 1944000"/>
                <a:gd name="connsiteX79" fmla="*/ 691807 w 1944000"/>
                <a:gd name="connsiteY79" fmla="*/ 724827 h 1944000"/>
                <a:gd name="connsiteX80" fmla="*/ 688629 w 1944000"/>
                <a:gd name="connsiteY80" fmla="*/ 720699 h 1944000"/>
                <a:gd name="connsiteX81" fmla="*/ 686086 w 1944000"/>
                <a:gd name="connsiteY81" fmla="*/ 716254 h 1944000"/>
                <a:gd name="connsiteX82" fmla="*/ 683543 w 1944000"/>
                <a:gd name="connsiteY82" fmla="*/ 712127 h 1944000"/>
                <a:gd name="connsiteX83" fmla="*/ 681000 w 1944000"/>
                <a:gd name="connsiteY83" fmla="*/ 707682 h 1944000"/>
                <a:gd name="connsiteX84" fmla="*/ 679093 w 1944000"/>
                <a:gd name="connsiteY84" fmla="*/ 703237 h 1944000"/>
                <a:gd name="connsiteX85" fmla="*/ 677186 w 1944000"/>
                <a:gd name="connsiteY85" fmla="*/ 698474 h 1944000"/>
                <a:gd name="connsiteX86" fmla="*/ 675596 w 1944000"/>
                <a:gd name="connsiteY86" fmla="*/ 694347 h 1944000"/>
                <a:gd name="connsiteX87" fmla="*/ 674325 w 1944000"/>
                <a:gd name="connsiteY87" fmla="*/ 689584 h 1944000"/>
                <a:gd name="connsiteX88" fmla="*/ 673053 w 1944000"/>
                <a:gd name="connsiteY88" fmla="*/ 684822 h 1944000"/>
                <a:gd name="connsiteX89" fmla="*/ 671782 w 1944000"/>
                <a:gd name="connsiteY89" fmla="*/ 680059 h 1944000"/>
                <a:gd name="connsiteX90" fmla="*/ 671146 w 1944000"/>
                <a:gd name="connsiteY90" fmla="*/ 675297 h 1944000"/>
                <a:gd name="connsiteX91" fmla="*/ 670511 w 1944000"/>
                <a:gd name="connsiteY91" fmla="*/ 670217 h 1944000"/>
                <a:gd name="connsiteX92" fmla="*/ 670193 w 1944000"/>
                <a:gd name="connsiteY92" fmla="*/ 665137 h 1944000"/>
                <a:gd name="connsiteX93" fmla="*/ 670193 w 1944000"/>
                <a:gd name="connsiteY93" fmla="*/ 660374 h 1944000"/>
                <a:gd name="connsiteX94" fmla="*/ 670511 w 1944000"/>
                <a:gd name="connsiteY94" fmla="*/ 652437 h 1944000"/>
                <a:gd name="connsiteX95" fmla="*/ 671146 w 1944000"/>
                <a:gd name="connsiteY95" fmla="*/ 644499 h 1944000"/>
                <a:gd name="connsiteX96" fmla="*/ 672736 w 1944000"/>
                <a:gd name="connsiteY96" fmla="*/ 636879 h 1944000"/>
                <a:gd name="connsiteX97" fmla="*/ 674643 w 1944000"/>
                <a:gd name="connsiteY97" fmla="*/ 629259 h 1944000"/>
                <a:gd name="connsiteX98" fmla="*/ 676868 w 1944000"/>
                <a:gd name="connsiteY98" fmla="*/ 622274 h 1944000"/>
                <a:gd name="connsiteX99" fmla="*/ 679728 w 1944000"/>
                <a:gd name="connsiteY99" fmla="*/ 614972 h 1944000"/>
                <a:gd name="connsiteX100" fmla="*/ 683225 w 1944000"/>
                <a:gd name="connsiteY100" fmla="*/ 607669 h 1944000"/>
                <a:gd name="connsiteX101" fmla="*/ 687039 w 1944000"/>
                <a:gd name="connsiteY101" fmla="*/ 600684 h 1944000"/>
                <a:gd name="connsiteX102" fmla="*/ 691807 w 1944000"/>
                <a:gd name="connsiteY102" fmla="*/ 593699 h 1944000"/>
                <a:gd name="connsiteX103" fmla="*/ 696575 w 1944000"/>
                <a:gd name="connsiteY103" fmla="*/ 587349 h 1944000"/>
                <a:gd name="connsiteX104" fmla="*/ 702297 w 1944000"/>
                <a:gd name="connsiteY104" fmla="*/ 580682 h 1944000"/>
                <a:gd name="connsiteX105" fmla="*/ 708336 w 1944000"/>
                <a:gd name="connsiteY105" fmla="*/ 574014 h 1944000"/>
                <a:gd name="connsiteX106" fmla="*/ 714693 w 1944000"/>
                <a:gd name="connsiteY106" fmla="*/ 567664 h 1944000"/>
                <a:gd name="connsiteX107" fmla="*/ 722004 w 1944000"/>
                <a:gd name="connsiteY107" fmla="*/ 561632 h 1944000"/>
                <a:gd name="connsiteX108" fmla="*/ 729632 w 1944000"/>
                <a:gd name="connsiteY108" fmla="*/ 555282 h 1944000"/>
                <a:gd name="connsiteX109" fmla="*/ 737897 w 1944000"/>
                <a:gd name="connsiteY109" fmla="*/ 549249 h 1944000"/>
                <a:gd name="connsiteX110" fmla="*/ 743936 w 1944000"/>
                <a:gd name="connsiteY110" fmla="*/ 545122 h 1944000"/>
                <a:gd name="connsiteX111" fmla="*/ 750293 w 1944000"/>
                <a:gd name="connsiteY111" fmla="*/ 540994 h 1944000"/>
                <a:gd name="connsiteX112" fmla="*/ 757286 w 1944000"/>
                <a:gd name="connsiteY112" fmla="*/ 537502 h 1944000"/>
                <a:gd name="connsiteX113" fmla="*/ 764597 w 1944000"/>
                <a:gd name="connsiteY113" fmla="*/ 533692 h 1944000"/>
                <a:gd name="connsiteX114" fmla="*/ 772544 w 1944000"/>
                <a:gd name="connsiteY114" fmla="*/ 530517 h 1944000"/>
                <a:gd name="connsiteX115" fmla="*/ 780490 w 1944000"/>
                <a:gd name="connsiteY115" fmla="*/ 527342 h 1944000"/>
                <a:gd name="connsiteX116" fmla="*/ 789072 w 1944000"/>
                <a:gd name="connsiteY116" fmla="*/ 524167 h 1944000"/>
                <a:gd name="connsiteX117" fmla="*/ 797654 w 1944000"/>
                <a:gd name="connsiteY117" fmla="*/ 521627 h 1944000"/>
                <a:gd name="connsiteX118" fmla="*/ 806872 w 1944000"/>
                <a:gd name="connsiteY118" fmla="*/ 519087 h 1944000"/>
                <a:gd name="connsiteX119" fmla="*/ 816408 w 1944000"/>
                <a:gd name="connsiteY119" fmla="*/ 516229 h 1944000"/>
                <a:gd name="connsiteX120" fmla="*/ 825944 w 1944000"/>
                <a:gd name="connsiteY120" fmla="*/ 514324 h 1944000"/>
                <a:gd name="connsiteX121" fmla="*/ 836116 w 1944000"/>
                <a:gd name="connsiteY121" fmla="*/ 512102 h 1944000"/>
                <a:gd name="connsiteX122" fmla="*/ 846923 w 1944000"/>
                <a:gd name="connsiteY122" fmla="*/ 510514 h 1944000"/>
                <a:gd name="connsiteX123" fmla="*/ 858048 w 1944000"/>
                <a:gd name="connsiteY123" fmla="*/ 508927 h 1944000"/>
                <a:gd name="connsiteX124" fmla="*/ 869173 w 1944000"/>
                <a:gd name="connsiteY124" fmla="*/ 507022 h 1944000"/>
                <a:gd name="connsiteX125" fmla="*/ 880616 w 1944000"/>
                <a:gd name="connsiteY125" fmla="*/ 217144 h 1944000"/>
                <a:gd name="connsiteX126" fmla="*/ 880616 w 1944000"/>
                <a:gd name="connsiteY126" fmla="*/ 333984 h 1944000"/>
                <a:gd name="connsiteX127" fmla="*/ 863451 w 1944000"/>
                <a:gd name="connsiteY127" fmla="*/ 335254 h 1944000"/>
                <a:gd name="connsiteX128" fmla="*/ 846287 w 1944000"/>
                <a:gd name="connsiteY128" fmla="*/ 337159 h 1944000"/>
                <a:gd name="connsiteX129" fmla="*/ 829440 w 1944000"/>
                <a:gd name="connsiteY129" fmla="*/ 339382 h 1944000"/>
                <a:gd name="connsiteX130" fmla="*/ 812912 w 1944000"/>
                <a:gd name="connsiteY130" fmla="*/ 341922 h 1944000"/>
                <a:gd name="connsiteX131" fmla="*/ 796701 w 1944000"/>
                <a:gd name="connsiteY131" fmla="*/ 344779 h 1944000"/>
                <a:gd name="connsiteX132" fmla="*/ 780490 w 1944000"/>
                <a:gd name="connsiteY132" fmla="*/ 347954 h 1944000"/>
                <a:gd name="connsiteX133" fmla="*/ 764279 w 1944000"/>
                <a:gd name="connsiteY133" fmla="*/ 351764 h 1944000"/>
                <a:gd name="connsiteX134" fmla="*/ 748386 w 1944000"/>
                <a:gd name="connsiteY134" fmla="*/ 355892 h 1944000"/>
                <a:gd name="connsiteX135" fmla="*/ 726136 w 1944000"/>
                <a:gd name="connsiteY135" fmla="*/ 362242 h 1944000"/>
                <a:gd name="connsiteX136" fmla="*/ 704839 w 1944000"/>
                <a:gd name="connsiteY136" fmla="*/ 368909 h 1944000"/>
                <a:gd name="connsiteX137" fmla="*/ 684814 w 1944000"/>
                <a:gd name="connsiteY137" fmla="*/ 375894 h 1944000"/>
                <a:gd name="connsiteX138" fmla="*/ 666061 w 1944000"/>
                <a:gd name="connsiteY138" fmla="*/ 383197 h 1944000"/>
                <a:gd name="connsiteX139" fmla="*/ 657160 w 1944000"/>
                <a:gd name="connsiteY139" fmla="*/ 387324 h 1944000"/>
                <a:gd name="connsiteX140" fmla="*/ 648260 w 1944000"/>
                <a:gd name="connsiteY140" fmla="*/ 391134 h 1944000"/>
                <a:gd name="connsiteX141" fmla="*/ 639996 w 1944000"/>
                <a:gd name="connsiteY141" fmla="*/ 395262 h 1944000"/>
                <a:gd name="connsiteX142" fmla="*/ 632050 w 1944000"/>
                <a:gd name="connsiteY142" fmla="*/ 399072 h 1944000"/>
                <a:gd name="connsiteX143" fmla="*/ 624103 w 1944000"/>
                <a:gd name="connsiteY143" fmla="*/ 403517 h 1944000"/>
                <a:gd name="connsiteX144" fmla="*/ 616792 w 1944000"/>
                <a:gd name="connsiteY144" fmla="*/ 407644 h 1944000"/>
                <a:gd name="connsiteX145" fmla="*/ 609481 w 1944000"/>
                <a:gd name="connsiteY145" fmla="*/ 412089 h 1944000"/>
                <a:gd name="connsiteX146" fmla="*/ 602806 w 1944000"/>
                <a:gd name="connsiteY146" fmla="*/ 416534 h 1944000"/>
                <a:gd name="connsiteX147" fmla="*/ 593906 w 1944000"/>
                <a:gd name="connsiteY147" fmla="*/ 422567 h 1944000"/>
                <a:gd name="connsiteX148" fmla="*/ 585642 w 1944000"/>
                <a:gd name="connsiteY148" fmla="*/ 428282 h 1944000"/>
                <a:gd name="connsiteX149" fmla="*/ 577060 w 1944000"/>
                <a:gd name="connsiteY149" fmla="*/ 434632 h 1944000"/>
                <a:gd name="connsiteX150" fmla="*/ 569113 w 1944000"/>
                <a:gd name="connsiteY150" fmla="*/ 440982 h 1944000"/>
                <a:gd name="connsiteX151" fmla="*/ 561167 w 1944000"/>
                <a:gd name="connsiteY151" fmla="*/ 447967 h 1944000"/>
                <a:gd name="connsiteX152" fmla="*/ 553538 w 1944000"/>
                <a:gd name="connsiteY152" fmla="*/ 454317 h 1944000"/>
                <a:gd name="connsiteX153" fmla="*/ 545910 w 1944000"/>
                <a:gd name="connsiteY153" fmla="*/ 461302 h 1944000"/>
                <a:gd name="connsiteX154" fmla="*/ 538917 w 1944000"/>
                <a:gd name="connsiteY154" fmla="*/ 468604 h 1944000"/>
                <a:gd name="connsiteX155" fmla="*/ 532241 w 1944000"/>
                <a:gd name="connsiteY155" fmla="*/ 475907 h 1944000"/>
                <a:gd name="connsiteX156" fmla="*/ 525249 w 1944000"/>
                <a:gd name="connsiteY156" fmla="*/ 483527 h 1944000"/>
                <a:gd name="connsiteX157" fmla="*/ 518891 w 1944000"/>
                <a:gd name="connsiteY157" fmla="*/ 491464 h 1944000"/>
                <a:gd name="connsiteX158" fmla="*/ 512534 w 1944000"/>
                <a:gd name="connsiteY158" fmla="*/ 499402 h 1944000"/>
                <a:gd name="connsiteX159" fmla="*/ 506813 w 1944000"/>
                <a:gd name="connsiteY159" fmla="*/ 507022 h 1944000"/>
                <a:gd name="connsiteX160" fmla="*/ 501091 w 1944000"/>
                <a:gd name="connsiteY160" fmla="*/ 515277 h 1944000"/>
                <a:gd name="connsiteX161" fmla="*/ 495370 w 1944000"/>
                <a:gd name="connsiteY161" fmla="*/ 523849 h 1944000"/>
                <a:gd name="connsiteX162" fmla="*/ 490284 w 1944000"/>
                <a:gd name="connsiteY162" fmla="*/ 532422 h 1944000"/>
                <a:gd name="connsiteX163" fmla="*/ 485198 w 1944000"/>
                <a:gd name="connsiteY163" fmla="*/ 541312 h 1944000"/>
                <a:gd name="connsiteX164" fmla="*/ 480430 w 1944000"/>
                <a:gd name="connsiteY164" fmla="*/ 550202 h 1944000"/>
                <a:gd name="connsiteX165" fmla="*/ 475980 w 1944000"/>
                <a:gd name="connsiteY165" fmla="*/ 559092 h 1944000"/>
                <a:gd name="connsiteX166" fmla="*/ 472166 w 1944000"/>
                <a:gd name="connsiteY166" fmla="*/ 568299 h 1944000"/>
                <a:gd name="connsiteX167" fmla="*/ 468352 w 1944000"/>
                <a:gd name="connsiteY167" fmla="*/ 577507 h 1944000"/>
                <a:gd name="connsiteX168" fmla="*/ 464855 w 1944000"/>
                <a:gd name="connsiteY168" fmla="*/ 586714 h 1944000"/>
                <a:gd name="connsiteX169" fmla="*/ 461994 w 1944000"/>
                <a:gd name="connsiteY169" fmla="*/ 596239 h 1944000"/>
                <a:gd name="connsiteX170" fmla="*/ 459134 w 1944000"/>
                <a:gd name="connsiteY170" fmla="*/ 605764 h 1944000"/>
                <a:gd name="connsiteX171" fmla="*/ 456591 w 1944000"/>
                <a:gd name="connsiteY171" fmla="*/ 615289 h 1944000"/>
                <a:gd name="connsiteX172" fmla="*/ 454684 w 1944000"/>
                <a:gd name="connsiteY172" fmla="*/ 624814 h 1944000"/>
                <a:gd name="connsiteX173" fmla="*/ 453094 w 1944000"/>
                <a:gd name="connsiteY173" fmla="*/ 634657 h 1944000"/>
                <a:gd name="connsiteX174" fmla="*/ 451187 w 1944000"/>
                <a:gd name="connsiteY174" fmla="*/ 644182 h 1944000"/>
                <a:gd name="connsiteX175" fmla="*/ 450234 w 1944000"/>
                <a:gd name="connsiteY175" fmla="*/ 654024 h 1944000"/>
                <a:gd name="connsiteX176" fmla="*/ 449280 w 1944000"/>
                <a:gd name="connsiteY176" fmla="*/ 664184 h 1944000"/>
                <a:gd name="connsiteX177" fmla="*/ 448962 w 1944000"/>
                <a:gd name="connsiteY177" fmla="*/ 674344 h 1944000"/>
                <a:gd name="connsiteX178" fmla="*/ 448644 w 1944000"/>
                <a:gd name="connsiteY178" fmla="*/ 684822 h 1944000"/>
                <a:gd name="connsiteX179" fmla="*/ 448962 w 1944000"/>
                <a:gd name="connsiteY179" fmla="*/ 695934 h 1944000"/>
                <a:gd name="connsiteX180" fmla="*/ 449598 w 1944000"/>
                <a:gd name="connsiteY180" fmla="*/ 706729 h 1944000"/>
                <a:gd name="connsiteX181" fmla="*/ 450552 w 1944000"/>
                <a:gd name="connsiteY181" fmla="*/ 717842 h 1944000"/>
                <a:gd name="connsiteX182" fmla="*/ 452141 w 1944000"/>
                <a:gd name="connsiteY182" fmla="*/ 728637 h 1944000"/>
                <a:gd name="connsiteX183" fmla="*/ 453730 w 1944000"/>
                <a:gd name="connsiteY183" fmla="*/ 739432 h 1944000"/>
                <a:gd name="connsiteX184" fmla="*/ 455955 w 1944000"/>
                <a:gd name="connsiteY184" fmla="*/ 749909 h 1944000"/>
                <a:gd name="connsiteX185" fmla="*/ 458180 w 1944000"/>
                <a:gd name="connsiteY185" fmla="*/ 760387 h 1944000"/>
                <a:gd name="connsiteX186" fmla="*/ 461359 w 1944000"/>
                <a:gd name="connsiteY186" fmla="*/ 770547 h 1944000"/>
                <a:gd name="connsiteX187" fmla="*/ 464537 w 1944000"/>
                <a:gd name="connsiteY187" fmla="*/ 781024 h 1944000"/>
                <a:gd name="connsiteX188" fmla="*/ 468352 w 1944000"/>
                <a:gd name="connsiteY188" fmla="*/ 791184 h 1944000"/>
                <a:gd name="connsiteX189" fmla="*/ 472484 w 1944000"/>
                <a:gd name="connsiteY189" fmla="*/ 801027 h 1944000"/>
                <a:gd name="connsiteX190" fmla="*/ 476934 w 1944000"/>
                <a:gd name="connsiteY190" fmla="*/ 810869 h 1944000"/>
                <a:gd name="connsiteX191" fmla="*/ 482020 w 1944000"/>
                <a:gd name="connsiteY191" fmla="*/ 820712 h 1944000"/>
                <a:gd name="connsiteX192" fmla="*/ 487423 w 1944000"/>
                <a:gd name="connsiteY192" fmla="*/ 830237 h 1944000"/>
                <a:gd name="connsiteX193" fmla="*/ 492827 w 1944000"/>
                <a:gd name="connsiteY193" fmla="*/ 839762 h 1944000"/>
                <a:gd name="connsiteX194" fmla="*/ 498866 w 1944000"/>
                <a:gd name="connsiteY194" fmla="*/ 848969 h 1944000"/>
                <a:gd name="connsiteX195" fmla="*/ 505541 w 1944000"/>
                <a:gd name="connsiteY195" fmla="*/ 858177 h 1944000"/>
                <a:gd name="connsiteX196" fmla="*/ 512216 w 1944000"/>
                <a:gd name="connsiteY196" fmla="*/ 867067 h 1944000"/>
                <a:gd name="connsiteX197" fmla="*/ 519527 w 1944000"/>
                <a:gd name="connsiteY197" fmla="*/ 875957 h 1944000"/>
                <a:gd name="connsiteX198" fmla="*/ 527156 w 1944000"/>
                <a:gd name="connsiteY198" fmla="*/ 884212 h 1944000"/>
                <a:gd name="connsiteX199" fmla="*/ 535102 w 1944000"/>
                <a:gd name="connsiteY199" fmla="*/ 892467 h 1944000"/>
                <a:gd name="connsiteX200" fmla="*/ 543367 w 1944000"/>
                <a:gd name="connsiteY200" fmla="*/ 900404 h 1944000"/>
                <a:gd name="connsiteX201" fmla="*/ 551949 w 1944000"/>
                <a:gd name="connsiteY201" fmla="*/ 908024 h 1944000"/>
                <a:gd name="connsiteX202" fmla="*/ 561167 w 1944000"/>
                <a:gd name="connsiteY202" fmla="*/ 915644 h 1944000"/>
                <a:gd name="connsiteX203" fmla="*/ 570385 w 1944000"/>
                <a:gd name="connsiteY203" fmla="*/ 922947 h 1944000"/>
                <a:gd name="connsiteX204" fmla="*/ 580238 w 1944000"/>
                <a:gd name="connsiteY204" fmla="*/ 929932 h 1944000"/>
                <a:gd name="connsiteX205" fmla="*/ 590410 w 1944000"/>
                <a:gd name="connsiteY205" fmla="*/ 936282 h 1944000"/>
                <a:gd name="connsiteX206" fmla="*/ 600899 w 1944000"/>
                <a:gd name="connsiteY206" fmla="*/ 942632 h 1944000"/>
                <a:gd name="connsiteX207" fmla="*/ 611706 w 1944000"/>
                <a:gd name="connsiteY207" fmla="*/ 948982 h 1944000"/>
                <a:gd name="connsiteX208" fmla="*/ 623149 w 1944000"/>
                <a:gd name="connsiteY208" fmla="*/ 954697 h 1944000"/>
                <a:gd name="connsiteX209" fmla="*/ 634592 w 1944000"/>
                <a:gd name="connsiteY209" fmla="*/ 960412 h 1944000"/>
                <a:gd name="connsiteX210" fmla="*/ 646671 w 1944000"/>
                <a:gd name="connsiteY210" fmla="*/ 966127 h 1944000"/>
                <a:gd name="connsiteX211" fmla="*/ 666378 w 1944000"/>
                <a:gd name="connsiteY211" fmla="*/ 974064 h 1944000"/>
                <a:gd name="connsiteX212" fmla="*/ 688629 w 1944000"/>
                <a:gd name="connsiteY212" fmla="*/ 982637 h 1944000"/>
                <a:gd name="connsiteX213" fmla="*/ 713739 w 1944000"/>
                <a:gd name="connsiteY213" fmla="*/ 991209 h 1944000"/>
                <a:gd name="connsiteX214" fmla="*/ 741711 w 1944000"/>
                <a:gd name="connsiteY214" fmla="*/ 1000099 h 1944000"/>
                <a:gd name="connsiteX215" fmla="*/ 772544 w 1944000"/>
                <a:gd name="connsiteY215" fmla="*/ 1009307 h 1944000"/>
                <a:gd name="connsiteX216" fmla="*/ 805919 w 1944000"/>
                <a:gd name="connsiteY216" fmla="*/ 1018514 h 1944000"/>
                <a:gd name="connsiteX217" fmla="*/ 841837 w 1944000"/>
                <a:gd name="connsiteY217" fmla="*/ 1028357 h 1944000"/>
                <a:gd name="connsiteX218" fmla="*/ 880616 w 1944000"/>
                <a:gd name="connsiteY218" fmla="*/ 1038199 h 1944000"/>
                <a:gd name="connsiteX219" fmla="*/ 880616 w 1944000"/>
                <a:gd name="connsiteY219" fmla="*/ 1433487 h 1944000"/>
                <a:gd name="connsiteX220" fmla="*/ 870444 w 1944000"/>
                <a:gd name="connsiteY220" fmla="*/ 1431582 h 1944000"/>
                <a:gd name="connsiteX221" fmla="*/ 860591 w 1944000"/>
                <a:gd name="connsiteY221" fmla="*/ 1429042 h 1944000"/>
                <a:gd name="connsiteX222" fmla="*/ 850737 w 1944000"/>
                <a:gd name="connsiteY222" fmla="*/ 1426820 h 1944000"/>
                <a:gd name="connsiteX223" fmla="*/ 841519 w 1944000"/>
                <a:gd name="connsiteY223" fmla="*/ 1424280 h 1944000"/>
                <a:gd name="connsiteX224" fmla="*/ 831983 w 1944000"/>
                <a:gd name="connsiteY224" fmla="*/ 1421422 h 1944000"/>
                <a:gd name="connsiteX225" fmla="*/ 823083 w 1944000"/>
                <a:gd name="connsiteY225" fmla="*/ 1418247 h 1944000"/>
                <a:gd name="connsiteX226" fmla="*/ 814183 w 1944000"/>
                <a:gd name="connsiteY226" fmla="*/ 1415072 h 1944000"/>
                <a:gd name="connsiteX227" fmla="*/ 805283 w 1944000"/>
                <a:gd name="connsiteY227" fmla="*/ 1411580 h 1944000"/>
                <a:gd name="connsiteX228" fmla="*/ 796701 w 1944000"/>
                <a:gd name="connsiteY228" fmla="*/ 1408087 h 1944000"/>
                <a:gd name="connsiteX229" fmla="*/ 788437 w 1944000"/>
                <a:gd name="connsiteY229" fmla="*/ 1404277 h 1944000"/>
                <a:gd name="connsiteX230" fmla="*/ 780490 w 1944000"/>
                <a:gd name="connsiteY230" fmla="*/ 1400150 h 1944000"/>
                <a:gd name="connsiteX231" fmla="*/ 772544 w 1944000"/>
                <a:gd name="connsiteY231" fmla="*/ 1396022 h 1944000"/>
                <a:gd name="connsiteX232" fmla="*/ 764915 w 1944000"/>
                <a:gd name="connsiteY232" fmla="*/ 1391260 h 1944000"/>
                <a:gd name="connsiteX233" fmla="*/ 757604 w 1944000"/>
                <a:gd name="connsiteY233" fmla="*/ 1386815 h 1944000"/>
                <a:gd name="connsiteX234" fmla="*/ 750293 w 1944000"/>
                <a:gd name="connsiteY234" fmla="*/ 1381735 h 1944000"/>
                <a:gd name="connsiteX235" fmla="*/ 743618 w 1944000"/>
                <a:gd name="connsiteY235" fmla="*/ 1376655 h 1944000"/>
                <a:gd name="connsiteX236" fmla="*/ 732811 w 1944000"/>
                <a:gd name="connsiteY236" fmla="*/ 1368082 h 1944000"/>
                <a:gd name="connsiteX237" fmla="*/ 722640 w 1944000"/>
                <a:gd name="connsiteY237" fmla="*/ 1359192 h 1944000"/>
                <a:gd name="connsiteX238" fmla="*/ 713104 w 1944000"/>
                <a:gd name="connsiteY238" fmla="*/ 1349985 h 1944000"/>
                <a:gd name="connsiteX239" fmla="*/ 704204 w 1944000"/>
                <a:gd name="connsiteY239" fmla="*/ 1340142 h 1944000"/>
                <a:gd name="connsiteX240" fmla="*/ 695621 w 1944000"/>
                <a:gd name="connsiteY240" fmla="*/ 1329982 h 1944000"/>
                <a:gd name="connsiteX241" fmla="*/ 687675 w 1944000"/>
                <a:gd name="connsiteY241" fmla="*/ 1319187 h 1944000"/>
                <a:gd name="connsiteX242" fmla="*/ 680046 w 1944000"/>
                <a:gd name="connsiteY242" fmla="*/ 1308075 h 1944000"/>
                <a:gd name="connsiteX243" fmla="*/ 673371 w 1944000"/>
                <a:gd name="connsiteY243" fmla="*/ 1296327 h 1944000"/>
                <a:gd name="connsiteX244" fmla="*/ 667014 w 1944000"/>
                <a:gd name="connsiteY244" fmla="*/ 1284262 h 1944000"/>
                <a:gd name="connsiteX245" fmla="*/ 660975 w 1944000"/>
                <a:gd name="connsiteY245" fmla="*/ 1271562 h 1944000"/>
                <a:gd name="connsiteX246" fmla="*/ 655889 w 1944000"/>
                <a:gd name="connsiteY246" fmla="*/ 1258862 h 1944000"/>
                <a:gd name="connsiteX247" fmla="*/ 651121 w 1944000"/>
                <a:gd name="connsiteY247" fmla="*/ 1245209 h 1944000"/>
                <a:gd name="connsiteX248" fmla="*/ 646989 w 1944000"/>
                <a:gd name="connsiteY248" fmla="*/ 1231557 h 1944000"/>
                <a:gd name="connsiteX249" fmla="*/ 642857 w 1944000"/>
                <a:gd name="connsiteY249" fmla="*/ 1217269 h 1944000"/>
                <a:gd name="connsiteX250" fmla="*/ 639996 w 1944000"/>
                <a:gd name="connsiteY250" fmla="*/ 1202664 h 1944000"/>
                <a:gd name="connsiteX251" fmla="*/ 637453 w 1944000"/>
                <a:gd name="connsiteY251" fmla="*/ 1187424 h 1944000"/>
                <a:gd name="connsiteX252" fmla="*/ 410819 w 1944000"/>
                <a:gd name="connsiteY252" fmla="*/ 1219492 h 1944000"/>
                <a:gd name="connsiteX253" fmla="*/ 413044 w 1944000"/>
                <a:gd name="connsiteY253" fmla="*/ 1231557 h 1944000"/>
                <a:gd name="connsiteX254" fmla="*/ 415587 w 1944000"/>
                <a:gd name="connsiteY254" fmla="*/ 1243304 h 1944000"/>
                <a:gd name="connsiteX255" fmla="*/ 418766 w 1944000"/>
                <a:gd name="connsiteY255" fmla="*/ 1255370 h 1944000"/>
                <a:gd name="connsiteX256" fmla="*/ 421626 w 1944000"/>
                <a:gd name="connsiteY256" fmla="*/ 1266800 h 1944000"/>
                <a:gd name="connsiteX257" fmla="*/ 424805 w 1944000"/>
                <a:gd name="connsiteY257" fmla="*/ 1278230 h 1944000"/>
                <a:gd name="connsiteX258" fmla="*/ 428619 w 1944000"/>
                <a:gd name="connsiteY258" fmla="*/ 1289660 h 1944000"/>
                <a:gd name="connsiteX259" fmla="*/ 432116 w 1944000"/>
                <a:gd name="connsiteY259" fmla="*/ 1300455 h 1944000"/>
                <a:gd name="connsiteX260" fmla="*/ 435930 w 1944000"/>
                <a:gd name="connsiteY260" fmla="*/ 1311250 h 1944000"/>
                <a:gd name="connsiteX261" fmla="*/ 440062 w 1944000"/>
                <a:gd name="connsiteY261" fmla="*/ 1321727 h 1944000"/>
                <a:gd name="connsiteX262" fmla="*/ 444512 w 1944000"/>
                <a:gd name="connsiteY262" fmla="*/ 1332205 h 1944000"/>
                <a:gd name="connsiteX263" fmla="*/ 448644 w 1944000"/>
                <a:gd name="connsiteY263" fmla="*/ 1342682 h 1944000"/>
                <a:gd name="connsiteX264" fmla="*/ 453412 w 1944000"/>
                <a:gd name="connsiteY264" fmla="*/ 1352525 h 1944000"/>
                <a:gd name="connsiteX265" fmla="*/ 458180 w 1944000"/>
                <a:gd name="connsiteY265" fmla="*/ 1362367 h 1944000"/>
                <a:gd name="connsiteX266" fmla="*/ 463266 w 1944000"/>
                <a:gd name="connsiteY266" fmla="*/ 1372210 h 1944000"/>
                <a:gd name="connsiteX267" fmla="*/ 468352 w 1944000"/>
                <a:gd name="connsiteY267" fmla="*/ 1381735 h 1944000"/>
                <a:gd name="connsiteX268" fmla="*/ 473755 w 1944000"/>
                <a:gd name="connsiteY268" fmla="*/ 1390942 h 1944000"/>
                <a:gd name="connsiteX269" fmla="*/ 479477 w 1944000"/>
                <a:gd name="connsiteY269" fmla="*/ 1399832 h 1944000"/>
                <a:gd name="connsiteX270" fmla="*/ 485198 w 1944000"/>
                <a:gd name="connsiteY270" fmla="*/ 1409040 h 1944000"/>
                <a:gd name="connsiteX271" fmla="*/ 491238 w 1944000"/>
                <a:gd name="connsiteY271" fmla="*/ 1417612 h 1944000"/>
                <a:gd name="connsiteX272" fmla="*/ 497595 w 1944000"/>
                <a:gd name="connsiteY272" fmla="*/ 1426185 h 1944000"/>
                <a:gd name="connsiteX273" fmla="*/ 503634 w 1944000"/>
                <a:gd name="connsiteY273" fmla="*/ 1434757 h 1944000"/>
                <a:gd name="connsiteX274" fmla="*/ 510309 w 1944000"/>
                <a:gd name="connsiteY274" fmla="*/ 1442695 h 1944000"/>
                <a:gd name="connsiteX275" fmla="*/ 517302 w 1944000"/>
                <a:gd name="connsiteY275" fmla="*/ 1450950 h 1944000"/>
                <a:gd name="connsiteX276" fmla="*/ 524295 w 1944000"/>
                <a:gd name="connsiteY276" fmla="*/ 1458570 h 1944000"/>
                <a:gd name="connsiteX277" fmla="*/ 531288 w 1944000"/>
                <a:gd name="connsiteY277" fmla="*/ 1466190 h 1944000"/>
                <a:gd name="connsiteX278" fmla="*/ 538599 w 1944000"/>
                <a:gd name="connsiteY278" fmla="*/ 1473492 h 1944000"/>
                <a:gd name="connsiteX279" fmla="*/ 546227 w 1944000"/>
                <a:gd name="connsiteY279" fmla="*/ 1480795 h 1944000"/>
                <a:gd name="connsiteX280" fmla="*/ 553856 w 1944000"/>
                <a:gd name="connsiteY280" fmla="*/ 1487780 h 1944000"/>
                <a:gd name="connsiteX281" fmla="*/ 561802 w 1944000"/>
                <a:gd name="connsiteY281" fmla="*/ 1494765 h 1944000"/>
                <a:gd name="connsiteX282" fmla="*/ 570067 w 1944000"/>
                <a:gd name="connsiteY282" fmla="*/ 1501750 h 1944000"/>
                <a:gd name="connsiteX283" fmla="*/ 578331 w 1944000"/>
                <a:gd name="connsiteY283" fmla="*/ 1507782 h 1944000"/>
                <a:gd name="connsiteX284" fmla="*/ 586913 w 1944000"/>
                <a:gd name="connsiteY284" fmla="*/ 1514132 h 1944000"/>
                <a:gd name="connsiteX285" fmla="*/ 600581 w 1944000"/>
                <a:gd name="connsiteY285" fmla="*/ 1523657 h 1944000"/>
                <a:gd name="connsiteX286" fmla="*/ 615203 w 1944000"/>
                <a:gd name="connsiteY286" fmla="*/ 1532865 h 1944000"/>
                <a:gd name="connsiteX287" fmla="*/ 630142 w 1944000"/>
                <a:gd name="connsiteY287" fmla="*/ 1541437 h 1944000"/>
                <a:gd name="connsiteX288" fmla="*/ 645717 w 1944000"/>
                <a:gd name="connsiteY288" fmla="*/ 1549375 h 1944000"/>
                <a:gd name="connsiteX289" fmla="*/ 661928 w 1944000"/>
                <a:gd name="connsiteY289" fmla="*/ 1556995 h 1944000"/>
                <a:gd name="connsiteX290" fmla="*/ 678775 w 1944000"/>
                <a:gd name="connsiteY290" fmla="*/ 1563980 h 1944000"/>
                <a:gd name="connsiteX291" fmla="*/ 696257 w 1944000"/>
                <a:gd name="connsiteY291" fmla="*/ 1570647 h 1944000"/>
                <a:gd name="connsiteX292" fmla="*/ 714375 w 1944000"/>
                <a:gd name="connsiteY292" fmla="*/ 1576680 h 1944000"/>
                <a:gd name="connsiteX293" fmla="*/ 733129 w 1944000"/>
                <a:gd name="connsiteY293" fmla="*/ 1582395 h 1944000"/>
                <a:gd name="connsiteX294" fmla="*/ 752518 w 1944000"/>
                <a:gd name="connsiteY294" fmla="*/ 1587475 h 1944000"/>
                <a:gd name="connsiteX295" fmla="*/ 772544 w 1944000"/>
                <a:gd name="connsiteY295" fmla="*/ 1592237 h 1944000"/>
                <a:gd name="connsiteX296" fmla="*/ 792887 w 1944000"/>
                <a:gd name="connsiteY296" fmla="*/ 1596365 h 1944000"/>
                <a:gd name="connsiteX297" fmla="*/ 814183 w 1944000"/>
                <a:gd name="connsiteY297" fmla="*/ 1600175 h 1944000"/>
                <a:gd name="connsiteX298" fmla="*/ 835480 w 1944000"/>
                <a:gd name="connsiteY298" fmla="*/ 1603350 h 1944000"/>
                <a:gd name="connsiteX299" fmla="*/ 858048 w 1944000"/>
                <a:gd name="connsiteY299" fmla="*/ 1606525 h 1944000"/>
                <a:gd name="connsiteX300" fmla="*/ 880616 w 1944000"/>
                <a:gd name="connsiteY300" fmla="*/ 1608747 h 1944000"/>
                <a:gd name="connsiteX301" fmla="*/ 880616 w 1944000"/>
                <a:gd name="connsiteY301" fmla="*/ 1726857 h 1944000"/>
                <a:gd name="connsiteX302" fmla="*/ 1063385 w 1944000"/>
                <a:gd name="connsiteY302" fmla="*/ 1726857 h 1944000"/>
                <a:gd name="connsiteX303" fmla="*/ 1063385 w 1944000"/>
                <a:gd name="connsiteY303" fmla="*/ 1610652 h 1944000"/>
                <a:gd name="connsiteX304" fmla="*/ 1077371 w 1944000"/>
                <a:gd name="connsiteY304" fmla="*/ 1609382 h 1944000"/>
                <a:gd name="connsiteX305" fmla="*/ 1091675 w 1944000"/>
                <a:gd name="connsiteY305" fmla="*/ 1607795 h 1944000"/>
                <a:gd name="connsiteX306" fmla="*/ 1105661 w 1944000"/>
                <a:gd name="connsiteY306" fmla="*/ 1606207 h 1944000"/>
                <a:gd name="connsiteX307" fmla="*/ 1119329 w 1944000"/>
                <a:gd name="connsiteY307" fmla="*/ 1603985 h 1944000"/>
                <a:gd name="connsiteX308" fmla="*/ 1133314 w 1944000"/>
                <a:gd name="connsiteY308" fmla="*/ 1602080 h 1944000"/>
                <a:gd name="connsiteX309" fmla="*/ 1146665 w 1944000"/>
                <a:gd name="connsiteY309" fmla="*/ 1599857 h 1944000"/>
                <a:gd name="connsiteX310" fmla="*/ 1160015 w 1944000"/>
                <a:gd name="connsiteY310" fmla="*/ 1597317 h 1944000"/>
                <a:gd name="connsiteX311" fmla="*/ 1173047 w 1944000"/>
                <a:gd name="connsiteY311" fmla="*/ 1594142 h 1944000"/>
                <a:gd name="connsiteX312" fmla="*/ 1186397 w 1944000"/>
                <a:gd name="connsiteY312" fmla="*/ 1591285 h 1944000"/>
                <a:gd name="connsiteX313" fmla="*/ 1199111 w 1944000"/>
                <a:gd name="connsiteY313" fmla="*/ 1587792 h 1944000"/>
                <a:gd name="connsiteX314" fmla="*/ 1212144 w 1944000"/>
                <a:gd name="connsiteY314" fmla="*/ 1584300 h 1944000"/>
                <a:gd name="connsiteX315" fmla="*/ 1224540 w 1944000"/>
                <a:gd name="connsiteY315" fmla="*/ 1580807 h 1944000"/>
                <a:gd name="connsiteX316" fmla="*/ 1236937 w 1944000"/>
                <a:gd name="connsiteY316" fmla="*/ 1576680 h 1944000"/>
                <a:gd name="connsiteX317" fmla="*/ 1249333 w 1944000"/>
                <a:gd name="connsiteY317" fmla="*/ 1572552 h 1944000"/>
                <a:gd name="connsiteX318" fmla="*/ 1261412 w 1944000"/>
                <a:gd name="connsiteY318" fmla="*/ 1567790 h 1944000"/>
                <a:gd name="connsiteX319" fmla="*/ 1273491 w 1944000"/>
                <a:gd name="connsiteY319" fmla="*/ 1563345 h 1944000"/>
                <a:gd name="connsiteX320" fmla="*/ 1288748 w 1944000"/>
                <a:gd name="connsiteY320" fmla="*/ 1556995 h 1944000"/>
                <a:gd name="connsiteX321" fmla="*/ 1304005 w 1944000"/>
                <a:gd name="connsiteY321" fmla="*/ 1550010 h 1944000"/>
                <a:gd name="connsiteX322" fmla="*/ 1318627 w 1944000"/>
                <a:gd name="connsiteY322" fmla="*/ 1543025 h 1944000"/>
                <a:gd name="connsiteX323" fmla="*/ 1332613 w 1944000"/>
                <a:gd name="connsiteY323" fmla="*/ 1535722 h 1944000"/>
                <a:gd name="connsiteX324" fmla="*/ 1346598 w 1944000"/>
                <a:gd name="connsiteY324" fmla="*/ 1528102 h 1944000"/>
                <a:gd name="connsiteX325" fmla="*/ 1359631 w 1944000"/>
                <a:gd name="connsiteY325" fmla="*/ 1519847 h 1944000"/>
                <a:gd name="connsiteX326" fmla="*/ 1372345 w 1944000"/>
                <a:gd name="connsiteY326" fmla="*/ 1511592 h 1944000"/>
                <a:gd name="connsiteX327" fmla="*/ 1384742 w 1944000"/>
                <a:gd name="connsiteY327" fmla="*/ 1502702 h 1944000"/>
                <a:gd name="connsiteX328" fmla="*/ 1396185 w 1944000"/>
                <a:gd name="connsiteY328" fmla="*/ 1493812 h 1944000"/>
                <a:gd name="connsiteX329" fmla="*/ 1407945 w 1944000"/>
                <a:gd name="connsiteY329" fmla="*/ 1484287 h 1944000"/>
                <a:gd name="connsiteX330" fmla="*/ 1418753 w 1944000"/>
                <a:gd name="connsiteY330" fmla="*/ 1474762 h 1944000"/>
                <a:gd name="connsiteX331" fmla="*/ 1429242 w 1944000"/>
                <a:gd name="connsiteY331" fmla="*/ 1464602 h 1944000"/>
                <a:gd name="connsiteX332" fmla="*/ 1439096 w 1944000"/>
                <a:gd name="connsiteY332" fmla="*/ 1454125 h 1944000"/>
                <a:gd name="connsiteX333" fmla="*/ 1448631 w 1944000"/>
                <a:gd name="connsiteY333" fmla="*/ 1443647 h 1944000"/>
                <a:gd name="connsiteX334" fmla="*/ 1457531 w 1944000"/>
                <a:gd name="connsiteY334" fmla="*/ 1432535 h 1944000"/>
                <a:gd name="connsiteX335" fmla="*/ 1466114 w 1944000"/>
                <a:gd name="connsiteY335" fmla="*/ 1421422 h 1944000"/>
                <a:gd name="connsiteX336" fmla="*/ 1474378 w 1944000"/>
                <a:gd name="connsiteY336" fmla="*/ 1409675 h 1944000"/>
                <a:gd name="connsiteX337" fmla="*/ 1482007 w 1944000"/>
                <a:gd name="connsiteY337" fmla="*/ 1398245 h 1944000"/>
                <a:gd name="connsiteX338" fmla="*/ 1489000 w 1944000"/>
                <a:gd name="connsiteY338" fmla="*/ 1386497 h 1944000"/>
                <a:gd name="connsiteX339" fmla="*/ 1495675 w 1944000"/>
                <a:gd name="connsiteY339" fmla="*/ 1374432 h 1944000"/>
                <a:gd name="connsiteX340" fmla="*/ 1501396 w 1944000"/>
                <a:gd name="connsiteY340" fmla="*/ 1362685 h 1944000"/>
                <a:gd name="connsiteX341" fmla="*/ 1507118 w 1944000"/>
                <a:gd name="connsiteY341" fmla="*/ 1350620 h 1944000"/>
                <a:gd name="connsiteX342" fmla="*/ 1512203 w 1944000"/>
                <a:gd name="connsiteY342" fmla="*/ 1338555 h 1944000"/>
                <a:gd name="connsiteX343" fmla="*/ 1516335 w 1944000"/>
                <a:gd name="connsiteY343" fmla="*/ 1326490 h 1944000"/>
                <a:gd name="connsiteX344" fmla="*/ 1520468 w 1944000"/>
                <a:gd name="connsiteY344" fmla="*/ 1314107 h 1944000"/>
                <a:gd name="connsiteX345" fmla="*/ 1523964 w 1944000"/>
                <a:gd name="connsiteY345" fmla="*/ 1301725 h 1944000"/>
                <a:gd name="connsiteX346" fmla="*/ 1526507 w 1944000"/>
                <a:gd name="connsiteY346" fmla="*/ 1289025 h 1944000"/>
                <a:gd name="connsiteX347" fmla="*/ 1528732 w 1944000"/>
                <a:gd name="connsiteY347" fmla="*/ 1276642 h 1944000"/>
                <a:gd name="connsiteX348" fmla="*/ 1530957 w 1944000"/>
                <a:gd name="connsiteY348" fmla="*/ 1263942 h 1944000"/>
                <a:gd name="connsiteX349" fmla="*/ 1532228 w 1944000"/>
                <a:gd name="connsiteY349" fmla="*/ 1251242 h 1944000"/>
                <a:gd name="connsiteX350" fmla="*/ 1532864 w 1944000"/>
                <a:gd name="connsiteY350" fmla="*/ 1238542 h 1944000"/>
                <a:gd name="connsiteX351" fmla="*/ 1533182 w 1944000"/>
                <a:gd name="connsiteY351" fmla="*/ 1225207 h 1944000"/>
                <a:gd name="connsiteX352" fmla="*/ 1533182 w 1944000"/>
                <a:gd name="connsiteY352" fmla="*/ 1212189 h 1944000"/>
                <a:gd name="connsiteX353" fmla="*/ 1532546 w 1944000"/>
                <a:gd name="connsiteY353" fmla="*/ 1199172 h 1944000"/>
                <a:gd name="connsiteX354" fmla="*/ 1531275 w 1944000"/>
                <a:gd name="connsiteY354" fmla="*/ 1186789 h 1944000"/>
                <a:gd name="connsiteX355" fmla="*/ 1530003 w 1944000"/>
                <a:gd name="connsiteY355" fmla="*/ 1174407 h 1944000"/>
                <a:gd name="connsiteX356" fmla="*/ 1527778 w 1944000"/>
                <a:gd name="connsiteY356" fmla="*/ 1162342 h 1944000"/>
                <a:gd name="connsiteX357" fmla="*/ 1525553 w 1944000"/>
                <a:gd name="connsiteY357" fmla="*/ 1150594 h 1944000"/>
                <a:gd name="connsiteX358" fmla="*/ 1522693 w 1944000"/>
                <a:gd name="connsiteY358" fmla="*/ 1138847 h 1944000"/>
                <a:gd name="connsiteX359" fmla="*/ 1519514 w 1944000"/>
                <a:gd name="connsiteY359" fmla="*/ 1127734 h 1944000"/>
                <a:gd name="connsiteX360" fmla="*/ 1516018 w 1944000"/>
                <a:gd name="connsiteY360" fmla="*/ 1116939 h 1944000"/>
                <a:gd name="connsiteX361" fmla="*/ 1511885 w 1944000"/>
                <a:gd name="connsiteY361" fmla="*/ 1106144 h 1944000"/>
                <a:gd name="connsiteX362" fmla="*/ 1507435 w 1944000"/>
                <a:gd name="connsiteY362" fmla="*/ 1095349 h 1944000"/>
                <a:gd name="connsiteX363" fmla="*/ 1502350 w 1944000"/>
                <a:gd name="connsiteY363" fmla="*/ 1085189 h 1944000"/>
                <a:gd name="connsiteX364" fmla="*/ 1496946 w 1944000"/>
                <a:gd name="connsiteY364" fmla="*/ 1075347 h 1944000"/>
                <a:gd name="connsiteX365" fmla="*/ 1491225 w 1944000"/>
                <a:gd name="connsiteY365" fmla="*/ 1065822 h 1944000"/>
                <a:gd name="connsiteX366" fmla="*/ 1485185 w 1944000"/>
                <a:gd name="connsiteY366" fmla="*/ 1056614 h 1944000"/>
                <a:gd name="connsiteX367" fmla="*/ 1478510 w 1944000"/>
                <a:gd name="connsiteY367" fmla="*/ 1047407 h 1944000"/>
                <a:gd name="connsiteX368" fmla="*/ 1471517 w 1944000"/>
                <a:gd name="connsiteY368" fmla="*/ 1038517 h 1944000"/>
                <a:gd name="connsiteX369" fmla="*/ 1463889 w 1944000"/>
                <a:gd name="connsiteY369" fmla="*/ 1029944 h 1944000"/>
                <a:gd name="connsiteX370" fmla="*/ 1456260 w 1944000"/>
                <a:gd name="connsiteY370" fmla="*/ 1021689 h 1944000"/>
                <a:gd name="connsiteX371" fmla="*/ 1448314 w 1944000"/>
                <a:gd name="connsiteY371" fmla="*/ 1013752 h 1944000"/>
                <a:gd name="connsiteX372" fmla="*/ 1440049 w 1944000"/>
                <a:gd name="connsiteY372" fmla="*/ 1005814 h 1944000"/>
                <a:gd name="connsiteX373" fmla="*/ 1431467 w 1944000"/>
                <a:gd name="connsiteY373" fmla="*/ 998512 h 1944000"/>
                <a:gd name="connsiteX374" fmla="*/ 1422567 w 1944000"/>
                <a:gd name="connsiteY374" fmla="*/ 991527 h 1944000"/>
                <a:gd name="connsiteX375" fmla="*/ 1413349 w 1944000"/>
                <a:gd name="connsiteY375" fmla="*/ 984542 h 1944000"/>
                <a:gd name="connsiteX376" fmla="*/ 1403813 w 1944000"/>
                <a:gd name="connsiteY376" fmla="*/ 977557 h 1944000"/>
                <a:gd name="connsiteX377" fmla="*/ 1393959 w 1944000"/>
                <a:gd name="connsiteY377" fmla="*/ 971207 h 1944000"/>
                <a:gd name="connsiteX378" fmla="*/ 1383788 w 1944000"/>
                <a:gd name="connsiteY378" fmla="*/ 965174 h 1944000"/>
                <a:gd name="connsiteX379" fmla="*/ 1373299 w 1944000"/>
                <a:gd name="connsiteY379" fmla="*/ 959142 h 1944000"/>
                <a:gd name="connsiteX380" fmla="*/ 1362491 w 1944000"/>
                <a:gd name="connsiteY380" fmla="*/ 953427 h 1944000"/>
                <a:gd name="connsiteX381" fmla="*/ 1351048 w 1944000"/>
                <a:gd name="connsiteY381" fmla="*/ 948347 h 1944000"/>
                <a:gd name="connsiteX382" fmla="*/ 1339605 w 1944000"/>
                <a:gd name="connsiteY382" fmla="*/ 942949 h 1944000"/>
                <a:gd name="connsiteX383" fmla="*/ 1327845 w 1944000"/>
                <a:gd name="connsiteY383" fmla="*/ 937869 h 1944000"/>
                <a:gd name="connsiteX384" fmla="*/ 1305912 w 1944000"/>
                <a:gd name="connsiteY384" fmla="*/ 930249 h 1944000"/>
                <a:gd name="connsiteX385" fmla="*/ 1280801 w 1944000"/>
                <a:gd name="connsiteY385" fmla="*/ 921677 h 1944000"/>
                <a:gd name="connsiteX386" fmla="*/ 1252512 w 1944000"/>
                <a:gd name="connsiteY386" fmla="*/ 912469 h 1944000"/>
                <a:gd name="connsiteX387" fmla="*/ 1221362 w 1944000"/>
                <a:gd name="connsiteY387" fmla="*/ 902627 h 1944000"/>
                <a:gd name="connsiteX388" fmla="*/ 1186397 w 1944000"/>
                <a:gd name="connsiteY388" fmla="*/ 892784 h 1944000"/>
                <a:gd name="connsiteX389" fmla="*/ 1148572 w 1944000"/>
                <a:gd name="connsiteY389" fmla="*/ 882307 h 1944000"/>
                <a:gd name="connsiteX390" fmla="*/ 1107568 w 1944000"/>
                <a:gd name="connsiteY390" fmla="*/ 871512 h 1944000"/>
                <a:gd name="connsiteX391" fmla="*/ 1063385 w 1944000"/>
                <a:gd name="connsiteY391" fmla="*/ 860399 h 1944000"/>
                <a:gd name="connsiteX392" fmla="*/ 1063385 w 1944000"/>
                <a:gd name="connsiteY392" fmla="*/ 511149 h 1944000"/>
                <a:gd name="connsiteX393" fmla="*/ 1078960 w 1944000"/>
                <a:gd name="connsiteY393" fmla="*/ 514642 h 1944000"/>
                <a:gd name="connsiteX394" fmla="*/ 1093582 w 1944000"/>
                <a:gd name="connsiteY394" fmla="*/ 518769 h 1944000"/>
                <a:gd name="connsiteX395" fmla="*/ 1108204 w 1944000"/>
                <a:gd name="connsiteY395" fmla="*/ 523214 h 1944000"/>
                <a:gd name="connsiteX396" fmla="*/ 1121554 w 1944000"/>
                <a:gd name="connsiteY396" fmla="*/ 528612 h 1944000"/>
                <a:gd name="connsiteX397" fmla="*/ 1128229 w 1944000"/>
                <a:gd name="connsiteY397" fmla="*/ 531469 h 1944000"/>
                <a:gd name="connsiteX398" fmla="*/ 1134904 w 1944000"/>
                <a:gd name="connsiteY398" fmla="*/ 534644 h 1944000"/>
                <a:gd name="connsiteX399" fmla="*/ 1141261 w 1944000"/>
                <a:gd name="connsiteY399" fmla="*/ 537502 h 1944000"/>
                <a:gd name="connsiteX400" fmla="*/ 1146982 w 1944000"/>
                <a:gd name="connsiteY400" fmla="*/ 540677 h 1944000"/>
                <a:gd name="connsiteX401" fmla="*/ 1153022 w 1944000"/>
                <a:gd name="connsiteY401" fmla="*/ 544169 h 1944000"/>
                <a:gd name="connsiteX402" fmla="*/ 1159061 w 1944000"/>
                <a:gd name="connsiteY402" fmla="*/ 547662 h 1944000"/>
                <a:gd name="connsiteX403" fmla="*/ 1164465 w 1944000"/>
                <a:gd name="connsiteY403" fmla="*/ 551154 h 1944000"/>
                <a:gd name="connsiteX404" fmla="*/ 1169868 w 1944000"/>
                <a:gd name="connsiteY404" fmla="*/ 555282 h 1944000"/>
                <a:gd name="connsiteX405" fmla="*/ 1178768 w 1944000"/>
                <a:gd name="connsiteY405" fmla="*/ 561949 h 1944000"/>
                <a:gd name="connsiteX406" fmla="*/ 1187351 w 1944000"/>
                <a:gd name="connsiteY406" fmla="*/ 568934 h 1944000"/>
                <a:gd name="connsiteX407" fmla="*/ 1195297 w 1944000"/>
                <a:gd name="connsiteY407" fmla="*/ 576554 h 1944000"/>
                <a:gd name="connsiteX408" fmla="*/ 1202926 w 1944000"/>
                <a:gd name="connsiteY408" fmla="*/ 584174 h 1944000"/>
                <a:gd name="connsiteX409" fmla="*/ 1209919 w 1944000"/>
                <a:gd name="connsiteY409" fmla="*/ 592429 h 1944000"/>
                <a:gd name="connsiteX410" fmla="*/ 1216594 w 1944000"/>
                <a:gd name="connsiteY410" fmla="*/ 601002 h 1944000"/>
                <a:gd name="connsiteX411" fmla="*/ 1222633 w 1944000"/>
                <a:gd name="connsiteY411" fmla="*/ 609574 h 1944000"/>
                <a:gd name="connsiteX412" fmla="*/ 1228355 w 1944000"/>
                <a:gd name="connsiteY412" fmla="*/ 618782 h 1944000"/>
                <a:gd name="connsiteX413" fmla="*/ 1233758 w 1944000"/>
                <a:gd name="connsiteY413" fmla="*/ 627989 h 1944000"/>
                <a:gd name="connsiteX414" fmla="*/ 1238844 w 1944000"/>
                <a:gd name="connsiteY414" fmla="*/ 637832 h 1944000"/>
                <a:gd name="connsiteX415" fmla="*/ 1242976 w 1944000"/>
                <a:gd name="connsiteY415" fmla="*/ 647674 h 1944000"/>
                <a:gd name="connsiteX416" fmla="*/ 1247108 w 1944000"/>
                <a:gd name="connsiteY416" fmla="*/ 658469 h 1944000"/>
                <a:gd name="connsiteX417" fmla="*/ 1250287 w 1944000"/>
                <a:gd name="connsiteY417" fmla="*/ 668947 h 1944000"/>
                <a:gd name="connsiteX418" fmla="*/ 1253465 w 1944000"/>
                <a:gd name="connsiteY418" fmla="*/ 680059 h 1944000"/>
                <a:gd name="connsiteX419" fmla="*/ 1256326 w 1944000"/>
                <a:gd name="connsiteY419" fmla="*/ 691172 h 1944000"/>
                <a:gd name="connsiteX420" fmla="*/ 1258233 w 1944000"/>
                <a:gd name="connsiteY420" fmla="*/ 702919 h 1944000"/>
                <a:gd name="connsiteX421" fmla="*/ 1482324 w 1944000"/>
                <a:gd name="connsiteY421" fmla="*/ 675297 h 1944000"/>
                <a:gd name="connsiteX422" fmla="*/ 1479464 w 1944000"/>
                <a:gd name="connsiteY422" fmla="*/ 660692 h 1944000"/>
                <a:gd name="connsiteX423" fmla="*/ 1475967 w 1944000"/>
                <a:gd name="connsiteY423" fmla="*/ 646087 h 1944000"/>
                <a:gd name="connsiteX424" fmla="*/ 1472789 w 1944000"/>
                <a:gd name="connsiteY424" fmla="*/ 632434 h 1944000"/>
                <a:gd name="connsiteX425" fmla="*/ 1469292 w 1944000"/>
                <a:gd name="connsiteY425" fmla="*/ 618782 h 1944000"/>
                <a:gd name="connsiteX426" fmla="*/ 1465160 w 1944000"/>
                <a:gd name="connsiteY426" fmla="*/ 605764 h 1944000"/>
                <a:gd name="connsiteX427" fmla="*/ 1461028 w 1944000"/>
                <a:gd name="connsiteY427" fmla="*/ 592747 h 1944000"/>
                <a:gd name="connsiteX428" fmla="*/ 1456260 w 1944000"/>
                <a:gd name="connsiteY428" fmla="*/ 580364 h 1944000"/>
                <a:gd name="connsiteX429" fmla="*/ 1451810 w 1944000"/>
                <a:gd name="connsiteY429" fmla="*/ 568299 h 1944000"/>
                <a:gd name="connsiteX430" fmla="*/ 1446406 w 1944000"/>
                <a:gd name="connsiteY430" fmla="*/ 556552 h 1944000"/>
                <a:gd name="connsiteX431" fmla="*/ 1441321 w 1944000"/>
                <a:gd name="connsiteY431" fmla="*/ 545439 h 1944000"/>
                <a:gd name="connsiteX432" fmla="*/ 1435599 w 1944000"/>
                <a:gd name="connsiteY432" fmla="*/ 534644 h 1944000"/>
                <a:gd name="connsiteX433" fmla="*/ 1429560 w 1944000"/>
                <a:gd name="connsiteY433" fmla="*/ 523532 h 1944000"/>
                <a:gd name="connsiteX434" fmla="*/ 1423838 w 1944000"/>
                <a:gd name="connsiteY434" fmla="*/ 513689 h 1944000"/>
                <a:gd name="connsiteX435" fmla="*/ 1417163 w 1944000"/>
                <a:gd name="connsiteY435" fmla="*/ 503847 h 1944000"/>
                <a:gd name="connsiteX436" fmla="*/ 1410488 w 1944000"/>
                <a:gd name="connsiteY436" fmla="*/ 494322 h 1944000"/>
                <a:gd name="connsiteX437" fmla="*/ 1403177 w 1944000"/>
                <a:gd name="connsiteY437" fmla="*/ 485432 h 1944000"/>
                <a:gd name="connsiteX438" fmla="*/ 1395867 w 1944000"/>
                <a:gd name="connsiteY438" fmla="*/ 476542 h 1944000"/>
                <a:gd name="connsiteX439" fmla="*/ 1388238 w 1944000"/>
                <a:gd name="connsiteY439" fmla="*/ 467969 h 1944000"/>
                <a:gd name="connsiteX440" fmla="*/ 1379974 w 1944000"/>
                <a:gd name="connsiteY440" fmla="*/ 459714 h 1944000"/>
                <a:gd name="connsiteX441" fmla="*/ 1371074 w 1944000"/>
                <a:gd name="connsiteY441" fmla="*/ 451459 h 1944000"/>
                <a:gd name="connsiteX442" fmla="*/ 1361538 w 1944000"/>
                <a:gd name="connsiteY442" fmla="*/ 443522 h 1944000"/>
                <a:gd name="connsiteX443" fmla="*/ 1351366 w 1944000"/>
                <a:gd name="connsiteY443" fmla="*/ 435902 h 1944000"/>
                <a:gd name="connsiteX444" fmla="*/ 1341195 w 1944000"/>
                <a:gd name="connsiteY444" fmla="*/ 428599 h 1944000"/>
                <a:gd name="connsiteX445" fmla="*/ 1330388 w 1944000"/>
                <a:gd name="connsiteY445" fmla="*/ 421614 h 1944000"/>
                <a:gd name="connsiteX446" fmla="*/ 1319262 w 1944000"/>
                <a:gd name="connsiteY446" fmla="*/ 414629 h 1944000"/>
                <a:gd name="connsiteX447" fmla="*/ 1307184 w 1944000"/>
                <a:gd name="connsiteY447" fmla="*/ 407962 h 1944000"/>
                <a:gd name="connsiteX448" fmla="*/ 1294787 w 1944000"/>
                <a:gd name="connsiteY448" fmla="*/ 401294 h 1944000"/>
                <a:gd name="connsiteX449" fmla="*/ 1282073 w 1944000"/>
                <a:gd name="connsiteY449" fmla="*/ 395262 h 1944000"/>
                <a:gd name="connsiteX450" fmla="*/ 1268723 w 1944000"/>
                <a:gd name="connsiteY450" fmla="*/ 389229 h 1944000"/>
                <a:gd name="connsiteX451" fmla="*/ 1254737 w 1944000"/>
                <a:gd name="connsiteY451" fmla="*/ 383197 h 1944000"/>
                <a:gd name="connsiteX452" fmla="*/ 1240751 w 1944000"/>
                <a:gd name="connsiteY452" fmla="*/ 378117 h 1944000"/>
                <a:gd name="connsiteX453" fmla="*/ 1225812 w 1944000"/>
                <a:gd name="connsiteY453" fmla="*/ 372402 h 1944000"/>
                <a:gd name="connsiteX454" fmla="*/ 1207058 w 1944000"/>
                <a:gd name="connsiteY454" fmla="*/ 366369 h 1944000"/>
                <a:gd name="connsiteX455" fmla="*/ 1187986 w 1944000"/>
                <a:gd name="connsiteY455" fmla="*/ 360972 h 1944000"/>
                <a:gd name="connsiteX456" fmla="*/ 1168279 w 1944000"/>
                <a:gd name="connsiteY456" fmla="*/ 355574 h 1944000"/>
                <a:gd name="connsiteX457" fmla="*/ 1147936 w 1944000"/>
                <a:gd name="connsiteY457" fmla="*/ 351129 h 1944000"/>
                <a:gd name="connsiteX458" fmla="*/ 1127593 w 1944000"/>
                <a:gd name="connsiteY458" fmla="*/ 346684 h 1944000"/>
                <a:gd name="connsiteX459" fmla="*/ 1106614 w 1944000"/>
                <a:gd name="connsiteY459" fmla="*/ 343192 h 1944000"/>
                <a:gd name="connsiteX460" fmla="*/ 1085000 w 1944000"/>
                <a:gd name="connsiteY460" fmla="*/ 339699 h 1944000"/>
                <a:gd name="connsiteX461" fmla="*/ 1063385 w 1944000"/>
                <a:gd name="connsiteY461" fmla="*/ 337159 h 1944000"/>
                <a:gd name="connsiteX462" fmla="*/ 1063385 w 1944000"/>
                <a:gd name="connsiteY462" fmla="*/ 217144 h 1944000"/>
                <a:gd name="connsiteX463" fmla="*/ 972000 w 1944000"/>
                <a:gd name="connsiteY463" fmla="*/ 0 h 1944000"/>
                <a:gd name="connsiteX464" fmla="*/ 1944000 w 1944000"/>
                <a:gd name="connsiteY464" fmla="*/ 972000 h 1944000"/>
                <a:gd name="connsiteX465" fmla="*/ 972000 w 1944000"/>
                <a:gd name="connsiteY465" fmla="*/ 1944000 h 1944000"/>
                <a:gd name="connsiteX466" fmla="*/ 0 w 1944000"/>
                <a:gd name="connsiteY466" fmla="*/ 972000 h 1944000"/>
                <a:gd name="connsiteX467" fmla="*/ 972000 w 1944000"/>
                <a:gd name="connsiteY467" fmla="*/ 0 h 194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</a:cxnLst>
              <a:rect l="l" t="t" r="r" b="b"/>
              <a:pathLst>
                <a:path w="1944000" h="1944000">
                  <a:moveTo>
                    <a:pt x="1063385" y="1082014"/>
                  </a:moveTo>
                  <a:lnTo>
                    <a:pt x="1093900" y="1089952"/>
                  </a:lnTo>
                  <a:lnTo>
                    <a:pt x="1121871" y="1097572"/>
                  </a:lnTo>
                  <a:lnTo>
                    <a:pt x="1146982" y="1104557"/>
                  </a:lnTo>
                  <a:lnTo>
                    <a:pt x="1169550" y="1111542"/>
                  </a:lnTo>
                  <a:lnTo>
                    <a:pt x="1188940" y="1118209"/>
                  </a:lnTo>
                  <a:lnTo>
                    <a:pt x="1205469" y="1124559"/>
                  </a:lnTo>
                  <a:lnTo>
                    <a:pt x="1212779" y="1127734"/>
                  </a:lnTo>
                  <a:lnTo>
                    <a:pt x="1219137" y="1130592"/>
                  </a:lnTo>
                  <a:lnTo>
                    <a:pt x="1225176" y="1133449"/>
                  </a:lnTo>
                  <a:lnTo>
                    <a:pt x="1230262" y="1136307"/>
                  </a:lnTo>
                  <a:lnTo>
                    <a:pt x="1238526" y="1141704"/>
                  </a:lnTo>
                  <a:lnTo>
                    <a:pt x="1245837" y="1146784"/>
                  </a:lnTo>
                  <a:lnTo>
                    <a:pt x="1253148" y="1152499"/>
                  </a:lnTo>
                  <a:lnTo>
                    <a:pt x="1259823" y="1158532"/>
                  </a:lnTo>
                  <a:lnTo>
                    <a:pt x="1265862" y="1164564"/>
                  </a:lnTo>
                  <a:lnTo>
                    <a:pt x="1271266" y="1170914"/>
                  </a:lnTo>
                  <a:lnTo>
                    <a:pt x="1276351" y="1177582"/>
                  </a:lnTo>
                  <a:lnTo>
                    <a:pt x="1280801" y="1184567"/>
                  </a:lnTo>
                  <a:lnTo>
                    <a:pt x="1284934" y="1191234"/>
                  </a:lnTo>
                  <a:lnTo>
                    <a:pt x="1288112" y="1198537"/>
                  </a:lnTo>
                  <a:lnTo>
                    <a:pt x="1291291" y="1206157"/>
                  </a:lnTo>
                  <a:lnTo>
                    <a:pt x="1293516" y="1214094"/>
                  </a:lnTo>
                  <a:lnTo>
                    <a:pt x="1295423" y="1222032"/>
                  </a:lnTo>
                  <a:lnTo>
                    <a:pt x="1296694" y="1230287"/>
                  </a:lnTo>
                  <a:lnTo>
                    <a:pt x="1297330" y="1238859"/>
                  </a:lnTo>
                  <a:lnTo>
                    <a:pt x="1297648" y="1247432"/>
                  </a:lnTo>
                  <a:lnTo>
                    <a:pt x="1297330" y="1257275"/>
                  </a:lnTo>
                  <a:lnTo>
                    <a:pt x="1296377" y="1266800"/>
                  </a:lnTo>
                  <a:lnTo>
                    <a:pt x="1295105" y="1276007"/>
                  </a:lnTo>
                  <a:lnTo>
                    <a:pt x="1292880" y="1285215"/>
                  </a:lnTo>
                  <a:lnTo>
                    <a:pt x="1290019" y="1294422"/>
                  </a:lnTo>
                  <a:lnTo>
                    <a:pt x="1286841" y="1303312"/>
                  </a:lnTo>
                  <a:lnTo>
                    <a:pt x="1283344" y="1312202"/>
                  </a:lnTo>
                  <a:lnTo>
                    <a:pt x="1278576" y="1320775"/>
                  </a:lnTo>
                  <a:lnTo>
                    <a:pt x="1273808" y="1329347"/>
                  </a:lnTo>
                  <a:lnTo>
                    <a:pt x="1267769" y="1337602"/>
                  </a:lnTo>
                  <a:lnTo>
                    <a:pt x="1261412" y="1345857"/>
                  </a:lnTo>
                  <a:lnTo>
                    <a:pt x="1254737" y="1353795"/>
                  </a:lnTo>
                  <a:lnTo>
                    <a:pt x="1247426" y="1361732"/>
                  </a:lnTo>
                  <a:lnTo>
                    <a:pt x="1239162" y="1369670"/>
                  </a:lnTo>
                  <a:lnTo>
                    <a:pt x="1230580" y="1376655"/>
                  </a:lnTo>
                  <a:lnTo>
                    <a:pt x="1221362" y="1384275"/>
                  </a:lnTo>
                  <a:lnTo>
                    <a:pt x="1214051" y="1389672"/>
                  </a:lnTo>
                  <a:lnTo>
                    <a:pt x="1206422" y="1394435"/>
                  </a:lnTo>
                  <a:lnTo>
                    <a:pt x="1198476" y="1399515"/>
                  </a:lnTo>
                  <a:lnTo>
                    <a:pt x="1190211" y="1403960"/>
                  </a:lnTo>
                  <a:lnTo>
                    <a:pt x="1181311" y="1408087"/>
                  </a:lnTo>
                  <a:lnTo>
                    <a:pt x="1172411" y="1411897"/>
                  </a:lnTo>
                  <a:lnTo>
                    <a:pt x="1163193" y="1416025"/>
                  </a:lnTo>
                  <a:lnTo>
                    <a:pt x="1153340" y="1419517"/>
                  </a:lnTo>
                  <a:lnTo>
                    <a:pt x="1143486" y="1422692"/>
                  </a:lnTo>
                  <a:lnTo>
                    <a:pt x="1132997" y="1425867"/>
                  </a:lnTo>
                  <a:lnTo>
                    <a:pt x="1122189" y="1428407"/>
                  </a:lnTo>
                  <a:lnTo>
                    <a:pt x="1111064" y="1431265"/>
                  </a:lnTo>
                  <a:lnTo>
                    <a:pt x="1099621" y="1433487"/>
                  </a:lnTo>
                  <a:lnTo>
                    <a:pt x="1087860" y="1435392"/>
                  </a:lnTo>
                  <a:lnTo>
                    <a:pt x="1075782" y="1436980"/>
                  </a:lnTo>
                  <a:lnTo>
                    <a:pt x="1063385" y="1438567"/>
                  </a:lnTo>
                  <a:close/>
                  <a:moveTo>
                    <a:pt x="880616" y="505752"/>
                  </a:moveTo>
                  <a:lnTo>
                    <a:pt x="880616" y="814362"/>
                  </a:lnTo>
                  <a:lnTo>
                    <a:pt x="847241" y="805789"/>
                  </a:lnTo>
                  <a:lnTo>
                    <a:pt x="820223" y="798804"/>
                  </a:lnTo>
                  <a:lnTo>
                    <a:pt x="799879" y="793089"/>
                  </a:lnTo>
                  <a:lnTo>
                    <a:pt x="785894" y="788327"/>
                  </a:lnTo>
                  <a:lnTo>
                    <a:pt x="771590" y="782929"/>
                  </a:lnTo>
                  <a:lnTo>
                    <a:pt x="757922" y="776897"/>
                  </a:lnTo>
                  <a:lnTo>
                    <a:pt x="745843" y="770229"/>
                  </a:lnTo>
                  <a:lnTo>
                    <a:pt x="739804" y="767054"/>
                  </a:lnTo>
                  <a:lnTo>
                    <a:pt x="734400" y="763879"/>
                  </a:lnTo>
                  <a:lnTo>
                    <a:pt x="728679" y="760069"/>
                  </a:lnTo>
                  <a:lnTo>
                    <a:pt x="723593" y="756577"/>
                  </a:lnTo>
                  <a:lnTo>
                    <a:pt x="718825" y="752767"/>
                  </a:lnTo>
                  <a:lnTo>
                    <a:pt x="714057" y="749274"/>
                  </a:lnTo>
                  <a:lnTo>
                    <a:pt x="709925" y="745464"/>
                  </a:lnTo>
                  <a:lnTo>
                    <a:pt x="705475" y="741337"/>
                  </a:lnTo>
                  <a:lnTo>
                    <a:pt x="701979" y="737209"/>
                  </a:lnTo>
                  <a:lnTo>
                    <a:pt x="698164" y="733082"/>
                  </a:lnTo>
                  <a:lnTo>
                    <a:pt x="694668" y="728954"/>
                  </a:lnTo>
                  <a:lnTo>
                    <a:pt x="691807" y="724827"/>
                  </a:lnTo>
                  <a:lnTo>
                    <a:pt x="688629" y="720699"/>
                  </a:lnTo>
                  <a:lnTo>
                    <a:pt x="686086" y="716254"/>
                  </a:lnTo>
                  <a:lnTo>
                    <a:pt x="683543" y="712127"/>
                  </a:lnTo>
                  <a:lnTo>
                    <a:pt x="681000" y="707682"/>
                  </a:lnTo>
                  <a:lnTo>
                    <a:pt x="679093" y="703237"/>
                  </a:lnTo>
                  <a:lnTo>
                    <a:pt x="677186" y="698474"/>
                  </a:lnTo>
                  <a:lnTo>
                    <a:pt x="675596" y="694347"/>
                  </a:lnTo>
                  <a:lnTo>
                    <a:pt x="674325" y="689584"/>
                  </a:lnTo>
                  <a:lnTo>
                    <a:pt x="673053" y="684822"/>
                  </a:lnTo>
                  <a:lnTo>
                    <a:pt x="671782" y="680059"/>
                  </a:lnTo>
                  <a:lnTo>
                    <a:pt x="671146" y="675297"/>
                  </a:lnTo>
                  <a:lnTo>
                    <a:pt x="670511" y="670217"/>
                  </a:lnTo>
                  <a:lnTo>
                    <a:pt x="670193" y="665137"/>
                  </a:lnTo>
                  <a:lnTo>
                    <a:pt x="670193" y="660374"/>
                  </a:lnTo>
                  <a:lnTo>
                    <a:pt x="670511" y="652437"/>
                  </a:lnTo>
                  <a:lnTo>
                    <a:pt x="671146" y="644499"/>
                  </a:lnTo>
                  <a:lnTo>
                    <a:pt x="672736" y="636879"/>
                  </a:lnTo>
                  <a:lnTo>
                    <a:pt x="674643" y="629259"/>
                  </a:lnTo>
                  <a:lnTo>
                    <a:pt x="676868" y="622274"/>
                  </a:lnTo>
                  <a:lnTo>
                    <a:pt x="679728" y="614972"/>
                  </a:lnTo>
                  <a:lnTo>
                    <a:pt x="683225" y="607669"/>
                  </a:lnTo>
                  <a:lnTo>
                    <a:pt x="687039" y="600684"/>
                  </a:lnTo>
                  <a:lnTo>
                    <a:pt x="691807" y="593699"/>
                  </a:lnTo>
                  <a:lnTo>
                    <a:pt x="696575" y="587349"/>
                  </a:lnTo>
                  <a:lnTo>
                    <a:pt x="702297" y="580682"/>
                  </a:lnTo>
                  <a:lnTo>
                    <a:pt x="708336" y="574014"/>
                  </a:lnTo>
                  <a:lnTo>
                    <a:pt x="714693" y="567664"/>
                  </a:lnTo>
                  <a:lnTo>
                    <a:pt x="722004" y="561632"/>
                  </a:lnTo>
                  <a:lnTo>
                    <a:pt x="729632" y="555282"/>
                  </a:lnTo>
                  <a:lnTo>
                    <a:pt x="737897" y="549249"/>
                  </a:lnTo>
                  <a:lnTo>
                    <a:pt x="743936" y="545122"/>
                  </a:lnTo>
                  <a:lnTo>
                    <a:pt x="750293" y="540994"/>
                  </a:lnTo>
                  <a:lnTo>
                    <a:pt x="757286" y="537502"/>
                  </a:lnTo>
                  <a:lnTo>
                    <a:pt x="764597" y="533692"/>
                  </a:lnTo>
                  <a:lnTo>
                    <a:pt x="772544" y="530517"/>
                  </a:lnTo>
                  <a:lnTo>
                    <a:pt x="780490" y="527342"/>
                  </a:lnTo>
                  <a:lnTo>
                    <a:pt x="789072" y="524167"/>
                  </a:lnTo>
                  <a:lnTo>
                    <a:pt x="797654" y="521627"/>
                  </a:lnTo>
                  <a:lnTo>
                    <a:pt x="806872" y="519087"/>
                  </a:lnTo>
                  <a:lnTo>
                    <a:pt x="816408" y="516229"/>
                  </a:lnTo>
                  <a:lnTo>
                    <a:pt x="825944" y="514324"/>
                  </a:lnTo>
                  <a:lnTo>
                    <a:pt x="836116" y="512102"/>
                  </a:lnTo>
                  <a:lnTo>
                    <a:pt x="846923" y="510514"/>
                  </a:lnTo>
                  <a:lnTo>
                    <a:pt x="858048" y="508927"/>
                  </a:lnTo>
                  <a:lnTo>
                    <a:pt x="869173" y="507022"/>
                  </a:lnTo>
                  <a:close/>
                  <a:moveTo>
                    <a:pt x="880616" y="217144"/>
                  </a:moveTo>
                  <a:lnTo>
                    <a:pt x="880616" y="333984"/>
                  </a:lnTo>
                  <a:lnTo>
                    <a:pt x="863451" y="335254"/>
                  </a:lnTo>
                  <a:lnTo>
                    <a:pt x="846287" y="337159"/>
                  </a:lnTo>
                  <a:lnTo>
                    <a:pt x="829440" y="339382"/>
                  </a:lnTo>
                  <a:lnTo>
                    <a:pt x="812912" y="341922"/>
                  </a:lnTo>
                  <a:lnTo>
                    <a:pt x="796701" y="344779"/>
                  </a:lnTo>
                  <a:lnTo>
                    <a:pt x="780490" y="347954"/>
                  </a:lnTo>
                  <a:lnTo>
                    <a:pt x="764279" y="351764"/>
                  </a:lnTo>
                  <a:lnTo>
                    <a:pt x="748386" y="355892"/>
                  </a:lnTo>
                  <a:lnTo>
                    <a:pt x="726136" y="362242"/>
                  </a:lnTo>
                  <a:lnTo>
                    <a:pt x="704839" y="368909"/>
                  </a:lnTo>
                  <a:lnTo>
                    <a:pt x="684814" y="375894"/>
                  </a:lnTo>
                  <a:lnTo>
                    <a:pt x="666061" y="383197"/>
                  </a:lnTo>
                  <a:lnTo>
                    <a:pt x="657160" y="387324"/>
                  </a:lnTo>
                  <a:lnTo>
                    <a:pt x="648260" y="391134"/>
                  </a:lnTo>
                  <a:lnTo>
                    <a:pt x="639996" y="395262"/>
                  </a:lnTo>
                  <a:lnTo>
                    <a:pt x="632050" y="399072"/>
                  </a:lnTo>
                  <a:lnTo>
                    <a:pt x="624103" y="403517"/>
                  </a:lnTo>
                  <a:lnTo>
                    <a:pt x="616792" y="407644"/>
                  </a:lnTo>
                  <a:lnTo>
                    <a:pt x="609481" y="412089"/>
                  </a:lnTo>
                  <a:lnTo>
                    <a:pt x="602806" y="416534"/>
                  </a:lnTo>
                  <a:lnTo>
                    <a:pt x="593906" y="422567"/>
                  </a:lnTo>
                  <a:lnTo>
                    <a:pt x="585642" y="428282"/>
                  </a:lnTo>
                  <a:lnTo>
                    <a:pt x="577060" y="434632"/>
                  </a:lnTo>
                  <a:lnTo>
                    <a:pt x="569113" y="440982"/>
                  </a:lnTo>
                  <a:lnTo>
                    <a:pt x="561167" y="447967"/>
                  </a:lnTo>
                  <a:lnTo>
                    <a:pt x="553538" y="454317"/>
                  </a:lnTo>
                  <a:lnTo>
                    <a:pt x="545910" y="461302"/>
                  </a:lnTo>
                  <a:lnTo>
                    <a:pt x="538917" y="468604"/>
                  </a:lnTo>
                  <a:lnTo>
                    <a:pt x="532241" y="475907"/>
                  </a:lnTo>
                  <a:lnTo>
                    <a:pt x="525249" y="483527"/>
                  </a:lnTo>
                  <a:lnTo>
                    <a:pt x="518891" y="491464"/>
                  </a:lnTo>
                  <a:lnTo>
                    <a:pt x="512534" y="499402"/>
                  </a:lnTo>
                  <a:lnTo>
                    <a:pt x="506813" y="507022"/>
                  </a:lnTo>
                  <a:lnTo>
                    <a:pt x="501091" y="515277"/>
                  </a:lnTo>
                  <a:lnTo>
                    <a:pt x="495370" y="523849"/>
                  </a:lnTo>
                  <a:lnTo>
                    <a:pt x="490284" y="532422"/>
                  </a:lnTo>
                  <a:lnTo>
                    <a:pt x="485198" y="541312"/>
                  </a:lnTo>
                  <a:lnTo>
                    <a:pt x="480430" y="550202"/>
                  </a:lnTo>
                  <a:lnTo>
                    <a:pt x="475980" y="559092"/>
                  </a:lnTo>
                  <a:lnTo>
                    <a:pt x="472166" y="568299"/>
                  </a:lnTo>
                  <a:lnTo>
                    <a:pt x="468352" y="577507"/>
                  </a:lnTo>
                  <a:lnTo>
                    <a:pt x="464855" y="586714"/>
                  </a:lnTo>
                  <a:lnTo>
                    <a:pt x="461994" y="596239"/>
                  </a:lnTo>
                  <a:lnTo>
                    <a:pt x="459134" y="605764"/>
                  </a:lnTo>
                  <a:lnTo>
                    <a:pt x="456591" y="615289"/>
                  </a:lnTo>
                  <a:lnTo>
                    <a:pt x="454684" y="624814"/>
                  </a:lnTo>
                  <a:lnTo>
                    <a:pt x="453094" y="634657"/>
                  </a:lnTo>
                  <a:lnTo>
                    <a:pt x="451187" y="644182"/>
                  </a:lnTo>
                  <a:lnTo>
                    <a:pt x="450234" y="654024"/>
                  </a:lnTo>
                  <a:lnTo>
                    <a:pt x="449280" y="664184"/>
                  </a:lnTo>
                  <a:lnTo>
                    <a:pt x="448962" y="674344"/>
                  </a:lnTo>
                  <a:lnTo>
                    <a:pt x="448644" y="684822"/>
                  </a:lnTo>
                  <a:lnTo>
                    <a:pt x="448962" y="695934"/>
                  </a:lnTo>
                  <a:lnTo>
                    <a:pt x="449598" y="706729"/>
                  </a:lnTo>
                  <a:lnTo>
                    <a:pt x="450552" y="717842"/>
                  </a:lnTo>
                  <a:lnTo>
                    <a:pt x="452141" y="728637"/>
                  </a:lnTo>
                  <a:lnTo>
                    <a:pt x="453730" y="739432"/>
                  </a:lnTo>
                  <a:lnTo>
                    <a:pt x="455955" y="749909"/>
                  </a:lnTo>
                  <a:lnTo>
                    <a:pt x="458180" y="760387"/>
                  </a:lnTo>
                  <a:lnTo>
                    <a:pt x="461359" y="770547"/>
                  </a:lnTo>
                  <a:lnTo>
                    <a:pt x="464537" y="781024"/>
                  </a:lnTo>
                  <a:lnTo>
                    <a:pt x="468352" y="791184"/>
                  </a:lnTo>
                  <a:lnTo>
                    <a:pt x="472484" y="801027"/>
                  </a:lnTo>
                  <a:lnTo>
                    <a:pt x="476934" y="810869"/>
                  </a:lnTo>
                  <a:lnTo>
                    <a:pt x="482020" y="820712"/>
                  </a:lnTo>
                  <a:lnTo>
                    <a:pt x="487423" y="830237"/>
                  </a:lnTo>
                  <a:lnTo>
                    <a:pt x="492827" y="839762"/>
                  </a:lnTo>
                  <a:lnTo>
                    <a:pt x="498866" y="848969"/>
                  </a:lnTo>
                  <a:lnTo>
                    <a:pt x="505541" y="858177"/>
                  </a:lnTo>
                  <a:lnTo>
                    <a:pt x="512216" y="867067"/>
                  </a:lnTo>
                  <a:lnTo>
                    <a:pt x="519527" y="875957"/>
                  </a:lnTo>
                  <a:lnTo>
                    <a:pt x="527156" y="884212"/>
                  </a:lnTo>
                  <a:lnTo>
                    <a:pt x="535102" y="892467"/>
                  </a:lnTo>
                  <a:lnTo>
                    <a:pt x="543367" y="900404"/>
                  </a:lnTo>
                  <a:lnTo>
                    <a:pt x="551949" y="908024"/>
                  </a:lnTo>
                  <a:lnTo>
                    <a:pt x="561167" y="915644"/>
                  </a:lnTo>
                  <a:lnTo>
                    <a:pt x="570385" y="922947"/>
                  </a:lnTo>
                  <a:lnTo>
                    <a:pt x="580238" y="929932"/>
                  </a:lnTo>
                  <a:lnTo>
                    <a:pt x="590410" y="936282"/>
                  </a:lnTo>
                  <a:lnTo>
                    <a:pt x="600899" y="942632"/>
                  </a:lnTo>
                  <a:lnTo>
                    <a:pt x="611706" y="948982"/>
                  </a:lnTo>
                  <a:lnTo>
                    <a:pt x="623149" y="954697"/>
                  </a:lnTo>
                  <a:lnTo>
                    <a:pt x="634592" y="960412"/>
                  </a:lnTo>
                  <a:lnTo>
                    <a:pt x="646671" y="966127"/>
                  </a:lnTo>
                  <a:lnTo>
                    <a:pt x="666378" y="974064"/>
                  </a:lnTo>
                  <a:lnTo>
                    <a:pt x="688629" y="982637"/>
                  </a:lnTo>
                  <a:lnTo>
                    <a:pt x="713739" y="991209"/>
                  </a:lnTo>
                  <a:lnTo>
                    <a:pt x="741711" y="1000099"/>
                  </a:lnTo>
                  <a:lnTo>
                    <a:pt x="772544" y="1009307"/>
                  </a:lnTo>
                  <a:lnTo>
                    <a:pt x="805919" y="1018514"/>
                  </a:lnTo>
                  <a:lnTo>
                    <a:pt x="841837" y="1028357"/>
                  </a:lnTo>
                  <a:lnTo>
                    <a:pt x="880616" y="1038199"/>
                  </a:lnTo>
                  <a:lnTo>
                    <a:pt x="880616" y="1433487"/>
                  </a:lnTo>
                  <a:lnTo>
                    <a:pt x="870444" y="1431582"/>
                  </a:lnTo>
                  <a:lnTo>
                    <a:pt x="860591" y="1429042"/>
                  </a:lnTo>
                  <a:lnTo>
                    <a:pt x="850737" y="1426820"/>
                  </a:lnTo>
                  <a:lnTo>
                    <a:pt x="841519" y="1424280"/>
                  </a:lnTo>
                  <a:lnTo>
                    <a:pt x="831983" y="1421422"/>
                  </a:lnTo>
                  <a:lnTo>
                    <a:pt x="823083" y="1418247"/>
                  </a:lnTo>
                  <a:lnTo>
                    <a:pt x="814183" y="1415072"/>
                  </a:lnTo>
                  <a:lnTo>
                    <a:pt x="805283" y="1411580"/>
                  </a:lnTo>
                  <a:lnTo>
                    <a:pt x="796701" y="1408087"/>
                  </a:lnTo>
                  <a:lnTo>
                    <a:pt x="788437" y="1404277"/>
                  </a:lnTo>
                  <a:lnTo>
                    <a:pt x="780490" y="1400150"/>
                  </a:lnTo>
                  <a:lnTo>
                    <a:pt x="772544" y="1396022"/>
                  </a:lnTo>
                  <a:lnTo>
                    <a:pt x="764915" y="1391260"/>
                  </a:lnTo>
                  <a:lnTo>
                    <a:pt x="757604" y="1386815"/>
                  </a:lnTo>
                  <a:lnTo>
                    <a:pt x="750293" y="1381735"/>
                  </a:lnTo>
                  <a:lnTo>
                    <a:pt x="743618" y="1376655"/>
                  </a:lnTo>
                  <a:lnTo>
                    <a:pt x="732811" y="1368082"/>
                  </a:lnTo>
                  <a:lnTo>
                    <a:pt x="722640" y="1359192"/>
                  </a:lnTo>
                  <a:lnTo>
                    <a:pt x="713104" y="1349985"/>
                  </a:lnTo>
                  <a:lnTo>
                    <a:pt x="704204" y="1340142"/>
                  </a:lnTo>
                  <a:lnTo>
                    <a:pt x="695621" y="1329982"/>
                  </a:lnTo>
                  <a:lnTo>
                    <a:pt x="687675" y="1319187"/>
                  </a:lnTo>
                  <a:lnTo>
                    <a:pt x="680046" y="1308075"/>
                  </a:lnTo>
                  <a:lnTo>
                    <a:pt x="673371" y="1296327"/>
                  </a:lnTo>
                  <a:lnTo>
                    <a:pt x="667014" y="1284262"/>
                  </a:lnTo>
                  <a:lnTo>
                    <a:pt x="660975" y="1271562"/>
                  </a:lnTo>
                  <a:lnTo>
                    <a:pt x="655889" y="1258862"/>
                  </a:lnTo>
                  <a:lnTo>
                    <a:pt x="651121" y="1245209"/>
                  </a:lnTo>
                  <a:lnTo>
                    <a:pt x="646989" y="1231557"/>
                  </a:lnTo>
                  <a:lnTo>
                    <a:pt x="642857" y="1217269"/>
                  </a:lnTo>
                  <a:lnTo>
                    <a:pt x="639996" y="1202664"/>
                  </a:lnTo>
                  <a:lnTo>
                    <a:pt x="637453" y="1187424"/>
                  </a:lnTo>
                  <a:lnTo>
                    <a:pt x="410819" y="1219492"/>
                  </a:lnTo>
                  <a:lnTo>
                    <a:pt x="413044" y="1231557"/>
                  </a:lnTo>
                  <a:lnTo>
                    <a:pt x="415587" y="1243304"/>
                  </a:lnTo>
                  <a:lnTo>
                    <a:pt x="418766" y="1255370"/>
                  </a:lnTo>
                  <a:lnTo>
                    <a:pt x="421626" y="1266800"/>
                  </a:lnTo>
                  <a:lnTo>
                    <a:pt x="424805" y="1278230"/>
                  </a:lnTo>
                  <a:lnTo>
                    <a:pt x="428619" y="1289660"/>
                  </a:lnTo>
                  <a:lnTo>
                    <a:pt x="432116" y="1300455"/>
                  </a:lnTo>
                  <a:lnTo>
                    <a:pt x="435930" y="1311250"/>
                  </a:lnTo>
                  <a:lnTo>
                    <a:pt x="440062" y="1321727"/>
                  </a:lnTo>
                  <a:lnTo>
                    <a:pt x="444512" y="1332205"/>
                  </a:lnTo>
                  <a:lnTo>
                    <a:pt x="448644" y="1342682"/>
                  </a:lnTo>
                  <a:lnTo>
                    <a:pt x="453412" y="1352525"/>
                  </a:lnTo>
                  <a:lnTo>
                    <a:pt x="458180" y="1362367"/>
                  </a:lnTo>
                  <a:lnTo>
                    <a:pt x="463266" y="1372210"/>
                  </a:lnTo>
                  <a:lnTo>
                    <a:pt x="468352" y="1381735"/>
                  </a:lnTo>
                  <a:lnTo>
                    <a:pt x="473755" y="1390942"/>
                  </a:lnTo>
                  <a:lnTo>
                    <a:pt x="479477" y="1399832"/>
                  </a:lnTo>
                  <a:lnTo>
                    <a:pt x="485198" y="1409040"/>
                  </a:lnTo>
                  <a:lnTo>
                    <a:pt x="491238" y="1417612"/>
                  </a:lnTo>
                  <a:lnTo>
                    <a:pt x="497595" y="1426185"/>
                  </a:lnTo>
                  <a:lnTo>
                    <a:pt x="503634" y="1434757"/>
                  </a:lnTo>
                  <a:lnTo>
                    <a:pt x="510309" y="1442695"/>
                  </a:lnTo>
                  <a:lnTo>
                    <a:pt x="517302" y="1450950"/>
                  </a:lnTo>
                  <a:lnTo>
                    <a:pt x="524295" y="1458570"/>
                  </a:lnTo>
                  <a:lnTo>
                    <a:pt x="531288" y="1466190"/>
                  </a:lnTo>
                  <a:lnTo>
                    <a:pt x="538599" y="1473492"/>
                  </a:lnTo>
                  <a:lnTo>
                    <a:pt x="546227" y="1480795"/>
                  </a:lnTo>
                  <a:lnTo>
                    <a:pt x="553856" y="1487780"/>
                  </a:lnTo>
                  <a:lnTo>
                    <a:pt x="561802" y="1494765"/>
                  </a:lnTo>
                  <a:lnTo>
                    <a:pt x="570067" y="1501750"/>
                  </a:lnTo>
                  <a:lnTo>
                    <a:pt x="578331" y="1507782"/>
                  </a:lnTo>
                  <a:lnTo>
                    <a:pt x="586913" y="1514132"/>
                  </a:lnTo>
                  <a:lnTo>
                    <a:pt x="600581" y="1523657"/>
                  </a:lnTo>
                  <a:lnTo>
                    <a:pt x="615203" y="1532865"/>
                  </a:lnTo>
                  <a:lnTo>
                    <a:pt x="630142" y="1541437"/>
                  </a:lnTo>
                  <a:lnTo>
                    <a:pt x="645717" y="1549375"/>
                  </a:lnTo>
                  <a:lnTo>
                    <a:pt x="661928" y="1556995"/>
                  </a:lnTo>
                  <a:lnTo>
                    <a:pt x="678775" y="1563980"/>
                  </a:lnTo>
                  <a:lnTo>
                    <a:pt x="696257" y="1570647"/>
                  </a:lnTo>
                  <a:lnTo>
                    <a:pt x="714375" y="1576680"/>
                  </a:lnTo>
                  <a:lnTo>
                    <a:pt x="733129" y="1582395"/>
                  </a:lnTo>
                  <a:lnTo>
                    <a:pt x="752518" y="1587475"/>
                  </a:lnTo>
                  <a:lnTo>
                    <a:pt x="772544" y="1592237"/>
                  </a:lnTo>
                  <a:lnTo>
                    <a:pt x="792887" y="1596365"/>
                  </a:lnTo>
                  <a:lnTo>
                    <a:pt x="814183" y="1600175"/>
                  </a:lnTo>
                  <a:lnTo>
                    <a:pt x="835480" y="1603350"/>
                  </a:lnTo>
                  <a:lnTo>
                    <a:pt x="858048" y="1606525"/>
                  </a:lnTo>
                  <a:lnTo>
                    <a:pt x="880616" y="1608747"/>
                  </a:lnTo>
                  <a:lnTo>
                    <a:pt x="880616" y="1726857"/>
                  </a:lnTo>
                  <a:lnTo>
                    <a:pt x="1063385" y="1726857"/>
                  </a:lnTo>
                  <a:lnTo>
                    <a:pt x="1063385" y="1610652"/>
                  </a:lnTo>
                  <a:lnTo>
                    <a:pt x="1077371" y="1609382"/>
                  </a:lnTo>
                  <a:lnTo>
                    <a:pt x="1091675" y="1607795"/>
                  </a:lnTo>
                  <a:lnTo>
                    <a:pt x="1105661" y="1606207"/>
                  </a:lnTo>
                  <a:lnTo>
                    <a:pt x="1119329" y="1603985"/>
                  </a:lnTo>
                  <a:lnTo>
                    <a:pt x="1133314" y="1602080"/>
                  </a:lnTo>
                  <a:lnTo>
                    <a:pt x="1146665" y="1599857"/>
                  </a:lnTo>
                  <a:lnTo>
                    <a:pt x="1160015" y="1597317"/>
                  </a:lnTo>
                  <a:lnTo>
                    <a:pt x="1173047" y="1594142"/>
                  </a:lnTo>
                  <a:lnTo>
                    <a:pt x="1186397" y="1591285"/>
                  </a:lnTo>
                  <a:lnTo>
                    <a:pt x="1199111" y="1587792"/>
                  </a:lnTo>
                  <a:lnTo>
                    <a:pt x="1212144" y="1584300"/>
                  </a:lnTo>
                  <a:lnTo>
                    <a:pt x="1224540" y="1580807"/>
                  </a:lnTo>
                  <a:lnTo>
                    <a:pt x="1236937" y="1576680"/>
                  </a:lnTo>
                  <a:lnTo>
                    <a:pt x="1249333" y="1572552"/>
                  </a:lnTo>
                  <a:lnTo>
                    <a:pt x="1261412" y="1567790"/>
                  </a:lnTo>
                  <a:lnTo>
                    <a:pt x="1273491" y="1563345"/>
                  </a:lnTo>
                  <a:lnTo>
                    <a:pt x="1288748" y="1556995"/>
                  </a:lnTo>
                  <a:lnTo>
                    <a:pt x="1304005" y="1550010"/>
                  </a:lnTo>
                  <a:lnTo>
                    <a:pt x="1318627" y="1543025"/>
                  </a:lnTo>
                  <a:lnTo>
                    <a:pt x="1332613" y="1535722"/>
                  </a:lnTo>
                  <a:lnTo>
                    <a:pt x="1346598" y="1528102"/>
                  </a:lnTo>
                  <a:lnTo>
                    <a:pt x="1359631" y="1519847"/>
                  </a:lnTo>
                  <a:lnTo>
                    <a:pt x="1372345" y="1511592"/>
                  </a:lnTo>
                  <a:lnTo>
                    <a:pt x="1384742" y="1502702"/>
                  </a:lnTo>
                  <a:lnTo>
                    <a:pt x="1396185" y="1493812"/>
                  </a:lnTo>
                  <a:lnTo>
                    <a:pt x="1407945" y="1484287"/>
                  </a:lnTo>
                  <a:lnTo>
                    <a:pt x="1418753" y="1474762"/>
                  </a:lnTo>
                  <a:lnTo>
                    <a:pt x="1429242" y="1464602"/>
                  </a:lnTo>
                  <a:lnTo>
                    <a:pt x="1439096" y="1454125"/>
                  </a:lnTo>
                  <a:lnTo>
                    <a:pt x="1448631" y="1443647"/>
                  </a:lnTo>
                  <a:lnTo>
                    <a:pt x="1457531" y="1432535"/>
                  </a:lnTo>
                  <a:lnTo>
                    <a:pt x="1466114" y="1421422"/>
                  </a:lnTo>
                  <a:lnTo>
                    <a:pt x="1474378" y="1409675"/>
                  </a:lnTo>
                  <a:lnTo>
                    <a:pt x="1482007" y="1398245"/>
                  </a:lnTo>
                  <a:lnTo>
                    <a:pt x="1489000" y="1386497"/>
                  </a:lnTo>
                  <a:lnTo>
                    <a:pt x="1495675" y="1374432"/>
                  </a:lnTo>
                  <a:lnTo>
                    <a:pt x="1501396" y="1362685"/>
                  </a:lnTo>
                  <a:lnTo>
                    <a:pt x="1507118" y="1350620"/>
                  </a:lnTo>
                  <a:lnTo>
                    <a:pt x="1512203" y="1338555"/>
                  </a:lnTo>
                  <a:lnTo>
                    <a:pt x="1516335" y="1326490"/>
                  </a:lnTo>
                  <a:lnTo>
                    <a:pt x="1520468" y="1314107"/>
                  </a:lnTo>
                  <a:lnTo>
                    <a:pt x="1523964" y="1301725"/>
                  </a:lnTo>
                  <a:lnTo>
                    <a:pt x="1526507" y="1289025"/>
                  </a:lnTo>
                  <a:lnTo>
                    <a:pt x="1528732" y="1276642"/>
                  </a:lnTo>
                  <a:lnTo>
                    <a:pt x="1530957" y="1263942"/>
                  </a:lnTo>
                  <a:lnTo>
                    <a:pt x="1532228" y="1251242"/>
                  </a:lnTo>
                  <a:lnTo>
                    <a:pt x="1532864" y="1238542"/>
                  </a:lnTo>
                  <a:lnTo>
                    <a:pt x="1533182" y="1225207"/>
                  </a:lnTo>
                  <a:lnTo>
                    <a:pt x="1533182" y="1212189"/>
                  </a:lnTo>
                  <a:lnTo>
                    <a:pt x="1532546" y="1199172"/>
                  </a:lnTo>
                  <a:lnTo>
                    <a:pt x="1531275" y="1186789"/>
                  </a:lnTo>
                  <a:lnTo>
                    <a:pt x="1530003" y="1174407"/>
                  </a:lnTo>
                  <a:lnTo>
                    <a:pt x="1527778" y="1162342"/>
                  </a:lnTo>
                  <a:lnTo>
                    <a:pt x="1525553" y="1150594"/>
                  </a:lnTo>
                  <a:lnTo>
                    <a:pt x="1522693" y="1138847"/>
                  </a:lnTo>
                  <a:lnTo>
                    <a:pt x="1519514" y="1127734"/>
                  </a:lnTo>
                  <a:lnTo>
                    <a:pt x="1516018" y="1116939"/>
                  </a:lnTo>
                  <a:lnTo>
                    <a:pt x="1511885" y="1106144"/>
                  </a:lnTo>
                  <a:lnTo>
                    <a:pt x="1507435" y="1095349"/>
                  </a:lnTo>
                  <a:lnTo>
                    <a:pt x="1502350" y="1085189"/>
                  </a:lnTo>
                  <a:lnTo>
                    <a:pt x="1496946" y="1075347"/>
                  </a:lnTo>
                  <a:lnTo>
                    <a:pt x="1491225" y="1065822"/>
                  </a:lnTo>
                  <a:lnTo>
                    <a:pt x="1485185" y="1056614"/>
                  </a:lnTo>
                  <a:lnTo>
                    <a:pt x="1478510" y="1047407"/>
                  </a:lnTo>
                  <a:lnTo>
                    <a:pt x="1471517" y="1038517"/>
                  </a:lnTo>
                  <a:lnTo>
                    <a:pt x="1463889" y="1029944"/>
                  </a:lnTo>
                  <a:lnTo>
                    <a:pt x="1456260" y="1021689"/>
                  </a:lnTo>
                  <a:lnTo>
                    <a:pt x="1448314" y="1013752"/>
                  </a:lnTo>
                  <a:lnTo>
                    <a:pt x="1440049" y="1005814"/>
                  </a:lnTo>
                  <a:lnTo>
                    <a:pt x="1431467" y="998512"/>
                  </a:lnTo>
                  <a:lnTo>
                    <a:pt x="1422567" y="991527"/>
                  </a:lnTo>
                  <a:lnTo>
                    <a:pt x="1413349" y="984542"/>
                  </a:lnTo>
                  <a:lnTo>
                    <a:pt x="1403813" y="977557"/>
                  </a:lnTo>
                  <a:lnTo>
                    <a:pt x="1393959" y="971207"/>
                  </a:lnTo>
                  <a:lnTo>
                    <a:pt x="1383788" y="965174"/>
                  </a:lnTo>
                  <a:lnTo>
                    <a:pt x="1373299" y="959142"/>
                  </a:lnTo>
                  <a:lnTo>
                    <a:pt x="1362491" y="953427"/>
                  </a:lnTo>
                  <a:lnTo>
                    <a:pt x="1351048" y="948347"/>
                  </a:lnTo>
                  <a:lnTo>
                    <a:pt x="1339605" y="942949"/>
                  </a:lnTo>
                  <a:lnTo>
                    <a:pt x="1327845" y="937869"/>
                  </a:lnTo>
                  <a:lnTo>
                    <a:pt x="1305912" y="930249"/>
                  </a:lnTo>
                  <a:lnTo>
                    <a:pt x="1280801" y="921677"/>
                  </a:lnTo>
                  <a:lnTo>
                    <a:pt x="1252512" y="912469"/>
                  </a:lnTo>
                  <a:lnTo>
                    <a:pt x="1221362" y="902627"/>
                  </a:lnTo>
                  <a:lnTo>
                    <a:pt x="1186397" y="892784"/>
                  </a:lnTo>
                  <a:lnTo>
                    <a:pt x="1148572" y="882307"/>
                  </a:lnTo>
                  <a:lnTo>
                    <a:pt x="1107568" y="871512"/>
                  </a:lnTo>
                  <a:lnTo>
                    <a:pt x="1063385" y="860399"/>
                  </a:lnTo>
                  <a:lnTo>
                    <a:pt x="1063385" y="511149"/>
                  </a:lnTo>
                  <a:lnTo>
                    <a:pt x="1078960" y="514642"/>
                  </a:lnTo>
                  <a:lnTo>
                    <a:pt x="1093582" y="518769"/>
                  </a:lnTo>
                  <a:lnTo>
                    <a:pt x="1108204" y="523214"/>
                  </a:lnTo>
                  <a:lnTo>
                    <a:pt x="1121554" y="528612"/>
                  </a:lnTo>
                  <a:lnTo>
                    <a:pt x="1128229" y="531469"/>
                  </a:lnTo>
                  <a:lnTo>
                    <a:pt x="1134904" y="534644"/>
                  </a:lnTo>
                  <a:lnTo>
                    <a:pt x="1141261" y="537502"/>
                  </a:lnTo>
                  <a:lnTo>
                    <a:pt x="1146982" y="540677"/>
                  </a:lnTo>
                  <a:lnTo>
                    <a:pt x="1153022" y="544169"/>
                  </a:lnTo>
                  <a:lnTo>
                    <a:pt x="1159061" y="547662"/>
                  </a:lnTo>
                  <a:lnTo>
                    <a:pt x="1164465" y="551154"/>
                  </a:lnTo>
                  <a:lnTo>
                    <a:pt x="1169868" y="555282"/>
                  </a:lnTo>
                  <a:lnTo>
                    <a:pt x="1178768" y="561949"/>
                  </a:lnTo>
                  <a:lnTo>
                    <a:pt x="1187351" y="568934"/>
                  </a:lnTo>
                  <a:lnTo>
                    <a:pt x="1195297" y="576554"/>
                  </a:lnTo>
                  <a:lnTo>
                    <a:pt x="1202926" y="584174"/>
                  </a:lnTo>
                  <a:lnTo>
                    <a:pt x="1209919" y="592429"/>
                  </a:lnTo>
                  <a:lnTo>
                    <a:pt x="1216594" y="601002"/>
                  </a:lnTo>
                  <a:lnTo>
                    <a:pt x="1222633" y="609574"/>
                  </a:lnTo>
                  <a:lnTo>
                    <a:pt x="1228355" y="618782"/>
                  </a:lnTo>
                  <a:lnTo>
                    <a:pt x="1233758" y="627989"/>
                  </a:lnTo>
                  <a:lnTo>
                    <a:pt x="1238844" y="637832"/>
                  </a:lnTo>
                  <a:lnTo>
                    <a:pt x="1242976" y="647674"/>
                  </a:lnTo>
                  <a:lnTo>
                    <a:pt x="1247108" y="658469"/>
                  </a:lnTo>
                  <a:lnTo>
                    <a:pt x="1250287" y="668947"/>
                  </a:lnTo>
                  <a:lnTo>
                    <a:pt x="1253465" y="680059"/>
                  </a:lnTo>
                  <a:lnTo>
                    <a:pt x="1256326" y="691172"/>
                  </a:lnTo>
                  <a:lnTo>
                    <a:pt x="1258233" y="702919"/>
                  </a:lnTo>
                  <a:lnTo>
                    <a:pt x="1482324" y="675297"/>
                  </a:lnTo>
                  <a:lnTo>
                    <a:pt x="1479464" y="660692"/>
                  </a:lnTo>
                  <a:lnTo>
                    <a:pt x="1475967" y="646087"/>
                  </a:lnTo>
                  <a:lnTo>
                    <a:pt x="1472789" y="632434"/>
                  </a:lnTo>
                  <a:lnTo>
                    <a:pt x="1469292" y="618782"/>
                  </a:lnTo>
                  <a:lnTo>
                    <a:pt x="1465160" y="605764"/>
                  </a:lnTo>
                  <a:lnTo>
                    <a:pt x="1461028" y="592747"/>
                  </a:lnTo>
                  <a:lnTo>
                    <a:pt x="1456260" y="580364"/>
                  </a:lnTo>
                  <a:lnTo>
                    <a:pt x="1451810" y="568299"/>
                  </a:lnTo>
                  <a:lnTo>
                    <a:pt x="1446406" y="556552"/>
                  </a:lnTo>
                  <a:lnTo>
                    <a:pt x="1441321" y="545439"/>
                  </a:lnTo>
                  <a:lnTo>
                    <a:pt x="1435599" y="534644"/>
                  </a:lnTo>
                  <a:lnTo>
                    <a:pt x="1429560" y="523532"/>
                  </a:lnTo>
                  <a:lnTo>
                    <a:pt x="1423838" y="513689"/>
                  </a:lnTo>
                  <a:lnTo>
                    <a:pt x="1417163" y="503847"/>
                  </a:lnTo>
                  <a:lnTo>
                    <a:pt x="1410488" y="494322"/>
                  </a:lnTo>
                  <a:lnTo>
                    <a:pt x="1403177" y="485432"/>
                  </a:lnTo>
                  <a:lnTo>
                    <a:pt x="1395867" y="476542"/>
                  </a:lnTo>
                  <a:lnTo>
                    <a:pt x="1388238" y="467969"/>
                  </a:lnTo>
                  <a:lnTo>
                    <a:pt x="1379974" y="459714"/>
                  </a:lnTo>
                  <a:lnTo>
                    <a:pt x="1371074" y="451459"/>
                  </a:lnTo>
                  <a:lnTo>
                    <a:pt x="1361538" y="443522"/>
                  </a:lnTo>
                  <a:lnTo>
                    <a:pt x="1351366" y="435902"/>
                  </a:lnTo>
                  <a:lnTo>
                    <a:pt x="1341195" y="428599"/>
                  </a:lnTo>
                  <a:lnTo>
                    <a:pt x="1330388" y="421614"/>
                  </a:lnTo>
                  <a:lnTo>
                    <a:pt x="1319262" y="414629"/>
                  </a:lnTo>
                  <a:lnTo>
                    <a:pt x="1307184" y="407962"/>
                  </a:lnTo>
                  <a:lnTo>
                    <a:pt x="1294787" y="401294"/>
                  </a:lnTo>
                  <a:lnTo>
                    <a:pt x="1282073" y="395262"/>
                  </a:lnTo>
                  <a:lnTo>
                    <a:pt x="1268723" y="389229"/>
                  </a:lnTo>
                  <a:lnTo>
                    <a:pt x="1254737" y="383197"/>
                  </a:lnTo>
                  <a:lnTo>
                    <a:pt x="1240751" y="378117"/>
                  </a:lnTo>
                  <a:lnTo>
                    <a:pt x="1225812" y="372402"/>
                  </a:lnTo>
                  <a:lnTo>
                    <a:pt x="1207058" y="366369"/>
                  </a:lnTo>
                  <a:lnTo>
                    <a:pt x="1187986" y="360972"/>
                  </a:lnTo>
                  <a:lnTo>
                    <a:pt x="1168279" y="355574"/>
                  </a:lnTo>
                  <a:lnTo>
                    <a:pt x="1147936" y="351129"/>
                  </a:lnTo>
                  <a:lnTo>
                    <a:pt x="1127593" y="346684"/>
                  </a:lnTo>
                  <a:lnTo>
                    <a:pt x="1106614" y="343192"/>
                  </a:lnTo>
                  <a:lnTo>
                    <a:pt x="1085000" y="339699"/>
                  </a:lnTo>
                  <a:lnTo>
                    <a:pt x="1063385" y="337159"/>
                  </a:lnTo>
                  <a:lnTo>
                    <a:pt x="1063385" y="217144"/>
                  </a:lnTo>
                  <a:close/>
                  <a:moveTo>
                    <a:pt x="972000" y="0"/>
                  </a:moveTo>
                  <a:cubicBezTo>
                    <a:pt x="1508821" y="0"/>
                    <a:pt x="1944000" y="435179"/>
                    <a:pt x="1944000" y="972000"/>
                  </a:cubicBezTo>
                  <a:cubicBezTo>
                    <a:pt x="1944000" y="1508821"/>
                    <a:pt x="1508821" y="1944000"/>
                    <a:pt x="972000" y="1944000"/>
                  </a:cubicBezTo>
                  <a:cubicBezTo>
                    <a:pt x="435179" y="1944000"/>
                    <a:pt x="0" y="1508821"/>
                    <a:pt x="0" y="972000"/>
                  </a:cubicBezTo>
                  <a:cubicBezTo>
                    <a:pt x="0" y="435179"/>
                    <a:pt x="435179" y="0"/>
                    <a:pt x="9720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691" tIns="64344" rIns="128691" bIns="64344"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defTabSz="1212449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383" dirty="0">
                <a:solidFill>
                  <a:srgbClr val="FFFFFF">
                    <a:lumMod val="50000"/>
                  </a:srgb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8" name="文本框 27">
            <a:extLst>
              <a:ext uri="{FF2B5EF4-FFF2-40B4-BE49-F238E27FC236}">
                <a16:creationId xmlns:a16="http://schemas.microsoft.com/office/drawing/2014/main" id="{94D590F9-CD2F-4795-85BD-2790CB3D279E}"/>
              </a:ext>
            </a:extLst>
          </p:cNvPr>
          <p:cNvSpPr txBox="1"/>
          <p:nvPr/>
        </p:nvSpPr>
        <p:spPr>
          <a:xfrm>
            <a:off x="7622575" y="1328771"/>
            <a:ext cx="3047487" cy="81650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</a:p>
          <a:p>
            <a:pPr>
              <a:lnSpc>
                <a:spcPct val="150000"/>
              </a:lnSpc>
            </a:pP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6F2A04D1-3EAD-4A99-8A91-95C9A68A577F}"/>
              </a:ext>
            </a:extLst>
          </p:cNvPr>
          <p:cNvSpPr txBox="1"/>
          <p:nvPr/>
        </p:nvSpPr>
        <p:spPr>
          <a:xfrm>
            <a:off x="8301132" y="2945074"/>
            <a:ext cx="3047487" cy="81650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</a:p>
          <a:p>
            <a:pPr>
              <a:lnSpc>
                <a:spcPct val="150000"/>
              </a:lnSpc>
            </a:pP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A86DAA1A-4464-402E-A889-39DEFAAE15E8}"/>
              </a:ext>
            </a:extLst>
          </p:cNvPr>
          <p:cNvSpPr txBox="1"/>
          <p:nvPr/>
        </p:nvSpPr>
        <p:spPr>
          <a:xfrm>
            <a:off x="7648223" y="4491447"/>
            <a:ext cx="3047487" cy="81650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</a:p>
          <a:p>
            <a:pPr>
              <a:lnSpc>
                <a:spcPct val="150000"/>
              </a:lnSpc>
            </a:pP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6B850246-28BE-47F2-ACD6-ABAB10F76067}"/>
              </a:ext>
            </a:extLst>
          </p:cNvPr>
          <p:cNvSpPr txBox="1"/>
          <p:nvPr/>
        </p:nvSpPr>
        <p:spPr>
          <a:xfrm>
            <a:off x="820610" y="4491447"/>
            <a:ext cx="2827797" cy="81650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</a:p>
          <a:p>
            <a:pPr algn="r">
              <a:lnSpc>
                <a:spcPct val="150000"/>
              </a:lnSpc>
            </a:pP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1747A684-D5F3-438C-A237-2F59A330E212}"/>
              </a:ext>
            </a:extLst>
          </p:cNvPr>
          <p:cNvSpPr txBox="1"/>
          <p:nvPr/>
        </p:nvSpPr>
        <p:spPr>
          <a:xfrm>
            <a:off x="1496290" y="2945074"/>
            <a:ext cx="2827797" cy="81650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</a:p>
          <a:p>
            <a:pPr algn="r">
              <a:lnSpc>
                <a:spcPct val="150000"/>
              </a:lnSpc>
            </a:pP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1119569C-0FFE-449C-B653-0B01E16799B4}"/>
              </a:ext>
            </a:extLst>
          </p:cNvPr>
          <p:cNvSpPr txBox="1"/>
          <p:nvPr/>
        </p:nvSpPr>
        <p:spPr>
          <a:xfrm>
            <a:off x="802046" y="1328771"/>
            <a:ext cx="3041111" cy="81650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</a:p>
          <a:p>
            <a:pPr algn="r">
              <a:lnSpc>
                <a:spcPct val="150000"/>
              </a:lnSpc>
            </a:pP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493694F8-3D45-45B4-B33E-7274DE67B32F}"/>
              </a:ext>
            </a:extLst>
          </p:cNvPr>
          <p:cNvSpPr txBox="1"/>
          <p:nvPr/>
        </p:nvSpPr>
        <p:spPr>
          <a:xfrm>
            <a:off x="1214021" y="329922"/>
            <a:ext cx="24195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gradFill>
                  <a:gsLst>
                    <a:gs pos="59200">
                      <a:srgbClr val="0599D7">
                        <a:alpha val="80000"/>
                      </a:srgbClr>
                    </a:gs>
                    <a:gs pos="42000">
                      <a:srgbClr val="0599D7">
                        <a:alpha val="85000"/>
                      </a:srgbClr>
                    </a:gs>
                    <a:gs pos="0">
                      <a:srgbClr val="0599D7"/>
                    </a:gs>
                    <a:gs pos="100000">
                      <a:srgbClr val="0599D7"/>
                    </a:gs>
                  </a:gsLst>
                  <a:lin ang="2700000" scaled="0"/>
                </a:gradFill>
                <a:cs typeface="+mn-ea"/>
                <a:sym typeface="+mn-lt"/>
              </a:rPr>
              <a:t>Add title text</a:t>
            </a:r>
            <a:endParaRPr lang="zh-CN" altLang="en-US" sz="2800" dirty="0">
              <a:gradFill>
                <a:gsLst>
                  <a:gs pos="59200">
                    <a:srgbClr val="0599D7">
                      <a:alpha val="80000"/>
                    </a:srgbClr>
                  </a:gs>
                  <a:gs pos="42000">
                    <a:srgbClr val="0599D7">
                      <a:alpha val="85000"/>
                    </a:srgbClr>
                  </a:gs>
                  <a:gs pos="0">
                    <a:srgbClr val="0599D7"/>
                  </a:gs>
                  <a:gs pos="100000">
                    <a:srgbClr val="0599D7"/>
                  </a:gs>
                </a:gsLst>
                <a:lin ang="2700000" scaled="0"/>
              </a:gra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132231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4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" presetClass="entr" presetSubtype="8" decel="4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2" decel="4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5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750"/>
                            </p:stCondLst>
                            <p:childTnLst>
                              <p:par>
                                <p:cTn id="32" presetID="2" presetClass="entr" presetSubtype="8" decel="4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" presetClass="entr" presetSubtype="2" decel="4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75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250"/>
                            </p:stCondLst>
                            <p:childTnLst>
                              <p:par>
                                <p:cTn id="50" presetID="2" presetClass="entr" presetSubtype="8" decel="4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>
            <a:extLst>
              <a:ext uri="{FF2B5EF4-FFF2-40B4-BE49-F238E27FC236}">
                <a16:creationId xmlns:a16="http://schemas.microsoft.com/office/drawing/2014/main" id="{9E815A28-8789-48F6-BD60-EBC21FCA3421}"/>
              </a:ext>
            </a:extLst>
          </p:cNvPr>
          <p:cNvSpPr txBox="1"/>
          <p:nvPr/>
        </p:nvSpPr>
        <p:spPr>
          <a:xfrm>
            <a:off x="2257094" y="2460762"/>
            <a:ext cx="721729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8800" dirty="0">
                <a:gradFill>
                  <a:gsLst>
                    <a:gs pos="59200">
                      <a:srgbClr val="0599D7">
                        <a:alpha val="80000"/>
                      </a:srgbClr>
                    </a:gs>
                    <a:gs pos="42000">
                      <a:srgbClr val="0599D7">
                        <a:alpha val="85000"/>
                      </a:srgbClr>
                    </a:gs>
                    <a:gs pos="0">
                      <a:srgbClr val="0599D7"/>
                    </a:gs>
                    <a:gs pos="100000">
                      <a:srgbClr val="0599D7"/>
                    </a:gs>
                  </a:gsLst>
                  <a:lin ang="2700000" scaled="0"/>
                </a:gradFill>
                <a:cs typeface="+mn-ea"/>
                <a:sym typeface="+mn-lt"/>
              </a:rPr>
              <a:t>THANK  YOU</a:t>
            </a:r>
            <a:endParaRPr lang="zh-CN" altLang="en-US" sz="8800" dirty="0">
              <a:gradFill>
                <a:gsLst>
                  <a:gs pos="59200">
                    <a:srgbClr val="0599D7">
                      <a:alpha val="80000"/>
                    </a:srgbClr>
                  </a:gs>
                  <a:gs pos="42000">
                    <a:srgbClr val="0599D7">
                      <a:alpha val="85000"/>
                    </a:srgbClr>
                  </a:gs>
                  <a:gs pos="0">
                    <a:srgbClr val="0599D7"/>
                  </a:gs>
                  <a:gs pos="100000">
                    <a:srgbClr val="0599D7"/>
                  </a:gs>
                </a:gsLst>
                <a:lin ang="2700000" scaled="0"/>
              </a:gradFill>
              <a:cs typeface="+mn-ea"/>
              <a:sym typeface="+mn-lt"/>
            </a:endParaRPr>
          </a:p>
        </p:txBody>
      </p:sp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C7FF08FB-88AE-4ADE-863F-676AB54977B7}"/>
              </a:ext>
            </a:extLst>
          </p:cNvPr>
          <p:cNvSpPr/>
          <p:nvPr/>
        </p:nvSpPr>
        <p:spPr>
          <a:xfrm>
            <a:off x="5095241" y="4846320"/>
            <a:ext cx="2001518" cy="379828"/>
          </a:xfrm>
          <a:prstGeom prst="roundRect">
            <a:avLst>
              <a:gd name="adj" fmla="val 50000"/>
            </a:avLst>
          </a:prstGeom>
          <a:gradFill>
            <a:gsLst>
              <a:gs pos="59200">
                <a:srgbClr val="0599D7">
                  <a:alpha val="80000"/>
                </a:srgbClr>
              </a:gs>
              <a:gs pos="42000">
                <a:srgbClr val="0599D7">
                  <a:alpha val="85000"/>
                </a:srgbClr>
              </a:gs>
              <a:gs pos="0">
                <a:srgbClr val="0599D7"/>
              </a:gs>
              <a:gs pos="100000">
                <a:srgbClr val="0599D7"/>
              </a:gs>
            </a:gsLst>
            <a:lin ang="2700000" scaled="0"/>
          </a:gra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cs typeface="+mn-ea"/>
                <a:sym typeface="+mn-lt"/>
              </a:rPr>
              <a:t>Report </a:t>
            </a:r>
            <a:r>
              <a:rPr lang="zh-CN" altLang="en-US" sz="1400" dirty="0">
                <a:cs typeface="+mn-ea"/>
                <a:sym typeface="+mn-lt"/>
              </a:rPr>
              <a:t>：</a:t>
            </a:r>
            <a:r>
              <a:rPr lang="en-US" altLang="zh-CN" sz="1400" dirty="0">
                <a:cs typeface="+mn-ea"/>
                <a:sym typeface="+mn-lt"/>
              </a:rPr>
              <a:t>jpppt.com</a:t>
            </a:r>
            <a:endParaRPr lang="zh-CN" altLang="en-US" sz="1400" dirty="0">
              <a:cs typeface="+mn-ea"/>
              <a:sym typeface="+mn-lt"/>
            </a:endParaRPr>
          </a:p>
        </p:txBody>
      </p:sp>
      <p:pic>
        <p:nvPicPr>
          <p:cNvPr id="2" name="图片 1" descr="图片1">
            <a:extLst>
              <a:ext uri="{FF2B5EF4-FFF2-40B4-BE49-F238E27FC236}">
                <a16:creationId xmlns:a16="http://schemas.microsoft.com/office/drawing/2014/main" id="{F347C1E1-0DBB-83EC-2030-D563E84FFE4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267967" y="478580"/>
            <a:ext cx="1280160" cy="42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9323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A1CEE66E-65D7-4C8A-B79E-640CBDBDD609}"/>
              </a:ext>
            </a:extLst>
          </p:cNvPr>
          <p:cNvSpPr txBox="1"/>
          <p:nvPr/>
        </p:nvSpPr>
        <p:spPr>
          <a:xfrm>
            <a:off x="2087880" y="2753082"/>
            <a:ext cx="120738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600" dirty="0">
                <a:solidFill>
                  <a:srgbClr val="0599D7"/>
                </a:solidFill>
                <a:cs typeface="+mn-ea"/>
                <a:sym typeface="+mn-lt"/>
              </a:rPr>
              <a:t>01</a:t>
            </a:r>
            <a:endParaRPr lang="zh-CN" altLang="en-US" sz="6600" dirty="0">
              <a:solidFill>
                <a:srgbClr val="0599D7"/>
              </a:solidFill>
              <a:cs typeface="+mn-ea"/>
              <a:sym typeface="+mn-lt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34CC38C1-1459-402C-9DCB-98B9D81DE9A7}"/>
              </a:ext>
            </a:extLst>
          </p:cNvPr>
          <p:cNvSpPr txBox="1"/>
          <p:nvPr/>
        </p:nvSpPr>
        <p:spPr>
          <a:xfrm>
            <a:off x="5161181" y="2753082"/>
            <a:ext cx="546431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600" dirty="0">
                <a:gradFill>
                  <a:gsLst>
                    <a:gs pos="59200">
                      <a:srgbClr val="0599D7">
                        <a:alpha val="80000"/>
                      </a:srgbClr>
                    </a:gs>
                    <a:gs pos="42000">
                      <a:srgbClr val="0599D7">
                        <a:alpha val="85000"/>
                      </a:srgbClr>
                    </a:gs>
                    <a:gs pos="0">
                      <a:srgbClr val="0599D7"/>
                    </a:gs>
                    <a:gs pos="100000">
                      <a:srgbClr val="0599D7"/>
                    </a:gs>
                  </a:gsLst>
                  <a:lin ang="2700000" scaled="0"/>
                </a:gradFill>
                <a:cs typeface="+mn-ea"/>
                <a:sym typeface="+mn-lt"/>
              </a:rPr>
              <a:t>Add title text</a:t>
            </a:r>
            <a:endParaRPr lang="zh-CN" altLang="en-US" sz="6600" dirty="0">
              <a:gradFill>
                <a:gsLst>
                  <a:gs pos="59200">
                    <a:srgbClr val="0599D7">
                      <a:alpha val="80000"/>
                    </a:srgbClr>
                  </a:gs>
                  <a:gs pos="42000">
                    <a:srgbClr val="0599D7">
                      <a:alpha val="85000"/>
                    </a:srgbClr>
                  </a:gs>
                  <a:gs pos="0">
                    <a:srgbClr val="0599D7"/>
                  </a:gs>
                  <a:gs pos="100000">
                    <a:srgbClr val="0599D7"/>
                  </a:gs>
                </a:gsLst>
                <a:lin ang="2700000" scaled="0"/>
              </a:gra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36279834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B128A2F7-4B53-42EF-B55B-A282D8AD7A68}"/>
              </a:ext>
            </a:extLst>
          </p:cNvPr>
          <p:cNvSpPr txBox="1"/>
          <p:nvPr/>
        </p:nvSpPr>
        <p:spPr>
          <a:xfrm>
            <a:off x="1214021" y="329922"/>
            <a:ext cx="24195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gradFill>
                  <a:gsLst>
                    <a:gs pos="59200">
                      <a:srgbClr val="0599D7">
                        <a:alpha val="80000"/>
                      </a:srgbClr>
                    </a:gs>
                    <a:gs pos="42000">
                      <a:srgbClr val="0599D7">
                        <a:alpha val="85000"/>
                      </a:srgbClr>
                    </a:gs>
                    <a:gs pos="0">
                      <a:srgbClr val="0599D7"/>
                    </a:gs>
                    <a:gs pos="100000">
                      <a:srgbClr val="0599D7"/>
                    </a:gs>
                  </a:gsLst>
                  <a:lin ang="2700000" scaled="0"/>
                </a:gradFill>
                <a:cs typeface="+mn-ea"/>
                <a:sym typeface="+mn-lt"/>
              </a:rPr>
              <a:t>Add title text</a:t>
            </a:r>
            <a:endParaRPr lang="zh-CN" altLang="en-US" sz="2800" dirty="0">
              <a:gradFill>
                <a:gsLst>
                  <a:gs pos="59200">
                    <a:srgbClr val="0599D7">
                      <a:alpha val="80000"/>
                    </a:srgbClr>
                  </a:gs>
                  <a:gs pos="42000">
                    <a:srgbClr val="0599D7">
                      <a:alpha val="85000"/>
                    </a:srgbClr>
                  </a:gs>
                  <a:gs pos="0">
                    <a:srgbClr val="0599D7"/>
                  </a:gs>
                  <a:gs pos="100000">
                    <a:srgbClr val="0599D7"/>
                  </a:gs>
                </a:gsLst>
                <a:lin ang="2700000" scaled="0"/>
              </a:gradFill>
              <a:cs typeface="+mn-ea"/>
              <a:sym typeface="+mn-lt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B431B67B-A272-4909-877A-E2846D577A53}"/>
              </a:ext>
            </a:extLst>
          </p:cNvPr>
          <p:cNvGrpSpPr/>
          <p:nvPr/>
        </p:nvGrpSpPr>
        <p:grpSpPr>
          <a:xfrm>
            <a:off x="659422" y="1669823"/>
            <a:ext cx="4613484" cy="4185384"/>
            <a:chOff x="1632241" y="1485147"/>
            <a:chExt cx="5040663" cy="4572924"/>
          </a:xfrm>
        </p:grpSpPr>
        <p:sp>
          <p:nvSpPr>
            <p:cNvPr id="4" name="Freeform 394">
              <a:extLst>
                <a:ext uri="{FF2B5EF4-FFF2-40B4-BE49-F238E27FC236}">
                  <a16:creationId xmlns:a16="http://schemas.microsoft.com/office/drawing/2014/main" id="{94617861-536B-405D-9630-5AEE3E26AC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9925" y="5339965"/>
              <a:ext cx="3873595" cy="546903"/>
            </a:xfrm>
            <a:custGeom>
              <a:avLst/>
              <a:gdLst>
                <a:gd name="T0" fmla="*/ 669 w 903"/>
                <a:gd name="T1" fmla="*/ 0 h 125"/>
                <a:gd name="T2" fmla="*/ 0 w 903"/>
                <a:gd name="T3" fmla="*/ 65 h 125"/>
                <a:gd name="T4" fmla="*/ 213 w 903"/>
                <a:gd name="T5" fmla="*/ 125 h 125"/>
                <a:gd name="T6" fmla="*/ 887 w 903"/>
                <a:gd name="T7" fmla="*/ 91 h 125"/>
                <a:gd name="T8" fmla="*/ 695 w 903"/>
                <a:gd name="T9" fmla="*/ 0 h 125"/>
                <a:gd name="T10" fmla="*/ 669 w 903"/>
                <a:gd name="T11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3" h="125">
                  <a:moveTo>
                    <a:pt x="669" y="0"/>
                  </a:moveTo>
                  <a:cubicBezTo>
                    <a:pt x="486" y="0"/>
                    <a:pt x="0" y="65"/>
                    <a:pt x="0" y="65"/>
                  </a:cubicBezTo>
                  <a:cubicBezTo>
                    <a:pt x="213" y="125"/>
                    <a:pt x="213" y="125"/>
                    <a:pt x="213" y="125"/>
                  </a:cubicBezTo>
                  <a:cubicBezTo>
                    <a:pt x="267" y="125"/>
                    <a:pt x="872" y="117"/>
                    <a:pt x="887" y="91"/>
                  </a:cubicBezTo>
                  <a:cubicBezTo>
                    <a:pt x="903" y="65"/>
                    <a:pt x="851" y="8"/>
                    <a:pt x="695" y="0"/>
                  </a:cubicBezTo>
                  <a:cubicBezTo>
                    <a:pt x="687" y="0"/>
                    <a:pt x="678" y="0"/>
                    <a:pt x="669" y="0"/>
                  </a:cubicBezTo>
                </a:path>
              </a:pathLst>
            </a:custGeom>
            <a:gradFill>
              <a:gsLst>
                <a:gs pos="100000">
                  <a:schemeClr val="tx1">
                    <a:lumMod val="50000"/>
                    <a:lumOff val="50000"/>
                  </a:schemeClr>
                </a:gs>
                <a:gs pos="0">
                  <a:srgbClr val="F1F1F1">
                    <a:alpha val="60000"/>
                  </a:srgbClr>
                </a:gs>
              </a:gsLst>
              <a:lin ang="27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5" name="Freeform 390">
              <a:extLst>
                <a:ext uri="{FF2B5EF4-FFF2-40B4-BE49-F238E27FC236}">
                  <a16:creationId xmlns:a16="http://schemas.microsoft.com/office/drawing/2014/main" id="{001EC3D9-E93B-4FC2-958C-06FC6C4049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2241" y="5087242"/>
              <a:ext cx="3873595" cy="546903"/>
            </a:xfrm>
            <a:custGeom>
              <a:avLst/>
              <a:gdLst>
                <a:gd name="T0" fmla="*/ 669 w 903"/>
                <a:gd name="T1" fmla="*/ 0 h 125"/>
                <a:gd name="T2" fmla="*/ 0 w 903"/>
                <a:gd name="T3" fmla="*/ 66 h 125"/>
                <a:gd name="T4" fmla="*/ 213 w 903"/>
                <a:gd name="T5" fmla="*/ 125 h 125"/>
                <a:gd name="T6" fmla="*/ 887 w 903"/>
                <a:gd name="T7" fmla="*/ 92 h 125"/>
                <a:gd name="T8" fmla="*/ 695 w 903"/>
                <a:gd name="T9" fmla="*/ 1 h 125"/>
                <a:gd name="T10" fmla="*/ 669 w 903"/>
                <a:gd name="T11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3" h="125">
                  <a:moveTo>
                    <a:pt x="669" y="0"/>
                  </a:moveTo>
                  <a:cubicBezTo>
                    <a:pt x="486" y="0"/>
                    <a:pt x="0" y="66"/>
                    <a:pt x="0" y="66"/>
                  </a:cubicBezTo>
                  <a:cubicBezTo>
                    <a:pt x="213" y="125"/>
                    <a:pt x="213" y="125"/>
                    <a:pt x="213" y="125"/>
                  </a:cubicBezTo>
                  <a:cubicBezTo>
                    <a:pt x="267" y="125"/>
                    <a:pt x="871" y="118"/>
                    <a:pt x="887" y="92"/>
                  </a:cubicBezTo>
                  <a:cubicBezTo>
                    <a:pt x="903" y="66"/>
                    <a:pt x="851" y="9"/>
                    <a:pt x="695" y="1"/>
                  </a:cubicBezTo>
                  <a:cubicBezTo>
                    <a:pt x="687" y="0"/>
                    <a:pt x="678" y="0"/>
                    <a:pt x="669" y="0"/>
                  </a:cubicBezTo>
                </a:path>
              </a:pathLst>
            </a:custGeom>
            <a:gradFill>
              <a:gsLst>
                <a:gs pos="100000">
                  <a:schemeClr val="bg1">
                    <a:lumMod val="50000"/>
                  </a:schemeClr>
                </a:gs>
                <a:gs pos="0">
                  <a:srgbClr val="F1F1F1">
                    <a:alpha val="60000"/>
                  </a:srgbClr>
                </a:gs>
              </a:gsLst>
              <a:lin ang="27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grpSp>
          <p:nvGrpSpPr>
            <p:cNvPr id="6" name="Group 372">
              <a:extLst>
                <a:ext uri="{FF2B5EF4-FFF2-40B4-BE49-F238E27FC236}">
                  <a16:creationId xmlns:a16="http://schemas.microsoft.com/office/drawing/2014/main" id="{0D169CC3-EF8F-4971-B44D-839B7B1000E1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572941" y="1502118"/>
              <a:ext cx="4099963" cy="4195941"/>
              <a:chOff x="2292" y="885"/>
              <a:chExt cx="2264" cy="2317"/>
            </a:xfrm>
            <a:gradFill>
              <a:gsLst>
                <a:gs pos="0">
                  <a:schemeClr val="accent1">
                    <a:lumMod val="50000"/>
                  </a:schemeClr>
                </a:gs>
                <a:gs pos="100000">
                  <a:srgbClr val="4A639A"/>
                </a:gs>
              </a:gsLst>
              <a:lin ang="2700000" scaled="1"/>
            </a:gradFill>
            <a:effectLst/>
          </p:grpSpPr>
          <p:sp>
            <p:nvSpPr>
              <p:cNvPr id="78" name="Freeform 373">
                <a:extLst>
                  <a:ext uri="{FF2B5EF4-FFF2-40B4-BE49-F238E27FC236}">
                    <a16:creationId xmlns:a16="http://schemas.microsoft.com/office/drawing/2014/main" id="{3AA5674F-35E6-40C5-82C7-A8F47D5537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5" y="2872"/>
                <a:ext cx="0" cy="5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2"/>
                      <a:pt x="0" y="1"/>
                      <a:pt x="0" y="0"/>
                    </a:cubicBez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 dirty="0">
                  <a:cs typeface="+mn-ea"/>
                  <a:sym typeface="+mn-lt"/>
                </a:endParaRPr>
              </a:p>
            </p:txBody>
          </p:sp>
          <p:sp>
            <p:nvSpPr>
              <p:cNvPr id="79" name="Freeform 374">
                <a:extLst>
                  <a:ext uri="{FF2B5EF4-FFF2-40B4-BE49-F238E27FC236}">
                    <a16:creationId xmlns:a16="http://schemas.microsoft.com/office/drawing/2014/main" id="{1AFBA6D9-45D2-4B21-9DEF-E12B9401F2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2" y="885"/>
                <a:ext cx="2264" cy="2317"/>
              </a:xfrm>
              <a:custGeom>
                <a:avLst/>
                <a:gdLst>
                  <a:gd name="T0" fmla="*/ 883 w 956"/>
                  <a:gd name="T1" fmla="*/ 449 h 978"/>
                  <a:gd name="T2" fmla="*/ 883 w 956"/>
                  <a:gd name="T3" fmla="*/ 449 h 978"/>
                  <a:gd name="T4" fmla="*/ 877 w 956"/>
                  <a:gd name="T5" fmla="*/ 448 h 978"/>
                  <a:gd name="T6" fmla="*/ 865 w 956"/>
                  <a:gd name="T7" fmla="*/ 446 h 978"/>
                  <a:gd name="T8" fmla="*/ 865 w 956"/>
                  <a:gd name="T9" fmla="*/ 446 h 978"/>
                  <a:gd name="T10" fmla="*/ 762 w 956"/>
                  <a:gd name="T11" fmla="*/ 434 h 978"/>
                  <a:gd name="T12" fmla="*/ 762 w 956"/>
                  <a:gd name="T13" fmla="*/ 346 h 978"/>
                  <a:gd name="T14" fmla="*/ 641 w 956"/>
                  <a:gd name="T15" fmla="*/ 337 h 978"/>
                  <a:gd name="T16" fmla="*/ 641 w 956"/>
                  <a:gd name="T17" fmla="*/ 249 h 978"/>
                  <a:gd name="T18" fmla="*/ 519 w 956"/>
                  <a:gd name="T19" fmla="*/ 246 h 978"/>
                  <a:gd name="T20" fmla="*/ 519 w 956"/>
                  <a:gd name="T21" fmla="*/ 159 h 978"/>
                  <a:gd name="T22" fmla="*/ 397 w 956"/>
                  <a:gd name="T23" fmla="*/ 159 h 978"/>
                  <a:gd name="T24" fmla="*/ 397 w 956"/>
                  <a:gd name="T25" fmla="*/ 76 h 978"/>
                  <a:gd name="T26" fmla="*/ 275 w 956"/>
                  <a:gd name="T27" fmla="*/ 76 h 978"/>
                  <a:gd name="T28" fmla="*/ 275 w 956"/>
                  <a:gd name="T29" fmla="*/ 0 h 978"/>
                  <a:gd name="T30" fmla="*/ 3 w 956"/>
                  <a:gd name="T31" fmla="*/ 0 h 978"/>
                  <a:gd name="T32" fmla="*/ 0 w 956"/>
                  <a:gd name="T33" fmla="*/ 3 h 978"/>
                  <a:gd name="T34" fmla="*/ 0 w 956"/>
                  <a:gd name="T35" fmla="*/ 962 h 978"/>
                  <a:gd name="T36" fmla="*/ 884 w 956"/>
                  <a:gd name="T37" fmla="*/ 978 h 978"/>
                  <a:gd name="T38" fmla="*/ 883 w 956"/>
                  <a:gd name="T39" fmla="*/ 809 h 978"/>
                  <a:gd name="T40" fmla="*/ 951 w 956"/>
                  <a:gd name="T41" fmla="*/ 839 h 978"/>
                  <a:gd name="T42" fmla="*/ 951 w 956"/>
                  <a:gd name="T43" fmla="*/ 481 h 978"/>
                  <a:gd name="T44" fmla="*/ 883 w 956"/>
                  <a:gd name="T45" fmla="*/ 449 h 9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956" h="978">
                    <a:moveTo>
                      <a:pt x="883" y="449"/>
                    </a:moveTo>
                    <a:cubicBezTo>
                      <a:pt x="883" y="449"/>
                      <a:pt x="883" y="449"/>
                      <a:pt x="883" y="449"/>
                    </a:cubicBezTo>
                    <a:cubicBezTo>
                      <a:pt x="881" y="449"/>
                      <a:pt x="879" y="448"/>
                      <a:pt x="877" y="448"/>
                    </a:cubicBezTo>
                    <a:cubicBezTo>
                      <a:pt x="874" y="447"/>
                      <a:pt x="869" y="447"/>
                      <a:pt x="865" y="446"/>
                    </a:cubicBezTo>
                    <a:cubicBezTo>
                      <a:pt x="865" y="446"/>
                      <a:pt x="865" y="446"/>
                      <a:pt x="865" y="446"/>
                    </a:cubicBezTo>
                    <a:cubicBezTo>
                      <a:pt x="831" y="441"/>
                      <a:pt x="797" y="437"/>
                      <a:pt x="762" y="434"/>
                    </a:cubicBezTo>
                    <a:cubicBezTo>
                      <a:pt x="762" y="404"/>
                      <a:pt x="762" y="375"/>
                      <a:pt x="762" y="346"/>
                    </a:cubicBezTo>
                    <a:cubicBezTo>
                      <a:pt x="722" y="342"/>
                      <a:pt x="681" y="339"/>
                      <a:pt x="641" y="337"/>
                    </a:cubicBezTo>
                    <a:cubicBezTo>
                      <a:pt x="641" y="308"/>
                      <a:pt x="641" y="278"/>
                      <a:pt x="641" y="249"/>
                    </a:cubicBezTo>
                    <a:cubicBezTo>
                      <a:pt x="600" y="247"/>
                      <a:pt x="559" y="246"/>
                      <a:pt x="519" y="246"/>
                    </a:cubicBezTo>
                    <a:cubicBezTo>
                      <a:pt x="519" y="216"/>
                      <a:pt x="519" y="188"/>
                      <a:pt x="519" y="159"/>
                    </a:cubicBezTo>
                    <a:cubicBezTo>
                      <a:pt x="397" y="159"/>
                      <a:pt x="397" y="159"/>
                      <a:pt x="397" y="159"/>
                    </a:cubicBezTo>
                    <a:cubicBezTo>
                      <a:pt x="397" y="129"/>
                      <a:pt x="397" y="105"/>
                      <a:pt x="397" y="76"/>
                    </a:cubicBezTo>
                    <a:cubicBezTo>
                      <a:pt x="275" y="76"/>
                      <a:pt x="275" y="76"/>
                      <a:pt x="275" y="76"/>
                    </a:cubicBezTo>
                    <a:cubicBezTo>
                      <a:pt x="275" y="47"/>
                      <a:pt x="275" y="30"/>
                      <a:pt x="275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640"/>
                      <a:pt x="0" y="962"/>
                    </a:cubicBezTo>
                    <a:cubicBezTo>
                      <a:pt x="190" y="962"/>
                      <a:pt x="576" y="933"/>
                      <a:pt x="884" y="978"/>
                    </a:cubicBezTo>
                    <a:cubicBezTo>
                      <a:pt x="884" y="921"/>
                      <a:pt x="884" y="865"/>
                      <a:pt x="883" y="809"/>
                    </a:cubicBezTo>
                    <a:cubicBezTo>
                      <a:pt x="943" y="819"/>
                      <a:pt x="950" y="834"/>
                      <a:pt x="951" y="839"/>
                    </a:cubicBezTo>
                    <a:cubicBezTo>
                      <a:pt x="951" y="481"/>
                      <a:pt x="951" y="481"/>
                      <a:pt x="951" y="481"/>
                    </a:cubicBezTo>
                    <a:cubicBezTo>
                      <a:pt x="951" y="481"/>
                      <a:pt x="956" y="461"/>
                      <a:pt x="883" y="44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 dirty="0">
                  <a:cs typeface="+mn-ea"/>
                  <a:sym typeface="+mn-lt"/>
                </a:endParaRPr>
              </a:p>
            </p:txBody>
          </p:sp>
        </p:grpSp>
        <p:sp>
          <p:nvSpPr>
            <p:cNvPr id="7" name="Freeform 365">
              <a:extLst>
                <a:ext uri="{FF2B5EF4-FFF2-40B4-BE49-F238E27FC236}">
                  <a16:creationId xmlns:a16="http://schemas.microsoft.com/office/drawing/2014/main" id="{C8257F2E-9A0B-4964-BF30-986E26DD31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37021" y="2938565"/>
              <a:ext cx="3096703" cy="2892067"/>
            </a:xfrm>
            <a:custGeom>
              <a:avLst/>
              <a:gdLst>
                <a:gd name="T0" fmla="*/ 226 w 721"/>
                <a:gd name="T1" fmla="*/ 329 h 673"/>
                <a:gd name="T2" fmla="*/ 188 w 721"/>
                <a:gd name="T3" fmla="*/ 305 h 673"/>
                <a:gd name="T4" fmla="*/ 253 w 721"/>
                <a:gd name="T5" fmla="*/ 331 h 673"/>
                <a:gd name="T6" fmla="*/ 229 w 721"/>
                <a:gd name="T7" fmla="*/ 375 h 673"/>
                <a:gd name="T8" fmla="*/ 146 w 721"/>
                <a:gd name="T9" fmla="*/ 463 h 673"/>
                <a:gd name="T10" fmla="*/ 198 w 721"/>
                <a:gd name="T11" fmla="*/ 434 h 673"/>
                <a:gd name="T12" fmla="*/ 216 w 721"/>
                <a:gd name="T13" fmla="*/ 436 h 673"/>
                <a:gd name="T14" fmla="*/ 225 w 721"/>
                <a:gd name="T15" fmla="*/ 434 h 673"/>
                <a:gd name="T16" fmla="*/ 155 w 721"/>
                <a:gd name="T17" fmla="*/ 3 h 673"/>
                <a:gd name="T18" fmla="*/ 141 w 721"/>
                <a:gd name="T19" fmla="*/ 66 h 673"/>
                <a:gd name="T20" fmla="*/ 144 w 721"/>
                <a:gd name="T21" fmla="*/ 70 h 673"/>
                <a:gd name="T22" fmla="*/ 144 w 721"/>
                <a:gd name="T23" fmla="*/ 77 h 673"/>
                <a:gd name="T24" fmla="*/ 122 w 721"/>
                <a:gd name="T25" fmla="*/ 118 h 673"/>
                <a:gd name="T26" fmla="*/ 100 w 721"/>
                <a:gd name="T27" fmla="*/ 164 h 673"/>
                <a:gd name="T28" fmla="*/ 61 w 721"/>
                <a:gd name="T29" fmla="*/ 240 h 673"/>
                <a:gd name="T30" fmla="*/ 98 w 721"/>
                <a:gd name="T31" fmla="*/ 206 h 673"/>
                <a:gd name="T32" fmla="*/ 114 w 721"/>
                <a:gd name="T33" fmla="*/ 269 h 673"/>
                <a:gd name="T34" fmla="*/ 133 w 721"/>
                <a:gd name="T35" fmla="*/ 297 h 673"/>
                <a:gd name="T36" fmla="*/ 130 w 721"/>
                <a:gd name="T37" fmla="*/ 328 h 673"/>
                <a:gd name="T38" fmla="*/ 72 w 721"/>
                <a:gd name="T39" fmla="*/ 433 h 673"/>
                <a:gd name="T40" fmla="*/ 80 w 721"/>
                <a:gd name="T41" fmla="*/ 436 h 673"/>
                <a:gd name="T42" fmla="*/ 98 w 721"/>
                <a:gd name="T43" fmla="*/ 433 h 673"/>
                <a:gd name="T44" fmla="*/ 86 w 721"/>
                <a:gd name="T45" fmla="*/ 503 h 673"/>
                <a:gd name="T46" fmla="*/ 80 w 721"/>
                <a:gd name="T47" fmla="*/ 522 h 673"/>
                <a:gd name="T48" fmla="*/ 92 w 721"/>
                <a:gd name="T49" fmla="*/ 531 h 673"/>
                <a:gd name="T50" fmla="*/ 97 w 721"/>
                <a:gd name="T51" fmla="*/ 530 h 673"/>
                <a:gd name="T52" fmla="*/ 99 w 721"/>
                <a:gd name="T53" fmla="*/ 535 h 673"/>
                <a:gd name="T54" fmla="*/ 114 w 721"/>
                <a:gd name="T55" fmla="*/ 551 h 673"/>
                <a:gd name="T56" fmla="*/ 0 w 721"/>
                <a:gd name="T57" fmla="*/ 652 h 673"/>
                <a:gd name="T58" fmla="*/ 686 w 721"/>
                <a:gd name="T59" fmla="*/ 673 h 673"/>
                <a:gd name="T60" fmla="*/ 721 w 721"/>
                <a:gd name="T61" fmla="*/ 512 h 673"/>
                <a:gd name="T62" fmla="*/ 460 w 721"/>
                <a:gd name="T63" fmla="*/ 218 h 673"/>
                <a:gd name="T64" fmla="*/ 345 w 721"/>
                <a:gd name="T65" fmla="*/ 293 h 673"/>
                <a:gd name="T66" fmla="*/ 289 w 721"/>
                <a:gd name="T67" fmla="*/ 375 h 673"/>
                <a:gd name="T68" fmla="*/ 292 w 721"/>
                <a:gd name="T69" fmla="*/ 281 h 673"/>
                <a:gd name="T70" fmla="*/ 223 w 721"/>
                <a:gd name="T71" fmla="*/ 230 h 673"/>
                <a:gd name="T72" fmla="*/ 267 w 721"/>
                <a:gd name="T73" fmla="*/ 239 h 673"/>
                <a:gd name="T74" fmla="*/ 277 w 721"/>
                <a:gd name="T75" fmla="*/ 248 h 673"/>
                <a:gd name="T76" fmla="*/ 295 w 721"/>
                <a:gd name="T77" fmla="*/ 249 h 673"/>
                <a:gd name="T78" fmla="*/ 305 w 721"/>
                <a:gd name="T79" fmla="*/ 239 h 673"/>
                <a:gd name="T80" fmla="*/ 306 w 721"/>
                <a:gd name="T81" fmla="*/ 224 h 673"/>
                <a:gd name="T82" fmla="*/ 296 w 721"/>
                <a:gd name="T83" fmla="*/ 219 h 673"/>
                <a:gd name="T84" fmla="*/ 285 w 721"/>
                <a:gd name="T85" fmla="*/ 218 h 673"/>
                <a:gd name="T86" fmla="*/ 277 w 721"/>
                <a:gd name="T87" fmla="*/ 217 h 673"/>
                <a:gd name="T88" fmla="*/ 217 w 721"/>
                <a:gd name="T89" fmla="*/ 184 h 673"/>
                <a:gd name="T90" fmla="*/ 191 w 721"/>
                <a:gd name="T91" fmla="*/ 113 h 673"/>
                <a:gd name="T92" fmla="*/ 182 w 721"/>
                <a:gd name="T93" fmla="*/ 87 h 673"/>
                <a:gd name="T94" fmla="*/ 189 w 721"/>
                <a:gd name="T95" fmla="*/ 79 h 673"/>
                <a:gd name="T96" fmla="*/ 197 w 721"/>
                <a:gd name="T97" fmla="*/ 74 h 673"/>
                <a:gd name="T98" fmla="*/ 198 w 721"/>
                <a:gd name="T99" fmla="*/ 63 h 673"/>
                <a:gd name="T100" fmla="*/ 198 w 721"/>
                <a:gd name="T101" fmla="*/ 55 h 673"/>
                <a:gd name="T102" fmla="*/ 200 w 721"/>
                <a:gd name="T103" fmla="*/ 45 h 673"/>
                <a:gd name="T104" fmla="*/ 195 w 721"/>
                <a:gd name="T105" fmla="*/ 37 h 673"/>
                <a:gd name="T106" fmla="*/ 195 w 721"/>
                <a:gd name="T107" fmla="*/ 26 h 673"/>
                <a:gd name="T108" fmla="*/ 183 w 721"/>
                <a:gd name="T109" fmla="*/ 1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21" h="673">
                  <a:moveTo>
                    <a:pt x="225" y="434"/>
                  </a:moveTo>
                  <a:cubicBezTo>
                    <a:pt x="226" y="329"/>
                    <a:pt x="226" y="329"/>
                    <a:pt x="226" y="329"/>
                  </a:cubicBezTo>
                  <a:cubicBezTo>
                    <a:pt x="185" y="328"/>
                    <a:pt x="185" y="328"/>
                    <a:pt x="185" y="328"/>
                  </a:cubicBezTo>
                  <a:cubicBezTo>
                    <a:pt x="187" y="315"/>
                    <a:pt x="188" y="305"/>
                    <a:pt x="188" y="305"/>
                  </a:cubicBezTo>
                  <a:cubicBezTo>
                    <a:pt x="249" y="324"/>
                    <a:pt x="249" y="324"/>
                    <a:pt x="249" y="324"/>
                  </a:cubicBezTo>
                  <a:cubicBezTo>
                    <a:pt x="255" y="327"/>
                    <a:pt x="253" y="331"/>
                    <a:pt x="253" y="331"/>
                  </a:cubicBezTo>
                  <a:cubicBezTo>
                    <a:pt x="253" y="333"/>
                    <a:pt x="251" y="353"/>
                    <a:pt x="248" y="375"/>
                  </a:cubicBezTo>
                  <a:cubicBezTo>
                    <a:pt x="229" y="375"/>
                    <a:pt x="229" y="375"/>
                    <a:pt x="229" y="375"/>
                  </a:cubicBezTo>
                  <a:cubicBezTo>
                    <a:pt x="229" y="404"/>
                    <a:pt x="229" y="432"/>
                    <a:pt x="229" y="461"/>
                  </a:cubicBezTo>
                  <a:cubicBezTo>
                    <a:pt x="201" y="461"/>
                    <a:pt x="174" y="462"/>
                    <a:pt x="146" y="463"/>
                  </a:cubicBezTo>
                  <a:cubicBezTo>
                    <a:pt x="151" y="453"/>
                    <a:pt x="156" y="442"/>
                    <a:pt x="160" y="434"/>
                  </a:cubicBezTo>
                  <a:cubicBezTo>
                    <a:pt x="198" y="434"/>
                    <a:pt x="198" y="434"/>
                    <a:pt x="198" y="434"/>
                  </a:cubicBezTo>
                  <a:cubicBezTo>
                    <a:pt x="198" y="436"/>
                    <a:pt x="198" y="436"/>
                    <a:pt x="198" y="436"/>
                  </a:cubicBezTo>
                  <a:cubicBezTo>
                    <a:pt x="216" y="436"/>
                    <a:pt x="216" y="436"/>
                    <a:pt x="216" y="436"/>
                  </a:cubicBezTo>
                  <a:cubicBezTo>
                    <a:pt x="216" y="434"/>
                    <a:pt x="216" y="434"/>
                    <a:pt x="216" y="434"/>
                  </a:cubicBezTo>
                  <a:cubicBezTo>
                    <a:pt x="225" y="434"/>
                    <a:pt x="225" y="434"/>
                    <a:pt x="225" y="434"/>
                  </a:cubicBezTo>
                  <a:moveTo>
                    <a:pt x="174" y="0"/>
                  </a:moveTo>
                  <a:cubicBezTo>
                    <a:pt x="169" y="0"/>
                    <a:pt x="163" y="1"/>
                    <a:pt x="155" y="3"/>
                  </a:cubicBezTo>
                  <a:cubicBezTo>
                    <a:pt x="129" y="10"/>
                    <a:pt x="128" y="29"/>
                    <a:pt x="130" y="41"/>
                  </a:cubicBezTo>
                  <a:cubicBezTo>
                    <a:pt x="133" y="53"/>
                    <a:pt x="139" y="64"/>
                    <a:pt x="141" y="66"/>
                  </a:cubicBezTo>
                  <a:cubicBezTo>
                    <a:pt x="142" y="69"/>
                    <a:pt x="142" y="74"/>
                    <a:pt x="142" y="74"/>
                  </a:cubicBezTo>
                  <a:cubicBezTo>
                    <a:pt x="142" y="74"/>
                    <a:pt x="143" y="70"/>
                    <a:pt x="144" y="70"/>
                  </a:cubicBezTo>
                  <a:cubicBezTo>
                    <a:pt x="144" y="70"/>
                    <a:pt x="144" y="70"/>
                    <a:pt x="144" y="70"/>
                  </a:cubicBezTo>
                  <a:cubicBezTo>
                    <a:pt x="144" y="71"/>
                    <a:pt x="144" y="74"/>
                    <a:pt x="144" y="77"/>
                  </a:cubicBezTo>
                  <a:cubicBezTo>
                    <a:pt x="144" y="77"/>
                    <a:pt x="144" y="79"/>
                    <a:pt x="144" y="80"/>
                  </a:cubicBezTo>
                  <a:cubicBezTo>
                    <a:pt x="139" y="91"/>
                    <a:pt x="128" y="107"/>
                    <a:pt x="122" y="118"/>
                  </a:cubicBezTo>
                  <a:cubicBezTo>
                    <a:pt x="122" y="120"/>
                    <a:pt x="118" y="131"/>
                    <a:pt x="114" y="139"/>
                  </a:cubicBezTo>
                  <a:cubicBezTo>
                    <a:pt x="100" y="164"/>
                    <a:pt x="100" y="164"/>
                    <a:pt x="100" y="164"/>
                  </a:cubicBezTo>
                  <a:cubicBezTo>
                    <a:pt x="73" y="195"/>
                    <a:pt x="59" y="225"/>
                    <a:pt x="59" y="225"/>
                  </a:cubicBezTo>
                  <a:cubicBezTo>
                    <a:pt x="61" y="240"/>
                    <a:pt x="61" y="240"/>
                    <a:pt x="61" y="240"/>
                  </a:cubicBezTo>
                  <a:cubicBezTo>
                    <a:pt x="91" y="233"/>
                    <a:pt x="91" y="233"/>
                    <a:pt x="91" y="233"/>
                  </a:cubicBezTo>
                  <a:cubicBezTo>
                    <a:pt x="91" y="226"/>
                    <a:pt x="93" y="217"/>
                    <a:pt x="98" y="206"/>
                  </a:cubicBezTo>
                  <a:cubicBezTo>
                    <a:pt x="108" y="269"/>
                    <a:pt x="108" y="269"/>
                    <a:pt x="108" y="269"/>
                  </a:cubicBezTo>
                  <a:cubicBezTo>
                    <a:pt x="114" y="269"/>
                    <a:pt x="114" y="269"/>
                    <a:pt x="114" y="269"/>
                  </a:cubicBezTo>
                  <a:cubicBezTo>
                    <a:pt x="112" y="279"/>
                    <a:pt x="111" y="289"/>
                    <a:pt x="111" y="289"/>
                  </a:cubicBezTo>
                  <a:cubicBezTo>
                    <a:pt x="133" y="297"/>
                    <a:pt x="133" y="297"/>
                    <a:pt x="133" y="297"/>
                  </a:cubicBezTo>
                  <a:cubicBezTo>
                    <a:pt x="132" y="317"/>
                    <a:pt x="132" y="317"/>
                    <a:pt x="132" y="317"/>
                  </a:cubicBezTo>
                  <a:cubicBezTo>
                    <a:pt x="131" y="320"/>
                    <a:pt x="130" y="323"/>
                    <a:pt x="130" y="328"/>
                  </a:cubicBezTo>
                  <a:cubicBezTo>
                    <a:pt x="73" y="328"/>
                    <a:pt x="73" y="328"/>
                    <a:pt x="73" y="328"/>
                  </a:cubicBezTo>
                  <a:cubicBezTo>
                    <a:pt x="72" y="433"/>
                    <a:pt x="72" y="433"/>
                    <a:pt x="72" y="433"/>
                  </a:cubicBezTo>
                  <a:cubicBezTo>
                    <a:pt x="80" y="433"/>
                    <a:pt x="80" y="433"/>
                    <a:pt x="80" y="433"/>
                  </a:cubicBezTo>
                  <a:cubicBezTo>
                    <a:pt x="80" y="436"/>
                    <a:pt x="80" y="436"/>
                    <a:pt x="80" y="436"/>
                  </a:cubicBezTo>
                  <a:cubicBezTo>
                    <a:pt x="98" y="436"/>
                    <a:pt x="98" y="436"/>
                    <a:pt x="98" y="436"/>
                  </a:cubicBezTo>
                  <a:cubicBezTo>
                    <a:pt x="98" y="433"/>
                    <a:pt x="98" y="433"/>
                    <a:pt x="98" y="433"/>
                  </a:cubicBezTo>
                  <a:cubicBezTo>
                    <a:pt x="115" y="433"/>
                    <a:pt x="115" y="433"/>
                    <a:pt x="115" y="433"/>
                  </a:cubicBezTo>
                  <a:cubicBezTo>
                    <a:pt x="86" y="503"/>
                    <a:pt x="86" y="503"/>
                    <a:pt x="86" y="503"/>
                  </a:cubicBezTo>
                  <a:cubicBezTo>
                    <a:pt x="87" y="506"/>
                    <a:pt x="87" y="506"/>
                    <a:pt x="87" y="506"/>
                  </a:cubicBezTo>
                  <a:cubicBezTo>
                    <a:pt x="89" y="507"/>
                    <a:pt x="78" y="519"/>
                    <a:pt x="80" y="522"/>
                  </a:cubicBezTo>
                  <a:cubicBezTo>
                    <a:pt x="83" y="525"/>
                    <a:pt x="87" y="528"/>
                    <a:pt x="92" y="531"/>
                  </a:cubicBezTo>
                  <a:cubicBezTo>
                    <a:pt x="92" y="531"/>
                    <a:pt x="92" y="531"/>
                    <a:pt x="92" y="531"/>
                  </a:cubicBezTo>
                  <a:cubicBezTo>
                    <a:pt x="93" y="531"/>
                    <a:pt x="94" y="531"/>
                    <a:pt x="95" y="531"/>
                  </a:cubicBezTo>
                  <a:cubicBezTo>
                    <a:pt x="95" y="530"/>
                    <a:pt x="96" y="530"/>
                    <a:pt x="97" y="530"/>
                  </a:cubicBezTo>
                  <a:cubicBezTo>
                    <a:pt x="97" y="530"/>
                    <a:pt x="97" y="530"/>
                    <a:pt x="97" y="530"/>
                  </a:cubicBezTo>
                  <a:cubicBezTo>
                    <a:pt x="99" y="531"/>
                    <a:pt x="98" y="535"/>
                    <a:pt x="99" y="535"/>
                  </a:cubicBezTo>
                  <a:cubicBezTo>
                    <a:pt x="104" y="538"/>
                    <a:pt x="109" y="541"/>
                    <a:pt x="114" y="543"/>
                  </a:cubicBezTo>
                  <a:cubicBezTo>
                    <a:pt x="114" y="546"/>
                    <a:pt x="114" y="549"/>
                    <a:pt x="114" y="551"/>
                  </a:cubicBezTo>
                  <a:cubicBezTo>
                    <a:pt x="76" y="553"/>
                    <a:pt x="38" y="556"/>
                    <a:pt x="0" y="560"/>
                  </a:cubicBezTo>
                  <a:cubicBezTo>
                    <a:pt x="0" y="652"/>
                    <a:pt x="0" y="652"/>
                    <a:pt x="0" y="652"/>
                  </a:cubicBezTo>
                  <a:cubicBezTo>
                    <a:pt x="79" y="650"/>
                    <a:pt x="167" y="648"/>
                    <a:pt x="258" y="648"/>
                  </a:cubicBezTo>
                  <a:cubicBezTo>
                    <a:pt x="400" y="648"/>
                    <a:pt x="551" y="653"/>
                    <a:pt x="686" y="673"/>
                  </a:cubicBezTo>
                  <a:cubicBezTo>
                    <a:pt x="686" y="616"/>
                    <a:pt x="686" y="560"/>
                    <a:pt x="685" y="504"/>
                  </a:cubicBezTo>
                  <a:cubicBezTo>
                    <a:pt x="700" y="506"/>
                    <a:pt x="712" y="509"/>
                    <a:pt x="721" y="512"/>
                  </a:cubicBezTo>
                  <a:cubicBezTo>
                    <a:pt x="721" y="436"/>
                    <a:pt x="721" y="359"/>
                    <a:pt x="721" y="269"/>
                  </a:cubicBezTo>
                  <a:cubicBezTo>
                    <a:pt x="708" y="219"/>
                    <a:pt x="460" y="218"/>
                    <a:pt x="460" y="218"/>
                  </a:cubicBezTo>
                  <a:cubicBezTo>
                    <a:pt x="460" y="247"/>
                    <a:pt x="460" y="272"/>
                    <a:pt x="460" y="301"/>
                  </a:cubicBezTo>
                  <a:cubicBezTo>
                    <a:pt x="460" y="301"/>
                    <a:pt x="398" y="295"/>
                    <a:pt x="345" y="293"/>
                  </a:cubicBezTo>
                  <a:cubicBezTo>
                    <a:pt x="345" y="322"/>
                    <a:pt x="345" y="346"/>
                    <a:pt x="345" y="375"/>
                  </a:cubicBezTo>
                  <a:cubicBezTo>
                    <a:pt x="289" y="375"/>
                    <a:pt x="289" y="375"/>
                    <a:pt x="289" y="375"/>
                  </a:cubicBezTo>
                  <a:cubicBezTo>
                    <a:pt x="302" y="308"/>
                    <a:pt x="302" y="308"/>
                    <a:pt x="302" y="308"/>
                  </a:cubicBezTo>
                  <a:cubicBezTo>
                    <a:pt x="305" y="288"/>
                    <a:pt x="292" y="281"/>
                    <a:pt x="292" y="281"/>
                  </a:cubicBezTo>
                  <a:cubicBezTo>
                    <a:pt x="286" y="275"/>
                    <a:pt x="227" y="252"/>
                    <a:pt x="227" y="252"/>
                  </a:cubicBezTo>
                  <a:cubicBezTo>
                    <a:pt x="227" y="252"/>
                    <a:pt x="225" y="242"/>
                    <a:pt x="223" y="230"/>
                  </a:cubicBezTo>
                  <a:cubicBezTo>
                    <a:pt x="266" y="242"/>
                    <a:pt x="266" y="242"/>
                    <a:pt x="266" y="242"/>
                  </a:cubicBezTo>
                  <a:cubicBezTo>
                    <a:pt x="267" y="239"/>
                    <a:pt x="267" y="239"/>
                    <a:pt x="267" y="239"/>
                  </a:cubicBezTo>
                  <a:cubicBezTo>
                    <a:pt x="268" y="239"/>
                    <a:pt x="268" y="240"/>
                    <a:pt x="268" y="240"/>
                  </a:cubicBezTo>
                  <a:cubicBezTo>
                    <a:pt x="271" y="242"/>
                    <a:pt x="274" y="244"/>
                    <a:pt x="277" y="248"/>
                  </a:cubicBezTo>
                  <a:cubicBezTo>
                    <a:pt x="279" y="250"/>
                    <a:pt x="282" y="250"/>
                    <a:pt x="285" y="250"/>
                  </a:cubicBezTo>
                  <a:cubicBezTo>
                    <a:pt x="289" y="250"/>
                    <a:pt x="293" y="249"/>
                    <a:pt x="295" y="249"/>
                  </a:cubicBezTo>
                  <a:cubicBezTo>
                    <a:pt x="298" y="249"/>
                    <a:pt x="299" y="249"/>
                    <a:pt x="300" y="246"/>
                  </a:cubicBezTo>
                  <a:cubicBezTo>
                    <a:pt x="300" y="244"/>
                    <a:pt x="305" y="242"/>
                    <a:pt x="305" y="239"/>
                  </a:cubicBezTo>
                  <a:cubicBezTo>
                    <a:pt x="305" y="237"/>
                    <a:pt x="306" y="233"/>
                    <a:pt x="307" y="231"/>
                  </a:cubicBezTo>
                  <a:cubicBezTo>
                    <a:pt x="307" y="229"/>
                    <a:pt x="308" y="226"/>
                    <a:pt x="306" y="224"/>
                  </a:cubicBezTo>
                  <a:cubicBezTo>
                    <a:pt x="303" y="222"/>
                    <a:pt x="296" y="222"/>
                    <a:pt x="296" y="222"/>
                  </a:cubicBezTo>
                  <a:cubicBezTo>
                    <a:pt x="296" y="222"/>
                    <a:pt x="296" y="222"/>
                    <a:pt x="296" y="219"/>
                  </a:cubicBezTo>
                  <a:cubicBezTo>
                    <a:pt x="296" y="218"/>
                    <a:pt x="295" y="217"/>
                    <a:pt x="293" y="217"/>
                  </a:cubicBezTo>
                  <a:cubicBezTo>
                    <a:pt x="291" y="217"/>
                    <a:pt x="289" y="218"/>
                    <a:pt x="285" y="218"/>
                  </a:cubicBezTo>
                  <a:cubicBezTo>
                    <a:pt x="280" y="219"/>
                    <a:pt x="276" y="220"/>
                    <a:pt x="275" y="221"/>
                  </a:cubicBezTo>
                  <a:cubicBezTo>
                    <a:pt x="277" y="217"/>
                    <a:pt x="277" y="217"/>
                    <a:pt x="277" y="217"/>
                  </a:cubicBezTo>
                  <a:cubicBezTo>
                    <a:pt x="218" y="196"/>
                    <a:pt x="218" y="196"/>
                    <a:pt x="218" y="196"/>
                  </a:cubicBezTo>
                  <a:cubicBezTo>
                    <a:pt x="218" y="191"/>
                    <a:pt x="217" y="187"/>
                    <a:pt x="217" y="184"/>
                  </a:cubicBezTo>
                  <a:cubicBezTo>
                    <a:pt x="215" y="169"/>
                    <a:pt x="206" y="143"/>
                    <a:pt x="201" y="135"/>
                  </a:cubicBezTo>
                  <a:cubicBezTo>
                    <a:pt x="196" y="127"/>
                    <a:pt x="191" y="113"/>
                    <a:pt x="191" y="113"/>
                  </a:cubicBezTo>
                  <a:cubicBezTo>
                    <a:pt x="191" y="113"/>
                    <a:pt x="194" y="103"/>
                    <a:pt x="192" y="96"/>
                  </a:cubicBezTo>
                  <a:cubicBezTo>
                    <a:pt x="191" y="90"/>
                    <a:pt x="182" y="87"/>
                    <a:pt x="182" y="87"/>
                  </a:cubicBezTo>
                  <a:cubicBezTo>
                    <a:pt x="184" y="77"/>
                    <a:pt x="184" y="77"/>
                    <a:pt x="184" y="77"/>
                  </a:cubicBezTo>
                  <a:cubicBezTo>
                    <a:pt x="186" y="78"/>
                    <a:pt x="187" y="79"/>
                    <a:pt x="189" y="79"/>
                  </a:cubicBezTo>
                  <a:cubicBezTo>
                    <a:pt x="192" y="79"/>
                    <a:pt x="192" y="78"/>
                    <a:pt x="194" y="78"/>
                  </a:cubicBezTo>
                  <a:cubicBezTo>
                    <a:pt x="195" y="77"/>
                    <a:pt x="197" y="77"/>
                    <a:pt x="197" y="74"/>
                  </a:cubicBezTo>
                  <a:cubicBezTo>
                    <a:pt x="196" y="72"/>
                    <a:pt x="197" y="71"/>
                    <a:pt x="197" y="69"/>
                  </a:cubicBezTo>
                  <a:cubicBezTo>
                    <a:pt x="196" y="67"/>
                    <a:pt x="197" y="66"/>
                    <a:pt x="198" y="63"/>
                  </a:cubicBezTo>
                  <a:cubicBezTo>
                    <a:pt x="198" y="61"/>
                    <a:pt x="198" y="58"/>
                    <a:pt x="198" y="58"/>
                  </a:cubicBezTo>
                  <a:cubicBezTo>
                    <a:pt x="198" y="58"/>
                    <a:pt x="198" y="56"/>
                    <a:pt x="198" y="55"/>
                  </a:cubicBezTo>
                  <a:cubicBezTo>
                    <a:pt x="197" y="54"/>
                    <a:pt x="197" y="49"/>
                    <a:pt x="197" y="49"/>
                  </a:cubicBezTo>
                  <a:cubicBezTo>
                    <a:pt x="197" y="49"/>
                    <a:pt x="198" y="48"/>
                    <a:pt x="200" y="45"/>
                  </a:cubicBezTo>
                  <a:cubicBezTo>
                    <a:pt x="202" y="43"/>
                    <a:pt x="200" y="41"/>
                    <a:pt x="200" y="41"/>
                  </a:cubicBezTo>
                  <a:cubicBezTo>
                    <a:pt x="198" y="40"/>
                    <a:pt x="195" y="37"/>
                    <a:pt x="195" y="37"/>
                  </a:cubicBezTo>
                  <a:cubicBezTo>
                    <a:pt x="195" y="37"/>
                    <a:pt x="197" y="32"/>
                    <a:pt x="197" y="30"/>
                  </a:cubicBezTo>
                  <a:cubicBezTo>
                    <a:pt x="197" y="28"/>
                    <a:pt x="195" y="27"/>
                    <a:pt x="195" y="26"/>
                  </a:cubicBezTo>
                  <a:cubicBezTo>
                    <a:pt x="194" y="26"/>
                    <a:pt x="192" y="22"/>
                    <a:pt x="191" y="18"/>
                  </a:cubicBezTo>
                  <a:cubicBezTo>
                    <a:pt x="190" y="15"/>
                    <a:pt x="183" y="10"/>
                    <a:pt x="183" y="10"/>
                  </a:cubicBezTo>
                  <a:cubicBezTo>
                    <a:pt x="185" y="5"/>
                    <a:pt x="184" y="0"/>
                    <a:pt x="174" y="0"/>
                  </a:cubicBezTo>
                </a:path>
              </a:pathLst>
            </a:custGeom>
            <a:solidFill>
              <a:schemeClr val="tx2">
                <a:lumMod val="50000"/>
                <a:alpha val="17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A6B6BDDF-57B1-47C8-86E7-330A22AAF2D0}"/>
                </a:ext>
              </a:extLst>
            </p:cNvPr>
            <p:cNvGrpSpPr/>
            <p:nvPr/>
          </p:nvGrpSpPr>
          <p:grpSpPr>
            <a:xfrm>
              <a:off x="5427608" y="3472543"/>
              <a:ext cx="803981" cy="803983"/>
              <a:chOff x="3322712" y="1834847"/>
              <a:chExt cx="1294820" cy="1294821"/>
            </a:xfrm>
          </p:grpSpPr>
          <p:grpSp>
            <p:nvGrpSpPr>
              <p:cNvPr id="50" name="组合 49">
                <a:extLst>
                  <a:ext uri="{FF2B5EF4-FFF2-40B4-BE49-F238E27FC236}">
                    <a16:creationId xmlns:a16="http://schemas.microsoft.com/office/drawing/2014/main" id="{7F2F56E8-9986-4C07-BD3B-84160D05E386}"/>
                  </a:ext>
                </a:extLst>
              </p:cNvPr>
              <p:cNvGrpSpPr/>
              <p:nvPr/>
            </p:nvGrpSpPr>
            <p:grpSpPr>
              <a:xfrm>
                <a:off x="3322712" y="1834847"/>
                <a:ext cx="1294820" cy="1294821"/>
                <a:chOff x="882850" y="2007394"/>
                <a:chExt cx="1135063" cy="1135063"/>
              </a:xfrm>
              <a:effectLst>
                <a:outerShdw blurRad="1397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52" name="任意多边形 465">
                  <a:extLst>
                    <a:ext uri="{FF2B5EF4-FFF2-40B4-BE49-F238E27FC236}">
                      <a16:creationId xmlns:a16="http://schemas.microsoft.com/office/drawing/2014/main" id="{0691C1D1-8C0A-403E-BFC6-2027B4A7D5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2850" y="2007394"/>
                  <a:ext cx="1135063" cy="1135063"/>
                </a:xfrm>
                <a:custGeom>
                  <a:avLst/>
                  <a:gdLst>
                    <a:gd name="connsiteX0" fmla="*/ 549124 w 1135063"/>
                    <a:gd name="connsiteY0" fmla="*/ 0 h 1135063"/>
                    <a:gd name="connsiteX1" fmla="*/ 590701 w 1135063"/>
                    <a:gd name="connsiteY1" fmla="*/ 0 h 1135063"/>
                    <a:gd name="connsiteX2" fmla="*/ 609600 w 1135063"/>
                    <a:gd name="connsiteY2" fmla="*/ 18851 h 1135063"/>
                    <a:gd name="connsiteX3" fmla="*/ 609600 w 1135063"/>
                    <a:gd name="connsiteY3" fmla="*/ 66805 h 1135063"/>
                    <a:gd name="connsiteX4" fmla="*/ 609600 w 1135063"/>
                    <a:gd name="connsiteY4" fmla="*/ 75860 h 1135063"/>
                    <a:gd name="connsiteX5" fmla="*/ 659128 w 1135063"/>
                    <a:gd name="connsiteY5" fmla="*/ 80876 h 1135063"/>
                    <a:gd name="connsiteX6" fmla="*/ 664516 w 1135063"/>
                    <a:gd name="connsiteY6" fmla="*/ 61112 h 1135063"/>
                    <a:gd name="connsiteX7" fmla="*/ 674041 w 1135063"/>
                    <a:gd name="connsiteY7" fmla="*/ 26172 h 1135063"/>
                    <a:gd name="connsiteX8" fmla="*/ 696619 w 1135063"/>
                    <a:gd name="connsiteY8" fmla="*/ 14878 h 1135063"/>
                    <a:gd name="connsiteX9" fmla="*/ 734248 w 1135063"/>
                    <a:gd name="connsiteY9" fmla="*/ 26172 h 1135063"/>
                    <a:gd name="connsiteX10" fmla="*/ 749300 w 1135063"/>
                    <a:gd name="connsiteY10" fmla="*/ 48759 h 1135063"/>
                    <a:gd name="connsiteX11" fmla="*/ 736247 w 1135063"/>
                    <a:gd name="connsiteY11" fmla="*/ 94465 h 1135063"/>
                    <a:gd name="connsiteX12" fmla="*/ 733932 w 1135063"/>
                    <a:gd name="connsiteY12" fmla="*/ 102573 h 1135063"/>
                    <a:gd name="connsiteX13" fmla="*/ 760901 w 1135063"/>
                    <a:gd name="connsiteY13" fmla="*/ 110985 h 1135063"/>
                    <a:gd name="connsiteX14" fmla="*/ 780827 w 1135063"/>
                    <a:gd name="connsiteY14" fmla="*/ 121852 h 1135063"/>
                    <a:gd name="connsiteX15" fmla="*/ 792346 w 1135063"/>
                    <a:gd name="connsiteY15" fmla="*/ 102100 h 1135063"/>
                    <a:gd name="connsiteX16" fmla="*/ 810072 w 1135063"/>
                    <a:gd name="connsiteY16" fmla="*/ 71702 h 1135063"/>
                    <a:gd name="connsiteX17" fmla="*/ 820100 w 1135063"/>
                    <a:gd name="connsiteY17" fmla="*/ 64117 h 1135063"/>
                    <a:gd name="connsiteX18" fmla="*/ 832992 w 1135063"/>
                    <a:gd name="connsiteY18" fmla="*/ 67910 h 1135063"/>
                    <a:gd name="connsiteX19" fmla="*/ 871191 w 1135063"/>
                    <a:gd name="connsiteY19" fmla="*/ 86871 h 1135063"/>
                    <a:gd name="connsiteX20" fmla="*/ 878831 w 1135063"/>
                    <a:gd name="connsiteY20" fmla="*/ 113418 h 1135063"/>
                    <a:gd name="connsiteX21" fmla="*/ 854539 w 1135063"/>
                    <a:gd name="connsiteY21" fmla="*/ 155075 h 1135063"/>
                    <a:gd name="connsiteX22" fmla="*/ 850842 w 1135063"/>
                    <a:gd name="connsiteY22" fmla="*/ 161414 h 1135063"/>
                    <a:gd name="connsiteX23" fmla="*/ 888409 w 1135063"/>
                    <a:gd name="connsiteY23" fmla="*/ 192557 h 1135063"/>
                    <a:gd name="connsiteX24" fmla="*/ 903961 w 1135063"/>
                    <a:gd name="connsiteY24" fmla="*/ 175967 h 1135063"/>
                    <a:gd name="connsiteX25" fmla="*/ 927894 w 1135063"/>
                    <a:gd name="connsiteY25" fmla="*/ 150439 h 1135063"/>
                    <a:gd name="connsiteX26" fmla="*/ 941131 w 1135063"/>
                    <a:gd name="connsiteY26" fmla="*/ 144766 h 1135063"/>
                    <a:gd name="connsiteX27" fmla="*/ 954368 w 1135063"/>
                    <a:gd name="connsiteY27" fmla="*/ 150439 h 1135063"/>
                    <a:gd name="connsiteX28" fmla="*/ 984624 w 1135063"/>
                    <a:gd name="connsiteY28" fmla="*/ 180695 h 1135063"/>
                    <a:gd name="connsiteX29" fmla="*/ 984624 w 1135063"/>
                    <a:gd name="connsiteY29" fmla="*/ 207169 h 1135063"/>
                    <a:gd name="connsiteX30" fmla="*/ 949641 w 1135063"/>
                    <a:gd name="connsiteY30" fmla="*/ 242152 h 1135063"/>
                    <a:gd name="connsiteX31" fmla="*/ 943937 w 1135063"/>
                    <a:gd name="connsiteY31" fmla="*/ 247856 h 1135063"/>
                    <a:gd name="connsiteX32" fmla="*/ 975873 w 1135063"/>
                    <a:gd name="connsiteY32" fmla="*/ 286745 h 1135063"/>
                    <a:gd name="connsiteX33" fmla="*/ 991247 w 1135063"/>
                    <a:gd name="connsiteY33" fmla="*/ 277780 h 1135063"/>
                    <a:gd name="connsiteX34" fmla="*/ 1021645 w 1135063"/>
                    <a:gd name="connsiteY34" fmla="*/ 260053 h 1135063"/>
                    <a:gd name="connsiteX35" fmla="*/ 1037763 w 1135063"/>
                    <a:gd name="connsiteY35" fmla="*/ 256233 h 1135063"/>
                    <a:gd name="connsiteX36" fmla="*/ 1048192 w 1135063"/>
                    <a:gd name="connsiteY36" fmla="*/ 263873 h 1135063"/>
                    <a:gd name="connsiteX37" fmla="*/ 1070946 w 1135063"/>
                    <a:gd name="connsiteY37" fmla="*/ 302072 h 1135063"/>
                    <a:gd name="connsiteX38" fmla="*/ 1063361 w 1135063"/>
                    <a:gd name="connsiteY38" fmla="*/ 328812 h 1135063"/>
                    <a:gd name="connsiteX39" fmla="*/ 1021704 w 1135063"/>
                    <a:gd name="connsiteY39" fmla="*/ 353104 h 1135063"/>
                    <a:gd name="connsiteX40" fmla="*/ 1015515 w 1135063"/>
                    <a:gd name="connsiteY40" fmla="*/ 356713 h 1135063"/>
                    <a:gd name="connsiteX41" fmla="*/ 1027442 w 1135063"/>
                    <a:gd name="connsiteY41" fmla="*/ 378793 h 1135063"/>
                    <a:gd name="connsiteX42" fmla="*/ 1034194 w 1135063"/>
                    <a:gd name="connsiteY42" fmla="*/ 400645 h 1135063"/>
                    <a:gd name="connsiteX43" fmla="*/ 1052952 w 1135063"/>
                    <a:gd name="connsiteY43" fmla="*/ 395288 h 1135063"/>
                    <a:gd name="connsiteX44" fmla="*/ 1086305 w 1135063"/>
                    <a:gd name="connsiteY44" fmla="*/ 385763 h 1135063"/>
                    <a:gd name="connsiteX45" fmla="*/ 1108893 w 1135063"/>
                    <a:gd name="connsiteY45" fmla="*/ 400815 h 1135063"/>
                    <a:gd name="connsiteX46" fmla="*/ 1120186 w 1135063"/>
                    <a:gd name="connsiteY46" fmla="*/ 442207 h 1135063"/>
                    <a:gd name="connsiteX47" fmla="*/ 1108893 w 1135063"/>
                    <a:gd name="connsiteY47" fmla="*/ 464785 h 1135063"/>
                    <a:gd name="connsiteX48" fmla="*/ 1061011 w 1135063"/>
                    <a:gd name="connsiteY48" fmla="*/ 475662 h 1135063"/>
                    <a:gd name="connsiteX49" fmla="*/ 1056960 w 1135063"/>
                    <a:gd name="connsiteY49" fmla="*/ 476583 h 1135063"/>
                    <a:gd name="connsiteX50" fmla="*/ 1062342 w 1135063"/>
                    <a:gd name="connsiteY50" fmla="*/ 530225 h 1135063"/>
                    <a:gd name="connsiteX51" fmla="*/ 1081218 w 1135063"/>
                    <a:gd name="connsiteY51" fmla="*/ 530225 h 1135063"/>
                    <a:gd name="connsiteX52" fmla="*/ 1116212 w 1135063"/>
                    <a:gd name="connsiteY52" fmla="*/ 530225 h 1135063"/>
                    <a:gd name="connsiteX53" fmla="*/ 1135063 w 1135063"/>
                    <a:gd name="connsiteY53" fmla="*/ 545147 h 1135063"/>
                    <a:gd name="connsiteX54" fmla="*/ 1135063 w 1135063"/>
                    <a:gd name="connsiteY54" fmla="*/ 589915 h 1135063"/>
                    <a:gd name="connsiteX55" fmla="*/ 1116212 w 1135063"/>
                    <a:gd name="connsiteY55" fmla="*/ 604838 h 1135063"/>
                    <a:gd name="connsiteX56" fmla="*/ 1068258 w 1135063"/>
                    <a:gd name="connsiteY56" fmla="*/ 604838 h 1135063"/>
                    <a:gd name="connsiteX57" fmla="*/ 1063776 w 1135063"/>
                    <a:gd name="connsiteY57" fmla="*/ 604838 h 1135063"/>
                    <a:gd name="connsiteX58" fmla="*/ 1058501 w 1135063"/>
                    <a:gd name="connsiteY58" fmla="*/ 657417 h 1135063"/>
                    <a:gd name="connsiteX59" fmla="*/ 1073952 w 1135063"/>
                    <a:gd name="connsiteY59" fmla="*/ 660982 h 1135063"/>
                    <a:gd name="connsiteX60" fmla="*/ 1108893 w 1135063"/>
                    <a:gd name="connsiteY60" fmla="*/ 669044 h 1135063"/>
                    <a:gd name="connsiteX61" fmla="*/ 1120186 w 1135063"/>
                    <a:gd name="connsiteY61" fmla="*/ 691974 h 1135063"/>
                    <a:gd name="connsiteX62" fmla="*/ 1108893 w 1135063"/>
                    <a:gd name="connsiteY62" fmla="*/ 734014 h 1135063"/>
                    <a:gd name="connsiteX63" fmla="*/ 1086305 w 1135063"/>
                    <a:gd name="connsiteY63" fmla="*/ 749301 h 1135063"/>
                    <a:gd name="connsiteX64" fmla="*/ 1040599 w 1135063"/>
                    <a:gd name="connsiteY64" fmla="*/ 736044 h 1135063"/>
                    <a:gd name="connsiteX65" fmla="*/ 1038311 w 1135063"/>
                    <a:gd name="connsiteY65" fmla="*/ 735380 h 1135063"/>
                    <a:gd name="connsiteX66" fmla="*/ 1027442 w 1135063"/>
                    <a:gd name="connsiteY66" fmla="*/ 770559 h 1135063"/>
                    <a:gd name="connsiteX67" fmla="*/ 1021499 w 1135063"/>
                    <a:gd name="connsiteY67" fmla="*/ 781561 h 1135063"/>
                    <a:gd name="connsiteX68" fmla="*/ 1032963 w 1135063"/>
                    <a:gd name="connsiteY68" fmla="*/ 788160 h 1135063"/>
                    <a:gd name="connsiteX69" fmla="*/ 1063361 w 1135063"/>
                    <a:gd name="connsiteY69" fmla="*/ 805657 h 1135063"/>
                    <a:gd name="connsiteX70" fmla="*/ 1070946 w 1135063"/>
                    <a:gd name="connsiteY70" fmla="*/ 832049 h 1135063"/>
                    <a:gd name="connsiteX71" fmla="*/ 1048192 w 1135063"/>
                    <a:gd name="connsiteY71" fmla="*/ 869752 h 1135063"/>
                    <a:gd name="connsiteX72" fmla="*/ 1021645 w 1135063"/>
                    <a:gd name="connsiteY72" fmla="*/ 873523 h 1135063"/>
                    <a:gd name="connsiteX73" fmla="*/ 983638 w 1135063"/>
                    <a:gd name="connsiteY73" fmla="*/ 851646 h 1135063"/>
                    <a:gd name="connsiteX74" fmla="*/ 981264 w 1135063"/>
                    <a:gd name="connsiteY74" fmla="*/ 856041 h 1135063"/>
                    <a:gd name="connsiteX75" fmla="*/ 950926 w 1135063"/>
                    <a:gd name="connsiteY75" fmla="*/ 892986 h 1135063"/>
                    <a:gd name="connsiteX76" fmla="*/ 959096 w 1135063"/>
                    <a:gd name="connsiteY76" fmla="*/ 901257 h 1135063"/>
                    <a:gd name="connsiteX77" fmla="*/ 984624 w 1135063"/>
                    <a:gd name="connsiteY77" fmla="*/ 927101 h 1135063"/>
                    <a:gd name="connsiteX78" fmla="*/ 984624 w 1135063"/>
                    <a:gd name="connsiteY78" fmla="*/ 953901 h 1135063"/>
                    <a:gd name="connsiteX79" fmla="*/ 954368 w 1135063"/>
                    <a:gd name="connsiteY79" fmla="*/ 984531 h 1135063"/>
                    <a:gd name="connsiteX80" fmla="*/ 927894 w 1135063"/>
                    <a:gd name="connsiteY80" fmla="*/ 984531 h 1135063"/>
                    <a:gd name="connsiteX81" fmla="*/ 896216 w 1135063"/>
                    <a:gd name="connsiteY81" fmla="*/ 950323 h 1135063"/>
                    <a:gd name="connsiteX82" fmla="*/ 856459 w 1135063"/>
                    <a:gd name="connsiteY82" fmla="*/ 983281 h 1135063"/>
                    <a:gd name="connsiteX83" fmla="*/ 861104 w 1135063"/>
                    <a:gd name="connsiteY83" fmla="*/ 991247 h 1135063"/>
                    <a:gd name="connsiteX84" fmla="*/ 878831 w 1135063"/>
                    <a:gd name="connsiteY84" fmla="*/ 1021645 h 1135063"/>
                    <a:gd name="connsiteX85" fmla="*/ 871191 w 1135063"/>
                    <a:gd name="connsiteY85" fmla="*/ 1048192 h 1135063"/>
                    <a:gd name="connsiteX86" fmla="*/ 832992 w 1135063"/>
                    <a:gd name="connsiteY86" fmla="*/ 1067153 h 1135063"/>
                    <a:gd name="connsiteX87" fmla="*/ 810072 w 1135063"/>
                    <a:gd name="connsiteY87" fmla="*/ 1063361 h 1135063"/>
                    <a:gd name="connsiteX88" fmla="*/ 787149 w 1135063"/>
                    <a:gd name="connsiteY88" fmla="*/ 1024053 h 1135063"/>
                    <a:gd name="connsiteX89" fmla="*/ 760901 w 1135063"/>
                    <a:gd name="connsiteY89" fmla="*/ 1038367 h 1135063"/>
                    <a:gd name="connsiteX90" fmla="*/ 737678 w 1135063"/>
                    <a:gd name="connsiteY90" fmla="*/ 1045610 h 1135063"/>
                    <a:gd name="connsiteX91" fmla="*/ 739775 w 1135063"/>
                    <a:gd name="connsiteY91" fmla="*/ 1052952 h 1135063"/>
                    <a:gd name="connsiteX92" fmla="*/ 749300 w 1135063"/>
                    <a:gd name="connsiteY92" fmla="*/ 1086305 h 1135063"/>
                    <a:gd name="connsiteX93" fmla="*/ 734248 w 1135063"/>
                    <a:gd name="connsiteY93" fmla="*/ 1108893 h 1135063"/>
                    <a:gd name="connsiteX94" fmla="*/ 696619 w 1135063"/>
                    <a:gd name="connsiteY94" fmla="*/ 1120186 h 1135063"/>
                    <a:gd name="connsiteX95" fmla="*/ 674041 w 1135063"/>
                    <a:gd name="connsiteY95" fmla="*/ 1108893 h 1135063"/>
                    <a:gd name="connsiteX96" fmla="*/ 666588 w 1135063"/>
                    <a:gd name="connsiteY96" fmla="*/ 1081555 h 1135063"/>
                    <a:gd name="connsiteX97" fmla="*/ 662918 w 1135063"/>
                    <a:gd name="connsiteY97" fmla="*/ 1068092 h 1135063"/>
                    <a:gd name="connsiteX98" fmla="*/ 609600 w 1135063"/>
                    <a:gd name="connsiteY98" fmla="*/ 1073492 h 1135063"/>
                    <a:gd name="connsiteX99" fmla="*/ 609600 w 1135063"/>
                    <a:gd name="connsiteY99" fmla="*/ 1081218 h 1135063"/>
                    <a:gd name="connsiteX100" fmla="*/ 609600 w 1135063"/>
                    <a:gd name="connsiteY100" fmla="*/ 1116212 h 1135063"/>
                    <a:gd name="connsiteX101" fmla="*/ 590701 w 1135063"/>
                    <a:gd name="connsiteY101" fmla="*/ 1135063 h 1135063"/>
                    <a:gd name="connsiteX102" fmla="*/ 549124 w 1135063"/>
                    <a:gd name="connsiteY102" fmla="*/ 1135063 h 1135063"/>
                    <a:gd name="connsiteX103" fmla="*/ 530225 w 1135063"/>
                    <a:gd name="connsiteY103" fmla="*/ 1116212 h 1135063"/>
                    <a:gd name="connsiteX104" fmla="*/ 530225 w 1135063"/>
                    <a:gd name="connsiteY104" fmla="*/ 1088833 h 1135063"/>
                    <a:gd name="connsiteX105" fmla="*/ 530225 w 1135063"/>
                    <a:gd name="connsiteY105" fmla="*/ 1074296 h 1135063"/>
                    <a:gd name="connsiteX106" fmla="*/ 475286 w 1135063"/>
                    <a:gd name="connsiteY106" fmla="*/ 1068732 h 1135063"/>
                    <a:gd name="connsiteX107" fmla="*/ 474082 w 1135063"/>
                    <a:gd name="connsiteY107" fmla="*/ 1073952 h 1135063"/>
                    <a:gd name="connsiteX108" fmla="*/ 466020 w 1135063"/>
                    <a:gd name="connsiteY108" fmla="*/ 1108893 h 1135063"/>
                    <a:gd name="connsiteX109" fmla="*/ 443090 w 1135063"/>
                    <a:gd name="connsiteY109" fmla="*/ 1120186 h 1135063"/>
                    <a:gd name="connsiteX110" fmla="*/ 401050 w 1135063"/>
                    <a:gd name="connsiteY110" fmla="*/ 1108893 h 1135063"/>
                    <a:gd name="connsiteX111" fmla="*/ 389585 w 1135063"/>
                    <a:gd name="connsiteY111" fmla="*/ 1086305 h 1135063"/>
                    <a:gd name="connsiteX112" fmla="*/ 399056 w 1135063"/>
                    <a:gd name="connsiteY112" fmla="*/ 1047121 h 1135063"/>
                    <a:gd name="connsiteX113" fmla="*/ 370989 w 1135063"/>
                    <a:gd name="connsiteY113" fmla="*/ 1038367 h 1135063"/>
                    <a:gd name="connsiteX114" fmla="*/ 350290 w 1135063"/>
                    <a:gd name="connsiteY114" fmla="*/ 1027079 h 1135063"/>
                    <a:gd name="connsiteX115" fmla="*/ 346903 w 1135063"/>
                    <a:gd name="connsiteY115" fmla="*/ 1032963 h 1135063"/>
                    <a:gd name="connsiteX116" fmla="*/ 329406 w 1135063"/>
                    <a:gd name="connsiteY116" fmla="*/ 1063361 h 1135063"/>
                    <a:gd name="connsiteX117" fmla="*/ 303014 w 1135063"/>
                    <a:gd name="connsiteY117" fmla="*/ 1067153 h 1135063"/>
                    <a:gd name="connsiteX118" fmla="*/ 265311 w 1135063"/>
                    <a:gd name="connsiteY118" fmla="*/ 1048192 h 1135063"/>
                    <a:gd name="connsiteX119" fmla="*/ 261541 w 1135063"/>
                    <a:gd name="connsiteY119" fmla="*/ 1021645 h 1135063"/>
                    <a:gd name="connsiteX120" fmla="*/ 280976 w 1135063"/>
                    <a:gd name="connsiteY120" fmla="*/ 987878 h 1135063"/>
                    <a:gd name="connsiteX121" fmla="*/ 239213 w 1135063"/>
                    <a:gd name="connsiteY121" fmla="*/ 953257 h 1135063"/>
                    <a:gd name="connsiteX122" fmla="*/ 233874 w 1135063"/>
                    <a:gd name="connsiteY122" fmla="*/ 958687 h 1135063"/>
                    <a:gd name="connsiteX123" fmla="*/ 208462 w 1135063"/>
                    <a:gd name="connsiteY123" fmla="*/ 984531 h 1135063"/>
                    <a:gd name="connsiteX124" fmla="*/ 182110 w 1135063"/>
                    <a:gd name="connsiteY124" fmla="*/ 984531 h 1135063"/>
                    <a:gd name="connsiteX125" fmla="*/ 151992 w 1135063"/>
                    <a:gd name="connsiteY125" fmla="*/ 953901 h 1135063"/>
                    <a:gd name="connsiteX126" fmla="*/ 151992 w 1135063"/>
                    <a:gd name="connsiteY126" fmla="*/ 927101 h 1135063"/>
                    <a:gd name="connsiteX127" fmla="*/ 183045 w 1135063"/>
                    <a:gd name="connsiteY127" fmla="*/ 895520 h 1135063"/>
                    <a:gd name="connsiteX128" fmla="*/ 150627 w 1135063"/>
                    <a:gd name="connsiteY128" fmla="*/ 856041 h 1135063"/>
                    <a:gd name="connsiteX129" fmla="*/ 149005 w 1135063"/>
                    <a:gd name="connsiteY129" fmla="*/ 853039 h 1135063"/>
                    <a:gd name="connsiteX130" fmla="*/ 143816 w 1135063"/>
                    <a:gd name="connsiteY130" fmla="*/ 856026 h 1135063"/>
                    <a:gd name="connsiteX131" fmla="*/ 113418 w 1135063"/>
                    <a:gd name="connsiteY131" fmla="*/ 873523 h 1135063"/>
                    <a:gd name="connsiteX132" fmla="*/ 86871 w 1135063"/>
                    <a:gd name="connsiteY132" fmla="*/ 869752 h 1135063"/>
                    <a:gd name="connsiteX133" fmla="*/ 67910 w 1135063"/>
                    <a:gd name="connsiteY133" fmla="*/ 832049 h 1135063"/>
                    <a:gd name="connsiteX134" fmla="*/ 75494 w 1135063"/>
                    <a:gd name="connsiteY134" fmla="*/ 805657 h 1135063"/>
                    <a:gd name="connsiteX135" fmla="*/ 112043 w 1135063"/>
                    <a:gd name="connsiteY135" fmla="*/ 784620 h 1135063"/>
                    <a:gd name="connsiteX136" fmla="*/ 104448 w 1135063"/>
                    <a:gd name="connsiteY136" fmla="*/ 770559 h 1135063"/>
                    <a:gd name="connsiteX137" fmla="*/ 93971 w 1135063"/>
                    <a:gd name="connsiteY137" fmla="*/ 736648 h 1135063"/>
                    <a:gd name="connsiteX138" fmla="*/ 83699 w 1135063"/>
                    <a:gd name="connsiteY138" fmla="*/ 739627 h 1135063"/>
                    <a:gd name="connsiteX139" fmla="*/ 50346 w 1135063"/>
                    <a:gd name="connsiteY139" fmla="*/ 749301 h 1135063"/>
                    <a:gd name="connsiteX140" fmla="*/ 27759 w 1135063"/>
                    <a:gd name="connsiteY140" fmla="*/ 734014 h 1135063"/>
                    <a:gd name="connsiteX141" fmla="*/ 16465 w 1135063"/>
                    <a:gd name="connsiteY141" fmla="*/ 691974 h 1135063"/>
                    <a:gd name="connsiteX142" fmla="*/ 31523 w 1135063"/>
                    <a:gd name="connsiteY142" fmla="*/ 669044 h 1135063"/>
                    <a:gd name="connsiteX143" fmla="*/ 73537 w 1135063"/>
                    <a:gd name="connsiteY143" fmla="*/ 658888 h 1135063"/>
                    <a:gd name="connsiteX144" fmla="*/ 68114 w 1135063"/>
                    <a:gd name="connsiteY144" fmla="*/ 604838 h 1135063"/>
                    <a:gd name="connsiteX145" fmla="*/ 54553 w 1135063"/>
                    <a:gd name="connsiteY145" fmla="*/ 604838 h 1135063"/>
                    <a:gd name="connsiteX146" fmla="*/ 19100 w 1135063"/>
                    <a:gd name="connsiteY146" fmla="*/ 604838 h 1135063"/>
                    <a:gd name="connsiteX147" fmla="*/ 0 w 1135063"/>
                    <a:gd name="connsiteY147" fmla="*/ 589915 h 1135063"/>
                    <a:gd name="connsiteX148" fmla="*/ 0 w 1135063"/>
                    <a:gd name="connsiteY148" fmla="*/ 545147 h 1135063"/>
                    <a:gd name="connsiteX149" fmla="*/ 19100 w 1135063"/>
                    <a:gd name="connsiteY149" fmla="*/ 530225 h 1135063"/>
                    <a:gd name="connsiteX150" fmla="*/ 67684 w 1135063"/>
                    <a:gd name="connsiteY150" fmla="*/ 530225 h 1135063"/>
                    <a:gd name="connsiteX151" fmla="*/ 69548 w 1135063"/>
                    <a:gd name="connsiteY151" fmla="*/ 530225 h 1135063"/>
                    <a:gd name="connsiteX152" fmla="*/ 75073 w 1135063"/>
                    <a:gd name="connsiteY152" fmla="*/ 475150 h 1135063"/>
                    <a:gd name="connsiteX153" fmla="*/ 64876 w 1135063"/>
                    <a:gd name="connsiteY153" fmla="*/ 472723 h 1135063"/>
                    <a:gd name="connsiteX154" fmla="*/ 31523 w 1135063"/>
                    <a:gd name="connsiteY154" fmla="*/ 464785 h 1135063"/>
                    <a:gd name="connsiteX155" fmla="*/ 16465 w 1135063"/>
                    <a:gd name="connsiteY155" fmla="*/ 442207 h 1135063"/>
                    <a:gd name="connsiteX156" fmla="*/ 27759 w 1135063"/>
                    <a:gd name="connsiteY156" fmla="*/ 400815 h 1135063"/>
                    <a:gd name="connsiteX157" fmla="*/ 50346 w 1135063"/>
                    <a:gd name="connsiteY157" fmla="*/ 385763 h 1135063"/>
                    <a:gd name="connsiteX158" fmla="*/ 96052 w 1135063"/>
                    <a:gd name="connsiteY158" fmla="*/ 398816 h 1135063"/>
                    <a:gd name="connsiteX159" fmla="*/ 98082 w 1135063"/>
                    <a:gd name="connsiteY159" fmla="*/ 399396 h 1135063"/>
                    <a:gd name="connsiteX160" fmla="*/ 104448 w 1135063"/>
                    <a:gd name="connsiteY160" fmla="*/ 378793 h 1135063"/>
                    <a:gd name="connsiteX161" fmla="*/ 118044 w 1135063"/>
                    <a:gd name="connsiteY161" fmla="*/ 353625 h 1135063"/>
                    <a:gd name="connsiteX162" fmla="*/ 105892 w 1135063"/>
                    <a:gd name="connsiteY162" fmla="*/ 346539 h 1135063"/>
                    <a:gd name="connsiteX163" fmla="*/ 75494 w 1135063"/>
                    <a:gd name="connsiteY163" fmla="*/ 328812 h 1135063"/>
                    <a:gd name="connsiteX164" fmla="*/ 67910 w 1135063"/>
                    <a:gd name="connsiteY164" fmla="*/ 302072 h 1135063"/>
                    <a:gd name="connsiteX165" fmla="*/ 86871 w 1135063"/>
                    <a:gd name="connsiteY165" fmla="*/ 263873 h 1135063"/>
                    <a:gd name="connsiteX166" fmla="*/ 100145 w 1135063"/>
                    <a:gd name="connsiteY166" fmla="*/ 256233 h 1135063"/>
                    <a:gd name="connsiteX167" fmla="*/ 113418 w 1135063"/>
                    <a:gd name="connsiteY167" fmla="*/ 260053 h 1135063"/>
                    <a:gd name="connsiteX168" fmla="*/ 155075 w 1135063"/>
                    <a:gd name="connsiteY168" fmla="*/ 284345 h 1135063"/>
                    <a:gd name="connsiteX169" fmla="*/ 157045 w 1135063"/>
                    <a:gd name="connsiteY169" fmla="*/ 285494 h 1135063"/>
                    <a:gd name="connsiteX170" fmla="*/ 190005 w 1135063"/>
                    <a:gd name="connsiteY170" fmla="*/ 245357 h 1135063"/>
                    <a:gd name="connsiteX171" fmla="*/ 177404 w 1135063"/>
                    <a:gd name="connsiteY171" fmla="*/ 232697 h 1135063"/>
                    <a:gd name="connsiteX172" fmla="*/ 151992 w 1135063"/>
                    <a:gd name="connsiteY172" fmla="*/ 207169 h 1135063"/>
                    <a:gd name="connsiteX173" fmla="*/ 151992 w 1135063"/>
                    <a:gd name="connsiteY173" fmla="*/ 180695 h 1135063"/>
                    <a:gd name="connsiteX174" fmla="*/ 182110 w 1135063"/>
                    <a:gd name="connsiteY174" fmla="*/ 150439 h 1135063"/>
                    <a:gd name="connsiteX175" fmla="*/ 195286 w 1135063"/>
                    <a:gd name="connsiteY175" fmla="*/ 144766 h 1135063"/>
                    <a:gd name="connsiteX176" fmla="*/ 208462 w 1135063"/>
                    <a:gd name="connsiteY176" fmla="*/ 150439 h 1135063"/>
                    <a:gd name="connsiteX177" fmla="*/ 243285 w 1135063"/>
                    <a:gd name="connsiteY177" fmla="*/ 185422 h 1135063"/>
                    <a:gd name="connsiteX178" fmla="*/ 247265 w 1135063"/>
                    <a:gd name="connsiteY178" fmla="*/ 189420 h 1135063"/>
                    <a:gd name="connsiteX179" fmla="*/ 285911 w 1135063"/>
                    <a:gd name="connsiteY179" fmla="*/ 157383 h 1135063"/>
                    <a:gd name="connsiteX180" fmla="*/ 286623 w 1135063"/>
                    <a:gd name="connsiteY180" fmla="*/ 156995 h 1135063"/>
                    <a:gd name="connsiteX181" fmla="*/ 279037 w 1135063"/>
                    <a:gd name="connsiteY181" fmla="*/ 143816 h 1135063"/>
                    <a:gd name="connsiteX182" fmla="*/ 261541 w 1135063"/>
                    <a:gd name="connsiteY182" fmla="*/ 113418 h 1135063"/>
                    <a:gd name="connsiteX183" fmla="*/ 269081 w 1135063"/>
                    <a:gd name="connsiteY183" fmla="*/ 86871 h 1135063"/>
                    <a:gd name="connsiteX184" fmla="*/ 303014 w 1135063"/>
                    <a:gd name="connsiteY184" fmla="*/ 67910 h 1135063"/>
                    <a:gd name="connsiteX185" fmla="*/ 316210 w 1135063"/>
                    <a:gd name="connsiteY185" fmla="*/ 64117 h 1135063"/>
                    <a:gd name="connsiteX186" fmla="*/ 329406 w 1135063"/>
                    <a:gd name="connsiteY186" fmla="*/ 71702 h 1135063"/>
                    <a:gd name="connsiteX187" fmla="*/ 353383 w 1135063"/>
                    <a:gd name="connsiteY187" fmla="*/ 113359 h 1135063"/>
                    <a:gd name="connsiteX188" fmla="*/ 356549 w 1135063"/>
                    <a:gd name="connsiteY188" fmla="*/ 118859 h 1135063"/>
                    <a:gd name="connsiteX189" fmla="*/ 370989 w 1135063"/>
                    <a:gd name="connsiteY189" fmla="*/ 110985 h 1135063"/>
                    <a:gd name="connsiteX190" fmla="*/ 402267 w 1135063"/>
                    <a:gd name="connsiteY190" fmla="*/ 101229 h 1135063"/>
                    <a:gd name="connsiteX191" fmla="*/ 397647 w 1135063"/>
                    <a:gd name="connsiteY191" fmla="*/ 82112 h 1135063"/>
                    <a:gd name="connsiteX192" fmla="*/ 389585 w 1135063"/>
                    <a:gd name="connsiteY192" fmla="*/ 48759 h 1135063"/>
                    <a:gd name="connsiteX193" fmla="*/ 401050 w 1135063"/>
                    <a:gd name="connsiteY193" fmla="*/ 26172 h 1135063"/>
                    <a:gd name="connsiteX194" fmla="*/ 443090 w 1135063"/>
                    <a:gd name="connsiteY194" fmla="*/ 14878 h 1135063"/>
                    <a:gd name="connsiteX195" fmla="*/ 466020 w 1135063"/>
                    <a:gd name="connsiteY195" fmla="*/ 26172 h 1135063"/>
                    <a:gd name="connsiteX196" fmla="*/ 477068 w 1135063"/>
                    <a:gd name="connsiteY196" fmla="*/ 74053 h 1135063"/>
                    <a:gd name="connsiteX197" fmla="*/ 478508 w 1135063"/>
                    <a:gd name="connsiteY197" fmla="*/ 80294 h 1135063"/>
                    <a:gd name="connsiteX198" fmla="*/ 530225 w 1135063"/>
                    <a:gd name="connsiteY198" fmla="*/ 75056 h 1135063"/>
                    <a:gd name="connsiteX199" fmla="*/ 530225 w 1135063"/>
                    <a:gd name="connsiteY199" fmla="*/ 74419 h 1135063"/>
                    <a:gd name="connsiteX200" fmla="*/ 530225 w 1135063"/>
                    <a:gd name="connsiteY200" fmla="*/ 18851 h 1135063"/>
                    <a:gd name="connsiteX201" fmla="*/ 549124 w 1135063"/>
                    <a:gd name="connsiteY201" fmla="*/ 0 h 1135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</a:cxnLst>
                  <a:rect l="l" t="t" r="r" b="b"/>
                  <a:pathLst>
                    <a:path w="1135063" h="1135063">
                      <a:moveTo>
                        <a:pt x="549124" y="0"/>
                      </a:moveTo>
                      <a:cubicBezTo>
                        <a:pt x="590701" y="0"/>
                        <a:pt x="590701" y="0"/>
                        <a:pt x="590701" y="0"/>
                      </a:cubicBezTo>
                      <a:cubicBezTo>
                        <a:pt x="598261" y="0"/>
                        <a:pt x="609600" y="7540"/>
                        <a:pt x="609600" y="18851"/>
                      </a:cubicBezTo>
                      <a:cubicBezTo>
                        <a:pt x="609600" y="39588"/>
                        <a:pt x="609600" y="55141"/>
                        <a:pt x="609600" y="66805"/>
                      </a:cubicBezTo>
                      <a:lnTo>
                        <a:pt x="609600" y="75860"/>
                      </a:lnTo>
                      <a:lnTo>
                        <a:pt x="659128" y="80876"/>
                      </a:lnTo>
                      <a:lnTo>
                        <a:pt x="664516" y="61112"/>
                      </a:lnTo>
                      <a:cubicBezTo>
                        <a:pt x="674041" y="26172"/>
                        <a:pt x="674041" y="26172"/>
                        <a:pt x="674041" y="26172"/>
                      </a:cubicBezTo>
                      <a:cubicBezTo>
                        <a:pt x="674041" y="18642"/>
                        <a:pt x="685330" y="11113"/>
                        <a:pt x="696619" y="14878"/>
                      </a:cubicBezTo>
                      <a:cubicBezTo>
                        <a:pt x="734248" y="26172"/>
                        <a:pt x="734248" y="26172"/>
                        <a:pt x="734248" y="26172"/>
                      </a:cubicBezTo>
                      <a:cubicBezTo>
                        <a:pt x="745537" y="26172"/>
                        <a:pt x="749300" y="37465"/>
                        <a:pt x="749300" y="48759"/>
                      </a:cubicBezTo>
                      <a:cubicBezTo>
                        <a:pt x="743656" y="68524"/>
                        <a:pt x="739422" y="83347"/>
                        <a:pt x="736247" y="94465"/>
                      </a:cubicBezTo>
                      <a:lnTo>
                        <a:pt x="733932" y="102573"/>
                      </a:lnTo>
                      <a:lnTo>
                        <a:pt x="760901" y="110985"/>
                      </a:lnTo>
                      <a:lnTo>
                        <a:pt x="780827" y="121852"/>
                      </a:lnTo>
                      <a:lnTo>
                        <a:pt x="792346" y="102100"/>
                      </a:lnTo>
                      <a:cubicBezTo>
                        <a:pt x="810072" y="71702"/>
                        <a:pt x="810072" y="71702"/>
                        <a:pt x="810072" y="71702"/>
                      </a:cubicBezTo>
                      <a:cubicBezTo>
                        <a:pt x="811982" y="67910"/>
                        <a:pt x="815802" y="65065"/>
                        <a:pt x="820100" y="64117"/>
                      </a:cubicBezTo>
                      <a:cubicBezTo>
                        <a:pt x="824397" y="63169"/>
                        <a:pt x="829172" y="64117"/>
                        <a:pt x="832992" y="67910"/>
                      </a:cubicBezTo>
                      <a:cubicBezTo>
                        <a:pt x="871191" y="86871"/>
                        <a:pt x="871191" y="86871"/>
                        <a:pt x="871191" y="86871"/>
                      </a:cubicBezTo>
                      <a:cubicBezTo>
                        <a:pt x="878831" y="90664"/>
                        <a:pt x="882651" y="102041"/>
                        <a:pt x="878831" y="113418"/>
                      </a:cubicBezTo>
                      <a:cubicBezTo>
                        <a:pt x="868326" y="131432"/>
                        <a:pt x="860448" y="144942"/>
                        <a:pt x="854539" y="155075"/>
                      </a:cubicBezTo>
                      <a:lnTo>
                        <a:pt x="850842" y="161414"/>
                      </a:lnTo>
                      <a:lnTo>
                        <a:pt x="888409" y="192557"/>
                      </a:lnTo>
                      <a:lnTo>
                        <a:pt x="903961" y="175967"/>
                      </a:lnTo>
                      <a:cubicBezTo>
                        <a:pt x="927894" y="150439"/>
                        <a:pt x="927894" y="150439"/>
                        <a:pt x="927894" y="150439"/>
                      </a:cubicBezTo>
                      <a:cubicBezTo>
                        <a:pt x="931676" y="146657"/>
                        <a:pt x="936404" y="144766"/>
                        <a:pt x="941131" y="144766"/>
                      </a:cubicBezTo>
                      <a:cubicBezTo>
                        <a:pt x="945859" y="144766"/>
                        <a:pt x="950586" y="146657"/>
                        <a:pt x="954368" y="150439"/>
                      </a:cubicBezTo>
                      <a:cubicBezTo>
                        <a:pt x="984624" y="180695"/>
                        <a:pt x="984624" y="180695"/>
                        <a:pt x="984624" y="180695"/>
                      </a:cubicBezTo>
                      <a:cubicBezTo>
                        <a:pt x="992188" y="188259"/>
                        <a:pt x="992188" y="199605"/>
                        <a:pt x="984624" y="207169"/>
                      </a:cubicBezTo>
                      <a:cubicBezTo>
                        <a:pt x="969496" y="222297"/>
                        <a:pt x="958150" y="233643"/>
                        <a:pt x="949641" y="242152"/>
                      </a:cubicBezTo>
                      <a:lnTo>
                        <a:pt x="943937" y="247856"/>
                      </a:lnTo>
                      <a:lnTo>
                        <a:pt x="975873" y="286745"/>
                      </a:lnTo>
                      <a:lnTo>
                        <a:pt x="991247" y="277780"/>
                      </a:lnTo>
                      <a:cubicBezTo>
                        <a:pt x="1021645" y="260053"/>
                        <a:pt x="1021645" y="260053"/>
                        <a:pt x="1021645" y="260053"/>
                      </a:cubicBezTo>
                      <a:cubicBezTo>
                        <a:pt x="1027334" y="256233"/>
                        <a:pt x="1033022" y="255278"/>
                        <a:pt x="1037763" y="256233"/>
                      </a:cubicBezTo>
                      <a:cubicBezTo>
                        <a:pt x="1042503" y="257188"/>
                        <a:pt x="1046295" y="260053"/>
                        <a:pt x="1048192" y="263873"/>
                      </a:cubicBezTo>
                      <a:cubicBezTo>
                        <a:pt x="1070946" y="302072"/>
                        <a:pt x="1070946" y="302072"/>
                        <a:pt x="1070946" y="302072"/>
                      </a:cubicBezTo>
                      <a:cubicBezTo>
                        <a:pt x="1074738" y="309712"/>
                        <a:pt x="1070946" y="321172"/>
                        <a:pt x="1063361" y="328812"/>
                      </a:cubicBezTo>
                      <a:cubicBezTo>
                        <a:pt x="1045347" y="339316"/>
                        <a:pt x="1031837" y="347195"/>
                        <a:pt x="1021704" y="353104"/>
                      </a:cubicBezTo>
                      <a:lnTo>
                        <a:pt x="1015515" y="356713"/>
                      </a:lnTo>
                      <a:lnTo>
                        <a:pt x="1027442" y="378793"/>
                      </a:lnTo>
                      <a:lnTo>
                        <a:pt x="1034194" y="400645"/>
                      </a:lnTo>
                      <a:lnTo>
                        <a:pt x="1052952" y="395288"/>
                      </a:lnTo>
                      <a:cubicBezTo>
                        <a:pt x="1086305" y="385763"/>
                        <a:pt x="1086305" y="385763"/>
                        <a:pt x="1086305" y="385763"/>
                      </a:cubicBezTo>
                      <a:cubicBezTo>
                        <a:pt x="1097599" y="385763"/>
                        <a:pt x="1108893" y="389526"/>
                        <a:pt x="1108893" y="400815"/>
                      </a:cubicBezTo>
                      <a:cubicBezTo>
                        <a:pt x="1120186" y="442207"/>
                        <a:pt x="1120186" y="442207"/>
                        <a:pt x="1120186" y="442207"/>
                      </a:cubicBezTo>
                      <a:cubicBezTo>
                        <a:pt x="1123951" y="449733"/>
                        <a:pt x="1116422" y="461022"/>
                        <a:pt x="1108893" y="464785"/>
                      </a:cubicBezTo>
                      <a:cubicBezTo>
                        <a:pt x="1088187" y="469489"/>
                        <a:pt x="1072658" y="473017"/>
                        <a:pt x="1061011" y="475662"/>
                      </a:cubicBezTo>
                      <a:lnTo>
                        <a:pt x="1056960" y="476583"/>
                      </a:lnTo>
                      <a:lnTo>
                        <a:pt x="1062342" y="530225"/>
                      </a:lnTo>
                      <a:lnTo>
                        <a:pt x="1081218" y="530225"/>
                      </a:lnTo>
                      <a:cubicBezTo>
                        <a:pt x="1116212" y="530225"/>
                        <a:pt x="1116212" y="530225"/>
                        <a:pt x="1116212" y="530225"/>
                      </a:cubicBezTo>
                      <a:cubicBezTo>
                        <a:pt x="1127523" y="530225"/>
                        <a:pt x="1135063" y="537686"/>
                        <a:pt x="1135063" y="545147"/>
                      </a:cubicBezTo>
                      <a:cubicBezTo>
                        <a:pt x="1135063" y="589915"/>
                        <a:pt x="1135063" y="589915"/>
                        <a:pt x="1135063" y="589915"/>
                      </a:cubicBezTo>
                      <a:cubicBezTo>
                        <a:pt x="1135063" y="597377"/>
                        <a:pt x="1127523" y="604838"/>
                        <a:pt x="1116212" y="604838"/>
                      </a:cubicBezTo>
                      <a:cubicBezTo>
                        <a:pt x="1095475" y="604838"/>
                        <a:pt x="1079922" y="604838"/>
                        <a:pt x="1068258" y="604838"/>
                      </a:cubicBezTo>
                      <a:lnTo>
                        <a:pt x="1063776" y="604838"/>
                      </a:lnTo>
                      <a:lnTo>
                        <a:pt x="1058501" y="657417"/>
                      </a:lnTo>
                      <a:lnTo>
                        <a:pt x="1073952" y="660982"/>
                      </a:lnTo>
                      <a:cubicBezTo>
                        <a:pt x="1108893" y="669044"/>
                        <a:pt x="1108893" y="669044"/>
                        <a:pt x="1108893" y="669044"/>
                      </a:cubicBezTo>
                      <a:cubicBezTo>
                        <a:pt x="1116422" y="672865"/>
                        <a:pt x="1123951" y="684331"/>
                        <a:pt x="1120186" y="691974"/>
                      </a:cubicBezTo>
                      <a:cubicBezTo>
                        <a:pt x="1108893" y="734014"/>
                        <a:pt x="1108893" y="734014"/>
                        <a:pt x="1108893" y="734014"/>
                      </a:cubicBezTo>
                      <a:cubicBezTo>
                        <a:pt x="1108893" y="745479"/>
                        <a:pt x="1097599" y="749301"/>
                        <a:pt x="1086305" y="749301"/>
                      </a:cubicBezTo>
                      <a:cubicBezTo>
                        <a:pt x="1066540" y="743568"/>
                        <a:pt x="1051717" y="739269"/>
                        <a:pt x="1040599" y="736044"/>
                      </a:cubicBezTo>
                      <a:lnTo>
                        <a:pt x="1038311" y="735380"/>
                      </a:lnTo>
                      <a:lnTo>
                        <a:pt x="1027442" y="770559"/>
                      </a:lnTo>
                      <a:lnTo>
                        <a:pt x="1021499" y="781561"/>
                      </a:lnTo>
                      <a:lnTo>
                        <a:pt x="1032963" y="788160"/>
                      </a:lnTo>
                      <a:cubicBezTo>
                        <a:pt x="1063361" y="805657"/>
                        <a:pt x="1063361" y="805657"/>
                        <a:pt x="1063361" y="805657"/>
                      </a:cubicBezTo>
                      <a:cubicBezTo>
                        <a:pt x="1070946" y="813197"/>
                        <a:pt x="1074738" y="824508"/>
                        <a:pt x="1070946" y="832049"/>
                      </a:cubicBezTo>
                      <a:cubicBezTo>
                        <a:pt x="1048192" y="869752"/>
                        <a:pt x="1048192" y="869752"/>
                        <a:pt x="1048192" y="869752"/>
                      </a:cubicBezTo>
                      <a:cubicBezTo>
                        <a:pt x="1044399" y="877293"/>
                        <a:pt x="1033022" y="881063"/>
                        <a:pt x="1021645" y="873523"/>
                      </a:cubicBezTo>
                      <a:lnTo>
                        <a:pt x="983638" y="851646"/>
                      </a:lnTo>
                      <a:lnTo>
                        <a:pt x="981264" y="856041"/>
                      </a:lnTo>
                      <a:lnTo>
                        <a:pt x="950926" y="892986"/>
                      </a:lnTo>
                      <a:lnTo>
                        <a:pt x="959096" y="901257"/>
                      </a:lnTo>
                      <a:cubicBezTo>
                        <a:pt x="984624" y="927101"/>
                        <a:pt x="984624" y="927101"/>
                        <a:pt x="984624" y="927101"/>
                      </a:cubicBezTo>
                      <a:cubicBezTo>
                        <a:pt x="992188" y="934758"/>
                        <a:pt x="992188" y="946244"/>
                        <a:pt x="984624" y="953901"/>
                      </a:cubicBezTo>
                      <a:cubicBezTo>
                        <a:pt x="954368" y="984531"/>
                        <a:pt x="954368" y="984531"/>
                        <a:pt x="954368" y="984531"/>
                      </a:cubicBezTo>
                      <a:cubicBezTo>
                        <a:pt x="946804" y="992188"/>
                        <a:pt x="935458" y="992188"/>
                        <a:pt x="927894" y="984531"/>
                      </a:cubicBezTo>
                      <a:lnTo>
                        <a:pt x="896216" y="950323"/>
                      </a:lnTo>
                      <a:lnTo>
                        <a:pt x="856459" y="983281"/>
                      </a:lnTo>
                      <a:lnTo>
                        <a:pt x="861104" y="991247"/>
                      </a:lnTo>
                      <a:cubicBezTo>
                        <a:pt x="878831" y="1021645"/>
                        <a:pt x="878831" y="1021645"/>
                        <a:pt x="878831" y="1021645"/>
                      </a:cubicBezTo>
                      <a:cubicBezTo>
                        <a:pt x="882651" y="1033022"/>
                        <a:pt x="878831" y="1044399"/>
                        <a:pt x="871191" y="1048192"/>
                      </a:cubicBezTo>
                      <a:cubicBezTo>
                        <a:pt x="832992" y="1067153"/>
                        <a:pt x="832992" y="1067153"/>
                        <a:pt x="832992" y="1067153"/>
                      </a:cubicBezTo>
                      <a:cubicBezTo>
                        <a:pt x="825352" y="1074738"/>
                        <a:pt x="813892" y="1070946"/>
                        <a:pt x="810072" y="1063361"/>
                      </a:cubicBezTo>
                      <a:lnTo>
                        <a:pt x="787149" y="1024053"/>
                      </a:lnTo>
                      <a:lnTo>
                        <a:pt x="760901" y="1038367"/>
                      </a:lnTo>
                      <a:lnTo>
                        <a:pt x="737678" y="1045610"/>
                      </a:lnTo>
                      <a:lnTo>
                        <a:pt x="739775" y="1052952"/>
                      </a:lnTo>
                      <a:cubicBezTo>
                        <a:pt x="749300" y="1086305"/>
                        <a:pt x="749300" y="1086305"/>
                        <a:pt x="749300" y="1086305"/>
                      </a:cubicBezTo>
                      <a:cubicBezTo>
                        <a:pt x="749300" y="1097599"/>
                        <a:pt x="745537" y="1108893"/>
                        <a:pt x="734248" y="1108893"/>
                      </a:cubicBezTo>
                      <a:cubicBezTo>
                        <a:pt x="696619" y="1120186"/>
                        <a:pt x="696619" y="1120186"/>
                        <a:pt x="696619" y="1120186"/>
                      </a:cubicBezTo>
                      <a:cubicBezTo>
                        <a:pt x="685330" y="1123951"/>
                        <a:pt x="674041" y="1116422"/>
                        <a:pt x="674041" y="1108893"/>
                      </a:cubicBezTo>
                      <a:cubicBezTo>
                        <a:pt x="671219" y="1098540"/>
                        <a:pt x="668749" y="1089481"/>
                        <a:pt x="666588" y="1081555"/>
                      </a:cubicBezTo>
                      <a:lnTo>
                        <a:pt x="662918" y="1068092"/>
                      </a:lnTo>
                      <a:lnTo>
                        <a:pt x="609600" y="1073492"/>
                      </a:lnTo>
                      <a:lnTo>
                        <a:pt x="609600" y="1081218"/>
                      </a:lnTo>
                      <a:cubicBezTo>
                        <a:pt x="609600" y="1116212"/>
                        <a:pt x="609600" y="1116212"/>
                        <a:pt x="609600" y="1116212"/>
                      </a:cubicBezTo>
                      <a:cubicBezTo>
                        <a:pt x="609600" y="1127523"/>
                        <a:pt x="598261" y="1135063"/>
                        <a:pt x="590701" y="1135063"/>
                      </a:cubicBezTo>
                      <a:cubicBezTo>
                        <a:pt x="549124" y="1135063"/>
                        <a:pt x="549124" y="1135063"/>
                        <a:pt x="549124" y="1135063"/>
                      </a:cubicBezTo>
                      <a:cubicBezTo>
                        <a:pt x="537785" y="1135063"/>
                        <a:pt x="530225" y="1127523"/>
                        <a:pt x="530225" y="1116212"/>
                      </a:cubicBezTo>
                      <a:cubicBezTo>
                        <a:pt x="530225" y="1105843"/>
                        <a:pt x="530225" y="1096771"/>
                        <a:pt x="530225" y="1088833"/>
                      </a:cubicBezTo>
                      <a:lnTo>
                        <a:pt x="530225" y="1074296"/>
                      </a:lnTo>
                      <a:lnTo>
                        <a:pt x="475286" y="1068732"/>
                      </a:lnTo>
                      <a:lnTo>
                        <a:pt x="474082" y="1073952"/>
                      </a:lnTo>
                      <a:cubicBezTo>
                        <a:pt x="466020" y="1108893"/>
                        <a:pt x="466020" y="1108893"/>
                        <a:pt x="466020" y="1108893"/>
                      </a:cubicBezTo>
                      <a:cubicBezTo>
                        <a:pt x="462199" y="1116422"/>
                        <a:pt x="450733" y="1123951"/>
                        <a:pt x="443090" y="1120186"/>
                      </a:cubicBezTo>
                      <a:cubicBezTo>
                        <a:pt x="401050" y="1108893"/>
                        <a:pt x="401050" y="1108893"/>
                        <a:pt x="401050" y="1108893"/>
                      </a:cubicBezTo>
                      <a:cubicBezTo>
                        <a:pt x="389585" y="1108893"/>
                        <a:pt x="385763" y="1097599"/>
                        <a:pt x="389585" y="1086305"/>
                      </a:cubicBezTo>
                      <a:lnTo>
                        <a:pt x="399056" y="1047121"/>
                      </a:lnTo>
                      <a:lnTo>
                        <a:pt x="370989" y="1038367"/>
                      </a:lnTo>
                      <a:lnTo>
                        <a:pt x="350290" y="1027079"/>
                      </a:lnTo>
                      <a:lnTo>
                        <a:pt x="346903" y="1032963"/>
                      </a:lnTo>
                      <a:cubicBezTo>
                        <a:pt x="329406" y="1063361"/>
                        <a:pt x="329406" y="1063361"/>
                        <a:pt x="329406" y="1063361"/>
                      </a:cubicBezTo>
                      <a:cubicBezTo>
                        <a:pt x="321866" y="1070946"/>
                        <a:pt x="310555" y="1074738"/>
                        <a:pt x="303014" y="1067153"/>
                      </a:cubicBezTo>
                      <a:cubicBezTo>
                        <a:pt x="265311" y="1048192"/>
                        <a:pt x="265311" y="1048192"/>
                        <a:pt x="265311" y="1048192"/>
                      </a:cubicBezTo>
                      <a:cubicBezTo>
                        <a:pt x="257770" y="1044399"/>
                        <a:pt x="254000" y="1033022"/>
                        <a:pt x="261541" y="1021645"/>
                      </a:cubicBezTo>
                      <a:lnTo>
                        <a:pt x="280976" y="987878"/>
                      </a:lnTo>
                      <a:lnTo>
                        <a:pt x="239213" y="953257"/>
                      </a:lnTo>
                      <a:lnTo>
                        <a:pt x="233874" y="958687"/>
                      </a:lnTo>
                      <a:cubicBezTo>
                        <a:pt x="208462" y="984531"/>
                        <a:pt x="208462" y="984531"/>
                        <a:pt x="208462" y="984531"/>
                      </a:cubicBezTo>
                      <a:cubicBezTo>
                        <a:pt x="200933" y="992188"/>
                        <a:pt x="189639" y="992188"/>
                        <a:pt x="182110" y="984531"/>
                      </a:cubicBezTo>
                      <a:cubicBezTo>
                        <a:pt x="151992" y="953901"/>
                        <a:pt x="151992" y="953901"/>
                        <a:pt x="151992" y="953901"/>
                      </a:cubicBezTo>
                      <a:cubicBezTo>
                        <a:pt x="144463" y="946244"/>
                        <a:pt x="144463" y="934758"/>
                        <a:pt x="151992" y="927101"/>
                      </a:cubicBezTo>
                      <a:lnTo>
                        <a:pt x="183045" y="895520"/>
                      </a:lnTo>
                      <a:lnTo>
                        <a:pt x="150627" y="856041"/>
                      </a:lnTo>
                      <a:lnTo>
                        <a:pt x="149005" y="853039"/>
                      </a:lnTo>
                      <a:lnTo>
                        <a:pt x="143816" y="856026"/>
                      </a:lnTo>
                      <a:cubicBezTo>
                        <a:pt x="113418" y="873523"/>
                        <a:pt x="113418" y="873523"/>
                        <a:pt x="113418" y="873523"/>
                      </a:cubicBezTo>
                      <a:cubicBezTo>
                        <a:pt x="105833" y="881063"/>
                        <a:pt x="94456" y="877293"/>
                        <a:pt x="86871" y="869752"/>
                      </a:cubicBezTo>
                      <a:cubicBezTo>
                        <a:pt x="67910" y="832049"/>
                        <a:pt x="67910" y="832049"/>
                        <a:pt x="67910" y="832049"/>
                      </a:cubicBezTo>
                      <a:cubicBezTo>
                        <a:pt x="60325" y="824508"/>
                        <a:pt x="64117" y="813197"/>
                        <a:pt x="75494" y="805657"/>
                      </a:cubicBezTo>
                      <a:lnTo>
                        <a:pt x="112043" y="784620"/>
                      </a:lnTo>
                      <a:lnTo>
                        <a:pt x="104448" y="770559"/>
                      </a:lnTo>
                      <a:lnTo>
                        <a:pt x="93971" y="736648"/>
                      </a:lnTo>
                      <a:lnTo>
                        <a:pt x="83699" y="739627"/>
                      </a:lnTo>
                      <a:cubicBezTo>
                        <a:pt x="50346" y="749301"/>
                        <a:pt x="50346" y="749301"/>
                        <a:pt x="50346" y="749301"/>
                      </a:cubicBezTo>
                      <a:cubicBezTo>
                        <a:pt x="39052" y="749301"/>
                        <a:pt x="31523" y="745479"/>
                        <a:pt x="27759" y="734014"/>
                      </a:cubicBezTo>
                      <a:cubicBezTo>
                        <a:pt x="16465" y="691974"/>
                        <a:pt x="16465" y="691974"/>
                        <a:pt x="16465" y="691974"/>
                      </a:cubicBezTo>
                      <a:cubicBezTo>
                        <a:pt x="12700" y="684331"/>
                        <a:pt x="20229" y="672865"/>
                        <a:pt x="31523" y="669044"/>
                      </a:cubicBezTo>
                      <a:lnTo>
                        <a:pt x="73537" y="658888"/>
                      </a:lnTo>
                      <a:lnTo>
                        <a:pt x="68114" y="604838"/>
                      </a:lnTo>
                      <a:lnTo>
                        <a:pt x="54553" y="604838"/>
                      </a:lnTo>
                      <a:cubicBezTo>
                        <a:pt x="19100" y="604838"/>
                        <a:pt x="19100" y="604838"/>
                        <a:pt x="19100" y="604838"/>
                      </a:cubicBezTo>
                      <a:cubicBezTo>
                        <a:pt x="11460" y="604838"/>
                        <a:pt x="0" y="597377"/>
                        <a:pt x="0" y="589915"/>
                      </a:cubicBezTo>
                      <a:cubicBezTo>
                        <a:pt x="0" y="545147"/>
                        <a:pt x="0" y="545147"/>
                        <a:pt x="0" y="545147"/>
                      </a:cubicBezTo>
                      <a:cubicBezTo>
                        <a:pt x="0" y="537686"/>
                        <a:pt x="11460" y="530225"/>
                        <a:pt x="19100" y="530225"/>
                      </a:cubicBezTo>
                      <a:cubicBezTo>
                        <a:pt x="40109" y="530225"/>
                        <a:pt x="55866" y="530225"/>
                        <a:pt x="67684" y="530225"/>
                      </a:cubicBezTo>
                      <a:lnTo>
                        <a:pt x="69548" y="530225"/>
                      </a:lnTo>
                      <a:lnTo>
                        <a:pt x="75073" y="475150"/>
                      </a:lnTo>
                      <a:lnTo>
                        <a:pt x="64876" y="472723"/>
                      </a:lnTo>
                      <a:cubicBezTo>
                        <a:pt x="31523" y="464785"/>
                        <a:pt x="31523" y="464785"/>
                        <a:pt x="31523" y="464785"/>
                      </a:cubicBezTo>
                      <a:cubicBezTo>
                        <a:pt x="20229" y="461022"/>
                        <a:pt x="12700" y="449733"/>
                        <a:pt x="16465" y="442207"/>
                      </a:cubicBezTo>
                      <a:cubicBezTo>
                        <a:pt x="27759" y="400815"/>
                        <a:pt x="27759" y="400815"/>
                        <a:pt x="27759" y="400815"/>
                      </a:cubicBezTo>
                      <a:cubicBezTo>
                        <a:pt x="31523" y="389526"/>
                        <a:pt x="39052" y="385763"/>
                        <a:pt x="50346" y="385763"/>
                      </a:cubicBezTo>
                      <a:cubicBezTo>
                        <a:pt x="70111" y="391407"/>
                        <a:pt x="84934" y="395641"/>
                        <a:pt x="96052" y="398816"/>
                      </a:cubicBezTo>
                      <a:lnTo>
                        <a:pt x="98082" y="399396"/>
                      </a:lnTo>
                      <a:lnTo>
                        <a:pt x="104448" y="378793"/>
                      </a:lnTo>
                      <a:lnTo>
                        <a:pt x="118044" y="353625"/>
                      </a:lnTo>
                      <a:lnTo>
                        <a:pt x="105892" y="346539"/>
                      </a:lnTo>
                      <a:cubicBezTo>
                        <a:pt x="75494" y="328812"/>
                        <a:pt x="75494" y="328812"/>
                        <a:pt x="75494" y="328812"/>
                      </a:cubicBezTo>
                      <a:cubicBezTo>
                        <a:pt x="64117" y="321172"/>
                        <a:pt x="60325" y="309712"/>
                        <a:pt x="67910" y="302072"/>
                      </a:cubicBezTo>
                      <a:cubicBezTo>
                        <a:pt x="86871" y="263873"/>
                        <a:pt x="86871" y="263873"/>
                        <a:pt x="86871" y="263873"/>
                      </a:cubicBezTo>
                      <a:cubicBezTo>
                        <a:pt x="90664" y="260053"/>
                        <a:pt x="95404" y="257188"/>
                        <a:pt x="100145" y="256233"/>
                      </a:cubicBezTo>
                      <a:cubicBezTo>
                        <a:pt x="104885" y="255278"/>
                        <a:pt x="109626" y="256233"/>
                        <a:pt x="113418" y="260053"/>
                      </a:cubicBezTo>
                      <a:cubicBezTo>
                        <a:pt x="131432" y="270558"/>
                        <a:pt x="144942" y="278436"/>
                        <a:pt x="155075" y="284345"/>
                      </a:cubicBezTo>
                      <a:lnTo>
                        <a:pt x="157045" y="285494"/>
                      </a:lnTo>
                      <a:lnTo>
                        <a:pt x="190005" y="245357"/>
                      </a:lnTo>
                      <a:lnTo>
                        <a:pt x="177404" y="232697"/>
                      </a:lnTo>
                      <a:cubicBezTo>
                        <a:pt x="151992" y="207169"/>
                        <a:pt x="151992" y="207169"/>
                        <a:pt x="151992" y="207169"/>
                      </a:cubicBezTo>
                      <a:cubicBezTo>
                        <a:pt x="144463" y="199605"/>
                        <a:pt x="144463" y="188259"/>
                        <a:pt x="151992" y="180695"/>
                      </a:cubicBezTo>
                      <a:cubicBezTo>
                        <a:pt x="182110" y="150439"/>
                        <a:pt x="182110" y="150439"/>
                        <a:pt x="182110" y="150439"/>
                      </a:cubicBezTo>
                      <a:cubicBezTo>
                        <a:pt x="185874" y="146657"/>
                        <a:pt x="190580" y="144766"/>
                        <a:pt x="195286" y="144766"/>
                      </a:cubicBezTo>
                      <a:cubicBezTo>
                        <a:pt x="199992" y="144766"/>
                        <a:pt x="204698" y="146657"/>
                        <a:pt x="208462" y="150439"/>
                      </a:cubicBezTo>
                      <a:cubicBezTo>
                        <a:pt x="223521" y="165567"/>
                        <a:pt x="234815" y="176913"/>
                        <a:pt x="243285" y="185422"/>
                      </a:cubicBezTo>
                      <a:lnTo>
                        <a:pt x="247265" y="189420"/>
                      </a:lnTo>
                      <a:lnTo>
                        <a:pt x="285911" y="157383"/>
                      </a:lnTo>
                      <a:lnTo>
                        <a:pt x="286623" y="156995"/>
                      </a:lnTo>
                      <a:lnTo>
                        <a:pt x="279037" y="143816"/>
                      </a:lnTo>
                      <a:cubicBezTo>
                        <a:pt x="261541" y="113418"/>
                        <a:pt x="261541" y="113418"/>
                        <a:pt x="261541" y="113418"/>
                      </a:cubicBezTo>
                      <a:cubicBezTo>
                        <a:pt x="254000" y="102041"/>
                        <a:pt x="257770" y="90664"/>
                        <a:pt x="269081" y="86871"/>
                      </a:cubicBezTo>
                      <a:cubicBezTo>
                        <a:pt x="303014" y="67910"/>
                        <a:pt x="303014" y="67910"/>
                        <a:pt x="303014" y="67910"/>
                      </a:cubicBezTo>
                      <a:cubicBezTo>
                        <a:pt x="306784" y="64117"/>
                        <a:pt x="311497" y="63169"/>
                        <a:pt x="316210" y="64117"/>
                      </a:cubicBezTo>
                      <a:cubicBezTo>
                        <a:pt x="320923" y="65065"/>
                        <a:pt x="325636" y="67910"/>
                        <a:pt x="329406" y="71702"/>
                      </a:cubicBezTo>
                      <a:cubicBezTo>
                        <a:pt x="339775" y="89716"/>
                        <a:pt x="347551" y="103226"/>
                        <a:pt x="353383" y="113359"/>
                      </a:cubicBezTo>
                      <a:lnTo>
                        <a:pt x="356549" y="118859"/>
                      </a:lnTo>
                      <a:lnTo>
                        <a:pt x="370989" y="110985"/>
                      </a:lnTo>
                      <a:lnTo>
                        <a:pt x="402267" y="101229"/>
                      </a:lnTo>
                      <a:lnTo>
                        <a:pt x="397647" y="82112"/>
                      </a:lnTo>
                      <a:cubicBezTo>
                        <a:pt x="389585" y="48759"/>
                        <a:pt x="389585" y="48759"/>
                        <a:pt x="389585" y="48759"/>
                      </a:cubicBezTo>
                      <a:cubicBezTo>
                        <a:pt x="385763" y="37465"/>
                        <a:pt x="389585" y="26172"/>
                        <a:pt x="401050" y="26172"/>
                      </a:cubicBezTo>
                      <a:cubicBezTo>
                        <a:pt x="443090" y="14878"/>
                        <a:pt x="443090" y="14878"/>
                        <a:pt x="443090" y="14878"/>
                      </a:cubicBezTo>
                      <a:cubicBezTo>
                        <a:pt x="450733" y="11113"/>
                        <a:pt x="462199" y="18642"/>
                        <a:pt x="466020" y="26172"/>
                      </a:cubicBezTo>
                      <a:cubicBezTo>
                        <a:pt x="470798" y="46877"/>
                        <a:pt x="474381" y="62406"/>
                        <a:pt x="477068" y="74053"/>
                      </a:cubicBezTo>
                      <a:lnTo>
                        <a:pt x="478508" y="80294"/>
                      </a:lnTo>
                      <a:lnTo>
                        <a:pt x="530225" y="75056"/>
                      </a:lnTo>
                      <a:lnTo>
                        <a:pt x="530225" y="74419"/>
                      </a:lnTo>
                      <a:cubicBezTo>
                        <a:pt x="530225" y="18851"/>
                        <a:pt x="530225" y="18851"/>
                        <a:pt x="530225" y="18851"/>
                      </a:cubicBezTo>
                      <a:cubicBezTo>
                        <a:pt x="530225" y="7540"/>
                        <a:pt x="537785" y="0"/>
                        <a:pt x="549124" y="0"/>
                      </a:cubicBezTo>
                      <a:close/>
                    </a:path>
                  </a:pathLst>
                </a:custGeom>
                <a:solidFill>
                  <a:srgbClr val="F9F9F9">
                    <a:alpha val="87843"/>
                  </a:srgbClr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2400" dirty="0">
                    <a:cs typeface="+mn-ea"/>
                    <a:sym typeface="+mn-lt"/>
                  </a:endParaRPr>
                </a:p>
              </p:txBody>
            </p:sp>
            <p:grpSp>
              <p:nvGrpSpPr>
                <p:cNvPr id="53" name="组合 52">
                  <a:extLst>
                    <a:ext uri="{FF2B5EF4-FFF2-40B4-BE49-F238E27FC236}">
                      <a16:creationId xmlns:a16="http://schemas.microsoft.com/office/drawing/2014/main" id="{1CEF7285-BD24-4C74-82FC-63EC4D030149}"/>
                    </a:ext>
                  </a:extLst>
                </p:cNvPr>
                <p:cNvGrpSpPr/>
                <p:nvPr/>
              </p:nvGrpSpPr>
              <p:grpSpPr>
                <a:xfrm>
                  <a:off x="947938" y="2082007"/>
                  <a:ext cx="998538" cy="1000125"/>
                  <a:chOff x="947938" y="2082007"/>
                  <a:chExt cx="998538" cy="1000125"/>
                </a:xfrm>
              </p:grpSpPr>
              <p:sp>
                <p:nvSpPr>
                  <p:cNvPr id="54" name="Freeform 315">
                    <a:extLst>
                      <a:ext uri="{FF2B5EF4-FFF2-40B4-BE49-F238E27FC236}">
                        <a16:creationId xmlns:a16="http://schemas.microsoft.com/office/drawing/2014/main" id="{BBC9872D-9212-4BE2-9B67-605E847404B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238450" y="2108994"/>
                    <a:ext cx="57150" cy="49213"/>
                  </a:xfrm>
                  <a:custGeom>
                    <a:avLst/>
                    <a:gdLst>
                      <a:gd name="T0" fmla="*/ 12 w 15"/>
                      <a:gd name="T1" fmla="*/ 0 h 13"/>
                      <a:gd name="T2" fmla="*/ 0 w 15"/>
                      <a:gd name="T3" fmla="*/ 4 h 13"/>
                      <a:gd name="T4" fmla="*/ 3 w 15"/>
                      <a:gd name="T5" fmla="*/ 10 h 13"/>
                      <a:gd name="T6" fmla="*/ 8 w 15"/>
                      <a:gd name="T7" fmla="*/ 13 h 13"/>
                      <a:gd name="T8" fmla="*/ 10 w 15"/>
                      <a:gd name="T9" fmla="*/ 13 h 13"/>
                      <a:gd name="T10" fmla="*/ 11 w 15"/>
                      <a:gd name="T11" fmla="*/ 12 h 13"/>
                      <a:gd name="T12" fmla="*/ 14 w 15"/>
                      <a:gd name="T13" fmla="*/ 5 h 13"/>
                      <a:gd name="T14" fmla="*/ 12 w 15"/>
                      <a:gd name="T15" fmla="*/ 0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5" h="13">
                        <a:moveTo>
                          <a:pt x="12" y="0"/>
                        </a:moveTo>
                        <a:cubicBezTo>
                          <a:pt x="8" y="1"/>
                          <a:pt x="4" y="3"/>
                          <a:pt x="0" y="4"/>
                        </a:cubicBezTo>
                        <a:cubicBezTo>
                          <a:pt x="3" y="10"/>
                          <a:pt x="3" y="10"/>
                          <a:pt x="3" y="10"/>
                        </a:cubicBezTo>
                        <a:cubicBezTo>
                          <a:pt x="4" y="12"/>
                          <a:pt x="6" y="13"/>
                          <a:pt x="8" y="13"/>
                        </a:cubicBezTo>
                        <a:cubicBezTo>
                          <a:pt x="9" y="13"/>
                          <a:pt x="10" y="13"/>
                          <a:pt x="10" y="13"/>
                        </a:cubicBezTo>
                        <a:cubicBezTo>
                          <a:pt x="11" y="12"/>
                          <a:pt x="11" y="12"/>
                          <a:pt x="11" y="12"/>
                        </a:cubicBezTo>
                        <a:cubicBezTo>
                          <a:pt x="14" y="11"/>
                          <a:pt x="15" y="8"/>
                          <a:pt x="14" y="5"/>
                        </a:cubicBezTo>
                        <a:cubicBezTo>
                          <a:pt x="12" y="0"/>
                          <a:pt x="12" y="0"/>
                          <a:pt x="12" y="0"/>
                        </a:cubicBezTo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  <a:effectLst>
                    <a:innerShdw blurRad="19050" dist="6350" dir="21540000">
                      <a:prstClr val="black">
                        <a:alpha val="30000"/>
                      </a:prstClr>
                    </a:inn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2400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5" name="Freeform 316">
                    <a:extLst>
                      <a:ext uri="{FF2B5EF4-FFF2-40B4-BE49-F238E27FC236}">
                        <a16:creationId xmlns:a16="http://schemas.microsoft.com/office/drawing/2014/main" id="{B181AFD9-C210-4CC3-AD01-3E51B3C20FF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13100" y="2999582"/>
                    <a:ext cx="53975" cy="52388"/>
                  </a:xfrm>
                  <a:custGeom>
                    <a:avLst/>
                    <a:gdLst>
                      <a:gd name="T0" fmla="*/ 7 w 14"/>
                      <a:gd name="T1" fmla="*/ 0 h 14"/>
                      <a:gd name="T2" fmla="*/ 5 w 14"/>
                      <a:gd name="T3" fmla="*/ 1 h 14"/>
                      <a:gd name="T4" fmla="*/ 4 w 14"/>
                      <a:gd name="T5" fmla="*/ 1 h 14"/>
                      <a:gd name="T6" fmla="*/ 1 w 14"/>
                      <a:gd name="T7" fmla="*/ 8 h 14"/>
                      <a:gd name="T8" fmla="*/ 2 w 14"/>
                      <a:gd name="T9" fmla="*/ 14 h 14"/>
                      <a:gd name="T10" fmla="*/ 13 w 14"/>
                      <a:gd name="T11" fmla="*/ 9 h 14"/>
                      <a:gd name="T12" fmla="*/ 13 w 14"/>
                      <a:gd name="T13" fmla="*/ 10 h 14"/>
                      <a:gd name="T14" fmla="*/ 10 w 14"/>
                      <a:gd name="T15" fmla="*/ 11 h 14"/>
                      <a:gd name="T16" fmla="*/ 14 w 14"/>
                      <a:gd name="T17" fmla="*/ 9 h 14"/>
                      <a:gd name="T18" fmla="*/ 12 w 14"/>
                      <a:gd name="T19" fmla="*/ 4 h 14"/>
                      <a:gd name="T20" fmla="*/ 7 w 14"/>
                      <a:gd name="T21" fmla="*/ 0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14" h="14">
                        <a:moveTo>
                          <a:pt x="7" y="0"/>
                        </a:moveTo>
                        <a:cubicBezTo>
                          <a:pt x="6" y="0"/>
                          <a:pt x="5" y="0"/>
                          <a:pt x="5" y="1"/>
                        </a:cubicBezTo>
                        <a:cubicBezTo>
                          <a:pt x="4" y="1"/>
                          <a:pt x="4" y="1"/>
                          <a:pt x="4" y="1"/>
                        </a:cubicBezTo>
                        <a:cubicBezTo>
                          <a:pt x="1" y="2"/>
                          <a:pt x="0" y="5"/>
                          <a:pt x="1" y="8"/>
                        </a:cubicBezTo>
                        <a:cubicBezTo>
                          <a:pt x="2" y="14"/>
                          <a:pt x="2" y="14"/>
                          <a:pt x="2" y="14"/>
                        </a:cubicBezTo>
                        <a:cubicBezTo>
                          <a:pt x="6" y="13"/>
                          <a:pt x="9" y="11"/>
                          <a:pt x="13" y="9"/>
                        </a:cubicBezTo>
                        <a:cubicBezTo>
                          <a:pt x="13" y="10"/>
                          <a:pt x="13" y="10"/>
                          <a:pt x="13" y="10"/>
                        </a:cubicBezTo>
                        <a:cubicBezTo>
                          <a:pt x="12" y="10"/>
                          <a:pt x="11" y="11"/>
                          <a:pt x="10" y="11"/>
                        </a:cubicBezTo>
                        <a:cubicBezTo>
                          <a:pt x="12" y="10"/>
                          <a:pt x="13" y="10"/>
                          <a:pt x="14" y="9"/>
                        </a:cubicBezTo>
                        <a:cubicBezTo>
                          <a:pt x="12" y="4"/>
                          <a:pt x="12" y="4"/>
                          <a:pt x="12" y="4"/>
                        </a:cubicBezTo>
                        <a:cubicBezTo>
                          <a:pt x="11" y="2"/>
                          <a:pt x="9" y="0"/>
                          <a:pt x="7" y="0"/>
                        </a:cubicBezTo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  <a:effectLst>
                    <a:innerShdw blurRad="19050" dist="6350" dir="15000000">
                      <a:prstClr val="black">
                        <a:alpha val="30000"/>
                      </a:prstClr>
                    </a:inn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2400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6" name="Freeform 319">
                    <a:extLst>
                      <a:ext uri="{FF2B5EF4-FFF2-40B4-BE49-F238E27FC236}">
                        <a16:creationId xmlns:a16="http://schemas.microsoft.com/office/drawing/2014/main" id="{34EEABD6-9EE1-4CBB-9D54-03D2881E368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128913" y="2166144"/>
                    <a:ext cx="57150" cy="52388"/>
                  </a:xfrm>
                  <a:custGeom>
                    <a:avLst/>
                    <a:gdLst>
                      <a:gd name="T0" fmla="*/ 10 w 15"/>
                      <a:gd name="T1" fmla="*/ 0 h 14"/>
                      <a:gd name="T2" fmla="*/ 0 w 15"/>
                      <a:gd name="T3" fmla="*/ 8 h 14"/>
                      <a:gd name="T4" fmla="*/ 4 w 15"/>
                      <a:gd name="T5" fmla="*/ 12 h 14"/>
                      <a:gd name="T6" fmla="*/ 8 w 15"/>
                      <a:gd name="T7" fmla="*/ 14 h 14"/>
                      <a:gd name="T8" fmla="*/ 12 w 15"/>
                      <a:gd name="T9" fmla="*/ 13 h 14"/>
                      <a:gd name="T10" fmla="*/ 13 w 15"/>
                      <a:gd name="T11" fmla="*/ 12 h 14"/>
                      <a:gd name="T12" fmla="*/ 14 w 15"/>
                      <a:gd name="T13" fmla="*/ 5 h 14"/>
                      <a:gd name="T14" fmla="*/ 10 w 15"/>
                      <a:gd name="T15" fmla="*/ 0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5" h="14">
                        <a:moveTo>
                          <a:pt x="10" y="0"/>
                        </a:moveTo>
                        <a:cubicBezTo>
                          <a:pt x="7" y="2"/>
                          <a:pt x="3" y="5"/>
                          <a:pt x="0" y="8"/>
                        </a:cubicBezTo>
                        <a:cubicBezTo>
                          <a:pt x="4" y="12"/>
                          <a:pt x="4" y="12"/>
                          <a:pt x="4" y="12"/>
                        </a:cubicBezTo>
                        <a:cubicBezTo>
                          <a:pt x="5" y="13"/>
                          <a:pt x="7" y="14"/>
                          <a:pt x="8" y="14"/>
                        </a:cubicBezTo>
                        <a:cubicBezTo>
                          <a:pt x="10" y="14"/>
                          <a:pt x="11" y="14"/>
                          <a:pt x="12" y="13"/>
                        </a:cubicBezTo>
                        <a:cubicBezTo>
                          <a:pt x="13" y="12"/>
                          <a:pt x="13" y="12"/>
                          <a:pt x="13" y="12"/>
                        </a:cubicBezTo>
                        <a:cubicBezTo>
                          <a:pt x="15" y="11"/>
                          <a:pt x="15" y="7"/>
                          <a:pt x="14" y="5"/>
                        </a:cubicBezTo>
                        <a:cubicBezTo>
                          <a:pt x="10" y="0"/>
                          <a:pt x="10" y="0"/>
                          <a:pt x="10" y="0"/>
                        </a:cubicBezTo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  <a:effectLst>
                    <a:innerShdw blurRad="19050" dist="6350" dir="21540000">
                      <a:prstClr val="black">
                        <a:alpha val="30000"/>
                      </a:prstClr>
                    </a:inn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2400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7" name="Freeform 321">
                    <a:extLst>
                      <a:ext uri="{FF2B5EF4-FFF2-40B4-BE49-F238E27FC236}">
                        <a16:creationId xmlns:a16="http://schemas.microsoft.com/office/drawing/2014/main" id="{32CB49B3-950E-49E1-ABB3-F4E953C4FEB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19463" y="2934494"/>
                    <a:ext cx="60325" cy="57150"/>
                  </a:xfrm>
                  <a:custGeom>
                    <a:avLst/>
                    <a:gdLst>
                      <a:gd name="T0" fmla="*/ 7 w 16"/>
                      <a:gd name="T1" fmla="*/ 0 h 15"/>
                      <a:gd name="T2" fmla="*/ 4 w 16"/>
                      <a:gd name="T3" fmla="*/ 1 h 15"/>
                      <a:gd name="T4" fmla="*/ 3 w 16"/>
                      <a:gd name="T5" fmla="*/ 2 h 15"/>
                      <a:gd name="T6" fmla="*/ 2 w 16"/>
                      <a:gd name="T7" fmla="*/ 10 h 15"/>
                      <a:gd name="T8" fmla="*/ 5 w 16"/>
                      <a:gd name="T9" fmla="*/ 15 h 15"/>
                      <a:gd name="T10" fmla="*/ 16 w 16"/>
                      <a:gd name="T11" fmla="*/ 7 h 15"/>
                      <a:gd name="T12" fmla="*/ 12 w 16"/>
                      <a:gd name="T13" fmla="*/ 2 h 15"/>
                      <a:gd name="T14" fmla="*/ 7 w 16"/>
                      <a:gd name="T15" fmla="*/ 0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6" h="15">
                        <a:moveTo>
                          <a:pt x="7" y="0"/>
                        </a:moveTo>
                        <a:cubicBezTo>
                          <a:pt x="6" y="0"/>
                          <a:pt x="5" y="0"/>
                          <a:pt x="4" y="1"/>
                        </a:cubicBezTo>
                        <a:cubicBezTo>
                          <a:pt x="3" y="2"/>
                          <a:pt x="3" y="2"/>
                          <a:pt x="3" y="2"/>
                        </a:cubicBezTo>
                        <a:cubicBezTo>
                          <a:pt x="1" y="4"/>
                          <a:pt x="0" y="7"/>
                          <a:pt x="2" y="10"/>
                        </a:cubicBezTo>
                        <a:cubicBezTo>
                          <a:pt x="5" y="15"/>
                          <a:pt x="5" y="15"/>
                          <a:pt x="5" y="15"/>
                        </a:cubicBezTo>
                        <a:cubicBezTo>
                          <a:pt x="9" y="12"/>
                          <a:pt x="12" y="10"/>
                          <a:pt x="16" y="7"/>
                        </a:cubicBezTo>
                        <a:cubicBezTo>
                          <a:pt x="12" y="2"/>
                          <a:pt x="12" y="2"/>
                          <a:pt x="12" y="2"/>
                        </a:cubicBezTo>
                        <a:cubicBezTo>
                          <a:pt x="11" y="1"/>
                          <a:pt x="9" y="0"/>
                          <a:pt x="7" y="0"/>
                        </a:cubicBezTo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  <a:effectLst>
                    <a:innerShdw blurRad="19050" dist="6350" dir="14400000">
                      <a:prstClr val="black">
                        <a:alpha val="30000"/>
                      </a:prstClr>
                    </a:inn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2400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8" name="Freeform 322">
                    <a:extLst>
                      <a:ext uri="{FF2B5EF4-FFF2-40B4-BE49-F238E27FC236}">
                        <a16:creationId xmlns:a16="http://schemas.microsoft.com/office/drawing/2014/main" id="{777CFB77-8FF8-41F3-BE66-285FD71D9E9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038425" y="2253457"/>
                    <a:ext cx="60325" cy="52388"/>
                  </a:xfrm>
                  <a:custGeom>
                    <a:avLst/>
                    <a:gdLst>
                      <a:gd name="T0" fmla="*/ 9 w 16"/>
                      <a:gd name="T1" fmla="*/ 0 h 14"/>
                      <a:gd name="T2" fmla="*/ 0 w 16"/>
                      <a:gd name="T3" fmla="*/ 10 h 14"/>
                      <a:gd name="T4" fmla="*/ 6 w 16"/>
                      <a:gd name="T5" fmla="*/ 13 h 14"/>
                      <a:gd name="T6" fmla="*/ 9 w 16"/>
                      <a:gd name="T7" fmla="*/ 14 h 14"/>
                      <a:gd name="T8" fmla="*/ 13 w 16"/>
                      <a:gd name="T9" fmla="*/ 12 h 14"/>
                      <a:gd name="T10" fmla="*/ 14 w 16"/>
                      <a:gd name="T11" fmla="*/ 11 h 14"/>
                      <a:gd name="T12" fmla="*/ 13 w 16"/>
                      <a:gd name="T13" fmla="*/ 3 h 14"/>
                      <a:gd name="T14" fmla="*/ 9 w 16"/>
                      <a:gd name="T15" fmla="*/ 0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6" h="14">
                        <a:moveTo>
                          <a:pt x="9" y="0"/>
                        </a:moveTo>
                        <a:cubicBezTo>
                          <a:pt x="6" y="3"/>
                          <a:pt x="3" y="6"/>
                          <a:pt x="0" y="10"/>
                        </a:cubicBezTo>
                        <a:cubicBezTo>
                          <a:pt x="6" y="13"/>
                          <a:pt x="6" y="13"/>
                          <a:pt x="6" y="13"/>
                        </a:cubicBezTo>
                        <a:cubicBezTo>
                          <a:pt x="7" y="14"/>
                          <a:pt x="8" y="14"/>
                          <a:pt x="9" y="14"/>
                        </a:cubicBezTo>
                        <a:cubicBezTo>
                          <a:pt x="11" y="14"/>
                          <a:pt x="12" y="13"/>
                          <a:pt x="13" y="12"/>
                        </a:cubicBezTo>
                        <a:cubicBezTo>
                          <a:pt x="14" y="11"/>
                          <a:pt x="14" y="11"/>
                          <a:pt x="14" y="11"/>
                        </a:cubicBezTo>
                        <a:cubicBezTo>
                          <a:pt x="16" y="9"/>
                          <a:pt x="15" y="5"/>
                          <a:pt x="13" y="3"/>
                        </a:cubicBezTo>
                        <a:cubicBezTo>
                          <a:pt x="9" y="0"/>
                          <a:pt x="9" y="0"/>
                          <a:pt x="9" y="0"/>
                        </a:cubicBezTo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  <a:effectLst>
                    <a:innerShdw blurRad="19050" dist="6350" dir="21540000">
                      <a:prstClr val="black">
                        <a:alpha val="30000"/>
                      </a:prstClr>
                    </a:inn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2400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9" name="Freeform 324">
                    <a:extLst>
                      <a:ext uri="{FF2B5EF4-FFF2-40B4-BE49-F238E27FC236}">
                        <a16:creationId xmlns:a16="http://schemas.microsoft.com/office/drawing/2014/main" id="{5B2340A4-138A-46F0-ACDA-E94901D1FC9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806775" y="2844007"/>
                    <a:ext cx="55563" cy="57150"/>
                  </a:xfrm>
                  <a:custGeom>
                    <a:avLst/>
                    <a:gdLst>
                      <a:gd name="T0" fmla="*/ 7 w 15"/>
                      <a:gd name="T1" fmla="*/ 0 h 15"/>
                      <a:gd name="T2" fmla="*/ 3 w 15"/>
                      <a:gd name="T3" fmla="*/ 2 h 15"/>
                      <a:gd name="T4" fmla="*/ 2 w 15"/>
                      <a:gd name="T5" fmla="*/ 3 h 15"/>
                      <a:gd name="T6" fmla="*/ 3 w 15"/>
                      <a:gd name="T7" fmla="*/ 11 h 15"/>
                      <a:gd name="T8" fmla="*/ 8 w 15"/>
                      <a:gd name="T9" fmla="*/ 15 h 15"/>
                      <a:gd name="T10" fmla="*/ 15 w 15"/>
                      <a:gd name="T11" fmla="*/ 5 h 15"/>
                      <a:gd name="T12" fmla="*/ 11 w 15"/>
                      <a:gd name="T13" fmla="*/ 1 h 15"/>
                      <a:gd name="T14" fmla="*/ 7 w 15"/>
                      <a:gd name="T15" fmla="*/ 0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5" h="15">
                        <a:moveTo>
                          <a:pt x="7" y="0"/>
                        </a:moveTo>
                        <a:cubicBezTo>
                          <a:pt x="6" y="0"/>
                          <a:pt x="4" y="1"/>
                          <a:pt x="3" y="2"/>
                        </a:cubicBezTo>
                        <a:cubicBezTo>
                          <a:pt x="2" y="3"/>
                          <a:pt x="2" y="3"/>
                          <a:pt x="2" y="3"/>
                        </a:cubicBezTo>
                        <a:cubicBezTo>
                          <a:pt x="0" y="5"/>
                          <a:pt x="1" y="9"/>
                          <a:pt x="3" y="11"/>
                        </a:cubicBezTo>
                        <a:cubicBezTo>
                          <a:pt x="8" y="15"/>
                          <a:pt x="8" y="15"/>
                          <a:pt x="8" y="15"/>
                        </a:cubicBezTo>
                        <a:cubicBezTo>
                          <a:pt x="10" y="12"/>
                          <a:pt x="13" y="8"/>
                          <a:pt x="15" y="5"/>
                        </a:cubicBezTo>
                        <a:cubicBezTo>
                          <a:pt x="11" y="1"/>
                          <a:pt x="11" y="1"/>
                          <a:pt x="11" y="1"/>
                        </a:cubicBezTo>
                        <a:cubicBezTo>
                          <a:pt x="10" y="1"/>
                          <a:pt x="8" y="0"/>
                          <a:pt x="7" y="0"/>
                        </a:cubicBezTo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  <a:effectLst>
                    <a:innerShdw blurRad="19050" dist="6350" dir="13800000">
                      <a:prstClr val="black">
                        <a:alpha val="30000"/>
                      </a:prstClr>
                    </a:inn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2400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0" name="Freeform 325">
                    <a:extLst>
                      <a:ext uri="{FF2B5EF4-FFF2-40B4-BE49-F238E27FC236}">
                        <a16:creationId xmlns:a16="http://schemas.microsoft.com/office/drawing/2014/main" id="{7BB3B2A6-3C7B-4069-997E-C490484ED42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78100" y="2358232"/>
                    <a:ext cx="57150" cy="53975"/>
                  </a:xfrm>
                  <a:custGeom>
                    <a:avLst/>
                    <a:gdLst>
                      <a:gd name="T0" fmla="*/ 5 w 15"/>
                      <a:gd name="T1" fmla="*/ 0 h 14"/>
                      <a:gd name="T2" fmla="*/ 0 w 15"/>
                      <a:gd name="T3" fmla="*/ 12 h 14"/>
                      <a:gd name="T4" fmla="*/ 6 w 15"/>
                      <a:gd name="T5" fmla="*/ 14 h 14"/>
                      <a:gd name="T6" fmla="*/ 8 w 15"/>
                      <a:gd name="T7" fmla="*/ 14 h 14"/>
                      <a:gd name="T8" fmla="*/ 13 w 15"/>
                      <a:gd name="T9" fmla="*/ 11 h 14"/>
                      <a:gd name="T10" fmla="*/ 14 w 15"/>
                      <a:gd name="T11" fmla="*/ 10 h 14"/>
                      <a:gd name="T12" fmla="*/ 11 w 15"/>
                      <a:gd name="T13" fmla="*/ 3 h 14"/>
                      <a:gd name="T14" fmla="*/ 5 w 15"/>
                      <a:gd name="T15" fmla="*/ 0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5" h="14">
                        <a:moveTo>
                          <a:pt x="5" y="0"/>
                        </a:moveTo>
                        <a:cubicBezTo>
                          <a:pt x="3" y="4"/>
                          <a:pt x="2" y="8"/>
                          <a:pt x="0" y="12"/>
                        </a:cubicBezTo>
                        <a:cubicBezTo>
                          <a:pt x="6" y="14"/>
                          <a:pt x="6" y="14"/>
                          <a:pt x="6" y="14"/>
                        </a:cubicBezTo>
                        <a:cubicBezTo>
                          <a:pt x="7" y="14"/>
                          <a:pt x="8" y="14"/>
                          <a:pt x="8" y="14"/>
                        </a:cubicBezTo>
                        <a:cubicBezTo>
                          <a:pt x="10" y="14"/>
                          <a:pt x="13" y="13"/>
                          <a:pt x="13" y="11"/>
                        </a:cubicBezTo>
                        <a:cubicBezTo>
                          <a:pt x="14" y="10"/>
                          <a:pt x="14" y="10"/>
                          <a:pt x="14" y="10"/>
                        </a:cubicBezTo>
                        <a:cubicBezTo>
                          <a:pt x="15" y="7"/>
                          <a:pt x="13" y="4"/>
                          <a:pt x="11" y="3"/>
                        </a:cubicBezTo>
                        <a:cubicBezTo>
                          <a:pt x="5" y="0"/>
                          <a:pt x="5" y="0"/>
                          <a:pt x="5" y="0"/>
                        </a:cubicBezTo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  <a:effectLst>
                    <a:innerShdw blurRad="19050" dist="6350" dir="21540000">
                      <a:prstClr val="black">
                        <a:alpha val="30000"/>
                      </a:prstClr>
                    </a:inn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2400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1" name="Freeform 327">
                    <a:extLst>
                      <a:ext uri="{FF2B5EF4-FFF2-40B4-BE49-F238E27FC236}">
                        <a16:creationId xmlns:a16="http://schemas.microsoft.com/office/drawing/2014/main" id="{14EBC5B3-AB37-409E-9908-88D0D48BD65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867100" y="2734469"/>
                    <a:ext cx="57150" cy="55563"/>
                  </a:xfrm>
                  <a:custGeom>
                    <a:avLst/>
                    <a:gdLst>
                      <a:gd name="T0" fmla="*/ 7 w 15"/>
                      <a:gd name="T1" fmla="*/ 0 h 15"/>
                      <a:gd name="T2" fmla="*/ 2 w 15"/>
                      <a:gd name="T3" fmla="*/ 4 h 15"/>
                      <a:gd name="T4" fmla="*/ 2 w 15"/>
                      <a:gd name="T5" fmla="*/ 4 h 15"/>
                      <a:gd name="T6" fmla="*/ 4 w 15"/>
                      <a:gd name="T7" fmla="*/ 12 h 15"/>
                      <a:gd name="T8" fmla="*/ 10 w 15"/>
                      <a:gd name="T9" fmla="*/ 15 h 15"/>
                      <a:gd name="T10" fmla="*/ 14 w 15"/>
                      <a:gd name="T11" fmla="*/ 4 h 15"/>
                      <a:gd name="T12" fmla="*/ 15 w 15"/>
                      <a:gd name="T13" fmla="*/ 3 h 15"/>
                      <a:gd name="T14" fmla="*/ 9 w 15"/>
                      <a:gd name="T15" fmla="*/ 1 h 15"/>
                      <a:gd name="T16" fmla="*/ 7 w 15"/>
                      <a:gd name="T17" fmla="*/ 0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5" h="15">
                        <a:moveTo>
                          <a:pt x="7" y="0"/>
                        </a:moveTo>
                        <a:cubicBezTo>
                          <a:pt x="5" y="0"/>
                          <a:pt x="3" y="2"/>
                          <a:pt x="2" y="4"/>
                        </a:cubicBezTo>
                        <a:cubicBezTo>
                          <a:pt x="2" y="4"/>
                          <a:pt x="2" y="4"/>
                          <a:pt x="2" y="4"/>
                        </a:cubicBezTo>
                        <a:cubicBezTo>
                          <a:pt x="0" y="7"/>
                          <a:pt x="2" y="11"/>
                          <a:pt x="4" y="12"/>
                        </a:cubicBezTo>
                        <a:cubicBezTo>
                          <a:pt x="10" y="15"/>
                          <a:pt x="10" y="15"/>
                          <a:pt x="10" y="15"/>
                        </a:cubicBezTo>
                        <a:cubicBezTo>
                          <a:pt x="11" y="11"/>
                          <a:pt x="13" y="8"/>
                          <a:pt x="14" y="4"/>
                        </a:cubicBezTo>
                        <a:cubicBezTo>
                          <a:pt x="14" y="4"/>
                          <a:pt x="15" y="3"/>
                          <a:pt x="15" y="3"/>
                        </a:cubicBezTo>
                        <a:cubicBezTo>
                          <a:pt x="9" y="1"/>
                          <a:pt x="9" y="1"/>
                          <a:pt x="9" y="1"/>
                        </a:cubicBezTo>
                        <a:cubicBezTo>
                          <a:pt x="9" y="0"/>
                          <a:pt x="8" y="0"/>
                          <a:pt x="7" y="0"/>
                        </a:cubicBezTo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  <a:effectLst>
                    <a:innerShdw blurRad="19050" dist="6350" dir="12600000">
                      <a:prstClr val="black">
                        <a:alpha val="30000"/>
                      </a:prstClr>
                    </a:inn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2400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2" name="Freeform 329">
                    <a:extLst>
                      <a:ext uri="{FF2B5EF4-FFF2-40B4-BE49-F238E27FC236}">
                        <a16:creationId xmlns:a16="http://schemas.microsoft.com/office/drawing/2014/main" id="{CB0E7BD0-D72E-464C-800C-841B8A888FB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47938" y="2486025"/>
                    <a:ext cx="49213" cy="49213"/>
                  </a:xfrm>
                  <a:custGeom>
                    <a:avLst/>
                    <a:gdLst>
                      <a:gd name="T0" fmla="*/ 2 w 13"/>
                      <a:gd name="T1" fmla="*/ 0 h 13"/>
                      <a:gd name="T2" fmla="*/ 0 w 13"/>
                      <a:gd name="T3" fmla="*/ 13 h 13"/>
                      <a:gd name="T4" fmla="*/ 6 w 13"/>
                      <a:gd name="T5" fmla="*/ 13 h 13"/>
                      <a:gd name="T6" fmla="*/ 7 w 13"/>
                      <a:gd name="T7" fmla="*/ 13 h 13"/>
                      <a:gd name="T8" fmla="*/ 12 w 13"/>
                      <a:gd name="T9" fmla="*/ 8 h 13"/>
                      <a:gd name="T10" fmla="*/ 13 w 13"/>
                      <a:gd name="T11" fmla="*/ 7 h 13"/>
                      <a:gd name="T12" fmla="*/ 8 w 13"/>
                      <a:gd name="T13" fmla="*/ 1 h 13"/>
                      <a:gd name="T14" fmla="*/ 2 w 13"/>
                      <a:gd name="T15" fmla="*/ 0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3" h="13">
                        <a:moveTo>
                          <a:pt x="2" y="0"/>
                        </a:moveTo>
                        <a:cubicBezTo>
                          <a:pt x="1" y="4"/>
                          <a:pt x="1" y="9"/>
                          <a:pt x="0" y="13"/>
                        </a:cubicBezTo>
                        <a:cubicBezTo>
                          <a:pt x="6" y="13"/>
                          <a:pt x="6" y="13"/>
                          <a:pt x="6" y="13"/>
                        </a:cubicBezTo>
                        <a:cubicBezTo>
                          <a:pt x="7" y="13"/>
                          <a:pt x="7" y="13"/>
                          <a:pt x="7" y="13"/>
                        </a:cubicBezTo>
                        <a:cubicBezTo>
                          <a:pt x="10" y="13"/>
                          <a:pt x="12" y="11"/>
                          <a:pt x="12" y="8"/>
                        </a:cubicBezTo>
                        <a:cubicBezTo>
                          <a:pt x="13" y="7"/>
                          <a:pt x="13" y="7"/>
                          <a:pt x="13" y="7"/>
                        </a:cubicBezTo>
                        <a:cubicBezTo>
                          <a:pt x="13" y="4"/>
                          <a:pt x="11" y="2"/>
                          <a:pt x="8" y="1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  <a:effectLst>
                    <a:innerShdw blurRad="19050" dist="6350" dir="21540000">
                      <a:prstClr val="black">
                        <a:alpha val="30000"/>
                      </a:prstClr>
                    </a:inn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2400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3" name="Freeform 330">
                    <a:extLst>
                      <a:ext uri="{FF2B5EF4-FFF2-40B4-BE49-F238E27FC236}">
                        <a16:creationId xmlns:a16="http://schemas.microsoft.com/office/drawing/2014/main" id="{0C2DD71D-74BE-475B-B1D7-CB81FAEBA3B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00438" y="2612232"/>
                    <a:ext cx="46038" cy="53975"/>
                  </a:xfrm>
                  <a:custGeom>
                    <a:avLst/>
                    <a:gdLst>
                      <a:gd name="T0" fmla="*/ 6 w 12"/>
                      <a:gd name="T1" fmla="*/ 0 h 14"/>
                      <a:gd name="T2" fmla="*/ 0 w 12"/>
                      <a:gd name="T3" fmla="*/ 5 h 14"/>
                      <a:gd name="T4" fmla="*/ 0 w 12"/>
                      <a:gd name="T5" fmla="*/ 6 h 14"/>
                      <a:gd name="T6" fmla="*/ 5 w 12"/>
                      <a:gd name="T7" fmla="*/ 12 h 14"/>
                      <a:gd name="T8" fmla="*/ 11 w 12"/>
                      <a:gd name="T9" fmla="*/ 14 h 14"/>
                      <a:gd name="T10" fmla="*/ 12 w 12"/>
                      <a:gd name="T11" fmla="*/ 1 h 14"/>
                      <a:gd name="T12" fmla="*/ 7 w 12"/>
                      <a:gd name="T13" fmla="*/ 0 h 14"/>
                      <a:gd name="T14" fmla="*/ 6 w 12"/>
                      <a:gd name="T15" fmla="*/ 0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2" h="14">
                        <a:moveTo>
                          <a:pt x="6" y="0"/>
                        </a:moveTo>
                        <a:cubicBezTo>
                          <a:pt x="3" y="0"/>
                          <a:pt x="1" y="2"/>
                          <a:pt x="0" y="5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9"/>
                          <a:pt x="2" y="12"/>
                          <a:pt x="5" y="12"/>
                        </a:cubicBezTo>
                        <a:cubicBezTo>
                          <a:pt x="11" y="14"/>
                          <a:pt x="11" y="14"/>
                          <a:pt x="11" y="14"/>
                        </a:cubicBezTo>
                        <a:cubicBezTo>
                          <a:pt x="12" y="9"/>
                          <a:pt x="12" y="5"/>
                          <a:pt x="12" y="1"/>
                        </a:cubicBezTo>
                        <a:cubicBezTo>
                          <a:pt x="7" y="0"/>
                          <a:pt x="7" y="0"/>
                          <a:pt x="7" y="0"/>
                        </a:cubicBezTo>
                        <a:cubicBezTo>
                          <a:pt x="6" y="0"/>
                          <a:pt x="6" y="0"/>
                          <a:pt x="6" y="0"/>
                        </a:cubicBezTo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  <a:effectLst>
                    <a:innerShdw blurRad="19050" dist="6350" dir="12000000">
                      <a:prstClr val="black">
                        <a:alpha val="30000"/>
                      </a:prstClr>
                    </a:inn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2400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4" name="Freeform 332">
                    <a:extLst>
                      <a:ext uri="{FF2B5EF4-FFF2-40B4-BE49-F238E27FC236}">
                        <a16:creationId xmlns:a16="http://schemas.microsoft.com/office/drawing/2014/main" id="{FFE7C25B-C4CD-4298-968D-0AC0B2CCCCE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50319" y="2616994"/>
                    <a:ext cx="49213" cy="49213"/>
                  </a:xfrm>
                  <a:custGeom>
                    <a:avLst/>
                    <a:gdLst>
                      <a:gd name="T0" fmla="*/ 7 w 13"/>
                      <a:gd name="T1" fmla="*/ 0 h 13"/>
                      <a:gd name="T2" fmla="*/ 6 w 13"/>
                      <a:gd name="T3" fmla="*/ 0 h 13"/>
                      <a:gd name="T4" fmla="*/ 0 w 13"/>
                      <a:gd name="T5" fmla="*/ 0 h 13"/>
                      <a:gd name="T6" fmla="*/ 0 w 13"/>
                      <a:gd name="T7" fmla="*/ 4 h 13"/>
                      <a:gd name="T8" fmla="*/ 1 w 13"/>
                      <a:gd name="T9" fmla="*/ 13 h 13"/>
                      <a:gd name="T10" fmla="*/ 7 w 13"/>
                      <a:gd name="T11" fmla="*/ 12 h 13"/>
                      <a:gd name="T12" fmla="*/ 12 w 13"/>
                      <a:gd name="T13" fmla="*/ 5 h 13"/>
                      <a:gd name="T14" fmla="*/ 12 w 13"/>
                      <a:gd name="T15" fmla="*/ 4 h 13"/>
                      <a:gd name="T16" fmla="*/ 7 w 13"/>
                      <a:gd name="T17" fmla="*/ 0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3" h="13">
                        <a:moveTo>
                          <a:pt x="7" y="0"/>
                        </a:moveTo>
                        <a:cubicBezTo>
                          <a:pt x="6" y="0"/>
                          <a:pt x="6" y="0"/>
                          <a:pt x="6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1"/>
                          <a:pt x="0" y="3"/>
                          <a:pt x="0" y="4"/>
                        </a:cubicBezTo>
                        <a:cubicBezTo>
                          <a:pt x="1" y="7"/>
                          <a:pt x="1" y="10"/>
                          <a:pt x="1" y="13"/>
                        </a:cubicBezTo>
                        <a:cubicBezTo>
                          <a:pt x="7" y="12"/>
                          <a:pt x="7" y="12"/>
                          <a:pt x="7" y="12"/>
                        </a:cubicBezTo>
                        <a:cubicBezTo>
                          <a:pt x="10" y="11"/>
                          <a:pt x="13" y="8"/>
                          <a:pt x="12" y="5"/>
                        </a:cubicBezTo>
                        <a:cubicBezTo>
                          <a:pt x="12" y="4"/>
                          <a:pt x="12" y="4"/>
                          <a:pt x="12" y="4"/>
                        </a:cubicBezTo>
                        <a:cubicBezTo>
                          <a:pt x="12" y="2"/>
                          <a:pt x="9" y="0"/>
                          <a:pt x="7" y="0"/>
                        </a:cubicBezTo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  <a:effectLst>
                    <a:innerShdw blurRad="19050" dist="6350" dir="21540000">
                      <a:prstClr val="black">
                        <a:alpha val="30000"/>
                      </a:prstClr>
                    </a:inn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2400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5" name="Freeform 333">
                    <a:extLst>
                      <a:ext uri="{FF2B5EF4-FFF2-40B4-BE49-F238E27FC236}">
                        <a16:creationId xmlns:a16="http://schemas.microsoft.com/office/drawing/2014/main" id="{FBBA1A8A-CBB0-488E-9574-7C0AB207E32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897263" y="2483644"/>
                    <a:ext cx="49213" cy="53975"/>
                  </a:xfrm>
                  <a:custGeom>
                    <a:avLst/>
                    <a:gdLst>
                      <a:gd name="T0" fmla="*/ 11 w 13"/>
                      <a:gd name="T1" fmla="*/ 0 h 14"/>
                      <a:gd name="T2" fmla="*/ 6 w 13"/>
                      <a:gd name="T3" fmla="*/ 2 h 14"/>
                      <a:gd name="T4" fmla="*/ 1 w 13"/>
                      <a:gd name="T5" fmla="*/ 8 h 14"/>
                      <a:gd name="T6" fmla="*/ 1 w 13"/>
                      <a:gd name="T7" fmla="*/ 9 h 14"/>
                      <a:gd name="T8" fmla="*/ 6 w 13"/>
                      <a:gd name="T9" fmla="*/ 14 h 14"/>
                      <a:gd name="T10" fmla="*/ 7 w 13"/>
                      <a:gd name="T11" fmla="*/ 14 h 14"/>
                      <a:gd name="T12" fmla="*/ 13 w 13"/>
                      <a:gd name="T13" fmla="*/ 13 h 14"/>
                      <a:gd name="T14" fmla="*/ 11 w 13"/>
                      <a:gd name="T15" fmla="*/ 0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3" h="14">
                        <a:moveTo>
                          <a:pt x="11" y="0"/>
                        </a:moveTo>
                        <a:cubicBezTo>
                          <a:pt x="6" y="2"/>
                          <a:pt x="6" y="2"/>
                          <a:pt x="6" y="2"/>
                        </a:cubicBezTo>
                        <a:cubicBezTo>
                          <a:pt x="3" y="2"/>
                          <a:pt x="0" y="5"/>
                          <a:pt x="1" y="8"/>
                        </a:cubicBezTo>
                        <a:cubicBezTo>
                          <a:pt x="1" y="9"/>
                          <a:pt x="1" y="9"/>
                          <a:pt x="1" y="9"/>
                        </a:cubicBezTo>
                        <a:cubicBezTo>
                          <a:pt x="1" y="11"/>
                          <a:pt x="4" y="14"/>
                          <a:pt x="6" y="14"/>
                        </a:cubicBezTo>
                        <a:cubicBezTo>
                          <a:pt x="7" y="14"/>
                          <a:pt x="7" y="14"/>
                          <a:pt x="7" y="14"/>
                        </a:cubicBezTo>
                        <a:cubicBezTo>
                          <a:pt x="13" y="13"/>
                          <a:pt x="13" y="13"/>
                          <a:pt x="13" y="13"/>
                        </a:cubicBezTo>
                        <a:cubicBezTo>
                          <a:pt x="13" y="9"/>
                          <a:pt x="12" y="5"/>
                          <a:pt x="11" y="0"/>
                        </a:cubicBezTo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  <a:effectLst>
                    <a:innerShdw blurRad="19050" dist="6350" dir="10800000">
                      <a:prstClr val="black">
                        <a:alpha val="30000"/>
                      </a:prstClr>
                    </a:inn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2400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6" name="Freeform 335">
                    <a:extLst>
                      <a:ext uri="{FF2B5EF4-FFF2-40B4-BE49-F238E27FC236}">
                        <a16:creationId xmlns:a16="http://schemas.microsoft.com/office/drawing/2014/main" id="{C4212B3C-0CAF-42FC-98B0-E7046A8380B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74925" y="2737644"/>
                    <a:ext cx="52388" cy="52388"/>
                  </a:xfrm>
                  <a:custGeom>
                    <a:avLst/>
                    <a:gdLst>
                      <a:gd name="T0" fmla="*/ 8 w 14"/>
                      <a:gd name="T1" fmla="*/ 0 h 14"/>
                      <a:gd name="T2" fmla="*/ 5 w 14"/>
                      <a:gd name="T3" fmla="*/ 0 h 14"/>
                      <a:gd name="T4" fmla="*/ 0 w 14"/>
                      <a:gd name="T5" fmla="*/ 2 h 14"/>
                      <a:gd name="T6" fmla="*/ 5 w 14"/>
                      <a:gd name="T7" fmla="*/ 14 h 14"/>
                      <a:gd name="T8" fmla="*/ 10 w 14"/>
                      <a:gd name="T9" fmla="*/ 11 h 14"/>
                      <a:gd name="T10" fmla="*/ 13 w 14"/>
                      <a:gd name="T11" fmla="*/ 4 h 14"/>
                      <a:gd name="T12" fmla="*/ 13 w 14"/>
                      <a:gd name="T13" fmla="*/ 3 h 14"/>
                      <a:gd name="T14" fmla="*/ 8 w 14"/>
                      <a:gd name="T15" fmla="*/ 0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4" h="14">
                        <a:moveTo>
                          <a:pt x="8" y="0"/>
                        </a:moveTo>
                        <a:cubicBezTo>
                          <a:pt x="7" y="0"/>
                          <a:pt x="6" y="0"/>
                          <a:pt x="5" y="0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1" y="6"/>
                          <a:pt x="3" y="10"/>
                          <a:pt x="5" y="14"/>
                        </a:cubicBezTo>
                        <a:cubicBezTo>
                          <a:pt x="10" y="11"/>
                          <a:pt x="10" y="11"/>
                          <a:pt x="10" y="11"/>
                        </a:cubicBezTo>
                        <a:cubicBezTo>
                          <a:pt x="13" y="10"/>
                          <a:pt x="14" y="7"/>
                          <a:pt x="13" y="4"/>
                        </a:cubicBezTo>
                        <a:cubicBezTo>
                          <a:pt x="13" y="3"/>
                          <a:pt x="13" y="3"/>
                          <a:pt x="13" y="3"/>
                        </a:cubicBezTo>
                        <a:cubicBezTo>
                          <a:pt x="12" y="1"/>
                          <a:pt x="10" y="0"/>
                          <a:pt x="8" y="0"/>
                        </a:cubicBezTo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  <a:effectLst>
                    <a:innerShdw blurRad="19050" dist="6350" dir="21540000">
                      <a:prstClr val="black">
                        <a:alpha val="30000"/>
                      </a:prstClr>
                    </a:inn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2400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7" name="Freeform 336">
                    <a:extLst>
                      <a:ext uri="{FF2B5EF4-FFF2-40B4-BE49-F238E27FC236}">
                        <a16:creationId xmlns:a16="http://schemas.microsoft.com/office/drawing/2014/main" id="{DDA05FF5-66C7-4DBA-B159-79B2669CD7F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862338" y="2362994"/>
                    <a:ext cx="57150" cy="52388"/>
                  </a:xfrm>
                  <a:custGeom>
                    <a:avLst/>
                    <a:gdLst>
                      <a:gd name="T0" fmla="*/ 9 w 15"/>
                      <a:gd name="T1" fmla="*/ 0 h 14"/>
                      <a:gd name="T2" fmla="*/ 4 w 15"/>
                      <a:gd name="T3" fmla="*/ 3 h 14"/>
                      <a:gd name="T4" fmla="*/ 1 w 15"/>
                      <a:gd name="T5" fmla="*/ 10 h 14"/>
                      <a:gd name="T6" fmla="*/ 1 w 15"/>
                      <a:gd name="T7" fmla="*/ 11 h 14"/>
                      <a:gd name="T8" fmla="*/ 7 w 15"/>
                      <a:gd name="T9" fmla="*/ 14 h 14"/>
                      <a:gd name="T10" fmla="*/ 9 w 15"/>
                      <a:gd name="T11" fmla="*/ 14 h 14"/>
                      <a:gd name="T12" fmla="*/ 15 w 15"/>
                      <a:gd name="T13" fmla="*/ 12 h 14"/>
                      <a:gd name="T14" fmla="*/ 9 w 15"/>
                      <a:gd name="T15" fmla="*/ 0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5" h="14">
                        <a:moveTo>
                          <a:pt x="9" y="0"/>
                        </a:moveTo>
                        <a:cubicBezTo>
                          <a:pt x="4" y="3"/>
                          <a:pt x="4" y="3"/>
                          <a:pt x="4" y="3"/>
                        </a:cubicBezTo>
                        <a:cubicBezTo>
                          <a:pt x="1" y="4"/>
                          <a:pt x="0" y="7"/>
                          <a:pt x="1" y="10"/>
                        </a:cubicBezTo>
                        <a:cubicBezTo>
                          <a:pt x="1" y="11"/>
                          <a:pt x="1" y="11"/>
                          <a:pt x="1" y="11"/>
                        </a:cubicBezTo>
                        <a:cubicBezTo>
                          <a:pt x="2" y="13"/>
                          <a:pt x="4" y="14"/>
                          <a:pt x="7" y="14"/>
                        </a:cubicBezTo>
                        <a:cubicBezTo>
                          <a:pt x="7" y="14"/>
                          <a:pt x="8" y="14"/>
                          <a:pt x="9" y="14"/>
                        </a:cubicBezTo>
                        <a:cubicBezTo>
                          <a:pt x="15" y="12"/>
                          <a:pt x="15" y="12"/>
                          <a:pt x="15" y="12"/>
                        </a:cubicBezTo>
                        <a:cubicBezTo>
                          <a:pt x="13" y="8"/>
                          <a:pt x="11" y="4"/>
                          <a:pt x="9" y="0"/>
                        </a:cubicBezTo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  <a:effectLst>
                    <a:innerShdw blurRad="19050" dist="6350" dir="9600000">
                      <a:prstClr val="black">
                        <a:alpha val="30000"/>
                      </a:prstClr>
                    </a:inn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2400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8" name="Freeform 338">
                    <a:extLst>
                      <a:ext uri="{FF2B5EF4-FFF2-40B4-BE49-F238E27FC236}">
                        <a16:creationId xmlns:a16="http://schemas.microsoft.com/office/drawing/2014/main" id="{E2AEE9BF-BFC5-4D2F-99E1-6E930ED14E5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032869" y="2847182"/>
                    <a:ext cx="55563" cy="52388"/>
                  </a:xfrm>
                  <a:custGeom>
                    <a:avLst/>
                    <a:gdLst>
                      <a:gd name="T0" fmla="*/ 8 w 15"/>
                      <a:gd name="T1" fmla="*/ 0 h 14"/>
                      <a:gd name="T2" fmla="*/ 5 w 15"/>
                      <a:gd name="T3" fmla="*/ 1 h 14"/>
                      <a:gd name="T4" fmla="*/ 0 w 15"/>
                      <a:gd name="T5" fmla="*/ 4 h 14"/>
                      <a:gd name="T6" fmla="*/ 2 w 15"/>
                      <a:gd name="T7" fmla="*/ 6 h 14"/>
                      <a:gd name="T8" fmla="*/ 8 w 15"/>
                      <a:gd name="T9" fmla="*/ 14 h 14"/>
                      <a:gd name="T10" fmla="*/ 12 w 15"/>
                      <a:gd name="T11" fmla="*/ 10 h 14"/>
                      <a:gd name="T12" fmla="*/ 13 w 15"/>
                      <a:gd name="T13" fmla="*/ 2 h 14"/>
                      <a:gd name="T14" fmla="*/ 12 w 15"/>
                      <a:gd name="T15" fmla="*/ 2 h 14"/>
                      <a:gd name="T16" fmla="*/ 8 w 15"/>
                      <a:gd name="T17" fmla="*/ 0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5" h="14">
                        <a:moveTo>
                          <a:pt x="8" y="0"/>
                        </a:moveTo>
                        <a:cubicBezTo>
                          <a:pt x="7" y="0"/>
                          <a:pt x="6" y="0"/>
                          <a:pt x="5" y="1"/>
                        </a:cubicBezTo>
                        <a:cubicBezTo>
                          <a:pt x="0" y="4"/>
                          <a:pt x="0" y="4"/>
                          <a:pt x="0" y="4"/>
                        </a:cubicBezTo>
                        <a:cubicBezTo>
                          <a:pt x="0" y="5"/>
                          <a:pt x="1" y="6"/>
                          <a:pt x="2" y="6"/>
                        </a:cubicBezTo>
                        <a:cubicBezTo>
                          <a:pt x="4" y="9"/>
                          <a:pt x="6" y="12"/>
                          <a:pt x="8" y="14"/>
                        </a:cubicBezTo>
                        <a:cubicBezTo>
                          <a:pt x="12" y="10"/>
                          <a:pt x="12" y="10"/>
                          <a:pt x="12" y="10"/>
                        </a:cubicBezTo>
                        <a:cubicBezTo>
                          <a:pt x="15" y="8"/>
                          <a:pt x="15" y="5"/>
                          <a:pt x="13" y="2"/>
                        </a:cubicBezTo>
                        <a:cubicBezTo>
                          <a:pt x="12" y="2"/>
                          <a:pt x="12" y="2"/>
                          <a:pt x="12" y="2"/>
                        </a:cubicBezTo>
                        <a:cubicBezTo>
                          <a:pt x="11" y="0"/>
                          <a:pt x="10" y="0"/>
                          <a:pt x="8" y="0"/>
                        </a:cubicBezTo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  <a:effectLst>
                    <a:innerShdw blurRad="19050" dist="6350" dir="18600000">
                      <a:prstClr val="black">
                        <a:alpha val="30000"/>
                      </a:prstClr>
                    </a:inn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2400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9" name="Freeform 339">
                    <a:extLst>
                      <a:ext uri="{FF2B5EF4-FFF2-40B4-BE49-F238E27FC236}">
                        <a16:creationId xmlns:a16="http://schemas.microsoft.com/office/drawing/2014/main" id="{945153CA-BF83-411D-B115-2CE32E7F8ED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98838" y="2253457"/>
                    <a:ext cx="60325" cy="55563"/>
                  </a:xfrm>
                  <a:custGeom>
                    <a:avLst/>
                    <a:gdLst>
                      <a:gd name="T0" fmla="*/ 7 w 16"/>
                      <a:gd name="T1" fmla="*/ 0 h 15"/>
                      <a:gd name="T2" fmla="*/ 3 w 16"/>
                      <a:gd name="T3" fmla="*/ 4 h 15"/>
                      <a:gd name="T4" fmla="*/ 2 w 16"/>
                      <a:gd name="T5" fmla="*/ 12 h 15"/>
                      <a:gd name="T6" fmla="*/ 3 w 16"/>
                      <a:gd name="T7" fmla="*/ 13 h 15"/>
                      <a:gd name="T8" fmla="*/ 7 w 16"/>
                      <a:gd name="T9" fmla="*/ 15 h 15"/>
                      <a:gd name="T10" fmla="*/ 10 w 16"/>
                      <a:gd name="T11" fmla="*/ 14 h 15"/>
                      <a:gd name="T12" fmla="*/ 16 w 16"/>
                      <a:gd name="T13" fmla="*/ 11 h 15"/>
                      <a:gd name="T14" fmla="*/ 7 w 16"/>
                      <a:gd name="T15" fmla="*/ 0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6" h="15">
                        <a:moveTo>
                          <a:pt x="7" y="0"/>
                        </a:moveTo>
                        <a:cubicBezTo>
                          <a:pt x="3" y="4"/>
                          <a:pt x="3" y="4"/>
                          <a:pt x="3" y="4"/>
                        </a:cubicBezTo>
                        <a:cubicBezTo>
                          <a:pt x="1" y="6"/>
                          <a:pt x="0" y="10"/>
                          <a:pt x="2" y="12"/>
                        </a:cubicBezTo>
                        <a:cubicBezTo>
                          <a:pt x="3" y="13"/>
                          <a:pt x="3" y="13"/>
                          <a:pt x="3" y="13"/>
                        </a:cubicBezTo>
                        <a:cubicBezTo>
                          <a:pt x="4" y="14"/>
                          <a:pt x="5" y="15"/>
                          <a:pt x="7" y="15"/>
                        </a:cubicBezTo>
                        <a:cubicBezTo>
                          <a:pt x="8" y="15"/>
                          <a:pt x="9" y="15"/>
                          <a:pt x="10" y="14"/>
                        </a:cubicBezTo>
                        <a:cubicBezTo>
                          <a:pt x="16" y="11"/>
                          <a:pt x="16" y="11"/>
                          <a:pt x="16" y="11"/>
                        </a:cubicBezTo>
                        <a:cubicBezTo>
                          <a:pt x="13" y="7"/>
                          <a:pt x="10" y="4"/>
                          <a:pt x="7" y="0"/>
                        </a:cubicBezTo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  <a:effectLst>
                    <a:innerShdw blurRad="19050" dist="6350" dir="9600000">
                      <a:prstClr val="black">
                        <a:alpha val="30000"/>
                      </a:prstClr>
                    </a:inn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2400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0" name="Freeform 341">
                    <a:extLst>
                      <a:ext uri="{FF2B5EF4-FFF2-40B4-BE49-F238E27FC236}">
                        <a16:creationId xmlns:a16="http://schemas.microsoft.com/office/drawing/2014/main" id="{E7D1B29A-146B-4E55-B318-D7801AF6890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120975" y="2935288"/>
                    <a:ext cx="61913" cy="57150"/>
                  </a:xfrm>
                  <a:custGeom>
                    <a:avLst/>
                    <a:gdLst>
                      <a:gd name="T0" fmla="*/ 9 w 16"/>
                      <a:gd name="T1" fmla="*/ 0 h 15"/>
                      <a:gd name="T2" fmla="*/ 4 w 16"/>
                      <a:gd name="T3" fmla="*/ 3 h 15"/>
                      <a:gd name="T4" fmla="*/ 0 w 16"/>
                      <a:gd name="T5" fmla="*/ 7 h 15"/>
                      <a:gd name="T6" fmla="*/ 3 w 16"/>
                      <a:gd name="T7" fmla="*/ 9 h 15"/>
                      <a:gd name="T8" fmla="*/ 11 w 16"/>
                      <a:gd name="T9" fmla="*/ 15 h 15"/>
                      <a:gd name="T10" fmla="*/ 14 w 16"/>
                      <a:gd name="T11" fmla="*/ 10 h 15"/>
                      <a:gd name="T12" fmla="*/ 13 w 16"/>
                      <a:gd name="T13" fmla="*/ 2 h 15"/>
                      <a:gd name="T14" fmla="*/ 12 w 16"/>
                      <a:gd name="T15" fmla="*/ 1 h 15"/>
                      <a:gd name="T16" fmla="*/ 9 w 16"/>
                      <a:gd name="T17" fmla="*/ 0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6" h="15">
                        <a:moveTo>
                          <a:pt x="9" y="0"/>
                        </a:moveTo>
                        <a:cubicBezTo>
                          <a:pt x="7" y="0"/>
                          <a:pt x="5" y="1"/>
                          <a:pt x="4" y="3"/>
                        </a:cubicBezTo>
                        <a:cubicBezTo>
                          <a:pt x="0" y="7"/>
                          <a:pt x="0" y="7"/>
                          <a:pt x="0" y="7"/>
                        </a:cubicBezTo>
                        <a:cubicBezTo>
                          <a:pt x="1" y="8"/>
                          <a:pt x="2" y="8"/>
                          <a:pt x="3" y="9"/>
                        </a:cubicBezTo>
                        <a:cubicBezTo>
                          <a:pt x="5" y="11"/>
                          <a:pt x="8" y="13"/>
                          <a:pt x="11" y="15"/>
                        </a:cubicBezTo>
                        <a:cubicBezTo>
                          <a:pt x="14" y="10"/>
                          <a:pt x="14" y="10"/>
                          <a:pt x="14" y="10"/>
                        </a:cubicBezTo>
                        <a:cubicBezTo>
                          <a:pt x="16" y="7"/>
                          <a:pt x="15" y="4"/>
                          <a:pt x="13" y="2"/>
                        </a:cubicBezTo>
                        <a:cubicBezTo>
                          <a:pt x="12" y="1"/>
                          <a:pt x="12" y="1"/>
                          <a:pt x="12" y="1"/>
                        </a:cubicBezTo>
                        <a:cubicBezTo>
                          <a:pt x="11" y="1"/>
                          <a:pt x="10" y="0"/>
                          <a:pt x="9" y="0"/>
                        </a:cubicBezTo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  <a:effectLst>
                    <a:innerShdw blurRad="19050" dist="6350" dir="18600000">
                      <a:prstClr val="black">
                        <a:alpha val="30000"/>
                      </a:prstClr>
                    </a:inn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2400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1" name="Freeform 344">
                    <a:extLst>
                      <a:ext uri="{FF2B5EF4-FFF2-40B4-BE49-F238E27FC236}">
                        <a16:creationId xmlns:a16="http://schemas.microsoft.com/office/drawing/2014/main" id="{DD9DE775-9109-4437-B712-B29A653199A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11525" y="2169319"/>
                    <a:ext cx="60325" cy="53975"/>
                  </a:xfrm>
                  <a:custGeom>
                    <a:avLst/>
                    <a:gdLst>
                      <a:gd name="T0" fmla="*/ 5 w 16"/>
                      <a:gd name="T1" fmla="*/ 0 h 14"/>
                      <a:gd name="T2" fmla="*/ 2 w 16"/>
                      <a:gd name="T3" fmla="*/ 5 h 14"/>
                      <a:gd name="T4" fmla="*/ 3 w 16"/>
                      <a:gd name="T5" fmla="*/ 12 h 14"/>
                      <a:gd name="T6" fmla="*/ 4 w 16"/>
                      <a:gd name="T7" fmla="*/ 13 h 14"/>
                      <a:gd name="T8" fmla="*/ 7 w 16"/>
                      <a:gd name="T9" fmla="*/ 14 h 14"/>
                      <a:gd name="T10" fmla="*/ 11 w 16"/>
                      <a:gd name="T11" fmla="*/ 12 h 14"/>
                      <a:gd name="T12" fmla="*/ 16 w 16"/>
                      <a:gd name="T13" fmla="*/ 8 h 14"/>
                      <a:gd name="T14" fmla="*/ 16 w 16"/>
                      <a:gd name="T15" fmla="*/ 8 h 14"/>
                      <a:gd name="T16" fmla="*/ 14 w 16"/>
                      <a:gd name="T17" fmla="*/ 6 h 14"/>
                      <a:gd name="T18" fmla="*/ 5 w 16"/>
                      <a:gd name="T19" fmla="*/ 0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6" h="14">
                        <a:moveTo>
                          <a:pt x="5" y="0"/>
                        </a:moveTo>
                        <a:cubicBezTo>
                          <a:pt x="2" y="5"/>
                          <a:pt x="2" y="5"/>
                          <a:pt x="2" y="5"/>
                        </a:cubicBezTo>
                        <a:cubicBezTo>
                          <a:pt x="0" y="7"/>
                          <a:pt x="0" y="10"/>
                          <a:pt x="3" y="12"/>
                        </a:cubicBezTo>
                        <a:cubicBezTo>
                          <a:pt x="4" y="13"/>
                          <a:pt x="4" y="13"/>
                          <a:pt x="4" y="13"/>
                        </a:cubicBezTo>
                        <a:cubicBezTo>
                          <a:pt x="5" y="14"/>
                          <a:pt x="6" y="14"/>
                          <a:pt x="7" y="14"/>
                        </a:cubicBezTo>
                        <a:cubicBezTo>
                          <a:pt x="9" y="14"/>
                          <a:pt x="10" y="13"/>
                          <a:pt x="11" y="12"/>
                        </a:cubicBezTo>
                        <a:cubicBezTo>
                          <a:pt x="16" y="8"/>
                          <a:pt x="16" y="8"/>
                          <a:pt x="16" y="8"/>
                        </a:cubicBezTo>
                        <a:cubicBezTo>
                          <a:pt x="16" y="8"/>
                          <a:pt x="16" y="8"/>
                          <a:pt x="16" y="8"/>
                        </a:cubicBezTo>
                        <a:cubicBezTo>
                          <a:pt x="15" y="7"/>
                          <a:pt x="14" y="7"/>
                          <a:pt x="14" y="6"/>
                        </a:cubicBezTo>
                        <a:cubicBezTo>
                          <a:pt x="11" y="4"/>
                          <a:pt x="8" y="2"/>
                          <a:pt x="5" y="0"/>
                        </a:cubicBezTo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  <a:effectLst>
                    <a:innerShdw blurRad="19050" dist="6350" dir="7800000">
                      <a:prstClr val="black">
                        <a:alpha val="30000"/>
                      </a:prstClr>
                    </a:inn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2400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2" name="Freeform 346">
                    <a:extLst>
                      <a:ext uri="{FF2B5EF4-FFF2-40B4-BE49-F238E27FC236}">
                        <a16:creationId xmlns:a16="http://schemas.microsoft.com/office/drawing/2014/main" id="{93547AB8-3918-4F86-8ED5-41BCF1315FA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235275" y="3000376"/>
                    <a:ext cx="57150" cy="52388"/>
                  </a:xfrm>
                  <a:custGeom>
                    <a:avLst/>
                    <a:gdLst>
                      <a:gd name="T0" fmla="*/ 8 w 15"/>
                      <a:gd name="T1" fmla="*/ 0 h 14"/>
                      <a:gd name="T2" fmla="*/ 3 w 15"/>
                      <a:gd name="T3" fmla="*/ 4 h 14"/>
                      <a:gd name="T4" fmla="*/ 0 w 15"/>
                      <a:gd name="T5" fmla="*/ 9 h 14"/>
                      <a:gd name="T6" fmla="*/ 0 w 15"/>
                      <a:gd name="T7" fmla="*/ 9 h 14"/>
                      <a:gd name="T8" fmla="*/ 12 w 15"/>
                      <a:gd name="T9" fmla="*/ 14 h 14"/>
                      <a:gd name="T10" fmla="*/ 14 w 15"/>
                      <a:gd name="T11" fmla="*/ 8 h 14"/>
                      <a:gd name="T12" fmla="*/ 11 w 15"/>
                      <a:gd name="T13" fmla="*/ 1 h 14"/>
                      <a:gd name="T14" fmla="*/ 10 w 15"/>
                      <a:gd name="T15" fmla="*/ 1 h 14"/>
                      <a:gd name="T16" fmla="*/ 8 w 15"/>
                      <a:gd name="T17" fmla="*/ 0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5" h="14">
                        <a:moveTo>
                          <a:pt x="8" y="0"/>
                        </a:moveTo>
                        <a:cubicBezTo>
                          <a:pt x="6" y="0"/>
                          <a:pt x="3" y="2"/>
                          <a:pt x="3" y="4"/>
                        </a:cubicBezTo>
                        <a:cubicBezTo>
                          <a:pt x="0" y="9"/>
                          <a:pt x="0" y="9"/>
                          <a:pt x="0" y="9"/>
                        </a:cubicBezTo>
                        <a:cubicBezTo>
                          <a:pt x="0" y="9"/>
                          <a:pt x="0" y="9"/>
                          <a:pt x="0" y="9"/>
                        </a:cubicBezTo>
                        <a:cubicBezTo>
                          <a:pt x="4" y="11"/>
                          <a:pt x="8" y="13"/>
                          <a:pt x="12" y="14"/>
                        </a:cubicBezTo>
                        <a:cubicBezTo>
                          <a:pt x="14" y="8"/>
                          <a:pt x="14" y="8"/>
                          <a:pt x="14" y="8"/>
                        </a:cubicBezTo>
                        <a:cubicBezTo>
                          <a:pt x="15" y="5"/>
                          <a:pt x="13" y="2"/>
                          <a:pt x="11" y="1"/>
                        </a:cubicBezTo>
                        <a:cubicBezTo>
                          <a:pt x="10" y="1"/>
                          <a:pt x="10" y="1"/>
                          <a:pt x="10" y="1"/>
                        </a:cubicBezTo>
                        <a:cubicBezTo>
                          <a:pt x="9" y="0"/>
                          <a:pt x="8" y="0"/>
                          <a:pt x="8" y="0"/>
                        </a:cubicBezTo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  <a:effectLst>
                    <a:innerShdw blurRad="19050" dist="6350" dir="18600000">
                      <a:prstClr val="black">
                        <a:alpha val="30000"/>
                      </a:prstClr>
                    </a:inn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2400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3" name="Freeform 349">
                    <a:extLst>
                      <a:ext uri="{FF2B5EF4-FFF2-40B4-BE49-F238E27FC236}">
                        <a16:creationId xmlns:a16="http://schemas.microsoft.com/office/drawing/2014/main" id="{55C42C04-E73D-4268-BA90-BE5C659320D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05163" y="2108994"/>
                    <a:ext cx="57150" cy="52388"/>
                  </a:xfrm>
                  <a:custGeom>
                    <a:avLst/>
                    <a:gdLst>
                      <a:gd name="T0" fmla="*/ 3 w 15"/>
                      <a:gd name="T1" fmla="*/ 0 h 14"/>
                      <a:gd name="T2" fmla="*/ 1 w 15"/>
                      <a:gd name="T3" fmla="*/ 6 h 14"/>
                      <a:gd name="T4" fmla="*/ 4 w 15"/>
                      <a:gd name="T5" fmla="*/ 13 h 14"/>
                      <a:gd name="T6" fmla="*/ 5 w 15"/>
                      <a:gd name="T7" fmla="*/ 13 h 14"/>
                      <a:gd name="T8" fmla="*/ 7 w 15"/>
                      <a:gd name="T9" fmla="*/ 14 h 14"/>
                      <a:gd name="T10" fmla="*/ 12 w 15"/>
                      <a:gd name="T11" fmla="*/ 10 h 14"/>
                      <a:gd name="T12" fmla="*/ 15 w 15"/>
                      <a:gd name="T13" fmla="*/ 5 h 14"/>
                      <a:gd name="T14" fmla="*/ 15 w 15"/>
                      <a:gd name="T15" fmla="*/ 5 h 14"/>
                      <a:gd name="T16" fmla="*/ 3 w 15"/>
                      <a:gd name="T17" fmla="*/ 0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5" h="14">
                        <a:moveTo>
                          <a:pt x="3" y="0"/>
                        </a:moveTo>
                        <a:cubicBezTo>
                          <a:pt x="1" y="6"/>
                          <a:pt x="1" y="6"/>
                          <a:pt x="1" y="6"/>
                        </a:cubicBezTo>
                        <a:cubicBezTo>
                          <a:pt x="0" y="8"/>
                          <a:pt x="1" y="12"/>
                          <a:pt x="4" y="13"/>
                        </a:cubicBezTo>
                        <a:cubicBezTo>
                          <a:pt x="5" y="13"/>
                          <a:pt x="5" y="13"/>
                          <a:pt x="5" y="13"/>
                        </a:cubicBezTo>
                        <a:cubicBezTo>
                          <a:pt x="6" y="14"/>
                          <a:pt x="6" y="14"/>
                          <a:pt x="7" y="14"/>
                        </a:cubicBezTo>
                        <a:cubicBezTo>
                          <a:pt x="9" y="14"/>
                          <a:pt x="11" y="13"/>
                          <a:pt x="12" y="10"/>
                        </a:cubicBezTo>
                        <a:cubicBezTo>
                          <a:pt x="15" y="5"/>
                          <a:pt x="15" y="5"/>
                          <a:pt x="15" y="5"/>
                        </a:cubicBezTo>
                        <a:cubicBezTo>
                          <a:pt x="15" y="5"/>
                          <a:pt x="15" y="5"/>
                          <a:pt x="15" y="5"/>
                        </a:cubicBezTo>
                        <a:cubicBezTo>
                          <a:pt x="11" y="3"/>
                          <a:pt x="7" y="2"/>
                          <a:pt x="3" y="0"/>
                        </a:cubicBezTo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  <a:effectLst>
                    <a:innerShdw blurRad="19050" dist="6350" dir="6600000">
                      <a:prstClr val="black">
                        <a:alpha val="30000"/>
                      </a:prstClr>
                    </a:inn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2400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4" name="Freeform 351">
                    <a:extLst>
                      <a:ext uri="{FF2B5EF4-FFF2-40B4-BE49-F238E27FC236}">
                        <a16:creationId xmlns:a16="http://schemas.microsoft.com/office/drawing/2014/main" id="{3B69C42F-84D3-40D0-9279-03533F79D52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60688" y="3036094"/>
                    <a:ext cx="52388" cy="46038"/>
                  </a:xfrm>
                  <a:custGeom>
                    <a:avLst/>
                    <a:gdLst>
                      <a:gd name="T0" fmla="*/ 7 w 14"/>
                      <a:gd name="T1" fmla="*/ 0 h 12"/>
                      <a:gd name="T2" fmla="*/ 1 w 14"/>
                      <a:gd name="T3" fmla="*/ 5 h 12"/>
                      <a:gd name="T4" fmla="*/ 0 w 14"/>
                      <a:gd name="T5" fmla="*/ 11 h 12"/>
                      <a:gd name="T6" fmla="*/ 9 w 14"/>
                      <a:gd name="T7" fmla="*/ 12 h 12"/>
                      <a:gd name="T8" fmla="*/ 13 w 14"/>
                      <a:gd name="T9" fmla="*/ 12 h 12"/>
                      <a:gd name="T10" fmla="*/ 13 w 14"/>
                      <a:gd name="T11" fmla="*/ 12 h 12"/>
                      <a:gd name="T12" fmla="*/ 13 w 14"/>
                      <a:gd name="T13" fmla="*/ 6 h 12"/>
                      <a:gd name="T14" fmla="*/ 8 w 14"/>
                      <a:gd name="T15" fmla="*/ 0 h 12"/>
                      <a:gd name="T16" fmla="*/ 7 w 14"/>
                      <a:gd name="T17" fmla="*/ 0 h 12"/>
                      <a:gd name="T18" fmla="*/ 7 w 14"/>
                      <a:gd name="T19" fmla="*/ 0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4" h="12">
                        <a:moveTo>
                          <a:pt x="7" y="0"/>
                        </a:moveTo>
                        <a:cubicBezTo>
                          <a:pt x="4" y="0"/>
                          <a:pt x="2" y="2"/>
                          <a:pt x="1" y="5"/>
                        </a:cubicBezTo>
                        <a:cubicBezTo>
                          <a:pt x="0" y="11"/>
                          <a:pt x="0" y="11"/>
                          <a:pt x="0" y="11"/>
                        </a:cubicBezTo>
                        <a:cubicBezTo>
                          <a:pt x="3" y="11"/>
                          <a:pt x="6" y="12"/>
                          <a:pt x="9" y="12"/>
                        </a:cubicBezTo>
                        <a:cubicBezTo>
                          <a:pt x="10" y="12"/>
                          <a:pt x="12" y="12"/>
                          <a:pt x="13" y="12"/>
                        </a:cubicBezTo>
                        <a:cubicBezTo>
                          <a:pt x="13" y="12"/>
                          <a:pt x="13" y="12"/>
                          <a:pt x="13" y="12"/>
                        </a:cubicBezTo>
                        <a:cubicBezTo>
                          <a:pt x="13" y="6"/>
                          <a:pt x="13" y="6"/>
                          <a:pt x="13" y="6"/>
                        </a:cubicBezTo>
                        <a:cubicBezTo>
                          <a:pt x="14" y="3"/>
                          <a:pt x="11" y="0"/>
                          <a:pt x="8" y="0"/>
                        </a:cubicBezTo>
                        <a:cubicBezTo>
                          <a:pt x="7" y="0"/>
                          <a:pt x="7" y="0"/>
                          <a:pt x="7" y="0"/>
                        </a:cubicBezTo>
                        <a:cubicBezTo>
                          <a:pt x="7" y="0"/>
                          <a:pt x="7" y="0"/>
                          <a:pt x="7" y="0"/>
                        </a:cubicBezTo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  <a:effectLst>
                    <a:innerShdw blurRad="19050" dist="6350" dir="17400000">
                      <a:prstClr val="black">
                        <a:alpha val="30000"/>
                      </a:prstClr>
                    </a:inn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2400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5" name="Freeform 354">
                    <a:extLst>
                      <a:ext uri="{FF2B5EF4-FFF2-40B4-BE49-F238E27FC236}">
                        <a16:creationId xmlns:a16="http://schemas.microsoft.com/office/drawing/2014/main" id="{28F2B883-8F8B-4F82-A96F-97C164DA3D9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489275" y="2082007"/>
                    <a:ext cx="52388" cy="46038"/>
                  </a:xfrm>
                  <a:custGeom>
                    <a:avLst/>
                    <a:gdLst>
                      <a:gd name="T0" fmla="*/ 1 w 14"/>
                      <a:gd name="T1" fmla="*/ 0 h 12"/>
                      <a:gd name="T2" fmla="*/ 0 w 14"/>
                      <a:gd name="T3" fmla="*/ 6 h 12"/>
                      <a:gd name="T4" fmla="*/ 5 w 14"/>
                      <a:gd name="T5" fmla="*/ 12 h 12"/>
                      <a:gd name="T6" fmla="*/ 6 w 14"/>
                      <a:gd name="T7" fmla="*/ 12 h 12"/>
                      <a:gd name="T8" fmla="*/ 7 w 14"/>
                      <a:gd name="T9" fmla="*/ 12 h 12"/>
                      <a:gd name="T10" fmla="*/ 12 w 14"/>
                      <a:gd name="T11" fmla="*/ 8 h 12"/>
                      <a:gd name="T12" fmla="*/ 14 w 14"/>
                      <a:gd name="T13" fmla="*/ 2 h 12"/>
                      <a:gd name="T14" fmla="*/ 14 w 14"/>
                      <a:gd name="T15" fmla="*/ 2 h 12"/>
                      <a:gd name="T16" fmla="*/ 5 w 14"/>
                      <a:gd name="T17" fmla="*/ 0 h 12"/>
                      <a:gd name="T18" fmla="*/ 1 w 14"/>
                      <a:gd name="T19" fmla="*/ 0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4" h="12">
                        <a:moveTo>
                          <a:pt x="1" y="0"/>
                        </a:move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9"/>
                          <a:pt x="2" y="12"/>
                          <a:pt x="5" y="12"/>
                        </a:cubicBezTo>
                        <a:cubicBezTo>
                          <a:pt x="6" y="12"/>
                          <a:pt x="6" y="12"/>
                          <a:pt x="6" y="12"/>
                        </a:cubicBezTo>
                        <a:cubicBezTo>
                          <a:pt x="6" y="12"/>
                          <a:pt x="7" y="12"/>
                          <a:pt x="7" y="12"/>
                        </a:cubicBezTo>
                        <a:cubicBezTo>
                          <a:pt x="10" y="12"/>
                          <a:pt x="12" y="10"/>
                          <a:pt x="12" y="8"/>
                        </a:cubicBezTo>
                        <a:cubicBezTo>
                          <a:pt x="14" y="2"/>
                          <a:pt x="14" y="2"/>
                          <a:pt x="14" y="2"/>
                        </a:cubicBezTo>
                        <a:cubicBezTo>
                          <a:pt x="14" y="2"/>
                          <a:pt x="14" y="2"/>
                          <a:pt x="14" y="2"/>
                        </a:cubicBezTo>
                        <a:cubicBezTo>
                          <a:pt x="11" y="1"/>
                          <a:pt x="8" y="1"/>
                          <a:pt x="5" y="0"/>
                        </a:cubicBezTo>
                        <a:cubicBezTo>
                          <a:pt x="4" y="0"/>
                          <a:pt x="2" y="0"/>
                          <a:pt x="1" y="0"/>
                        </a:cubicBezTo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  <a:effectLst>
                    <a:innerShdw blurRad="19050" dist="6350" dir="5400000">
                      <a:prstClr val="black">
                        <a:alpha val="30000"/>
                      </a:prstClr>
                    </a:inn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2400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6" name="Freeform 356">
                    <a:extLst>
                      <a:ext uri="{FF2B5EF4-FFF2-40B4-BE49-F238E27FC236}">
                        <a16:creationId xmlns:a16="http://schemas.microsoft.com/office/drawing/2014/main" id="{4D524968-D14C-490E-94C9-217FAEBDF3E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492450" y="3036094"/>
                    <a:ext cx="49213" cy="46038"/>
                  </a:xfrm>
                  <a:custGeom>
                    <a:avLst/>
                    <a:gdLst>
                      <a:gd name="T0" fmla="*/ 6 w 13"/>
                      <a:gd name="T1" fmla="*/ 0 h 12"/>
                      <a:gd name="T2" fmla="*/ 6 w 13"/>
                      <a:gd name="T3" fmla="*/ 0 h 12"/>
                      <a:gd name="T4" fmla="*/ 5 w 13"/>
                      <a:gd name="T5" fmla="*/ 0 h 12"/>
                      <a:gd name="T6" fmla="*/ 0 w 13"/>
                      <a:gd name="T7" fmla="*/ 6 h 12"/>
                      <a:gd name="T8" fmla="*/ 1 w 13"/>
                      <a:gd name="T9" fmla="*/ 12 h 12"/>
                      <a:gd name="T10" fmla="*/ 1 w 13"/>
                      <a:gd name="T11" fmla="*/ 12 h 12"/>
                      <a:gd name="T12" fmla="*/ 13 w 13"/>
                      <a:gd name="T13" fmla="*/ 10 h 12"/>
                      <a:gd name="T14" fmla="*/ 12 w 13"/>
                      <a:gd name="T15" fmla="*/ 4 h 12"/>
                      <a:gd name="T16" fmla="*/ 6 w 13"/>
                      <a:gd name="T17" fmla="*/ 0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3" h="12">
                        <a:moveTo>
                          <a:pt x="6" y="0"/>
                        </a:moveTo>
                        <a:cubicBezTo>
                          <a:pt x="6" y="0"/>
                          <a:pt x="6" y="0"/>
                          <a:pt x="6" y="0"/>
                        </a:cubicBezTo>
                        <a:cubicBezTo>
                          <a:pt x="5" y="0"/>
                          <a:pt x="5" y="0"/>
                          <a:pt x="5" y="0"/>
                        </a:cubicBezTo>
                        <a:cubicBezTo>
                          <a:pt x="2" y="0"/>
                          <a:pt x="0" y="3"/>
                          <a:pt x="0" y="6"/>
                        </a:cubicBezTo>
                        <a:cubicBezTo>
                          <a:pt x="1" y="12"/>
                          <a:pt x="1" y="12"/>
                          <a:pt x="1" y="12"/>
                        </a:cubicBezTo>
                        <a:cubicBezTo>
                          <a:pt x="1" y="12"/>
                          <a:pt x="1" y="12"/>
                          <a:pt x="1" y="12"/>
                        </a:cubicBezTo>
                        <a:cubicBezTo>
                          <a:pt x="5" y="12"/>
                          <a:pt x="9" y="11"/>
                          <a:pt x="13" y="10"/>
                        </a:cubicBezTo>
                        <a:cubicBezTo>
                          <a:pt x="12" y="4"/>
                          <a:pt x="12" y="4"/>
                          <a:pt x="12" y="4"/>
                        </a:cubicBezTo>
                        <a:cubicBezTo>
                          <a:pt x="12" y="2"/>
                          <a:pt x="9" y="0"/>
                          <a:pt x="6" y="0"/>
                        </a:cubicBezTo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  <a:effectLst>
                    <a:innerShdw blurRad="19050" dist="6350" dir="16200000">
                      <a:prstClr val="black">
                        <a:alpha val="30000"/>
                      </a:prstClr>
                    </a:inn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2400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7" name="Freeform 358">
                    <a:extLst>
                      <a:ext uri="{FF2B5EF4-FFF2-40B4-BE49-F238E27FC236}">
                        <a16:creationId xmlns:a16="http://schemas.microsoft.com/office/drawing/2014/main" id="{FDD70B8C-5BF0-4827-B310-66211536F75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63863" y="2082007"/>
                    <a:ext cx="49213" cy="46038"/>
                  </a:xfrm>
                  <a:custGeom>
                    <a:avLst/>
                    <a:gdLst>
                      <a:gd name="T0" fmla="*/ 13 w 13"/>
                      <a:gd name="T1" fmla="*/ 0 h 12"/>
                      <a:gd name="T2" fmla="*/ 5 w 13"/>
                      <a:gd name="T3" fmla="*/ 1 h 12"/>
                      <a:gd name="T4" fmla="*/ 0 w 13"/>
                      <a:gd name="T5" fmla="*/ 1 h 12"/>
                      <a:gd name="T6" fmla="*/ 1 w 13"/>
                      <a:gd name="T7" fmla="*/ 7 h 12"/>
                      <a:gd name="T8" fmla="*/ 6 w 13"/>
                      <a:gd name="T9" fmla="*/ 12 h 12"/>
                      <a:gd name="T10" fmla="*/ 7 w 13"/>
                      <a:gd name="T11" fmla="*/ 12 h 12"/>
                      <a:gd name="T12" fmla="*/ 8 w 13"/>
                      <a:gd name="T13" fmla="*/ 12 h 12"/>
                      <a:gd name="T14" fmla="*/ 13 w 13"/>
                      <a:gd name="T15" fmla="*/ 6 h 12"/>
                      <a:gd name="T16" fmla="*/ 13 w 13"/>
                      <a:gd name="T17" fmla="*/ 0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3" h="12">
                        <a:moveTo>
                          <a:pt x="13" y="0"/>
                        </a:moveTo>
                        <a:cubicBezTo>
                          <a:pt x="10" y="0"/>
                          <a:pt x="7" y="0"/>
                          <a:pt x="5" y="1"/>
                        </a:cubicBezTo>
                        <a:cubicBezTo>
                          <a:pt x="3" y="1"/>
                          <a:pt x="1" y="1"/>
                          <a:pt x="0" y="1"/>
                        </a:cubicBezTo>
                        <a:cubicBezTo>
                          <a:pt x="1" y="7"/>
                          <a:pt x="1" y="7"/>
                          <a:pt x="1" y="7"/>
                        </a:cubicBezTo>
                        <a:cubicBezTo>
                          <a:pt x="1" y="10"/>
                          <a:pt x="3" y="12"/>
                          <a:pt x="6" y="12"/>
                        </a:cubicBezTo>
                        <a:cubicBezTo>
                          <a:pt x="6" y="12"/>
                          <a:pt x="7" y="12"/>
                          <a:pt x="7" y="12"/>
                        </a:cubicBezTo>
                        <a:cubicBezTo>
                          <a:pt x="8" y="12"/>
                          <a:pt x="8" y="12"/>
                          <a:pt x="8" y="12"/>
                        </a:cubicBezTo>
                        <a:cubicBezTo>
                          <a:pt x="11" y="12"/>
                          <a:pt x="13" y="9"/>
                          <a:pt x="13" y="6"/>
                        </a:cubicBezTo>
                        <a:cubicBezTo>
                          <a:pt x="13" y="0"/>
                          <a:pt x="13" y="0"/>
                          <a:pt x="13" y="0"/>
                        </a:cubicBezTo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  <a:effectLst>
                    <a:innerShdw blurRad="19050" dist="6350" dir="21540000">
                      <a:prstClr val="black">
                        <a:alpha val="30000"/>
                      </a:prstClr>
                    </a:inn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2400" dirty="0">
                      <a:cs typeface="+mn-ea"/>
                      <a:sym typeface="+mn-lt"/>
                    </a:endParaRPr>
                  </a:p>
                </p:txBody>
              </p:sp>
            </p:grpSp>
          </p:grpSp>
          <p:sp>
            <p:nvSpPr>
              <p:cNvPr id="51" name="椭圆 50">
                <a:extLst>
                  <a:ext uri="{FF2B5EF4-FFF2-40B4-BE49-F238E27FC236}">
                    <a16:creationId xmlns:a16="http://schemas.microsoft.com/office/drawing/2014/main" id="{6CCD46AE-C1AD-4A49-9CCE-B4B54EF6DFF2}"/>
                  </a:ext>
                </a:extLst>
              </p:cNvPr>
              <p:cNvSpPr/>
              <p:nvPr/>
            </p:nvSpPr>
            <p:spPr>
              <a:xfrm>
                <a:off x="3514793" y="2033015"/>
                <a:ext cx="904383" cy="904383"/>
              </a:xfrm>
              <a:prstGeom prst="ellipse">
                <a:avLst/>
              </a:prstGeom>
              <a:solidFill>
                <a:schemeClr val="accent1"/>
              </a:solidFill>
              <a:ln w="1270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50800" dist="254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cs typeface="+mn-ea"/>
                  <a:sym typeface="+mn-lt"/>
                </a:endParaRPr>
              </a:p>
            </p:txBody>
          </p:sp>
        </p:grpSp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E0817CCA-6C72-4055-8ECA-505B1C583C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20671" y="2888930"/>
              <a:ext cx="1013839" cy="2297181"/>
            </a:xfrm>
            <a:prstGeom prst="rect">
              <a:avLst/>
            </a:prstGeom>
          </p:spPr>
        </p:pic>
        <p:sp>
          <p:nvSpPr>
            <p:cNvPr id="10" name="Freeform 369">
              <a:extLst>
                <a:ext uri="{FF2B5EF4-FFF2-40B4-BE49-F238E27FC236}">
                  <a16:creationId xmlns:a16="http://schemas.microsoft.com/office/drawing/2014/main" id="{51D7A0FE-E3C1-4AA3-B7CA-6BA90093995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8173" y="3569843"/>
              <a:ext cx="3122055" cy="2488228"/>
            </a:xfrm>
            <a:custGeom>
              <a:avLst/>
              <a:gdLst>
                <a:gd name="T0" fmla="*/ 589 w 727"/>
                <a:gd name="T1" fmla="*/ 117 h 579"/>
                <a:gd name="T2" fmla="*/ 589 w 727"/>
                <a:gd name="T3" fmla="*/ 26 h 579"/>
                <a:gd name="T4" fmla="*/ 725 w 727"/>
                <a:gd name="T5" fmla="*/ 0 h 579"/>
                <a:gd name="T6" fmla="*/ 727 w 727"/>
                <a:gd name="T7" fmla="*/ 514 h 579"/>
                <a:gd name="T8" fmla="*/ 0 w 727"/>
                <a:gd name="T9" fmla="*/ 539 h 579"/>
                <a:gd name="T10" fmla="*/ 0 w 727"/>
                <a:gd name="T11" fmla="*/ 451 h 579"/>
                <a:gd name="T12" fmla="*/ 117 w 727"/>
                <a:gd name="T13" fmla="*/ 464 h 579"/>
                <a:gd name="T14" fmla="*/ 117 w 727"/>
                <a:gd name="T15" fmla="*/ 376 h 579"/>
                <a:gd name="T16" fmla="*/ 235 w 727"/>
                <a:gd name="T17" fmla="*/ 384 h 579"/>
                <a:gd name="T18" fmla="*/ 235 w 727"/>
                <a:gd name="T19" fmla="*/ 296 h 579"/>
                <a:gd name="T20" fmla="*/ 353 w 727"/>
                <a:gd name="T21" fmla="*/ 299 h 579"/>
                <a:gd name="T22" fmla="*/ 353 w 727"/>
                <a:gd name="T23" fmla="*/ 211 h 579"/>
                <a:gd name="T24" fmla="*/ 471 w 727"/>
                <a:gd name="T25" fmla="*/ 209 h 579"/>
                <a:gd name="T26" fmla="*/ 471 w 727"/>
                <a:gd name="T27" fmla="*/ 127 h 579"/>
                <a:gd name="T28" fmla="*/ 589 w 727"/>
                <a:gd name="T29" fmla="*/ 117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27" h="579">
                  <a:moveTo>
                    <a:pt x="589" y="117"/>
                  </a:moveTo>
                  <a:cubicBezTo>
                    <a:pt x="589" y="88"/>
                    <a:pt x="589" y="55"/>
                    <a:pt x="589" y="26"/>
                  </a:cubicBezTo>
                  <a:cubicBezTo>
                    <a:pt x="589" y="26"/>
                    <a:pt x="694" y="28"/>
                    <a:pt x="725" y="0"/>
                  </a:cubicBezTo>
                  <a:cubicBezTo>
                    <a:pt x="727" y="514"/>
                    <a:pt x="727" y="514"/>
                    <a:pt x="727" y="514"/>
                  </a:cubicBezTo>
                  <a:cubicBezTo>
                    <a:pt x="674" y="579"/>
                    <a:pt x="240" y="571"/>
                    <a:pt x="0" y="539"/>
                  </a:cubicBezTo>
                  <a:cubicBezTo>
                    <a:pt x="0" y="510"/>
                    <a:pt x="0" y="481"/>
                    <a:pt x="0" y="451"/>
                  </a:cubicBezTo>
                  <a:cubicBezTo>
                    <a:pt x="39" y="456"/>
                    <a:pt x="78" y="461"/>
                    <a:pt x="117" y="464"/>
                  </a:cubicBezTo>
                  <a:cubicBezTo>
                    <a:pt x="117" y="435"/>
                    <a:pt x="117" y="405"/>
                    <a:pt x="117" y="376"/>
                  </a:cubicBezTo>
                  <a:cubicBezTo>
                    <a:pt x="156" y="380"/>
                    <a:pt x="196" y="382"/>
                    <a:pt x="235" y="384"/>
                  </a:cubicBezTo>
                  <a:cubicBezTo>
                    <a:pt x="235" y="355"/>
                    <a:pt x="235" y="325"/>
                    <a:pt x="235" y="296"/>
                  </a:cubicBezTo>
                  <a:cubicBezTo>
                    <a:pt x="274" y="298"/>
                    <a:pt x="314" y="299"/>
                    <a:pt x="353" y="299"/>
                  </a:cubicBezTo>
                  <a:cubicBezTo>
                    <a:pt x="353" y="270"/>
                    <a:pt x="353" y="240"/>
                    <a:pt x="353" y="211"/>
                  </a:cubicBezTo>
                  <a:cubicBezTo>
                    <a:pt x="392" y="211"/>
                    <a:pt x="432" y="210"/>
                    <a:pt x="471" y="209"/>
                  </a:cubicBezTo>
                  <a:cubicBezTo>
                    <a:pt x="471" y="179"/>
                    <a:pt x="471" y="156"/>
                    <a:pt x="471" y="127"/>
                  </a:cubicBezTo>
                  <a:cubicBezTo>
                    <a:pt x="471" y="127"/>
                    <a:pt x="565" y="123"/>
                    <a:pt x="589" y="117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1" name="Freeform 378">
              <a:extLst>
                <a:ext uri="{FF2B5EF4-FFF2-40B4-BE49-F238E27FC236}">
                  <a16:creationId xmlns:a16="http://schemas.microsoft.com/office/drawing/2014/main" id="{4F17FEC8-267E-47F0-A33D-02D0EE2E0E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6321" y="1485147"/>
              <a:ext cx="3272363" cy="1883375"/>
            </a:xfrm>
            <a:custGeom>
              <a:avLst/>
              <a:gdLst>
                <a:gd name="T0" fmla="*/ 3 w 762"/>
                <a:gd name="T1" fmla="*/ 0 h 437"/>
                <a:gd name="T2" fmla="*/ 275 w 762"/>
                <a:gd name="T3" fmla="*/ 0 h 437"/>
                <a:gd name="T4" fmla="*/ 275 w 762"/>
                <a:gd name="T5" fmla="*/ 76 h 437"/>
                <a:gd name="T6" fmla="*/ 397 w 762"/>
                <a:gd name="T7" fmla="*/ 76 h 437"/>
                <a:gd name="T8" fmla="*/ 397 w 762"/>
                <a:gd name="T9" fmla="*/ 159 h 437"/>
                <a:gd name="T10" fmla="*/ 519 w 762"/>
                <a:gd name="T11" fmla="*/ 159 h 437"/>
                <a:gd name="T12" fmla="*/ 519 w 762"/>
                <a:gd name="T13" fmla="*/ 246 h 437"/>
                <a:gd name="T14" fmla="*/ 641 w 762"/>
                <a:gd name="T15" fmla="*/ 249 h 437"/>
                <a:gd name="T16" fmla="*/ 641 w 762"/>
                <a:gd name="T17" fmla="*/ 337 h 437"/>
                <a:gd name="T18" fmla="*/ 762 w 762"/>
                <a:gd name="T19" fmla="*/ 346 h 437"/>
                <a:gd name="T20" fmla="*/ 762 w 762"/>
                <a:gd name="T21" fmla="*/ 434 h 437"/>
                <a:gd name="T22" fmla="*/ 759 w 762"/>
                <a:gd name="T23" fmla="*/ 437 h 437"/>
                <a:gd name="T24" fmla="*/ 759 w 762"/>
                <a:gd name="T25" fmla="*/ 349 h 437"/>
                <a:gd name="T26" fmla="*/ 637 w 762"/>
                <a:gd name="T27" fmla="*/ 340 h 437"/>
                <a:gd name="T28" fmla="*/ 637 w 762"/>
                <a:gd name="T29" fmla="*/ 252 h 437"/>
                <a:gd name="T30" fmla="*/ 515 w 762"/>
                <a:gd name="T31" fmla="*/ 248 h 437"/>
                <a:gd name="T32" fmla="*/ 515 w 762"/>
                <a:gd name="T33" fmla="*/ 162 h 437"/>
                <a:gd name="T34" fmla="*/ 394 w 762"/>
                <a:gd name="T35" fmla="*/ 162 h 437"/>
                <a:gd name="T36" fmla="*/ 394 w 762"/>
                <a:gd name="T37" fmla="*/ 79 h 437"/>
                <a:gd name="T38" fmla="*/ 272 w 762"/>
                <a:gd name="T39" fmla="*/ 79 h 437"/>
                <a:gd name="T40" fmla="*/ 272 w 762"/>
                <a:gd name="T41" fmla="*/ 3 h 437"/>
                <a:gd name="T42" fmla="*/ 0 w 762"/>
                <a:gd name="T43" fmla="*/ 3 h 437"/>
                <a:gd name="T44" fmla="*/ 3 w 762"/>
                <a:gd name="T45" fmla="*/ 0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62" h="437">
                  <a:moveTo>
                    <a:pt x="3" y="0"/>
                  </a:moveTo>
                  <a:cubicBezTo>
                    <a:pt x="275" y="0"/>
                    <a:pt x="275" y="0"/>
                    <a:pt x="275" y="0"/>
                  </a:cubicBezTo>
                  <a:cubicBezTo>
                    <a:pt x="275" y="30"/>
                    <a:pt x="275" y="47"/>
                    <a:pt x="275" y="76"/>
                  </a:cubicBezTo>
                  <a:cubicBezTo>
                    <a:pt x="397" y="76"/>
                    <a:pt x="397" y="76"/>
                    <a:pt x="397" y="76"/>
                  </a:cubicBezTo>
                  <a:cubicBezTo>
                    <a:pt x="397" y="105"/>
                    <a:pt x="397" y="129"/>
                    <a:pt x="397" y="159"/>
                  </a:cubicBezTo>
                  <a:cubicBezTo>
                    <a:pt x="519" y="159"/>
                    <a:pt x="519" y="159"/>
                    <a:pt x="519" y="159"/>
                  </a:cubicBezTo>
                  <a:cubicBezTo>
                    <a:pt x="519" y="188"/>
                    <a:pt x="519" y="216"/>
                    <a:pt x="519" y="246"/>
                  </a:cubicBezTo>
                  <a:cubicBezTo>
                    <a:pt x="559" y="246"/>
                    <a:pt x="600" y="247"/>
                    <a:pt x="641" y="249"/>
                  </a:cubicBezTo>
                  <a:cubicBezTo>
                    <a:pt x="641" y="278"/>
                    <a:pt x="641" y="308"/>
                    <a:pt x="641" y="337"/>
                  </a:cubicBezTo>
                  <a:cubicBezTo>
                    <a:pt x="681" y="339"/>
                    <a:pt x="722" y="342"/>
                    <a:pt x="762" y="346"/>
                  </a:cubicBezTo>
                  <a:cubicBezTo>
                    <a:pt x="762" y="375"/>
                    <a:pt x="762" y="404"/>
                    <a:pt x="762" y="434"/>
                  </a:cubicBezTo>
                  <a:cubicBezTo>
                    <a:pt x="759" y="437"/>
                    <a:pt x="759" y="437"/>
                    <a:pt x="759" y="437"/>
                  </a:cubicBezTo>
                  <a:cubicBezTo>
                    <a:pt x="759" y="407"/>
                    <a:pt x="759" y="378"/>
                    <a:pt x="759" y="349"/>
                  </a:cubicBezTo>
                  <a:cubicBezTo>
                    <a:pt x="719" y="345"/>
                    <a:pt x="678" y="342"/>
                    <a:pt x="637" y="340"/>
                  </a:cubicBezTo>
                  <a:cubicBezTo>
                    <a:pt x="637" y="310"/>
                    <a:pt x="637" y="281"/>
                    <a:pt x="637" y="252"/>
                  </a:cubicBezTo>
                  <a:cubicBezTo>
                    <a:pt x="597" y="250"/>
                    <a:pt x="556" y="249"/>
                    <a:pt x="515" y="248"/>
                  </a:cubicBezTo>
                  <a:cubicBezTo>
                    <a:pt x="515" y="219"/>
                    <a:pt x="515" y="191"/>
                    <a:pt x="515" y="162"/>
                  </a:cubicBezTo>
                  <a:cubicBezTo>
                    <a:pt x="394" y="162"/>
                    <a:pt x="394" y="162"/>
                    <a:pt x="394" y="162"/>
                  </a:cubicBezTo>
                  <a:cubicBezTo>
                    <a:pt x="394" y="132"/>
                    <a:pt x="394" y="108"/>
                    <a:pt x="394" y="79"/>
                  </a:cubicBezTo>
                  <a:cubicBezTo>
                    <a:pt x="272" y="79"/>
                    <a:pt x="272" y="79"/>
                    <a:pt x="272" y="79"/>
                  </a:cubicBezTo>
                  <a:cubicBezTo>
                    <a:pt x="272" y="49"/>
                    <a:pt x="272" y="32"/>
                    <a:pt x="272" y="3"/>
                  </a:cubicBezTo>
                  <a:cubicBezTo>
                    <a:pt x="0" y="3"/>
                    <a:pt x="0" y="3"/>
                    <a:pt x="0" y="3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38100" dist="25400" dir="8100000" algn="tr" rotWithShape="0">
                <a:srgbClr val="015A63">
                  <a:alpha val="4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2" name="Freeform 382">
              <a:extLst>
                <a:ext uri="{FF2B5EF4-FFF2-40B4-BE49-F238E27FC236}">
                  <a16:creationId xmlns:a16="http://schemas.microsoft.com/office/drawing/2014/main" id="{AA287C6A-8D92-4ECF-838E-337B362EC8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5173" y="3664036"/>
              <a:ext cx="2531689" cy="1906917"/>
            </a:xfrm>
            <a:custGeom>
              <a:avLst/>
              <a:gdLst>
                <a:gd name="T0" fmla="*/ 589 w 589"/>
                <a:gd name="T1" fmla="*/ 96 h 443"/>
                <a:gd name="T2" fmla="*/ 589 w 589"/>
                <a:gd name="T3" fmla="*/ 4 h 443"/>
                <a:gd name="T4" fmla="*/ 583 w 589"/>
                <a:gd name="T5" fmla="*/ 0 h 443"/>
                <a:gd name="T6" fmla="*/ 584 w 589"/>
                <a:gd name="T7" fmla="*/ 92 h 443"/>
                <a:gd name="T8" fmla="*/ 466 w 589"/>
                <a:gd name="T9" fmla="*/ 101 h 443"/>
                <a:gd name="T10" fmla="*/ 466 w 589"/>
                <a:gd name="T11" fmla="*/ 183 h 443"/>
                <a:gd name="T12" fmla="*/ 348 w 589"/>
                <a:gd name="T13" fmla="*/ 185 h 443"/>
                <a:gd name="T14" fmla="*/ 348 w 589"/>
                <a:gd name="T15" fmla="*/ 273 h 443"/>
                <a:gd name="T16" fmla="*/ 232 w 589"/>
                <a:gd name="T17" fmla="*/ 271 h 443"/>
                <a:gd name="T18" fmla="*/ 232 w 589"/>
                <a:gd name="T19" fmla="*/ 359 h 443"/>
                <a:gd name="T20" fmla="*/ 120 w 589"/>
                <a:gd name="T21" fmla="*/ 351 h 443"/>
                <a:gd name="T22" fmla="*/ 117 w 589"/>
                <a:gd name="T23" fmla="*/ 355 h 443"/>
                <a:gd name="T24" fmla="*/ 117 w 589"/>
                <a:gd name="T25" fmla="*/ 439 h 443"/>
                <a:gd name="T26" fmla="*/ 3 w 589"/>
                <a:gd name="T27" fmla="*/ 427 h 443"/>
                <a:gd name="T28" fmla="*/ 0 w 589"/>
                <a:gd name="T29" fmla="*/ 430 h 443"/>
                <a:gd name="T30" fmla="*/ 118 w 589"/>
                <a:gd name="T31" fmla="*/ 443 h 443"/>
                <a:gd name="T32" fmla="*/ 118 w 589"/>
                <a:gd name="T33" fmla="*/ 355 h 443"/>
                <a:gd name="T34" fmla="*/ 235 w 589"/>
                <a:gd name="T35" fmla="*/ 363 h 443"/>
                <a:gd name="T36" fmla="*/ 235 w 589"/>
                <a:gd name="T37" fmla="*/ 275 h 443"/>
                <a:gd name="T38" fmla="*/ 353 w 589"/>
                <a:gd name="T39" fmla="*/ 278 h 443"/>
                <a:gd name="T40" fmla="*/ 353 w 589"/>
                <a:gd name="T41" fmla="*/ 190 h 443"/>
                <a:gd name="T42" fmla="*/ 471 w 589"/>
                <a:gd name="T43" fmla="*/ 188 h 443"/>
                <a:gd name="T44" fmla="*/ 471 w 589"/>
                <a:gd name="T45" fmla="*/ 105 h 443"/>
                <a:gd name="T46" fmla="*/ 589 w 589"/>
                <a:gd name="T47" fmla="*/ 96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89" h="443">
                  <a:moveTo>
                    <a:pt x="589" y="96"/>
                  </a:moveTo>
                  <a:cubicBezTo>
                    <a:pt x="589" y="67"/>
                    <a:pt x="589" y="34"/>
                    <a:pt x="589" y="4"/>
                  </a:cubicBezTo>
                  <a:cubicBezTo>
                    <a:pt x="583" y="0"/>
                    <a:pt x="583" y="0"/>
                    <a:pt x="583" y="0"/>
                  </a:cubicBezTo>
                  <a:cubicBezTo>
                    <a:pt x="584" y="92"/>
                    <a:pt x="584" y="92"/>
                    <a:pt x="584" y="92"/>
                  </a:cubicBezTo>
                  <a:cubicBezTo>
                    <a:pt x="560" y="97"/>
                    <a:pt x="466" y="101"/>
                    <a:pt x="466" y="101"/>
                  </a:cubicBezTo>
                  <a:cubicBezTo>
                    <a:pt x="466" y="131"/>
                    <a:pt x="466" y="154"/>
                    <a:pt x="466" y="183"/>
                  </a:cubicBezTo>
                  <a:cubicBezTo>
                    <a:pt x="427" y="185"/>
                    <a:pt x="387" y="186"/>
                    <a:pt x="348" y="185"/>
                  </a:cubicBezTo>
                  <a:cubicBezTo>
                    <a:pt x="348" y="215"/>
                    <a:pt x="348" y="244"/>
                    <a:pt x="348" y="273"/>
                  </a:cubicBezTo>
                  <a:cubicBezTo>
                    <a:pt x="309" y="273"/>
                    <a:pt x="272" y="272"/>
                    <a:pt x="232" y="271"/>
                  </a:cubicBezTo>
                  <a:cubicBezTo>
                    <a:pt x="232" y="300"/>
                    <a:pt x="232" y="329"/>
                    <a:pt x="232" y="359"/>
                  </a:cubicBezTo>
                  <a:cubicBezTo>
                    <a:pt x="193" y="357"/>
                    <a:pt x="120" y="351"/>
                    <a:pt x="120" y="351"/>
                  </a:cubicBezTo>
                  <a:cubicBezTo>
                    <a:pt x="117" y="355"/>
                    <a:pt x="117" y="355"/>
                    <a:pt x="117" y="355"/>
                  </a:cubicBezTo>
                  <a:cubicBezTo>
                    <a:pt x="117" y="355"/>
                    <a:pt x="117" y="411"/>
                    <a:pt x="117" y="439"/>
                  </a:cubicBezTo>
                  <a:cubicBezTo>
                    <a:pt x="78" y="436"/>
                    <a:pt x="42" y="432"/>
                    <a:pt x="3" y="427"/>
                  </a:cubicBezTo>
                  <a:cubicBezTo>
                    <a:pt x="0" y="430"/>
                    <a:pt x="0" y="430"/>
                    <a:pt x="0" y="430"/>
                  </a:cubicBezTo>
                  <a:cubicBezTo>
                    <a:pt x="39" y="435"/>
                    <a:pt x="78" y="439"/>
                    <a:pt x="118" y="443"/>
                  </a:cubicBezTo>
                  <a:cubicBezTo>
                    <a:pt x="118" y="414"/>
                    <a:pt x="118" y="384"/>
                    <a:pt x="118" y="355"/>
                  </a:cubicBezTo>
                  <a:cubicBezTo>
                    <a:pt x="157" y="358"/>
                    <a:pt x="196" y="361"/>
                    <a:pt x="235" y="363"/>
                  </a:cubicBezTo>
                  <a:cubicBezTo>
                    <a:pt x="235" y="333"/>
                    <a:pt x="235" y="304"/>
                    <a:pt x="235" y="275"/>
                  </a:cubicBezTo>
                  <a:cubicBezTo>
                    <a:pt x="275" y="277"/>
                    <a:pt x="314" y="278"/>
                    <a:pt x="353" y="278"/>
                  </a:cubicBezTo>
                  <a:cubicBezTo>
                    <a:pt x="353" y="248"/>
                    <a:pt x="353" y="219"/>
                    <a:pt x="353" y="190"/>
                  </a:cubicBezTo>
                  <a:cubicBezTo>
                    <a:pt x="393" y="190"/>
                    <a:pt x="432" y="189"/>
                    <a:pt x="471" y="188"/>
                  </a:cubicBezTo>
                  <a:cubicBezTo>
                    <a:pt x="471" y="158"/>
                    <a:pt x="471" y="135"/>
                    <a:pt x="471" y="105"/>
                  </a:cubicBezTo>
                  <a:cubicBezTo>
                    <a:pt x="471" y="105"/>
                    <a:pt x="566" y="101"/>
                    <a:pt x="589" y="9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38100" dist="12700" dir="2700000" algn="tl" rotWithShape="0">
                <a:srgbClr val="0192A1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3" name="Freeform 386">
              <a:extLst>
                <a:ext uri="{FF2B5EF4-FFF2-40B4-BE49-F238E27FC236}">
                  <a16:creationId xmlns:a16="http://schemas.microsoft.com/office/drawing/2014/main" id="{67C83038-EED9-4D93-82C4-6196D599BE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9600" y="3357243"/>
              <a:ext cx="834841" cy="335024"/>
            </a:xfrm>
            <a:custGeom>
              <a:avLst/>
              <a:gdLst>
                <a:gd name="T0" fmla="*/ 3 w 192"/>
                <a:gd name="T1" fmla="*/ 0 h 75"/>
                <a:gd name="T2" fmla="*/ 136 w 192"/>
                <a:gd name="T3" fmla="*/ 16 h 75"/>
                <a:gd name="T4" fmla="*/ 192 w 192"/>
                <a:gd name="T5" fmla="*/ 47 h 75"/>
                <a:gd name="T6" fmla="*/ 136 w 192"/>
                <a:gd name="T7" fmla="*/ 68 h 75"/>
                <a:gd name="T8" fmla="*/ 56 w 192"/>
                <a:gd name="T9" fmla="*/ 73 h 75"/>
                <a:gd name="T10" fmla="*/ 50 w 192"/>
                <a:gd name="T11" fmla="*/ 68 h 75"/>
                <a:gd name="T12" fmla="*/ 65 w 192"/>
                <a:gd name="T13" fmla="*/ 69 h 75"/>
                <a:gd name="T14" fmla="*/ 136 w 192"/>
                <a:gd name="T15" fmla="*/ 64 h 75"/>
                <a:gd name="T16" fmla="*/ 186 w 192"/>
                <a:gd name="T17" fmla="*/ 47 h 75"/>
                <a:gd name="T18" fmla="*/ 136 w 192"/>
                <a:gd name="T19" fmla="*/ 21 h 75"/>
                <a:gd name="T20" fmla="*/ 0 w 192"/>
                <a:gd name="T21" fmla="*/ 3 h 75"/>
                <a:gd name="T22" fmla="*/ 3 w 192"/>
                <a:gd name="T23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2" h="75">
                  <a:moveTo>
                    <a:pt x="3" y="0"/>
                  </a:moveTo>
                  <a:cubicBezTo>
                    <a:pt x="3" y="0"/>
                    <a:pt x="96" y="9"/>
                    <a:pt x="136" y="16"/>
                  </a:cubicBezTo>
                  <a:cubicBezTo>
                    <a:pt x="177" y="24"/>
                    <a:pt x="192" y="38"/>
                    <a:pt x="192" y="47"/>
                  </a:cubicBezTo>
                  <a:cubicBezTo>
                    <a:pt x="192" y="47"/>
                    <a:pt x="181" y="62"/>
                    <a:pt x="136" y="68"/>
                  </a:cubicBezTo>
                  <a:cubicBezTo>
                    <a:pt x="136" y="68"/>
                    <a:pt x="83" y="75"/>
                    <a:pt x="56" y="73"/>
                  </a:cubicBezTo>
                  <a:cubicBezTo>
                    <a:pt x="50" y="68"/>
                    <a:pt x="50" y="68"/>
                    <a:pt x="50" y="68"/>
                  </a:cubicBezTo>
                  <a:cubicBezTo>
                    <a:pt x="52" y="69"/>
                    <a:pt x="61" y="69"/>
                    <a:pt x="65" y="69"/>
                  </a:cubicBezTo>
                  <a:cubicBezTo>
                    <a:pt x="92" y="69"/>
                    <a:pt x="135" y="64"/>
                    <a:pt x="136" y="64"/>
                  </a:cubicBezTo>
                  <a:cubicBezTo>
                    <a:pt x="171" y="59"/>
                    <a:pt x="184" y="49"/>
                    <a:pt x="186" y="47"/>
                  </a:cubicBezTo>
                  <a:cubicBezTo>
                    <a:pt x="186" y="41"/>
                    <a:pt x="172" y="28"/>
                    <a:pt x="136" y="21"/>
                  </a:cubicBezTo>
                  <a:cubicBezTo>
                    <a:pt x="96" y="13"/>
                    <a:pt x="1" y="3"/>
                    <a:pt x="0" y="3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4" name="Freeform 398">
              <a:extLst>
                <a:ext uri="{FF2B5EF4-FFF2-40B4-BE49-F238E27FC236}">
                  <a16:creationId xmlns:a16="http://schemas.microsoft.com/office/drawing/2014/main" id="{BDEAD64B-115F-4262-B40A-8CDBF4F6D1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1772" y="2876619"/>
              <a:ext cx="1019557" cy="2321620"/>
            </a:xfrm>
            <a:custGeom>
              <a:avLst/>
              <a:gdLst>
                <a:gd name="T0" fmla="*/ 209 w 236"/>
                <a:gd name="T1" fmla="*/ 439 h 540"/>
                <a:gd name="T2" fmla="*/ 224 w 236"/>
                <a:gd name="T3" fmla="*/ 304 h 540"/>
                <a:gd name="T4" fmla="*/ 151 w 236"/>
                <a:gd name="T5" fmla="*/ 250 h 540"/>
                <a:gd name="T6" fmla="*/ 189 w 236"/>
                <a:gd name="T7" fmla="*/ 240 h 540"/>
                <a:gd name="T8" fmla="*/ 191 w 236"/>
                <a:gd name="T9" fmla="*/ 237 h 540"/>
                <a:gd name="T10" fmla="*/ 217 w 236"/>
                <a:gd name="T11" fmla="*/ 247 h 540"/>
                <a:gd name="T12" fmla="*/ 227 w 236"/>
                <a:gd name="T13" fmla="*/ 237 h 540"/>
                <a:gd name="T14" fmla="*/ 228 w 236"/>
                <a:gd name="T15" fmla="*/ 222 h 540"/>
                <a:gd name="T16" fmla="*/ 218 w 236"/>
                <a:gd name="T17" fmla="*/ 217 h 540"/>
                <a:gd name="T18" fmla="*/ 198 w 236"/>
                <a:gd name="T19" fmla="*/ 219 h 540"/>
                <a:gd name="T20" fmla="*/ 142 w 236"/>
                <a:gd name="T21" fmla="*/ 195 h 540"/>
                <a:gd name="T22" fmla="*/ 126 w 236"/>
                <a:gd name="T23" fmla="*/ 135 h 540"/>
                <a:gd name="T24" fmla="*/ 117 w 236"/>
                <a:gd name="T25" fmla="*/ 97 h 540"/>
                <a:gd name="T26" fmla="*/ 109 w 236"/>
                <a:gd name="T27" fmla="*/ 78 h 540"/>
                <a:gd name="T28" fmla="*/ 119 w 236"/>
                <a:gd name="T29" fmla="*/ 79 h 540"/>
                <a:gd name="T30" fmla="*/ 121 w 236"/>
                <a:gd name="T31" fmla="*/ 70 h 540"/>
                <a:gd name="T32" fmla="*/ 123 w 236"/>
                <a:gd name="T33" fmla="*/ 60 h 540"/>
                <a:gd name="T34" fmla="*/ 121 w 236"/>
                <a:gd name="T35" fmla="*/ 51 h 540"/>
                <a:gd name="T36" fmla="*/ 125 w 236"/>
                <a:gd name="T37" fmla="*/ 43 h 540"/>
                <a:gd name="T38" fmla="*/ 122 w 236"/>
                <a:gd name="T39" fmla="*/ 32 h 540"/>
                <a:gd name="T40" fmla="*/ 116 w 236"/>
                <a:gd name="T41" fmla="*/ 21 h 540"/>
                <a:gd name="T42" fmla="*/ 81 w 236"/>
                <a:gd name="T43" fmla="*/ 6 h 540"/>
                <a:gd name="T44" fmla="*/ 67 w 236"/>
                <a:gd name="T45" fmla="*/ 68 h 540"/>
                <a:gd name="T46" fmla="*/ 70 w 236"/>
                <a:gd name="T47" fmla="*/ 72 h 540"/>
                <a:gd name="T48" fmla="*/ 70 w 236"/>
                <a:gd name="T49" fmla="*/ 82 h 540"/>
                <a:gd name="T50" fmla="*/ 41 w 236"/>
                <a:gd name="T51" fmla="*/ 139 h 540"/>
                <a:gd name="T52" fmla="*/ 35 w 236"/>
                <a:gd name="T53" fmla="*/ 266 h 540"/>
                <a:gd name="T54" fmla="*/ 38 w 236"/>
                <a:gd name="T55" fmla="*/ 285 h 540"/>
                <a:gd name="T56" fmla="*/ 59 w 236"/>
                <a:gd name="T57" fmla="*/ 313 h 540"/>
                <a:gd name="T58" fmla="*/ 1 w 236"/>
                <a:gd name="T59" fmla="*/ 323 h 540"/>
                <a:gd name="T60" fmla="*/ 8 w 236"/>
                <a:gd name="T61" fmla="*/ 426 h 540"/>
                <a:gd name="T62" fmla="*/ 25 w 236"/>
                <a:gd name="T63" fmla="*/ 430 h 540"/>
                <a:gd name="T64" fmla="*/ 41 w 236"/>
                <a:gd name="T65" fmla="*/ 427 h 540"/>
                <a:gd name="T66" fmla="*/ 14 w 236"/>
                <a:gd name="T67" fmla="*/ 498 h 540"/>
                <a:gd name="T68" fmla="*/ 19 w 236"/>
                <a:gd name="T69" fmla="*/ 522 h 540"/>
                <a:gd name="T70" fmla="*/ 26 w 236"/>
                <a:gd name="T71" fmla="*/ 526 h 540"/>
                <a:gd name="T72" fmla="*/ 84 w 236"/>
                <a:gd name="T73" fmla="*/ 538 h 540"/>
                <a:gd name="T74" fmla="*/ 48 w 236"/>
                <a:gd name="T75" fmla="*/ 505 h 540"/>
                <a:gd name="T76" fmla="*/ 122 w 236"/>
                <a:gd name="T77" fmla="*/ 427 h 540"/>
                <a:gd name="T78" fmla="*/ 140 w 236"/>
                <a:gd name="T79" fmla="*/ 430 h 540"/>
                <a:gd name="T80" fmla="*/ 150 w 236"/>
                <a:gd name="T81" fmla="*/ 427 h 540"/>
                <a:gd name="T82" fmla="*/ 110 w 236"/>
                <a:gd name="T83" fmla="*/ 324 h 540"/>
                <a:gd name="T84" fmla="*/ 172 w 236"/>
                <a:gd name="T85" fmla="*/ 320 h 540"/>
                <a:gd name="T86" fmla="*/ 164 w 236"/>
                <a:gd name="T87" fmla="*/ 435 h 540"/>
                <a:gd name="T88" fmla="*/ 164 w 236"/>
                <a:gd name="T89" fmla="*/ 457 h 540"/>
                <a:gd name="T90" fmla="*/ 183 w 236"/>
                <a:gd name="T91" fmla="*/ 453 h 540"/>
                <a:gd name="T92" fmla="*/ 235 w 236"/>
                <a:gd name="T93" fmla="*/ 457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36" h="540">
                  <a:moveTo>
                    <a:pt x="234" y="454"/>
                  </a:moveTo>
                  <a:cubicBezTo>
                    <a:pt x="224" y="446"/>
                    <a:pt x="221" y="444"/>
                    <a:pt x="209" y="439"/>
                  </a:cubicBezTo>
                  <a:cubicBezTo>
                    <a:pt x="196" y="433"/>
                    <a:pt x="202" y="419"/>
                    <a:pt x="202" y="419"/>
                  </a:cubicBezTo>
                  <a:cubicBezTo>
                    <a:pt x="224" y="304"/>
                    <a:pt x="224" y="304"/>
                    <a:pt x="224" y="304"/>
                  </a:cubicBezTo>
                  <a:cubicBezTo>
                    <a:pt x="227" y="284"/>
                    <a:pt x="215" y="277"/>
                    <a:pt x="215" y="277"/>
                  </a:cubicBezTo>
                  <a:cubicBezTo>
                    <a:pt x="209" y="272"/>
                    <a:pt x="151" y="250"/>
                    <a:pt x="151" y="250"/>
                  </a:cubicBezTo>
                  <a:cubicBezTo>
                    <a:pt x="151" y="250"/>
                    <a:pt x="149" y="240"/>
                    <a:pt x="147" y="228"/>
                  </a:cubicBezTo>
                  <a:cubicBezTo>
                    <a:pt x="189" y="240"/>
                    <a:pt x="189" y="240"/>
                    <a:pt x="189" y="240"/>
                  </a:cubicBezTo>
                  <a:cubicBezTo>
                    <a:pt x="190" y="237"/>
                    <a:pt x="190" y="237"/>
                    <a:pt x="190" y="237"/>
                  </a:cubicBezTo>
                  <a:cubicBezTo>
                    <a:pt x="191" y="237"/>
                    <a:pt x="191" y="237"/>
                    <a:pt x="191" y="237"/>
                  </a:cubicBezTo>
                  <a:cubicBezTo>
                    <a:pt x="194" y="239"/>
                    <a:pt x="197" y="242"/>
                    <a:pt x="200" y="245"/>
                  </a:cubicBezTo>
                  <a:cubicBezTo>
                    <a:pt x="203" y="249"/>
                    <a:pt x="214" y="247"/>
                    <a:pt x="217" y="247"/>
                  </a:cubicBezTo>
                  <a:cubicBezTo>
                    <a:pt x="221" y="246"/>
                    <a:pt x="222" y="246"/>
                    <a:pt x="222" y="244"/>
                  </a:cubicBezTo>
                  <a:cubicBezTo>
                    <a:pt x="223" y="241"/>
                    <a:pt x="227" y="239"/>
                    <a:pt x="227" y="237"/>
                  </a:cubicBezTo>
                  <a:cubicBezTo>
                    <a:pt x="227" y="235"/>
                    <a:pt x="229" y="231"/>
                    <a:pt x="229" y="229"/>
                  </a:cubicBezTo>
                  <a:cubicBezTo>
                    <a:pt x="230" y="227"/>
                    <a:pt x="230" y="224"/>
                    <a:pt x="228" y="222"/>
                  </a:cubicBezTo>
                  <a:cubicBezTo>
                    <a:pt x="226" y="220"/>
                    <a:pt x="219" y="220"/>
                    <a:pt x="219" y="220"/>
                  </a:cubicBezTo>
                  <a:cubicBezTo>
                    <a:pt x="219" y="220"/>
                    <a:pt x="219" y="220"/>
                    <a:pt x="218" y="217"/>
                  </a:cubicBezTo>
                  <a:cubicBezTo>
                    <a:pt x="218" y="214"/>
                    <a:pt x="214" y="216"/>
                    <a:pt x="208" y="216"/>
                  </a:cubicBezTo>
                  <a:cubicBezTo>
                    <a:pt x="203" y="217"/>
                    <a:pt x="199" y="219"/>
                    <a:pt x="198" y="219"/>
                  </a:cubicBezTo>
                  <a:cubicBezTo>
                    <a:pt x="199" y="216"/>
                    <a:pt x="199" y="216"/>
                    <a:pt x="199" y="216"/>
                  </a:cubicBezTo>
                  <a:cubicBezTo>
                    <a:pt x="142" y="195"/>
                    <a:pt x="142" y="195"/>
                    <a:pt x="142" y="195"/>
                  </a:cubicBezTo>
                  <a:cubicBezTo>
                    <a:pt x="142" y="190"/>
                    <a:pt x="141" y="186"/>
                    <a:pt x="141" y="183"/>
                  </a:cubicBezTo>
                  <a:cubicBezTo>
                    <a:pt x="140" y="168"/>
                    <a:pt x="131" y="143"/>
                    <a:pt x="126" y="135"/>
                  </a:cubicBezTo>
                  <a:cubicBezTo>
                    <a:pt x="121" y="127"/>
                    <a:pt x="116" y="114"/>
                    <a:pt x="116" y="114"/>
                  </a:cubicBezTo>
                  <a:cubicBezTo>
                    <a:pt x="116" y="114"/>
                    <a:pt x="118" y="103"/>
                    <a:pt x="117" y="97"/>
                  </a:cubicBezTo>
                  <a:cubicBezTo>
                    <a:pt x="116" y="91"/>
                    <a:pt x="107" y="88"/>
                    <a:pt x="107" y="88"/>
                  </a:cubicBezTo>
                  <a:cubicBezTo>
                    <a:pt x="109" y="78"/>
                    <a:pt x="109" y="78"/>
                    <a:pt x="109" y="78"/>
                  </a:cubicBezTo>
                  <a:cubicBezTo>
                    <a:pt x="111" y="79"/>
                    <a:pt x="112" y="80"/>
                    <a:pt x="114" y="80"/>
                  </a:cubicBezTo>
                  <a:cubicBezTo>
                    <a:pt x="117" y="80"/>
                    <a:pt x="117" y="80"/>
                    <a:pt x="119" y="79"/>
                  </a:cubicBezTo>
                  <a:cubicBezTo>
                    <a:pt x="120" y="78"/>
                    <a:pt x="122" y="78"/>
                    <a:pt x="121" y="76"/>
                  </a:cubicBezTo>
                  <a:cubicBezTo>
                    <a:pt x="121" y="73"/>
                    <a:pt x="122" y="72"/>
                    <a:pt x="121" y="70"/>
                  </a:cubicBezTo>
                  <a:cubicBezTo>
                    <a:pt x="121" y="69"/>
                    <a:pt x="122" y="67"/>
                    <a:pt x="123" y="65"/>
                  </a:cubicBezTo>
                  <a:cubicBezTo>
                    <a:pt x="123" y="62"/>
                    <a:pt x="123" y="60"/>
                    <a:pt x="123" y="60"/>
                  </a:cubicBezTo>
                  <a:cubicBezTo>
                    <a:pt x="123" y="60"/>
                    <a:pt x="123" y="58"/>
                    <a:pt x="122" y="57"/>
                  </a:cubicBezTo>
                  <a:cubicBezTo>
                    <a:pt x="122" y="56"/>
                    <a:pt x="121" y="51"/>
                    <a:pt x="121" y="51"/>
                  </a:cubicBezTo>
                  <a:cubicBezTo>
                    <a:pt x="121" y="51"/>
                    <a:pt x="123" y="50"/>
                    <a:pt x="125" y="47"/>
                  </a:cubicBezTo>
                  <a:cubicBezTo>
                    <a:pt x="127" y="45"/>
                    <a:pt x="125" y="43"/>
                    <a:pt x="125" y="43"/>
                  </a:cubicBezTo>
                  <a:cubicBezTo>
                    <a:pt x="123" y="43"/>
                    <a:pt x="120" y="39"/>
                    <a:pt x="120" y="39"/>
                  </a:cubicBezTo>
                  <a:cubicBezTo>
                    <a:pt x="120" y="39"/>
                    <a:pt x="122" y="34"/>
                    <a:pt x="122" y="32"/>
                  </a:cubicBezTo>
                  <a:cubicBezTo>
                    <a:pt x="122" y="30"/>
                    <a:pt x="120" y="29"/>
                    <a:pt x="119" y="29"/>
                  </a:cubicBezTo>
                  <a:cubicBezTo>
                    <a:pt x="119" y="28"/>
                    <a:pt x="117" y="25"/>
                    <a:pt x="116" y="21"/>
                  </a:cubicBezTo>
                  <a:cubicBezTo>
                    <a:pt x="115" y="17"/>
                    <a:pt x="108" y="13"/>
                    <a:pt x="108" y="13"/>
                  </a:cubicBezTo>
                  <a:cubicBezTo>
                    <a:pt x="111" y="6"/>
                    <a:pt x="107" y="0"/>
                    <a:pt x="81" y="6"/>
                  </a:cubicBezTo>
                  <a:cubicBezTo>
                    <a:pt x="55" y="13"/>
                    <a:pt x="54" y="31"/>
                    <a:pt x="57" y="43"/>
                  </a:cubicBezTo>
                  <a:cubicBezTo>
                    <a:pt x="59" y="55"/>
                    <a:pt x="66" y="66"/>
                    <a:pt x="67" y="68"/>
                  </a:cubicBezTo>
                  <a:cubicBezTo>
                    <a:pt x="68" y="70"/>
                    <a:pt x="68" y="75"/>
                    <a:pt x="68" y="75"/>
                  </a:cubicBezTo>
                  <a:cubicBezTo>
                    <a:pt x="68" y="75"/>
                    <a:pt x="69" y="71"/>
                    <a:pt x="70" y="72"/>
                  </a:cubicBezTo>
                  <a:cubicBezTo>
                    <a:pt x="70" y="73"/>
                    <a:pt x="70" y="75"/>
                    <a:pt x="70" y="78"/>
                  </a:cubicBezTo>
                  <a:cubicBezTo>
                    <a:pt x="70" y="79"/>
                    <a:pt x="70" y="80"/>
                    <a:pt x="70" y="82"/>
                  </a:cubicBezTo>
                  <a:cubicBezTo>
                    <a:pt x="65" y="92"/>
                    <a:pt x="54" y="108"/>
                    <a:pt x="49" y="119"/>
                  </a:cubicBezTo>
                  <a:cubicBezTo>
                    <a:pt x="48" y="120"/>
                    <a:pt x="44" y="131"/>
                    <a:pt x="41" y="139"/>
                  </a:cubicBezTo>
                  <a:cubicBezTo>
                    <a:pt x="20" y="176"/>
                    <a:pt x="20" y="176"/>
                    <a:pt x="20" y="176"/>
                  </a:cubicBezTo>
                  <a:cubicBezTo>
                    <a:pt x="35" y="266"/>
                    <a:pt x="35" y="266"/>
                    <a:pt x="35" y="266"/>
                  </a:cubicBezTo>
                  <a:cubicBezTo>
                    <a:pt x="41" y="266"/>
                    <a:pt x="41" y="266"/>
                    <a:pt x="41" y="266"/>
                  </a:cubicBezTo>
                  <a:cubicBezTo>
                    <a:pt x="39" y="276"/>
                    <a:pt x="38" y="285"/>
                    <a:pt x="38" y="285"/>
                  </a:cubicBezTo>
                  <a:cubicBezTo>
                    <a:pt x="59" y="293"/>
                    <a:pt x="59" y="293"/>
                    <a:pt x="59" y="293"/>
                  </a:cubicBezTo>
                  <a:cubicBezTo>
                    <a:pt x="59" y="313"/>
                    <a:pt x="59" y="313"/>
                    <a:pt x="59" y="313"/>
                  </a:cubicBezTo>
                  <a:cubicBezTo>
                    <a:pt x="57" y="316"/>
                    <a:pt x="56" y="319"/>
                    <a:pt x="56" y="324"/>
                  </a:cubicBezTo>
                  <a:cubicBezTo>
                    <a:pt x="1" y="323"/>
                    <a:pt x="1" y="323"/>
                    <a:pt x="1" y="323"/>
                  </a:cubicBezTo>
                  <a:cubicBezTo>
                    <a:pt x="0" y="426"/>
                    <a:pt x="0" y="426"/>
                    <a:pt x="0" y="426"/>
                  </a:cubicBezTo>
                  <a:cubicBezTo>
                    <a:pt x="8" y="426"/>
                    <a:pt x="8" y="426"/>
                    <a:pt x="8" y="426"/>
                  </a:cubicBezTo>
                  <a:cubicBezTo>
                    <a:pt x="8" y="430"/>
                    <a:pt x="8" y="430"/>
                    <a:pt x="8" y="430"/>
                  </a:cubicBezTo>
                  <a:cubicBezTo>
                    <a:pt x="25" y="430"/>
                    <a:pt x="25" y="430"/>
                    <a:pt x="25" y="430"/>
                  </a:cubicBezTo>
                  <a:cubicBezTo>
                    <a:pt x="25" y="426"/>
                    <a:pt x="25" y="426"/>
                    <a:pt x="25" y="426"/>
                  </a:cubicBezTo>
                  <a:cubicBezTo>
                    <a:pt x="41" y="427"/>
                    <a:pt x="41" y="427"/>
                    <a:pt x="41" y="427"/>
                  </a:cubicBezTo>
                  <a:cubicBezTo>
                    <a:pt x="14" y="494"/>
                    <a:pt x="14" y="494"/>
                    <a:pt x="14" y="494"/>
                  </a:cubicBezTo>
                  <a:cubicBezTo>
                    <a:pt x="14" y="498"/>
                    <a:pt x="14" y="498"/>
                    <a:pt x="14" y="498"/>
                  </a:cubicBezTo>
                  <a:cubicBezTo>
                    <a:pt x="16" y="499"/>
                    <a:pt x="6" y="511"/>
                    <a:pt x="8" y="513"/>
                  </a:cubicBezTo>
                  <a:cubicBezTo>
                    <a:pt x="10" y="516"/>
                    <a:pt x="14" y="519"/>
                    <a:pt x="19" y="522"/>
                  </a:cubicBezTo>
                  <a:cubicBezTo>
                    <a:pt x="20" y="523"/>
                    <a:pt x="23" y="521"/>
                    <a:pt x="24" y="521"/>
                  </a:cubicBezTo>
                  <a:cubicBezTo>
                    <a:pt x="26" y="522"/>
                    <a:pt x="25" y="526"/>
                    <a:pt x="26" y="526"/>
                  </a:cubicBezTo>
                  <a:cubicBezTo>
                    <a:pt x="35" y="531"/>
                    <a:pt x="44" y="536"/>
                    <a:pt x="49" y="537"/>
                  </a:cubicBezTo>
                  <a:cubicBezTo>
                    <a:pt x="59" y="539"/>
                    <a:pt x="77" y="540"/>
                    <a:pt x="84" y="538"/>
                  </a:cubicBezTo>
                  <a:cubicBezTo>
                    <a:pt x="92" y="535"/>
                    <a:pt x="73" y="526"/>
                    <a:pt x="66" y="522"/>
                  </a:cubicBezTo>
                  <a:cubicBezTo>
                    <a:pt x="58" y="519"/>
                    <a:pt x="48" y="505"/>
                    <a:pt x="48" y="505"/>
                  </a:cubicBezTo>
                  <a:cubicBezTo>
                    <a:pt x="48" y="505"/>
                    <a:pt x="71" y="457"/>
                    <a:pt x="86" y="427"/>
                  </a:cubicBezTo>
                  <a:cubicBezTo>
                    <a:pt x="122" y="427"/>
                    <a:pt x="122" y="427"/>
                    <a:pt x="122" y="427"/>
                  </a:cubicBezTo>
                  <a:cubicBezTo>
                    <a:pt x="122" y="430"/>
                    <a:pt x="122" y="430"/>
                    <a:pt x="122" y="430"/>
                  </a:cubicBezTo>
                  <a:cubicBezTo>
                    <a:pt x="140" y="430"/>
                    <a:pt x="140" y="430"/>
                    <a:pt x="140" y="430"/>
                  </a:cubicBezTo>
                  <a:cubicBezTo>
                    <a:pt x="140" y="427"/>
                    <a:pt x="140" y="427"/>
                    <a:pt x="140" y="427"/>
                  </a:cubicBezTo>
                  <a:cubicBezTo>
                    <a:pt x="150" y="427"/>
                    <a:pt x="150" y="427"/>
                    <a:pt x="150" y="427"/>
                  </a:cubicBezTo>
                  <a:cubicBezTo>
                    <a:pt x="150" y="324"/>
                    <a:pt x="150" y="324"/>
                    <a:pt x="150" y="324"/>
                  </a:cubicBezTo>
                  <a:cubicBezTo>
                    <a:pt x="110" y="324"/>
                    <a:pt x="110" y="324"/>
                    <a:pt x="110" y="324"/>
                  </a:cubicBezTo>
                  <a:cubicBezTo>
                    <a:pt x="112" y="311"/>
                    <a:pt x="113" y="301"/>
                    <a:pt x="113" y="301"/>
                  </a:cubicBezTo>
                  <a:cubicBezTo>
                    <a:pt x="172" y="320"/>
                    <a:pt x="172" y="320"/>
                    <a:pt x="172" y="320"/>
                  </a:cubicBezTo>
                  <a:cubicBezTo>
                    <a:pt x="179" y="323"/>
                    <a:pt x="177" y="326"/>
                    <a:pt x="177" y="326"/>
                  </a:cubicBezTo>
                  <a:cubicBezTo>
                    <a:pt x="176" y="331"/>
                    <a:pt x="164" y="435"/>
                    <a:pt x="164" y="435"/>
                  </a:cubicBezTo>
                  <a:cubicBezTo>
                    <a:pt x="166" y="437"/>
                    <a:pt x="166" y="437"/>
                    <a:pt x="166" y="437"/>
                  </a:cubicBezTo>
                  <a:cubicBezTo>
                    <a:pt x="161" y="443"/>
                    <a:pt x="164" y="457"/>
                    <a:pt x="164" y="457"/>
                  </a:cubicBezTo>
                  <a:cubicBezTo>
                    <a:pt x="179" y="457"/>
                    <a:pt x="179" y="457"/>
                    <a:pt x="179" y="457"/>
                  </a:cubicBezTo>
                  <a:cubicBezTo>
                    <a:pt x="180" y="456"/>
                    <a:pt x="183" y="453"/>
                    <a:pt x="183" y="453"/>
                  </a:cubicBezTo>
                  <a:cubicBezTo>
                    <a:pt x="186" y="456"/>
                    <a:pt x="190" y="457"/>
                    <a:pt x="190" y="457"/>
                  </a:cubicBezTo>
                  <a:cubicBezTo>
                    <a:pt x="195" y="458"/>
                    <a:pt x="235" y="458"/>
                    <a:pt x="235" y="457"/>
                  </a:cubicBezTo>
                  <a:cubicBezTo>
                    <a:pt x="236" y="456"/>
                    <a:pt x="234" y="454"/>
                    <a:pt x="234" y="45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D0A3B04C-C520-4815-B890-5B5EF8AEBE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5295" y="3297055"/>
              <a:ext cx="579500" cy="633828"/>
            </a:xfrm>
            <a:custGeom>
              <a:avLst/>
              <a:gdLst>
                <a:gd name="T0" fmla="*/ 123 w 132"/>
                <a:gd name="T1" fmla="*/ 20 h 145"/>
                <a:gd name="T2" fmla="*/ 61 w 132"/>
                <a:gd name="T3" fmla="*/ 74 h 145"/>
                <a:gd name="T4" fmla="*/ 31 w 132"/>
                <a:gd name="T5" fmla="*/ 138 h 145"/>
                <a:gd name="T6" fmla="*/ 2 w 132"/>
                <a:gd name="T7" fmla="*/ 145 h 145"/>
                <a:gd name="T8" fmla="*/ 0 w 132"/>
                <a:gd name="T9" fmla="*/ 130 h 145"/>
                <a:gd name="T10" fmla="*/ 113 w 132"/>
                <a:gd name="T11" fmla="*/ 18 h 145"/>
                <a:gd name="T12" fmla="*/ 121 w 132"/>
                <a:gd name="T13" fmla="*/ 0 h 145"/>
                <a:gd name="T14" fmla="*/ 123 w 132"/>
                <a:gd name="T15" fmla="*/ 2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" h="145">
                  <a:moveTo>
                    <a:pt x="123" y="20"/>
                  </a:moveTo>
                  <a:cubicBezTo>
                    <a:pt x="123" y="20"/>
                    <a:pt x="85" y="47"/>
                    <a:pt x="61" y="74"/>
                  </a:cubicBezTo>
                  <a:cubicBezTo>
                    <a:pt x="38" y="102"/>
                    <a:pt x="32" y="125"/>
                    <a:pt x="31" y="138"/>
                  </a:cubicBezTo>
                  <a:cubicBezTo>
                    <a:pt x="2" y="145"/>
                    <a:pt x="2" y="145"/>
                    <a:pt x="2" y="145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130"/>
                    <a:pt x="39" y="47"/>
                    <a:pt x="113" y="18"/>
                  </a:cubicBezTo>
                  <a:cubicBezTo>
                    <a:pt x="113" y="18"/>
                    <a:pt x="126" y="11"/>
                    <a:pt x="121" y="0"/>
                  </a:cubicBezTo>
                  <a:cubicBezTo>
                    <a:pt x="121" y="0"/>
                    <a:pt x="132" y="5"/>
                    <a:pt x="123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4483A1E5-2E1B-48E5-A1EE-471A89D0C0CE}"/>
                </a:ext>
              </a:extLst>
            </p:cNvPr>
            <p:cNvGrpSpPr/>
            <p:nvPr/>
          </p:nvGrpSpPr>
          <p:grpSpPr>
            <a:xfrm>
              <a:off x="2824501" y="1975783"/>
              <a:ext cx="1070099" cy="1070100"/>
              <a:chOff x="3322712" y="1834847"/>
              <a:chExt cx="1294820" cy="1294821"/>
            </a:xfrm>
          </p:grpSpPr>
          <p:grpSp>
            <p:nvGrpSpPr>
              <p:cNvPr id="22" name="组合 21">
                <a:extLst>
                  <a:ext uri="{FF2B5EF4-FFF2-40B4-BE49-F238E27FC236}">
                    <a16:creationId xmlns:a16="http://schemas.microsoft.com/office/drawing/2014/main" id="{969AC3D3-425A-4E08-8EB6-5F0163B6BBFC}"/>
                  </a:ext>
                </a:extLst>
              </p:cNvPr>
              <p:cNvGrpSpPr/>
              <p:nvPr/>
            </p:nvGrpSpPr>
            <p:grpSpPr>
              <a:xfrm>
                <a:off x="3322712" y="1834847"/>
                <a:ext cx="1294820" cy="1294821"/>
                <a:chOff x="882850" y="2007394"/>
                <a:chExt cx="1135063" cy="1135063"/>
              </a:xfrm>
              <a:effectLst>
                <a:outerShdw blurRad="1397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4" name="任意多边形 379">
                  <a:extLst>
                    <a:ext uri="{FF2B5EF4-FFF2-40B4-BE49-F238E27FC236}">
                      <a16:creationId xmlns:a16="http://schemas.microsoft.com/office/drawing/2014/main" id="{19BF2493-A2A0-4070-A3AD-44BD1BC38E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2850" y="2007394"/>
                  <a:ext cx="1135063" cy="1135063"/>
                </a:xfrm>
                <a:custGeom>
                  <a:avLst/>
                  <a:gdLst>
                    <a:gd name="connsiteX0" fmla="*/ 549124 w 1135063"/>
                    <a:gd name="connsiteY0" fmla="*/ 0 h 1135063"/>
                    <a:gd name="connsiteX1" fmla="*/ 590701 w 1135063"/>
                    <a:gd name="connsiteY1" fmla="*/ 0 h 1135063"/>
                    <a:gd name="connsiteX2" fmla="*/ 609600 w 1135063"/>
                    <a:gd name="connsiteY2" fmla="*/ 18851 h 1135063"/>
                    <a:gd name="connsiteX3" fmla="*/ 609600 w 1135063"/>
                    <a:gd name="connsiteY3" fmla="*/ 66805 h 1135063"/>
                    <a:gd name="connsiteX4" fmla="*/ 609600 w 1135063"/>
                    <a:gd name="connsiteY4" fmla="*/ 75860 h 1135063"/>
                    <a:gd name="connsiteX5" fmla="*/ 659128 w 1135063"/>
                    <a:gd name="connsiteY5" fmla="*/ 80876 h 1135063"/>
                    <a:gd name="connsiteX6" fmla="*/ 664516 w 1135063"/>
                    <a:gd name="connsiteY6" fmla="*/ 61112 h 1135063"/>
                    <a:gd name="connsiteX7" fmla="*/ 674041 w 1135063"/>
                    <a:gd name="connsiteY7" fmla="*/ 26172 h 1135063"/>
                    <a:gd name="connsiteX8" fmla="*/ 696619 w 1135063"/>
                    <a:gd name="connsiteY8" fmla="*/ 14878 h 1135063"/>
                    <a:gd name="connsiteX9" fmla="*/ 734248 w 1135063"/>
                    <a:gd name="connsiteY9" fmla="*/ 26172 h 1135063"/>
                    <a:gd name="connsiteX10" fmla="*/ 749300 w 1135063"/>
                    <a:gd name="connsiteY10" fmla="*/ 48759 h 1135063"/>
                    <a:gd name="connsiteX11" fmla="*/ 736247 w 1135063"/>
                    <a:gd name="connsiteY11" fmla="*/ 94465 h 1135063"/>
                    <a:gd name="connsiteX12" fmla="*/ 733932 w 1135063"/>
                    <a:gd name="connsiteY12" fmla="*/ 102573 h 1135063"/>
                    <a:gd name="connsiteX13" fmla="*/ 760901 w 1135063"/>
                    <a:gd name="connsiteY13" fmla="*/ 110985 h 1135063"/>
                    <a:gd name="connsiteX14" fmla="*/ 780827 w 1135063"/>
                    <a:gd name="connsiteY14" fmla="*/ 121852 h 1135063"/>
                    <a:gd name="connsiteX15" fmla="*/ 792346 w 1135063"/>
                    <a:gd name="connsiteY15" fmla="*/ 102100 h 1135063"/>
                    <a:gd name="connsiteX16" fmla="*/ 810072 w 1135063"/>
                    <a:gd name="connsiteY16" fmla="*/ 71702 h 1135063"/>
                    <a:gd name="connsiteX17" fmla="*/ 820100 w 1135063"/>
                    <a:gd name="connsiteY17" fmla="*/ 64117 h 1135063"/>
                    <a:gd name="connsiteX18" fmla="*/ 832992 w 1135063"/>
                    <a:gd name="connsiteY18" fmla="*/ 67910 h 1135063"/>
                    <a:gd name="connsiteX19" fmla="*/ 871191 w 1135063"/>
                    <a:gd name="connsiteY19" fmla="*/ 86871 h 1135063"/>
                    <a:gd name="connsiteX20" fmla="*/ 878831 w 1135063"/>
                    <a:gd name="connsiteY20" fmla="*/ 113418 h 1135063"/>
                    <a:gd name="connsiteX21" fmla="*/ 854539 w 1135063"/>
                    <a:gd name="connsiteY21" fmla="*/ 155075 h 1135063"/>
                    <a:gd name="connsiteX22" fmla="*/ 850842 w 1135063"/>
                    <a:gd name="connsiteY22" fmla="*/ 161414 h 1135063"/>
                    <a:gd name="connsiteX23" fmla="*/ 888409 w 1135063"/>
                    <a:gd name="connsiteY23" fmla="*/ 192557 h 1135063"/>
                    <a:gd name="connsiteX24" fmla="*/ 903961 w 1135063"/>
                    <a:gd name="connsiteY24" fmla="*/ 175967 h 1135063"/>
                    <a:gd name="connsiteX25" fmla="*/ 927894 w 1135063"/>
                    <a:gd name="connsiteY25" fmla="*/ 150439 h 1135063"/>
                    <a:gd name="connsiteX26" fmla="*/ 941131 w 1135063"/>
                    <a:gd name="connsiteY26" fmla="*/ 144766 h 1135063"/>
                    <a:gd name="connsiteX27" fmla="*/ 954368 w 1135063"/>
                    <a:gd name="connsiteY27" fmla="*/ 150439 h 1135063"/>
                    <a:gd name="connsiteX28" fmla="*/ 984624 w 1135063"/>
                    <a:gd name="connsiteY28" fmla="*/ 180695 h 1135063"/>
                    <a:gd name="connsiteX29" fmla="*/ 984624 w 1135063"/>
                    <a:gd name="connsiteY29" fmla="*/ 207169 h 1135063"/>
                    <a:gd name="connsiteX30" fmla="*/ 949641 w 1135063"/>
                    <a:gd name="connsiteY30" fmla="*/ 242152 h 1135063"/>
                    <a:gd name="connsiteX31" fmla="*/ 943937 w 1135063"/>
                    <a:gd name="connsiteY31" fmla="*/ 247856 h 1135063"/>
                    <a:gd name="connsiteX32" fmla="*/ 975873 w 1135063"/>
                    <a:gd name="connsiteY32" fmla="*/ 286745 h 1135063"/>
                    <a:gd name="connsiteX33" fmla="*/ 991247 w 1135063"/>
                    <a:gd name="connsiteY33" fmla="*/ 277780 h 1135063"/>
                    <a:gd name="connsiteX34" fmla="*/ 1021645 w 1135063"/>
                    <a:gd name="connsiteY34" fmla="*/ 260053 h 1135063"/>
                    <a:gd name="connsiteX35" fmla="*/ 1037763 w 1135063"/>
                    <a:gd name="connsiteY35" fmla="*/ 256233 h 1135063"/>
                    <a:gd name="connsiteX36" fmla="*/ 1048192 w 1135063"/>
                    <a:gd name="connsiteY36" fmla="*/ 263873 h 1135063"/>
                    <a:gd name="connsiteX37" fmla="*/ 1070946 w 1135063"/>
                    <a:gd name="connsiteY37" fmla="*/ 302072 h 1135063"/>
                    <a:gd name="connsiteX38" fmla="*/ 1063361 w 1135063"/>
                    <a:gd name="connsiteY38" fmla="*/ 328812 h 1135063"/>
                    <a:gd name="connsiteX39" fmla="*/ 1021704 w 1135063"/>
                    <a:gd name="connsiteY39" fmla="*/ 353104 h 1135063"/>
                    <a:gd name="connsiteX40" fmla="*/ 1015515 w 1135063"/>
                    <a:gd name="connsiteY40" fmla="*/ 356713 h 1135063"/>
                    <a:gd name="connsiteX41" fmla="*/ 1027442 w 1135063"/>
                    <a:gd name="connsiteY41" fmla="*/ 378793 h 1135063"/>
                    <a:gd name="connsiteX42" fmla="*/ 1034194 w 1135063"/>
                    <a:gd name="connsiteY42" fmla="*/ 400645 h 1135063"/>
                    <a:gd name="connsiteX43" fmla="*/ 1052952 w 1135063"/>
                    <a:gd name="connsiteY43" fmla="*/ 395288 h 1135063"/>
                    <a:gd name="connsiteX44" fmla="*/ 1086305 w 1135063"/>
                    <a:gd name="connsiteY44" fmla="*/ 385763 h 1135063"/>
                    <a:gd name="connsiteX45" fmla="*/ 1108893 w 1135063"/>
                    <a:gd name="connsiteY45" fmla="*/ 400815 h 1135063"/>
                    <a:gd name="connsiteX46" fmla="*/ 1120186 w 1135063"/>
                    <a:gd name="connsiteY46" fmla="*/ 442207 h 1135063"/>
                    <a:gd name="connsiteX47" fmla="*/ 1108893 w 1135063"/>
                    <a:gd name="connsiteY47" fmla="*/ 464785 h 1135063"/>
                    <a:gd name="connsiteX48" fmla="*/ 1061011 w 1135063"/>
                    <a:gd name="connsiteY48" fmla="*/ 475662 h 1135063"/>
                    <a:gd name="connsiteX49" fmla="*/ 1056960 w 1135063"/>
                    <a:gd name="connsiteY49" fmla="*/ 476583 h 1135063"/>
                    <a:gd name="connsiteX50" fmla="*/ 1062342 w 1135063"/>
                    <a:gd name="connsiteY50" fmla="*/ 530225 h 1135063"/>
                    <a:gd name="connsiteX51" fmla="*/ 1081218 w 1135063"/>
                    <a:gd name="connsiteY51" fmla="*/ 530225 h 1135063"/>
                    <a:gd name="connsiteX52" fmla="*/ 1116212 w 1135063"/>
                    <a:gd name="connsiteY52" fmla="*/ 530225 h 1135063"/>
                    <a:gd name="connsiteX53" fmla="*/ 1135063 w 1135063"/>
                    <a:gd name="connsiteY53" fmla="*/ 545147 h 1135063"/>
                    <a:gd name="connsiteX54" fmla="*/ 1135063 w 1135063"/>
                    <a:gd name="connsiteY54" fmla="*/ 589915 h 1135063"/>
                    <a:gd name="connsiteX55" fmla="*/ 1116212 w 1135063"/>
                    <a:gd name="connsiteY55" fmla="*/ 604838 h 1135063"/>
                    <a:gd name="connsiteX56" fmla="*/ 1068258 w 1135063"/>
                    <a:gd name="connsiteY56" fmla="*/ 604838 h 1135063"/>
                    <a:gd name="connsiteX57" fmla="*/ 1063776 w 1135063"/>
                    <a:gd name="connsiteY57" fmla="*/ 604838 h 1135063"/>
                    <a:gd name="connsiteX58" fmla="*/ 1058501 w 1135063"/>
                    <a:gd name="connsiteY58" fmla="*/ 657417 h 1135063"/>
                    <a:gd name="connsiteX59" fmla="*/ 1073952 w 1135063"/>
                    <a:gd name="connsiteY59" fmla="*/ 660982 h 1135063"/>
                    <a:gd name="connsiteX60" fmla="*/ 1108893 w 1135063"/>
                    <a:gd name="connsiteY60" fmla="*/ 669044 h 1135063"/>
                    <a:gd name="connsiteX61" fmla="*/ 1120186 w 1135063"/>
                    <a:gd name="connsiteY61" fmla="*/ 691974 h 1135063"/>
                    <a:gd name="connsiteX62" fmla="*/ 1108893 w 1135063"/>
                    <a:gd name="connsiteY62" fmla="*/ 734014 h 1135063"/>
                    <a:gd name="connsiteX63" fmla="*/ 1086305 w 1135063"/>
                    <a:gd name="connsiteY63" fmla="*/ 749301 h 1135063"/>
                    <a:gd name="connsiteX64" fmla="*/ 1040599 w 1135063"/>
                    <a:gd name="connsiteY64" fmla="*/ 736044 h 1135063"/>
                    <a:gd name="connsiteX65" fmla="*/ 1038311 w 1135063"/>
                    <a:gd name="connsiteY65" fmla="*/ 735380 h 1135063"/>
                    <a:gd name="connsiteX66" fmla="*/ 1027442 w 1135063"/>
                    <a:gd name="connsiteY66" fmla="*/ 770559 h 1135063"/>
                    <a:gd name="connsiteX67" fmla="*/ 1021499 w 1135063"/>
                    <a:gd name="connsiteY67" fmla="*/ 781561 h 1135063"/>
                    <a:gd name="connsiteX68" fmla="*/ 1032963 w 1135063"/>
                    <a:gd name="connsiteY68" fmla="*/ 788160 h 1135063"/>
                    <a:gd name="connsiteX69" fmla="*/ 1063361 w 1135063"/>
                    <a:gd name="connsiteY69" fmla="*/ 805657 h 1135063"/>
                    <a:gd name="connsiteX70" fmla="*/ 1070946 w 1135063"/>
                    <a:gd name="connsiteY70" fmla="*/ 832049 h 1135063"/>
                    <a:gd name="connsiteX71" fmla="*/ 1048192 w 1135063"/>
                    <a:gd name="connsiteY71" fmla="*/ 869752 h 1135063"/>
                    <a:gd name="connsiteX72" fmla="*/ 1021645 w 1135063"/>
                    <a:gd name="connsiteY72" fmla="*/ 873523 h 1135063"/>
                    <a:gd name="connsiteX73" fmla="*/ 983638 w 1135063"/>
                    <a:gd name="connsiteY73" fmla="*/ 851646 h 1135063"/>
                    <a:gd name="connsiteX74" fmla="*/ 981264 w 1135063"/>
                    <a:gd name="connsiteY74" fmla="*/ 856041 h 1135063"/>
                    <a:gd name="connsiteX75" fmla="*/ 950926 w 1135063"/>
                    <a:gd name="connsiteY75" fmla="*/ 892986 h 1135063"/>
                    <a:gd name="connsiteX76" fmla="*/ 959096 w 1135063"/>
                    <a:gd name="connsiteY76" fmla="*/ 901257 h 1135063"/>
                    <a:gd name="connsiteX77" fmla="*/ 984624 w 1135063"/>
                    <a:gd name="connsiteY77" fmla="*/ 927101 h 1135063"/>
                    <a:gd name="connsiteX78" fmla="*/ 984624 w 1135063"/>
                    <a:gd name="connsiteY78" fmla="*/ 953901 h 1135063"/>
                    <a:gd name="connsiteX79" fmla="*/ 954368 w 1135063"/>
                    <a:gd name="connsiteY79" fmla="*/ 984531 h 1135063"/>
                    <a:gd name="connsiteX80" fmla="*/ 927894 w 1135063"/>
                    <a:gd name="connsiteY80" fmla="*/ 984531 h 1135063"/>
                    <a:gd name="connsiteX81" fmla="*/ 896216 w 1135063"/>
                    <a:gd name="connsiteY81" fmla="*/ 950323 h 1135063"/>
                    <a:gd name="connsiteX82" fmla="*/ 856459 w 1135063"/>
                    <a:gd name="connsiteY82" fmla="*/ 983281 h 1135063"/>
                    <a:gd name="connsiteX83" fmla="*/ 861104 w 1135063"/>
                    <a:gd name="connsiteY83" fmla="*/ 991247 h 1135063"/>
                    <a:gd name="connsiteX84" fmla="*/ 878831 w 1135063"/>
                    <a:gd name="connsiteY84" fmla="*/ 1021645 h 1135063"/>
                    <a:gd name="connsiteX85" fmla="*/ 871191 w 1135063"/>
                    <a:gd name="connsiteY85" fmla="*/ 1048192 h 1135063"/>
                    <a:gd name="connsiteX86" fmla="*/ 832992 w 1135063"/>
                    <a:gd name="connsiteY86" fmla="*/ 1067153 h 1135063"/>
                    <a:gd name="connsiteX87" fmla="*/ 810072 w 1135063"/>
                    <a:gd name="connsiteY87" fmla="*/ 1063361 h 1135063"/>
                    <a:gd name="connsiteX88" fmla="*/ 787149 w 1135063"/>
                    <a:gd name="connsiteY88" fmla="*/ 1024053 h 1135063"/>
                    <a:gd name="connsiteX89" fmla="*/ 760901 w 1135063"/>
                    <a:gd name="connsiteY89" fmla="*/ 1038367 h 1135063"/>
                    <a:gd name="connsiteX90" fmla="*/ 737678 w 1135063"/>
                    <a:gd name="connsiteY90" fmla="*/ 1045610 h 1135063"/>
                    <a:gd name="connsiteX91" fmla="*/ 739775 w 1135063"/>
                    <a:gd name="connsiteY91" fmla="*/ 1052952 h 1135063"/>
                    <a:gd name="connsiteX92" fmla="*/ 749300 w 1135063"/>
                    <a:gd name="connsiteY92" fmla="*/ 1086305 h 1135063"/>
                    <a:gd name="connsiteX93" fmla="*/ 734248 w 1135063"/>
                    <a:gd name="connsiteY93" fmla="*/ 1108893 h 1135063"/>
                    <a:gd name="connsiteX94" fmla="*/ 696619 w 1135063"/>
                    <a:gd name="connsiteY94" fmla="*/ 1120186 h 1135063"/>
                    <a:gd name="connsiteX95" fmla="*/ 674041 w 1135063"/>
                    <a:gd name="connsiteY95" fmla="*/ 1108893 h 1135063"/>
                    <a:gd name="connsiteX96" fmla="*/ 666588 w 1135063"/>
                    <a:gd name="connsiteY96" fmla="*/ 1081555 h 1135063"/>
                    <a:gd name="connsiteX97" fmla="*/ 662918 w 1135063"/>
                    <a:gd name="connsiteY97" fmla="*/ 1068092 h 1135063"/>
                    <a:gd name="connsiteX98" fmla="*/ 609600 w 1135063"/>
                    <a:gd name="connsiteY98" fmla="*/ 1073492 h 1135063"/>
                    <a:gd name="connsiteX99" fmla="*/ 609600 w 1135063"/>
                    <a:gd name="connsiteY99" fmla="*/ 1081218 h 1135063"/>
                    <a:gd name="connsiteX100" fmla="*/ 609600 w 1135063"/>
                    <a:gd name="connsiteY100" fmla="*/ 1116212 h 1135063"/>
                    <a:gd name="connsiteX101" fmla="*/ 590701 w 1135063"/>
                    <a:gd name="connsiteY101" fmla="*/ 1135063 h 1135063"/>
                    <a:gd name="connsiteX102" fmla="*/ 549124 w 1135063"/>
                    <a:gd name="connsiteY102" fmla="*/ 1135063 h 1135063"/>
                    <a:gd name="connsiteX103" fmla="*/ 530225 w 1135063"/>
                    <a:gd name="connsiteY103" fmla="*/ 1116212 h 1135063"/>
                    <a:gd name="connsiteX104" fmla="*/ 530225 w 1135063"/>
                    <a:gd name="connsiteY104" fmla="*/ 1088833 h 1135063"/>
                    <a:gd name="connsiteX105" fmla="*/ 530225 w 1135063"/>
                    <a:gd name="connsiteY105" fmla="*/ 1074296 h 1135063"/>
                    <a:gd name="connsiteX106" fmla="*/ 475286 w 1135063"/>
                    <a:gd name="connsiteY106" fmla="*/ 1068732 h 1135063"/>
                    <a:gd name="connsiteX107" fmla="*/ 474082 w 1135063"/>
                    <a:gd name="connsiteY107" fmla="*/ 1073952 h 1135063"/>
                    <a:gd name="connsiteX108" fmla="*/ 466020 w 1135063"/>
                    <a:gd name="connsiteY108" fmla="*/ 1108893 h 1135063"/>
                    <a:gd name="connsiteX109" fmla="*/ 443090 w 1135063"/>
                    <a:gd name="connsiteY109" fmla="*/ 1120186 h 1135063"/>
                    <a:gd name="connsiteX110" fmla="*/ 401050 w 1135063"/>
                    <a:gd name="connsiteY110" fmla="*/ 1108893 h 1135063"/>
                    <a:gd name="connsiteX111" fmla="*/ 389585 w 1135063"/>
                    <a:gd name="connsiteY111" fmla="*/ 1086305 h 1135063"/>
                    <a:gd name="connsiteX112" fmla="*/ 399056 w 1135063"/>
                    <a:gd name="connsiteY112" fmla="*/ 1047121 h 1135063"/>
                    <a:gd name="connsiteX113" fmla="*/ 370989 w 1135063"/>
                    <a:gd name="connsiteY113" fmla="*/ 1038367 h 1135063"/>
                    <a:gd name="connsiteX114" fmla="*/ 350290 w 1135063"/>
                    <a:gd name="connsiteY114" fmla="*/ 1027079 h 1135063"/>
                    <a:gd name="connsiteX115" fmla="*/ 346903 w 1135063"/>
                    <a:gd name="connsiteY115" fmla="*/ 1032963 h 1135063"/>
                    <a:gd name="connsiteX116" fmla="*/ 329406 w 1135063"/>
                    <a:gd name="connsiteY116" fmla="*/ 1063361 h 1135063"/>
                    <a:gd name="connsiteX117" fmla="*/ 303014 w 1135063"/>
                    <a:gd name="connsiteY117" fmla="*/ 1067153 h 1135063"/>
                    <a:gd name="connsiteX118" fmla="*/ 265311 w 1135063"/>
                    <a:gd name="connsiteY118" fmla="*/ 1048192 h 1135063"/>
                    <a:gd name="connsiteX119" fmla="*/ 261541 w 1135063"/>
                    <a:gd name="connsiteY119" fmla="*/ 1021645 h 1135063"/>
                    <a:gd name="connsiteX120" fmla="*/ 280976 w 1135063"/>
                    <a:gd name="connsiteY120" fmla="*/ 987878 h 1135063"/>
                    <a:gd name="connsiteX121" fmla="*/ 239213 w 1135063"/>
                    <a:gd name="connsiteY121" fmla="*/ 953257 h 1135063"/>
                    <a:gd name="connsiteX122" fmla="*/ 233874 w 1135063"/>
                    <a:gd name="connsiteY122" fmla="*/ 958687 h 1135063"/>
                    <a:gd name="connsiteX123" fmla="*/ 208462 w 1135063"/>
                    <a:gd name="connsiteY123" fmla="*/ 984531 h 1135063"/>
                    <a:gd name="connsiteX124" fmla="*/ 182110 w 1135063"/>
                    <a:gd name="connsiteY124" fmla="*/ 984531 h 1135063"/>
                    <a:gd name="connsiteX125" fmla="*/ 151992 w 1135063"/>
                    <a:gd name="connsiteY125" fmla="*/ 953901 h 1135063"/>
                    <a:gd name="connsiteX126" fmla="*/ 151992 w 1135063"/>
                    <a:gd name="connsiteY126" fmla="*/ 927101 h 1135063"/>
                    <a:gd name="connsiteX127" fmla="*/ 183045 w 1135063"/>
                    <a:gd name="connsiteY127" fmla="*/ 895520 h 1135063"/>
                    <a:gd name="connsiteX128" fmla="*/ 150627 w 1135063"/>
                    <a:gd name="connsiteY128" fmla="*/ 856041 h 1135063"/>
                    <a:gd name="connsiteX129" fmla="*/ 149005 w 1135063"/>
                    <a:gd name="connsiteY129" fmla="*/ 853039 h 1135063"/>
                    <a:gd name="connsiteX130" fmla="*/ 143816 w 1135063"/>
                    <a:gd name="connsiteY130" fmla="*/ 856026 h 1135063"/>
                    <a:gd name="connsiteX131" fmla="*/ 113418 w 1135063"/>
                    <a:gd name="connsiteY131" fmla="*/ 873523 h 1135063"/>
                    <a:gd name="connsiteX132" fmla="*/ 86871 w 1135063"/>
                    <a:gd name="connsiteY132" fmla="*/ 869752 h 1135063"/>
                    <a:gd name="connsiteX133" fmla="*/ 67910 w 1135063"/>
                    <a:gd name="connsiteY133" fmla="*/ 832049 h 1135063"/>
                    <a:gd name="connsiteX134" fmla="*/ 75494 w 1135063"/>
                    <a:gd name="connsiteY134" fmla="*/ 805657 h 1135063"/>
                    <a:gd name="connsiteX135" fmla="*/ 112043 w 1135063"/>
                    <a:gd name="connsiteY135" fmla="*/ 784620 h 1135063"/>
                    <a:gd name="connsiteX136" fmla="*/ 104448 w 1135063"/>
                    <a:gd name="connsiteY136" fmla="*/ 770559 h 1135063"/>
                    <a:gd name="connsiteX137" fmla="*/ 93971 w 1135063"/>
                    <a:gd name="connsiteY137" fmla="*/ 736648 h 1135063"/>
                    <a:gd name="connsiteX138" fmla="*/ 83699 w 1135063"/>
                    <a:gd name="connsiteY138" fmla="*/ 739627 h 1135063"/>
                    <a:gd name="connsiteX139" fmla="*/ 50346 w 1135063"/>
                    <a:gd name="connsiteY139" fmla="*/ 749301 h 1135063"/>
                    <a:gd name="connsiteX140" fmla="*/ 27759 w 1135063"/>
                    <a:gd name="connsiteY140" fmla="*/ 734014 h 1135063"/>
                    <a:gd name="connsiteX141" fmla="*/ 16465 w 1135063"/>
                    <a:gd name="connsiteY141" fmla="*/ 691974 h 1135063"/>
                    <a:gd name="connsiteX142" fmla="*/ 31523 w 1135063"/>
                    <a:gd name="connsiteY142" fmla="*/ 669044 h 1135063"/>
                    <a:gd name="connsiteX143" fmla="*/ 73537 w 1135063"/>
                    <a:gd name="connsiteY143" fmla="*/ 658888 h 1135063"/>
                    <a:gd name="connsiteX144" fmla="*/ 68114 w 1135063"/>
                    <a:gd name="connsiteY144" fmla="*/ 604838 h 1135063"/>
                    <a:gd name="connsiteX145" fmla="*/ 54553 w 1135063"/>
                    <a:gd name="connsiteY145" fmla="*/ 604838 h 1135063"/>
                    <a:gd name="connsiteX146" fmla="*/ 19100 w 1135063"/>
                    <a:gd name="connsiteY146" fmla="*/ 604838 h 1135063"/>
                    <a:gd name="connsiteX147" fmla="*/ 0 w 1135063"/>
                    <a:gd name="connsiteY147" fmla="*/ 589915 h 1135063"/>
                    <a:gd name="connsiteX148" fmla="*/ 0 w 1135063"/>
                    <a:gd name="connsiteY148" fmla="*/ 545147 h 1135063"/>
                    <a:gd name="connsiteX149" fmla="*/ 19100 w 1135063"/>
                    <a:gd name="connsiteY149" fmla="*/ 530225 h 1135063"/>
                    <a:gd name="connsiteX150" fmla="*/ 67684 w 1135063"/>
                    <a:gd name="connsiteY150" fmla="*/ 530225 h 1135063"/>
                    <a:gd name="connsiteX151" fmla="*/ 69548 w 1135063"/>
                    <a:gd name="connsiteY151" fmla="*/ 530225 h 1135063"/>
                    <a:gd name="connsiteX152" fmla="*/ 75073 w 1135063"/>
                    <a:gd name="connsiteY152" fmla="*/ 475150 h 1135063"/>
                    <a:gd name="connsiteX153" fmla="*/ 64876 w 1135063"/>
                    <a:gd name="connsiteY153" fmla="*/ 472723 h 1135063"/>
                    <a:gd name="connsiteX154" fmla="*/ 31523 w 1135063"/>
                    <a:gd name="connsiteY154" fmla="*/ 464785 h 1135063"/>
                    <a:gd name="connsiteX155" fmla="*/ 16465 w 1135063"/>
                    <a:gd name="connsiteY155" fmla="*/ 442207 h 1135063"/>
                    <a:gd name="connsiteX156" fmla="*/ 27759 w 1135063"/>
                    <a:gd name="connsiteY156" fmla="*/ 400815 h 1135063"/>
                    <a:gd name="connsiteX157" fmla="*/ 50346 w 1135063"/>
                    <a:gd name="connsiteY157" fmla="*/ 385763 h 1135063"/>
                    <a:gd name="connsiteX158" fmla="*/ 96052 w 1135063"/>
                    <a:gd name="connsiteY158" fmla="*/ 398816 h 1135063"/>
                    <a:gd name="connsiteX159" fmla="*/ 98082 w 1135063"/>
                    <a:gd name="connsiteY159" fmla="*/ 399396 h 1135063"/>
                    <a:gd name="connsiteX160" fmla="*/ 104448 w 1135063"/>
                    <a:gd name="connsiteY160" fmla="*/ 378793 h 1135063"/>
                    <a:gd name="connsiteX161" fmla="*/ 118044 w 1135063"/>
                    <a:gd name="connsiteY161" fmla="*/ 353625 h 1135063"/>
                    <a:gd name="connsiteX162" fmla="*/ 105892 w 1135063"/>
                    <a:gd name="connsiteY162" fmla="*/ 346539 h 1135063"/>
                    <a:gd name="connsiteX163" fmla="*/ 75494 w 1135063"/>
                    <a:gd name="connsiteY163" fmla="*/ 328812 h 1135063"/>
                    <a:gd name="connsiteX164" fmla="*/ 67910 w 1135063"/>
                    <a:gd name="connsiteY164" fmla="*/ 302072 h 1135063"/>
                    <a:gd name="connsiteX165" fmla="*/ 86871 w 1135063"/>
                    <a:gd name="connsiteY165" fmla="*/ 263873 h 1135063"/>
                    <a:gd name="connsiteX166" fmla="*/ 100145 w 1135063"/>
                    <a:gd name="connsiteY166" fmla="*/ 256233 h 1135063"/>
                    <a:gd name="connsiteX167" fmla="*/ 113418 w 1135063"/>
                    <a:gd name="connsiteY167" fmla="*/ 260053 h 1135063"/>
                    <a:gd name="connsiteX168" fmla="*/ 155075 w 1135063"/>
                    <a:gd name="connsiteY168" fmla="*/ 284345 h 1135063"/>
                    <a:gd name="connsiteX169" fmla="*/ 157045 w 1135063"/>
                    <a:gd name="connsiteY169" fmla="*/ 285494 h 1135063"/>
                    <a:gd name="connsiteX170" fmla="*/ 190005 w 1135063"/>
                    <a:gd name="connsiteY170" fmla="*/ 245357 h 1135063"/>
                    <a:gd name="connsiteX171" fmla="*/ 177404 w 1135063"/>
                    <a:gd name="connsiteY171" fmla="*/ 232697 h 1135063"/>
                    <a:gd name="connsiteX172" fmla="*/ 151992 w 1135063"/>
                    <a:gd name="connsiteY172" fmla="*/ 207169 h 1135063"/>
                    <a:gd name="connsiteX173" fmla="*/ 151992 w 1135063"/>
                    <a:gd name="connsiteY173" fmla="*/ 180695 h 1135063"/>
                    <a:gd name="connsiteX174" fmla="*/ 182110 w 1135063"/>
                    <a:gd name="connsiteY174" fmla="*/ 150439 h 1135063"/>
                    <a:gd name="connsiteX175" fmla="*/ 195286 w 1135063"/>
                    <a:gd name="connsiteY175" fmla="*/ 144766 h 1135063"/>
                    <a:gd name="connsiteX176" fmla="*/ 208462 w 1135063"/>
                    <a:gd name="connsiteY176" fmla="*/ 150439 h 1135063"/>
                    <a:gd name="connsiteX177" fmla="*/ 243285 w 1135063"/>
                    <a:gd name="connsiteY177" fmla="*/ 185422 h 1135063"/>
                    <a:gd name="connsiteX178" fmla="*/ 247265 w 1135063"/>
                    <a:gd name="connsiteY178" fmla="*/ 189420 h 1135063"/>
                    <a:gd name="connsiteX179" fmla="*/ 285911 w 1135063"/>
                    <a:gd name="connsiteY179" fmla="*/ 157383 h 1135063"/>
                    <a:gd name="connsiteX180" fmla="*/ 286623 w 1135063"/>
                    <a:gd name="connsiteY180" fmla="*/ 156995 h 1135063"/>
                    <a:gd name="connsiteX181" fmla="*/ 279037 w 1135063"/>
                    <a:gd name="connsiteY181" fmla="*/ 143816 h 1135063"/>
                    <a:gd name="connsiteX182" fmla="*/ 261541 w 1135063"/>
                    <a:gd name="connsiteY182" fmla="*/ 113418 h 1135063"/>
                    <a:gd name="connsiteX183" fmla="*/ 269081 w 1135063"/>
                    <a:gd name="connsiteY183" fmla="*/ 86871 h 1135063"/>
                    <a:gd name="connsiteX184" fmla="*/ 303014 w 1135063"/>
                    <a:gd name="connsiteY184" fmla="*/ 67910 h 1135063"/>
                    <a:gd name="connsiteX185" fmla="*/ 316210 w 1135063"/>
                    <a:gd name="connsiteY185" fmla="*/ 64117 h 1135063"/>
                    <a:gd name="connsiteX186" fmla="*/ 329406 w 1135063"/>
                    <a:gd name="connsiteY186" fmla="*/ 71702 h 1135063"/>
                    <a:gd name="connsiteX187" fmla="*/ 353383 w 1135063"/>
                    <a:gd name="connsiteY187" fmla="*/ 113359 h 1135063"/>
                    <a:gd name="connsiteX188" fmla="*/ 356549 w 1135063"/>
                    <a:gd name="connsiteY188" fmla="*/ 118859 h 1135063"/>
                    <a:gd name="connsiteX189" fmla="*/ 370989 w 1135063"/>
                    <a:gd name="connsiteY189" fmla="*/ 110985 h 1135063"/>
                    <a:gd name="connsiteX190" fmla="*/ 402267 w 1135063"/>
                    <a:gd name="connsiteY190" fmla="*/ 101229 h 1135063"/>
                    <a:gd name="connsiteX191" fmla="*/ 397647 w 1135063"/>
                    <a:gd name="connsiteY191" fmla="*/ 82112 h 1135063"/>
                    <a:gd name="connsiteX192" fmla="*/ 389585 w 1135063"/>
                    <a:gd name="connsiteY192" fmla="*/ 48759 h 1135063"/>
                    <a:gd name="connsiteX193" fmla="*/ 401050 w 1135063"/>
                    <a:gd name="connsiteY193" fmla="*/ 26172 h 1135063"/>
                    <a:gd name="connsiteX194" fmla="*/ 443090 w 1135063"/>
                    <a:gd name="connsiteY194" fmla="*/ 14878 h 1135063"/>
                    <a:gd name="connsiteX195" fmla="*/ 466020 w 1135063"/>
                    <a:gd name="connsiteY195" fmla="*/ 26172 h 1135063"/>
                    <a:gd name="connsiteX196" fmla="*/ 477068 w 1135063"/>
                    <a:gd name="connsiteY196" fmla="*/ 74053 h 1135063"/>
                    <a:gd name="connsiteX197" fmla="*/ 478508 w 1135063"/>
                    <a:gd name="connsiteY197" fmla="*/ 80294 h 1135063"/>
                    <a:gd name="connsiteX198" fmla="*/ 530225 w 1135063"/>
                    <a:gd name="connsiteY198" fmla="*/ 75056 h 1135063"/>
                    <a:gd name="connsiteX199" fmla="*/ 530225 w 1135063"/>
                    <a:gd name="connsiteY199" fmla="*/ 74419 h 1135063"/>
                    <a:gd name="connsiteX200" fmla="*/ 530225 w 1135063"/>
                    <a:gd name="connsiteY200" fmla="*/ 18851 h 1135063"/>
                    <a:gd name="connsiteX201" fmla="*/ 549124 w 1135063"/>
                    <a:gd name="connsiteY201" fmla="*/ 0 h 1135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</a:cxnLst>
                  <a:rect l="l" t="t" r="r" b="b"/>
                  <a:pathLst>
                    <a:path w="1135063" h="1135063">
                      <a:moveTo>
                        <a:pt x="549124" y="0"/>
                      </a:moveTo>
                      <a:cubicBezTo>
                        <a:pt x="590701" y="0"/>
                        <a:pt x="590701" y="0"/>
                        <a:pt x="590701" y="0"/>
                      </a:cubicBezTo>
                      <a:cubicBezTo>
                        <a:pt x="598261" y="0"/>
                        <a:pt x="609600" y="7540"/>
                        <a:pt x="609600" y="18851"/>
                      </a:cubicBezTo>
                      <a:cubicBezTo>
                        <a:pt x="609600" y="39588"/>
                        <a:pt x="609600" y="55141"/>
                        <a:pt x="609600" y="66805"/>
                      </a:cubicBezTo>
                      <a:lnTo>
                        <a:pt x="609600" y="75860"/>
                      </a:lnTo>
                      <a:lnTo>
                        <a:pt x="659128" y="80876"/>
                      </a:lnTo>
                      <a:lnTo>
                        <a:pt x="664516" y="61112"/>
                      </a:lnTo>
                      <a:cubicBezTo>
                        <a:pt x="674041" y="26172"/>
                        <a:pt x="674041" y="26172"/>
                        <a:pt x="674041" y="26172"/>
                      </a:cubicBezTo>
                      <a:cubicBezTo>
                        <a:pt x="674041" y="18642"/>
                        <a:pt x="685330" y="11113"/>
                        <a:pt x="696619" y="14878"/>
                      </a:cubicBezTo>
                      <a:cubicBezTo>
                        <a:pt x="734248" y="26172"/>
                        <a:pt x="734248" y="26172"/>
                        <a:pt x="734248" y="26172"/>
                      </a:cubicBezTo>
                      <a:cubicBezTo>
                        <a:pt x="745537" y="26172"/>
                        <a:pt x="749300" y="37465"/>
                        <a:pt x="749300" y="48759"/>
                      </a:cubicBezTo>
                      <a:cubicBezTo>
                        <a:pt x="743656" y="68524"/>
                        <a:pt x="739422" y="83347"/>
                        <a:pt x="736247" y="94465"/>
                      </a:cubicBezTo>
                      <a:lnTo>
                        <a:pt x="733932" y="102573"/>
                      </a:lnTo>
                      <a:lnTo>
                        <a:pt x="760901" y="110985"/>
                      </a:lnTo>
                      <a:lnTo>
                        <a:pt x="780827" y="121852"/>
                      </a:lnTo>
                      <a:lnTo>
                        <a:pt x="792346" y="102100"/>
                      </a:lnTo>
                      <a:cubicBezTo>
                        <a:pt x="810072" y="71702"/>
                        <a:pt x="810072" y="71702"/>
                        <a:pt x="810072" y="71702"/>
                      </a:cubicBezTo>
                      <a:cubicBezTo>
                        <a:pt x="811982" y="67910"/>
                        <a:pt x="815802" y="65065"/>
                        <a:pt x="820100" y="64117"/>
                      </a:cubicBezTo>
                      <a:cubicBezTo>
                        <a:pt x="824397" y="63169"/>
                        <a:pt x="829172" y="64117"/>
                        <a:pt x="832992" y="67910"/>
                      </a:cubicBezTo>
                      <a:cubicBezTo>
                        <a:pt x="871191" y="86871"/>
                        <a:pt x="871191" y="86871"/>
                        <a:pt x="871191" y="86871"/>
                      </a:cubicBezTo>
                      <a:cubicBezTo>
                        <a:pt x="878831" y="90664"/>
                        <a:pt x="882651" y="102041"/>
                        <a:pt x="878831" y="113418"/>
                      </a:cubicBezTo>
                      <a:cubicBezTo>
                        <a:pt x="868326" y="131432"/>
                        <a:pt x="860448" y="144942"/>
                        <a:pt x="854539" y="155075"/>
                      </a:cubicBezTo>
                      <a:lnTo>
                        <a:pt x="850842" y="161414"/>
                      </a:lnTo>
                      <a:lnTo>
                        <a:pt x="888409" y="192557"/>
                      </a:lnTo>
                      <a:lnTo>
                        <a:pt x="903961" y="175967"/>
                      </a:lnTo>
                      <a:cubicBezTo>
                        <a:pt x="927894" y="150439"/>
                        <a:pt x="927894" y="150439"/>
                        <a:pt x="927894" y="150439"/>
                      </a:cubicBezTo>
                      <a:cubicBezTo>
                        <a:pt x="931676" y="146657"/>
                        <a:pt x="936404" y="144766"/>
                        <a:pt x="941131" y="144766"/>
                      </a:cubicBezTo>
                      <a:cubicBezTo>
                        <a:pt x="945859" y="144766"/>
                        <a:pt x="950586" y="146657"/>
                        <a:pt x="954368" y="150439"/>
                      </a:cubicBezTo>
                      <a:cubicBezTo>
                        <a:pt x="984624" y="180695"/>
                        <a:pt x="984624" y="180695"/>
                        <a:pt x="984624" y="180695"/>
                      </a:cubicBezTo>
                      <a:cubicBezTo>
                        <a:pt x="992188" y="188259"/>
                        <a:pt x="992188" y="199605"/>
                        <a:pt x="984624" y="207169"/>
                      </a:cubicBezTo>
                      <a:cubicBezTo>
                        <a:pt x="969496" y="222297"/>
                        <a:pt x="958150" y="233643"/>
                        <a:pt x="949641" y="242152"/>
                      </a:cubicBezTo>
                      <a:lnTo>
                        <a:pt x="943937" y="247856"/>
                      </a:lnTo>
                      <a:lnTo>
                        <a:pt x="975873" y="286745"/>
                      </a:lnTo>
                      <a:lnTo>
                        <a:pt x="991247" y="277780"/>
                      </a:lnTo>
                      <a:cubicBezTo>
                        <a:pt x="1021645" y="260053"/>
                        <a:pt x="1021645" y="260053"/>
                        <a:pt x="1021645" y="260053"/>
                      </a:cubicBezTo>
                      <a:cubicBezTo>
                        <a:pt x="1027334" y="256233"/>
                        <a:pt x="1033022" y="255278"/>
                        <a:pt x="1037763" y="256233"/>
                      </a:cubicBezTo>
                      <a:cubicBezTo>
                        <a:pt x="1042503" y="257188"/>
                        <a:pt x="1046295" y="260053"/>
                        <a:pt x="1048192" y="263873"/>
                      </a:cubicBezTo>
                      <a:cubicBezTo>
                        <a:pt x="1070946" y="302072"/>
                        <a:pt x="1070946" y="302072"/>
                        <a:pt x="1070946" y="302072"/>
                      </a:cubicBezTo>
                      <a:cubicBezTo>
                        <a:pt x="1074738" y="309712"/>
                        <a:pt x="1070946" y="321172"/>
                        <a:pt x="1063361" y="328812"/>
                      </a:cubicBezTo>
                      <a:cubicBezTo>
                        <a:pt x="1045347" y="339316"/>
                        <a:pt x="1031837" y="347195"/>
                        <a:pt x="1021704" y="353104"/>
                      </a:cubicBezTo>
                      <a:lnTo>
                        <a:pt x="1015515" y="356713"/>
                      </a:lnTo>
                      <a:lnTo>
                        <a:pt x="1027442" y="378793"/>
                      </a:lnTo>
                      <a:lnTo>
                        <a:pt x="1034194" y="400645"/>
                      </a:lnTo>
                      <a:lnTo>
                        <a:pt x="1052952" y="395288"/>
                      </a:lnTo>
                      <a:cubicBezTo>
                        <a:pt x="1086305" y="385763"/>
                        <a:pt x="1086305" y="385763"/>
                        <a:pt x="1086305" y="385763"/>
                      </a:cubicBezTo>
                      <a:cubicBezTo>
                        <a:pt x="1097599" y="385763"/>
                        <a:pt x="1108893" y="389526"/>
                        <a:pt x="1108893" y="400815"/>
                      </a:cubicBezTo>
                      <a:cubicBezTo>
                        <a:pt x="1120186" y="442207"/>
                        <a:pt x="1120186" y="442207"/>
                        <a:pt x="1120186" y="442207"/>
                      </a:cubicBezTo>
                      <a:cubicBezTo>
                        <a:pt x="1123951" y="449733"/>
                        <a:pt x="1116422" y="461022"/>
                        <a:pt x="1108893" y="464785"/>
                      </a:cubicBezTo>
                      <a:cubicBezTo>
                        <a:pt x="1088187" y="469489"/>
                        <a:pt x="1072658" y="473017"/>
                        <a:pt x="1061011" y="475662"/>
                      </a:cubicBezTo>
                      <a:lnTo>
                        <a:pt x="1056960" y="476583"/>
                      </a:lnTo>
                      <a:lnTo>
                        <a:pt x="1062342" y="530225"/>
                      </a:lnTo>
                      <a:lnTo>
                        <a:pt x="1081218" y="530225"/>
                      </a:lnTo>
                      <a:cubicBezTo>
                        <a:pt x="1116212" y="530225"/>
                        <a:pt x="1116212" y="530225"/>
                        <a:pt x="1116212" y="530225"/>
                      </a:cubicBezTo>
                      <a:cubicBezTo>
                        <a:pt x="1127523" y="530225"/>
                        <a:pt x="1135063" y="537686"/>
                        <a:pt x="1135063" y="545147"/>
                      </a:cubicBezTo>
                      <a:cubicBezTo>
                        <a:pt x="1135063" y="589915"/>
                        <a:pt x="1135063" y="589915"/>
                        <a:pt x="1135063" y="589915"/>
                      </a:cubicBezTo>
                      <a:cubicBezTo>
                        <a:pt x="1135063" y="597377"/>
                        <a:pt x="1127523" y="604838"/>
                        <a:pt x="1116212" y="604838"/>
                      </a:cubicBezTo>
                      <a:cubicBezTo>
                        <a:pt x="1095475" y="604838"/>
                        <a:pt x="1079922" y="604838"/>
                        <a:pt x="1068258" y="604838"/>
                      </a:cubicBezTo>
                      <a:lnTo>
                        <a:pt x="1063776" y="604838"/>
                      </a:lnTo>
                      <a:lnTo>
                        <a:pt x="1058501" y="657417"/>
                      </a:lnTo>
                      <a:lnTo>
                        <a:pt x="1073952" y="660982"/>
                      </a:lnTo>
                      <a:cubicBezTo>
                        <a:pt x="1108893" y="669044"/>
                        <a:pt x="1108893" y="669044"/>
                        <a:pt x="1108893" y="669044"/>
                      </a:cubicBezTo>
                      <a:cubicBezTo>
                        <a:pt x="1116422" y="672865"/>
                        <a:pt x="1123951" y="684331"/>
                        <a:pt x="1120186" y="691974"/>
                      </a:cubicBezTo>
                      <a:cubicBezTo>
                        <a:pt x="1108893" y="734014"/>
                        <a:pt x="1108893" y="734014"/>
                        <a:pt x="1108893" y="734014"/>
                      </a:cubicBezTo>
                      <a:cubicBezTo>
                        <a:pt x="1108893" y="745479"/>
                        <a:pt x="1097599" y="749301"/>
                        <a:pt x="1086305" y="749301"/>
                      </a:cubicBezTo>
                      <a:cubicBezTo>
                        <a:pt x="1066540" y="743568"/>
                        <a:pt x="1051717" y="739269"/>
                        <a:pt x="1040599" y="736044"/>
                      </a:cubicBezTo>
                      <a:lnTo>
                        <a:pt x="1038311" y="735380"/>
                      </a:lnTo>
                      <a:lnTo>
                        <a:pt x="1027442" y="770559"/>
                      </a:lnTo>
                      <a:lnTo>
                        <a:pt x="1021499" y="781561"/>
                      </a:lnTo>
                      <a:lnTo>
                        <a:pt x="1032963" y="788160"/>
                      </a:lnTo>
                      <a:cubicBezTo>
                        <a:pt x="1063361" y="805657"/>
                        <a:pt x="1063361" y="805657"/>
                        <a:pt x="1063361" y="805657"/>
                      </a:cubicBezTo>
                      <a:cubicBezTo>
                        <a:pt x="1070946" y="813197"/>
                        <a:pt x="1074738" y="824508"/>
                        <a:pt x="1070946" y="832049"/>
                      </a:cubicBezTo>
                      <a:cubicBezTo>
                        <a:pt x="1048192" y="869752"/>
                        <a:pt x="1048192" y="869752"/>
                        <a:pt x="1048192" y="869752"/>
                      </a:cubicBezTo>
                      <a:cubicBezTo>
                        <a:pt x="1044399" y="877293"/>
                        <a:pt x="1033022" y="881063"/>
                        <a:pt x="1021645" y="873523"/>
                      </a:cubicBezTo>
                      <a:lnTo>
                        <a:pt x="983638" y="851646"/>
                      </a:lnTo>
                      <a:lnTo>
                        <a:pt x="981264" y="856041"/>
                      </a:lnTo>
                      <a:lnTo>
                        <a:pt x="950926" y="892986"/>
                      </a:lnTo>
                      <a:lnTo>
                        <a:pt x="959096" y="901257"/>
                      </a:lnTo>
                      <a:cubicBezTo>
                        <a:pt x="984624" y="927101"/>
                        <a:pt x="984624" y="927101"/>
                        <a:pt x="984624" y="927101"/>
                      </a:cubicBezTo>
                      <a:cubicBezTo>
                        <a:pt x="992188" y="934758"/>
                        <a:pt x="992188" y="946244"/>
                        <a:pt x="984624" y="953901"/>
                      </a:cubicBezTo>
                      <a:cubicBezTo>
                        <a:pt x="954368" y="984531"/>
                        <a:pt x="954368" y="984531"/>
                        <a:pt x="954368" y="984531"/>
                      </a:cubicBezTo>
                      <a:cubicBezTo>
                        <a:pt x="946804" y="992188"/>
                        <a:pt x="935458" y="992188"/>
                        <a:pt x="927894" y="984531"/>
                      </a:cubicBezTo>
                      <a:lnTo>
                        <a:pt x="896216" y="950323"/>
                      </a:lnTo>
                      <a:lnTo>
                        <a:pt x="856459" y="983281"/>
                      </a:lnTo>
                      <a:lnTo>
                        <a:pt x="861104" y="991247"/>
                      </a:lnTo>
                      <a:cubicBezTo>
                        <a:pt x="878831" y="1021645"/>
                        <a:pt x="878831" y="1021645"/>
                        <a:pt x="878831" y="1021645"/>
                      </a:cubicBezTo>
                      <a:cubicBezTo>
                        <a:pt x="882651" y="1033022"/>
                        <a:pt x="878831" y="1044399"/>
                        <a:pt x="871191" y="1048192"/>
                      </a:cubicBezTo>
                      <a:cubicBezTo>
                        <a:pt x="832992" y="1067153"/>
                        <a:pt x="832992" y="1067153"/>
                        <a:pt x="832992" y="1067153"/>
                      </a:cubicBezTo>
                      <a:cubicBezTo>
                        <a:pt x="825352" y="1074738"/>
                        <a:pt x="813892" y="1070946"/>
                        <a:pt x="810072" y="1063361"/>
                      </a:cubicBezTo>
                      <a:lnTo>
                        <a:pt x="787149" y="1024053"/>
                      </a:lnTo>
                      <a:lnTo>
                        <a:pt x="760901" y="1038367"/>
                      </a:lnTo>
                      <a:lnTo>
                        <a:pt x="737678" y="1045610"/>
                      </a:lnTo>
                      <a:lnTo>
                        <a:pt x="739775" y="1052952"/>
                      </a:lnTo>
                      <a:cubicBezTo>
                        <a:pt x="749300" y="1086305"/>
                        <a:pt x="749300" y="1086305"/>
                        <a:pt x="749300" y="1086305"/>
                      </a:cubicBezTo>
                      <a:cubicBezTo>
                        <a:pt x="749300" y="1097599"/>
                        <a:pt x="745537" y="1108893"/>
                        <a:pt x="734248" y="1108893"/>
                      </a:cubicBezTo>
                      <a:cubicBezTo>
                        <a:pt x="696619" y="1120186"/>
                        <a:pt x="696619" y="1120186"/>
                        <a:pt x="696619" y="1120186"/>
                      </a:cubicBezTo>
                      <a:cubicBezTo>
                        <a:pt x="685330" y="1123951"/>
                        <a:pt x="674041" y="1116422"/>
                        <a:pt x="674041" y="1108893"/>
                      </a:cubicBezTo>
                      <a:cubicBezTo>
                        <a:pt x="671219" y="1098540"/>
                        <a:pt x="668749" y="1089481"/>
                        <a:pt x="666588" y="1081555"/>
                      </a:cubicBezTo>
                      <a:lnTo>
                        <a:pt x="662918" y="1068092"/>
                      </a:lnTo>
                      <a:lnTo>
                        <a:pt x="609600" y="1073492"/>
                      </a:lnTo>
                      <a:lnTo>
                        <a:pt x="609600" y="1081218"/>
                      </a:lnTo>
                      <a:cubicBezTo>
                        <a:pt x="609600" y="1116212"/>
                        <a:pt x="609600" y="1116212"/>
                        <a:pt x="609600" y="1116212"/>
                      </a:cubicBezTo>
                      <a:cubicBezTo>
                        <a:pt x="609600" y="1127523"/>
                        <a:pt x="598261" y="1135063"/>
                        <a:pt x="590701" y="1135063"/>
                      </a:cubicBezTo>
                      <a:cubicBezTo>
                        <a:pt x="549124" y="1135063"/>
                        <a:pt x="549124" y="1135063"/>
                        <a:pt x="549124" y="1135063"/>
                      </a:cubicBezTo>
                      <a:cubicBezTo>
                        <a:pt x="537785" y="1135063"/>
                        <a:pt x="530225" y="1127523"/>
                        <a:pt x="530225" y="1116212"/>
                      </a:cubicBezTo>
                      <a:cubicBezTo>
                        <a:pt x="530225" y="1105843"/>
                        <a:pt x="530225" y="1096771"/>
                        <a:pt x="530225" y="1088833"/>
                      </a:cubicBezTo>
                      <a:lnTo>
                        <a:pt x="530225" y="1074296"/>
                      </a:lnTo>
                      <a:lnTo>
                        <a:pt x="475286" y="1068732"/>
                      </a:lnTo>
                      <a:lnTo>
                        <a:pt x="474082" y="1073952"/>
                      </a:lnTo>
                      <a:cubicBezTo>
                        <a:pt x="466020" y="1108893"/>
                        <a:pt x="466020" y="1108893"/>
                        <a:pt x="466020" y="1108893"/>
                      </a:cubicBezTo>
                      <a:cubicBezTo>
                        <a:pt x="462199" y="1116422"/>
                        <a:pt x="450733" y="1123951"/>
                        <a:pt x="443090" y="1120186"/>
                      </a:cubicBezTo>
                      <a:cubicBezTo>
                        <a:pt x="401050" y="1108893"/>
                        <a:pt x="401050" y="1108893"/>
                        <a:pt x="401050" y="1108893"/>
                      </a:cubicBezTo>
                      <a:cubicBezTo>
                        <a:pt x="389585" y="1108893"/>
                        <a:pt x="385763" y="1097599"/>
                        <a:pt x="389585" y="1086305"/>
                      </a:cubicBezTo>
                      <a:lnTo>
                        <a:pt x="399056" y="1047121"/>
                      </a:lnTo>
                      <a:lnTo>
                        <a:pt x="370989" y="1038367"/>
                      </a:lnTo>
                      <a:lnTo>
                        <a:pt x="350290" y="1027079"/>
                      </a:lnTo>
                      <a:lnTo>
                        <a:pt x="346903" y="1032963"/>
                      </a:lnTo>
                      <a:cubicBezTo>
                        <a:pt x="329406" y="1063361"/>
                        <a:pt x="329406" y="1063361"/>
                        <a:pt x="329406" y="1063361"/>
                      </a:cubicBezTo>
                      <a:cubicBezTo>
                        <a:pt x="321866" y="1070946"/>
                        <a:pt x="310555" y="1074738"/>
                        <a:pt x="303014" y="1067153"/>
                      </a:cubicBezTo>
                      <a:cubicBezTo>
                        <a:pt x="265311" y="1048192"/>
                        <a:pt x="265311" y="1048192"/>
                        <a:pt x="265311" y="1048192"/>
                      </a:cubicBezTo>
                      <a:cubicBezTo>
                        <a:pt x="257770" y="1044399"/>
                        <a:pt x="254000" y="1033022"/>
                        <a:pt x="261541" y="1021645"/>
                      </a:cubicBezTo>
                      <a:lnTo>
                        <a:pt x="280976" y="987878"/>
                      </a:lnTo>
                      <a:lnTo>
                        <a:pt x="239213" y="953257"/>
                      </a:lnTo>
                      <a:lnTo>
                        <a:pt x="233874" y="958687"/>
                      </a:lnTo>
                      <a:cubicBezTo>
                        <a:pt x="208462" y="984531"/>
                        <a:pt x="208462" y="984531"/>
                        <a:pt x="208462" y="984531"/>
                      </a:cubicBezTo>
                      <a:cubicBezTo>
                        <a:pt x="200933" y="992188"/>
                        <a:pt x="189639" y="992188"/>
                        <a:pt x="182110" y="984531"/>
                      </a:cubicBezTo>
                      <a:cubicBezTo>
                        <a:pt x="151992" y="953901"/>
                        <a:pt x="151992" y="953901"/>
                        <a:pt x="151992" y="953901"/>
                      </a:cubicBezTo>
                      <a:cubicBezTo>
                        <a:pt x="144463" y="946244"/>
                        <a:pt x="144463" y="934758"/>
                        <a:pt x="151992" y="927101"/>
                      </a:cubicBezTo>
                      <a:lnTo>
                        <a:pt x="183045" y="895520"/>
                      </a:lnTo>
                      <a:lnTo>
                        <a:pt x="150627" y="856041"/>
                      </a:lnTo>
                      <a:lnTo>
                        <a:pt x="149005" y="853039"/>
                      </a:lnTo>
                      <a:lnTo>
                        <a:pt x="143816" y="856026"/>
                      </a:lnTo>
                      <a:cubicBezTo>
                        <a:pt x="113418" y="873523"/>
                        <a:pt x="113418" y="873523"/>
                        <a:pt x="113418" y="873523"/>
                      </a:cubicBezTo>
                      <a:cubicBezTo>
                        <a:pt x="105833" y="881063"/>
                        <a:pt x="94456" y="877293"/>
                        <a:pt x="86871" y="869752"/>
                      </a:cubicBezTo>
                      <a:cubicBezTo>
                        <a:pt x="67910" y="832049"/>
                        <a:pt x="67910" y="832049"/>
                        <a:pt x="67910" y="832049"/>
                      </a:cubicBezTo>
                      <a:cubicBezTo>
                        <a:pt x="60325" y="824508"/>
                        <a:pt x="64117" y="813197"/>
                        <a:pt x="75494" y="805657"/>
                      </a:cubicBezTo>
                      <a:lnTo>
                        <a:pt x="112043" y="784620"/>
                      </a:lnTo>
                      <a:lnTo>
                        <a:pt x="104448" y="770559"/>
                      </a:lnTo>
                      <a:lnTo>
                        <a:pt x="93971" y="736648"/>
                      </a:lnTo>
                      <a:lnTo>
                        <a:pt x="83699" y="739627"/>
                      </a:lnTo>
                      <a:cubicBezTo>
                        <a:pt x="50346" y="749301"/>
                        <a:pt x="50346" y="749301"/>
                        <a:pt x="50346" y="749301"/>
                      </a:cubicBezTo>
                      <a:cubicBezTo>
                        <a:pt x="39052" y="749301"/>
                        <a:pt x="31523" y="745479"/>
                        <a:pt x="27759" y="734014"/>
                      </a:cubicBezTo>
                      <a:cubicBezTo>
                        <a:pt x="16465" y="691974"/>
                        <a:pt x="16465" y="691974"/>
                        <a:pt x="16465" y="691974"/>
                      </a:cubicBezTo>
                      <a:cubicBezTo>
                        <a:pt x="12700" y="684331"/>
                        <a:pt x="20229" y="672865"/>
                        <a:pt x="31523" y="669044"/>
                      </a:cubicBezTo>
                      <a:lnTo>
                        <a:pt x="73537" y="658888"/>
                      </a:lnTo>
                      <a:lnTo>
                        <a:pt x="68114" y="604838"/>
                      </a:lnTo>
                      <a:lnTo>
                        <a:pt x="54553" y="604838"/>
                      </a:lnTo>
                      <a:cubicBezTo>
                        <a:pt x="19100" y="604838"/>
                        <a:pt x="19100" y="604838"/>
                        <a:pt x="19100" y="604838"/>
                      </a:cubicBezTo>
                      <a:cubicBezTo>
                        <a:pt x="11460" y="604838"/>
                        <a:pt x="0" y="597377"/>
                        <a:pt x="0" y="589915"/>
                      </a:cubicBezTo>
                      <a:cubicBezTo>
                        <a:pt x="0" y="545147"/>
                        <a:pt x="0" y="545147"/>
                        <a:pt x="0" y="545147"/>
                      </a:cubicBezTo>
                      <a:cubicBezTo>
                        <a:pt x="0" y="537686"/>
                        <a:pt x="11460" y="530225"/>
                        <a:pt x="19100" y="530225"/>
                      </a:cubicBezTo>
                      <a:cubicBezTo>
                        <a:pt x="40109" y="530225"/>
                        <a:pt x="55866" y="530225"/>
                        <a:pt x="67684" y="530225"/>
                      </a:cubicBezTo>
                      <a:lnTo>
                        <a:pt x="69548" y="530225"/>
                      </a:lnTo>
                      <a:lnTo>
                        <a:pt x="75073" y="475150"/>
                      </a:lnTo>
                      <a:lnTo>
                        <a:pt x="64876" y="472723"/>
                      </a:lnTo>
                      <a:cubicBezTo>
                        <a:pt x="31523" y="464785"/>
                        <a:pt x="31523" y="464785"/>
                        <a:pt x="31523" y="464785"/>
                      </a:cubicBezTo>
                      <a:cubicBezTo>
                        <a:pt x="20229" y="461022"/>
                        <a:pt x="12700" y="449733"/>
                        <a:pt x="16465" y="442207"/>
                      </a:cubicBezTo>
                      <a:cubicBezTo>
                        <a:pt x="27759" y="400815"/>
                        <a:pt x="27759" y="400815"/>
                        <a:pt x="27759" y="400815"/>
                      </a:cubicBezTo>
                      <a:cubicBezTo>
                        <a:pt x="31523" y="389526"/>
                        <a:pt x="39052" y="385763"/>
                        <a:pt x="50346" y="385763"/>
                      </a:cubicBezTo>
                      <a:cubicBezTo>
                        <a:pt x="70111" y="391407"/>
                        <a:pt x="84934" y="395641"/>
                        <a:pt x="96052" y="398816"/>
                      </a:cubicBezTo>
                      <a:lnTo>
                        <a:pt x="98082" y="399396"/>
                      </a:lnTo>
                      <a:lnTo>
                        <a:pt x="104448" y="378793"/>
                      </a:lnTo>
                      <a:lnTo>
                        <a:pt x="118044" y="353625"/>
                      </a:lnTo>
                      <a:lnTo>
                        <a:pt x="105892" y="346539"/>
                      </a:lnTo>
                      <a:cubicBezTo>
                        <a:pt x="75494" y="328812"/>
                        <a:pt x="75494" y="328812"/>
                        <a:pt x="75494" y="328812"/>
                      </a:cubicBezTo>
                      <a:cubicBezTo>
                        <a:pt x="64117" y="321172"/>
                        <a:pt x="60325" y="309712"/>
                        <a:pt x="67910" y="302072"/>
                      </a:cubicBezTo>
                      <a:cubicBezTo>
                        <a:pt x="86871" y="263873"/>
                        <a:pt x="86871" y="263873"/>
                        <a:pt x="86871" y="263873"/>
                      </a:cubicBezTo>
                      <a:cubicBezTo>
                        <a:pt x="90664" y="260053"/>
                        <a:pt x="95404" y="257188"/>
                        <a:pt x="100145" y="256233"/>
                      </a:cubicBezTo>
                      <a:cubicBezTo>
                        <a:pt x="104885" y="255278"/>
                        <a:pt x="109626" y="256233"/>
                        <a:pt x="113418" y="260053"/>
                      </a:cubicBezTo>
                      <a:cubicBezTo>
                        <a:pt x="131432" y="270558"/>
                        <a:pt x="144942" y="278436"/>
                        <a:pt x="155075" y="284345"/>
                      </a:cubicBezTo>
                      <a:lnTo>
                        <a:pt x="157045" y="285494"/>
                      </a:lnTo>
                      <a:lnTo>
                        <a:pt x="190005" y="245357"/>
                      </a:lnTo>
                      <a:lnTo>
                        <a:pt x="177404" y="232697"/>
                      </a:lnTo>
                      <a:cubicBezTo>
                        <a:pt x="151992" y="207169"/>
                        <a:pt x="151992" y="207169"/>
                        <a:pt x="151992" y="207169"/>
                      </a:cubicBezTo>
                      <a:cubicBezTo>
                        <a:pt x="144463" y="199605"/>
                        <a:pt x="144463" y="188259"/>
                        <a:pt x="151992" y="180695"/>
                      </a:cubicBezTo>
                      <a:cubicBezTo>
                        <a:pt x="182110" y="150439"/>
                        <a:pt x="182110" y="150439"/>
                        <a:pt x="182110" y="150439"/>
                      </a:cubicBezTo>
                      <a:cubicBezTo>
                        <a:pt x="185874" y="146657"/>
                        <a:pt x="190580" y="144766"/>
                        <a:pt x="195286" y="144766"/>
                      </a:cubicBezTo>
                      <a:cubicBezTo>
                        <a:pt x="199992" y="144766"/>
                        <a:pt x="204698" y="146657"/>
                        <a:pt x="208462" y="150439"/>
                      </a:cubicBezTo>
                      <a:cubicBezTo>
                        <a:pt x="223521" y="165567"/>
                        <a:pt x="234815" y="176913"/>
                        <a:pt x="243285" y="185422"/>
                      </a:cubicBezTo>
                      <a:lnTo>
                        <a:pt x="247265" y="189420"/>
                      </a:lnTo>
                      <a:lnTo>
                        <a:pt x="285911" y="157383"/>
                      </a:lnTo>
                      <a:lnTo>
                        <a:pt x="286623" y="156995"/>
                      </a:lnTo>
                      <a:lnTo>
                        <a:pt x="279037" y="143816"/>
                      </a:lnTo>
                      <a:cubicBezTo>
                        <a:pt x="261541" y="113418"/>
                        <a:pt x="261541" y="113418"/>
                        <a:pt x="261541" y="113418"/>
                      </a:cubicBezTo>
                      <a:cubicBezTo>
                        <a:pt x="254000" y="102041"/>
                        <a:pt x="257770" y="90664"/>
                        <a:pt x="269081" y="86871"/>
                      </a:cubicBezTo>
                      <a:cubicBezTo>
                        <a:pt x="303014" y="67910"/>
                        <a:pt x="303014" y="67910"/>
                        <a:pt x="303014" y="67910"/>
                      </a:cubicBezTo>
                      <a:cubicBezTo>
                        <a:pt x="306784" y="64117"/>
                        <a:pt x="311497" y="63169"/>
                        <a:pt x="316210" y="64117"/>
                      </a:cubicBezTo>
                      <a:cubicBezTo>
                        <a:pt x="320923" y="65065"/>
                        <a:pt x="325636" y="67910"/>
                        <a:pt x="329406" y="71702"/>
                      </a:cubicBezTo>
                      <a:cubicBezTo>
                        <a:pt x="339775" y="89716"/>
                        <a:pt x="347551" y="103226"/>
                        <a:pt x="353383" y="113359"/>
                      </a:cubicBezTo>
                      <a:lnTo>
                        <a:pt x="356549" y="118859"/>
                      </a:lnTo>
                      <a:lnTo>
                        <a:pt x="370989" y="110985"/>
                      </a:lnTo>
                      <a:lnTo>
                        <a:pt x="402267" y="101229"/>
                      </a:lnTo>
                      <a:lnTo>
                        <a:pt x="397647" y="82112"/>
                      </a:lnTo>
                      <a:cubicBezTo>
                        <a:pt x="389585" y="48759"/>
                        <a:pt x="389585" y="48759"/>
                        <a:pt x="389585" y="48759"/>
                      </a:cubicBezTo>
                      <a:cubicBezTo>
                        <a:pt x="385763" y="37465"/>
                        <a:pt x="389585" y="26172"/>
                        <a:pt x="401050" y="26172"/>
                      </a:cubicBezTo>
                      <a:cubicBezTo>
                        <a:pt x="443090" y="14878"/>
                        <a:pt x="443090" y="14878"/>
                        <a:pt x="443090" y="14878"/>
                      </a:cubicBezTo>
                      <a:cubicBezTo>
                        <a:pt x="450733" y="11113"/>
                        <a:pt x="462199" y="18642"/>
                        <a:pt x="466020" y="26172"/>
                      </a:cubicBezTo>
                      <a:cubicBezTo>
                        <a:pt x="470798" y="46877"/>
                        <a:pt x="474381" y="62406"/>
                        <a:pt x="477068" y="74053"/>
                      </a:cubicBezTo>
                      <a:lnTo>
                        <a:pt x="478508" y="80294"/>
                      </a:lnTo>
                      <a:lnTo>
                        <a:pt x="530225" y="75056"/>
                      </a:lnTo>
                      <a:lnTo>
                        <a:pt x="530225" y="74419"/>
                      </a:lnTo>
                      <a:cubicBezTo>
                        <a:pt x="530225" y="18851"/>
                        <a:pt x="530225" y="18851"/>
                        <a:pt x="530225" y="18851"/>
                      </a:cubicBezTo>
                      <a:cubicBezTo>
                        <a:pt x="530225" y="7540"/>
                        <a:pt x="537785" y="0"/>
                        <a:pt x="549124" y="0"/>
                      </a:cubicBezTo>
                      <a:close/>
                    </a:path>
                  </a:pathLst>
                </a:custGeom>
                <a:solidFill>
                  <a:srgbClr val="F9F9F9">
                    <a:alpha val="87843"/>
                  </a:srgbClr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2400" dirty="0">
                    <a:cs typeface="+mn-ea"/>
                    <a:sym typeface="+mn-lt"/>
                  </a:endParaRPr>
                </a:p>
              </p:txBody>
            </p:sp>
            <p:grpSp>
              <p:nvGrpSpPr>
                <p:cNvPr id="25" name="组合 24">
                  <a:extLst>
                    <a:ext uri="{FF2B5EF4-FFF2-40B4-BE49-F238E27FC236}">
                      <a16:creationId xmlns:a16="http://schemas.microsoft.com/office/drawing/2014/main" id="{1127E4C1-84BC-40AB-8D41-82CEE20068CC}"/>
                    </a:ext>
                  </a:extLst>
                </p:cNvPr>
                <p:cNvGrpSpPr/>
                <p:nvPr/>
              </p:nvGrpSpPr>
              <p:grpSpPr>
                <a:xfrm>
                  <a:off x="947938" y="2082007"/>
                  <a:ext cx="998538" cy="1000125"/>
                  <a:chOff x="947938" y="2082007"/>
                  <a:chExt cx="998538" cy="1000125"/>
                </a:xfrm>
              </p:grpSpPr>
              <p:sp>
                <p:nvSpPr>
                  <p:cNvPr id="26" name="Freeform 315">
                    <a:extLst>
                      <a:ext uri="{FF2B5EF4-FFF2-40B4-BE49-F238E27FC236}">
                        <a16:creationId xmlns:a16="http://schemas.microsoft.com/office/drawing/2014/main" id="{12BA7A6D-D075-48EA-9BA9-EE6C255D497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238450" y="2108994"/>
                    <a:ext cx="57150" cy="49213"/>
                  </a:xfrm>
                  <a:custGeom>
                    <a:avLst/>
                    <a:gdLst>
                      <a:gd name="T0" fmla="*/ 12 w 15"/>
                      <a:gd name="T1" fmla="*/ 0 h 13"/>
                      <a:gd name="T2" fmla="*/ 0 w 15"/>
                      <a:gd name="T3" fmla="*/ 4 h 13"/>
                      <a:gd name="T4" fmla="*/ 3 w 15"/>
                      <a:gd name="T5" fmla="*/ 10 h 13"/>
                      <a:gd name="T6" fmla="*/ 8 w 15"/>
                      <a:gd name="T7" fmla="*/ 13 h 13"/>
                      <a:gd name="T8" fmla="*/ 10 w 15"/>
                      <a:gd name="T9" fmla="*/ 13 h 13"/>
                      <a:gd name="T10" fmla="*/ 11 w 15"/>
                      <a:gd name="T11" fmla="*/ 12 h 13"/>
                      <a:gd name="T12" fmla="*/ 14 w 15"/>
                      <a:gd name="T13" fmla="*/ 5 h 13"/>
                      <a:gd name="T14" fmla="*/ 12 w 15"/>
                      <a:gd name="T15" fmla="*/ 0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5" h="13">
                        <a:moveTo>
                          <a:pt x="12" y="0"/>
                        </a:moveTo>
                        <a:cubicBezTo>
                          <a:pt x="8" y="1"/>
                          <a:pt x="4" y="3"/>
                          <a:pt x="0" y="4"/>
                        </a:cubicBezTo>
                        <a:cubicBezTo>
                          <a:pt x="3" y="10"/>
                          <a:pt x="3" y="10"/>
                          <a:pt x="3" y="10"/>
                        </a:cubicBezTo>
                        <a:cubicBezTo>
                          <a:pt x="4" y="12"/>
                          <a:pt x="6" y="13"/>
                          <a:pt x="8" y="13"/>
                        </a:cubicBezTo>
                        <a:cubicBezTo>
                          <a:pt x="9" y="13"/>
                          <a:pt x="10" y="13"/>
                          <a:pt x="10" y="13"/>
                        </a:cubicBezTo>
                        <a:cubicBezTo>
                          <a:pt x="11" y="12"/>
                          <a:pt x="11" y="12"/>
                          <a:pt x="11" y="12"/>
                        </a:cubicBezTo>
                        <a:cubicBezTo>
                          <a:pt x="14" y="11"/>
                          <a:pt x="15" y="8"/>
                          <a:pt x="14" y="5"/>
                        </a:cubicBezTo>
                        <a:cubicBezTo>
                          <a:pt x="12" y="0"/>
                          <a:pt x="12" y="0"/>
                          <a:pt x="12" y="0"/>
                        </a:cubicBezTo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  <a:effectLst>
                    <a:innerShdw blurRad="19050" dist="6350" dir="21540000">
                      <a:prstClr val="black">
                        <a:alpha val="30000"/>
                      </a:prstClr>
                    </a:inn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2400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7" name="Freeform 316">
                    <a:extLst>
                      <a:ext uri="{FF2B5EF4-FFF2-40B4-BE49-F238E27FC236}">
                        <a16:creationId xmlns:a16="http://schemas.microsoft.com/office/drawing/2014/main" id="{B27F3861-DB39-4B56-88A6-434DA7F5DEF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13100" y="2999582"/>
                    <a:ext cx="53975" cy="52388"/>
                  </a:xfrm>
                  <a:custGeom>
                    <a:avLst/>
                    <a:gdLst>
                      <a:gd name="T0" fmla="*/ 7 w 14"/>
                      <a:gd name="T1" fmla="*/ 0 h 14"/>
                      <a:gd name="T2" fmla="*/ 5 w 14"/>
                      <a:gd name="T3" fmla="*/ 1 h 14"/>
                      <a:gd name="T4" fmla="*/ 4 w 14"/>
                      <a:gd name="T5" fmla="*/ 1 h 14"/>
                      <a:gd name="T6" fmla="*/ 1 w 14"/>
                      <a:gd name="T7" fmla="*/ 8 h 14"/>
                      <a:gd name="T8" fmla="*/ 2 w 14"/>
                      <a:gd name="T9" fmla="*/ 14 h 14"/>
                      <a:gd name="T10" fmla="*/ 13 w 14"/>
                      <a:gd name="T11" fmla="*/ 9 h 14"/>
                      <a:gd name="T12" fmla="*/ 13 w 14"/>
                      <a:gd name="T13" fmla="*/ 10 h 14"/>
                      <a:gd name="T14" fmla="*/ 10 w 14"/>
                      <a:gd name="T15" fmla="*/ 11 h 14"/>
                      <a:gd name="T16" fmla="*/ 14 w 14"/>
                      <a:gd name="T17" fmla="*/ 9 h 14"/>
                      <a:gd name="T18" fmla="*/ 12 w 14"/>
                      <a:gd name="T19" fmla="*/ 4 h 14"/>
                      <a:gd name="T20" fmla="*/ 7 w 14"/>
                      <a:gd name="T21" fmla="*/ 0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14" h="14">
                        <a:moveTo>
                          <a:pt x="7" y="0"/>
                        </a:moveTo>
                        <a:cubicBezTo>
                          <a:pt x="6" y="0"/>
                          <a:pt x="5" y="0"/>
                          <a:pt x="5" y="1"/>
                        </a:cubicBezTo>
                        <a:cubicBezTo>
                          <a:pt x="4" y="1"/>
                          <a:pt x="4" y="1"/>
                          <a:pt x="4" y="1"/>
                        </a:cubicBezTo>
                        <a:cubicBezTo>
                          <a:pt x="1" y="2"/>
                          <a:pt x="0" y="5"/>
                          <a:pt x="1" y="8"/>
                        </a:cubicBezTo>
                        <a:cubicBezTo>
                          <a:pt x="2" y="14"/>
                          <a:pt x="2" y="14"/>
                          <a:pt x="2" y="14"/>
                        </a:cubicBezTo>
                        <a:cubicBezTo>
                          <a:pt x="6" y="13"/>
                          <a:pt x="9" y="11"/>
                          <a:pt x="13" y="9"/>
                        </a:cubicBezTo>
                        <a:cubicBezTo>
                          <a:pt x="13" y="10"/>
                          <a:pt x="13" y="10"/>
                          <a:pt x="13" y="10"/>
                        </a:cubicBezTo>
                        <a:cubicBezTo>
                          <a:pt x="12" y="10"/>
                          <a:pt x="11" y="11"/>
                          <a:pt x="10" y="11"/>
                        </a:cubicBezTo>
                        <a:cubicBezTo>
                          <a:pt x="12" y="10"/>
                          <a:pt x="13" y="10"/>
                          <a:pt x="14" y="9"/>
                        </a:cubicBezTo>
                        <a:cubicBezTo>
                          <a:pt x="12" y="4"/>
                          <a:pt x="12" y="4"/>
                          <a:pt x="12" y="4"/>
                        </a:cubicBezTo>
                        <a:cubicBezTo>
                          <a:pt x="11" y="2"/>
                          <a:pt x="9" y="0"/>
                          <a:pt x="7" y="0"/>
                        </a:cubicBezTo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  <a:effectLst>
                    <a:innerShdw blurRad="19050" dist="6350" dir="15000000">
                      <a:prstClr val="black">
                        <a:alpha val="30000"/>
                      </a:prstClr>
                    </a:inn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2400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8" name="Freeform 319">
                    <a:extLst>
                      <a:ext uri="{FF2B5EF4-FFF2-40B4-BE49-F238E27FC236}">
                        <a16:creationId xmlns:a16="http://schemas.microsoft.com/office/drawing/2014/main" id="{4B453447-1CB0-400F-8255-38A5D6D100E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128913" y="2166144"/>
                    <a:ext cx="57150" cy="52388"/>
                  </a:xfrm>
                  <a:custGeom>
                    <a:avLst/>
                    <a:gdLst>
                      <a:gd name="T0" fmla="*/ 10 w 15"/>
                      <a:gd name="T1" fmla="*/ 0 h 14"/>
                      <a:gd name="T2" fmla="*/ 0 w 15"/>
                      <a:gd name="T3" fmla="*/ 8 h 14"/>
                      <a:gd name="T4" fmla="*/ 4 w 15"/>
                      <a:gd name="T5" fmla="*/ 12 h 14"/>
                      <a:gd name="T6" fmla="*/ 8 w 15"/>
                      <a:gd name="T7" fmla="*/ 14 h 14"/>
                      <a:gd name="T8" fmla="*/ 12 w 15"/>
                      <a:gd name="T9" fmla="*/ 13 h 14"/>
                      <a:gd name="T10" fmla="*/ 13 w 15"/>
                      <a:gd name="T11" fmla="*/ 12 h 14"/>
                      <a:gd name="T12" fmla="*/ 14 w 15"/>
                      <a:gd name="T13" fmla="*/ 5 h 14"/>
                      <a:gd name="T14" fmla="*/ 10 w 15"/>
                      <a:gd name="T15" fmla="*/ 0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5" h="14">
                        <a:moveTo>
                          <a:pt x="10" y="0"/>
                        </a:moveTo>
                        <a:cubicBezTo>
                          <a:pt x="7" y="2"/>
                          <a:pt x="3" y="5"/>
                          <a:pt x="0" y="8"/>
                        </a:cubicBezTo>
                        <a:cubicBezTo>
                          <a:pt x="4" y="12"/>
                          <a:pt x="4" y="12"/>
                          <a:pt x="4" y="12"/>
                        </a:cubicBezTo>
                        <a:cubicBezTo>
                          <a:pt x="5" y="13"/>
                          <a:pt x="7" y="14"/>
                          <a:pt x="8" y="14"/>
                        </a:cubicBezTo>
                        <a:cubicBezTo>
                          <a:pt x="10" y="14"/>
                          <a:pt x="11" y="14"/>
                          <a:pt x="12" y="13"/>
                        </a:cubicBezTo>
                        <a:cubicBezTo>
                          <a:pt x="13" y="12"/>
                          <a:pt x="13" y="12"/>
                          <a:pt x="13" y="12"/>
                        </a:cubicBezTo>
                        <a:cubicBezTo>
                          <a:pt x="15" y="11"/>
                          <a:pt x="15" y="7"/>
                          <a:pt x="14" y="5"/>
                        </a:cubicBezTo>
                        <a:cubicBezTo>
                          <a:pt x="10" y="0"/>
                          <a:pt x="10" y="0"/>
                          <a:pt x="10" y="0"/>
                        </a:cubicBezTo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  <a:effectLst>
                    <a:innerShdw blurRad="19050" dist="6350" dir="21540000">
                      <a:prstClr val="black">
                        <a:alpha val="30000"/>
                      </a:prstClr>
                    </a:inn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2400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9" name="Freeform 321">
                    <a:extLst>
                      <a:ext uri="{FF2B5EF4-FFF2-40B4-BE49-F238E27FC236}">
                        <a16:creationId xmlns:a16="http://schemas.microsoft.com/office/drawing/2014/main" id="{0B7DFE93-0F51-4AB5-8CC8-81F1C2FCF5D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19463" y="2934494"/>
                    <a:ext cx="60325" cy="57150"/>
                  </a:xfrm>
                  <a:custGeom>
                    <a:avLst/>
                    <a:gdLst>
                      <a:gd name="T0" fmla="*/ 7 w 16"/>
                      <a:gd name="T1" fmla="*/ 0 h 15"/>
                      <a:gd name="T2" fmla="*/ 4 w 16"/>
                      <a:gd name="T3" fmla="*/ 1 h 15"/>
                      <a:gd name="T4" fmla="*/ 3 w 16"/>
                      <a:gd name="T5" fmla="*/ 2 h 15"/>
                      <a:gd name="T6" fmla="*/ 2 w 16"/>
                      <a:gd name="T7" fmla="*/ 10 h 15"/>
                      <a:gd name="T8" fmla="*/ 5 w 16"/>
                      <a:gd name="T9" fmla="*/ 15 h 15"/>
                      <a:gd name="T10" fmla="*/ 16 w 16"/>
                      <a:gd name="T11" fmla="*/ 7 h 15"/>
                      <a:gd name="T12" fmla="*/ 12 w 16"/>
                      <a:gd name="T13" fmla="*/ 2 h 15"/>
                      <a:gd name="T14" fmla="*/ 7 w 16"/>
                      <a:gd name="T15" fmla="*/ 0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6" h="15">
                        <a:moveTo>
                          <a:pt x="7" y="0"/>
                        </a:moveTo>
                        <a:cubicBezTo>
                          <a:pt x="6" y="0"/>
                          <a:pt x="5" y="0"/>
                          <a:pt x="4" y="1"/>
                        </a:cubicBezTo>
                        <a:cubicBezTo>
                          <a:pt x="3" y="2"/>
                          <a:pt x="3" y="2"/>
                          <a:pt x="3" y="2"/>
                        </a:cubicBezTo>
                        <a:cubicBezTo>
                          <a:pt x="1" y="4"/>
                          <a:pt x="0" y="7"/>
                          <a:pt x="2" y="10"/>
                        </a:cubicBezTo>
                        <a:cubicBezTo>
                          <a:pt x="5" y="15"/>
                          <a:pt x="5" y="15"/>
                          <a:pt x="5" y="15"/>
                        </a:cubicBezTo>
                        <a:cubicBezTo>
                          <a:pt x="9" y="12"/>
                          <a:pt x="12" y="10"/>
                          <a:pt x="16" y="7"/>
                        </a:cubicBezTo>
                        <a:cubicBezTo>
                          <a:pt x="12" y="2"/>
                          <a:pt x="12" y="2"/>
                          <a:pt x="12" y="2"/>
                        </a:cubicBezTo>
                        <a:cubicBezTo>
                          <a:pt x="11" y="1"/>
                          <a:pt x="9" y="0"/>
                          <a:pt x="7" y="0"/>
                        </a:cubicBezTo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  <a:effectLst>
                    <a:innerShdw blurRad="19050" dist="6350" dir="14400000">
                      <a:prstClr val="black">
                        <a:alpha val="30000"/>
                      </a:prstClr>
                    </a:inn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2400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0" name="Freeform 322">
                    <a:extLst>
                      <a:ext uri="{FF2B5EF4-FFF2-40B4-BE49-F238E27FC236}">
                        <a16:creationId xmlns:a16="http://schemas.microsoft.com/office/drawing/2014/main" id="{7710C299-0072-4D1B-9BE0-BE05F6E733F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038425" y="2253457"/>
                    <a:ext cx="60325" cy="52388"/>
                  </a:xfrm>
                  <a:custGeom>
                    <a:avLst/>
                    <a:gdLst>
                      <a:gd name="T0" fmla="*/ 9 w 16"/>
                      <a:gd name="T1" fmla="*/ 0 h 14"/>
                      <a:gd name="T2" fmla="*/ 0 w 16"/>
                      <a:gd name="T3" fmla="*/ 10 h 14"/>
                      <a:gd name="T4" fmla="*/ 6 w 16"/>
                      <a:gd name="T5" fmla="*/ 13 h 14"/>
                      <a:gd name="T6" fmla="*/ 9 w 16"/>
                      <a:gd name="T7" fmla="*/ 14 h 14"/>
                      <a:gd name="T8" fmla="*/ 13 w 16"/>
                      <a:gd name="T9" fmla="*/ 12 h 14"/>
                      <a:gd name="T10" fmla="*/ 14 w 16"/>
                      <a:gd name="T11" fmla="*/ 11 h 14"/>
                      <a:gd name="T12" fmla="*/ 13 w 16"/>
                      <a:gd name="T13" fmla="*/ 3 h 14"/>
                      <a:gd name="T14" fmla="*/ 9 w 16"/>
                      <a:gd name="T15" fmla="*/ 0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6" h="14">
                        <a:moveTo>
                          <a:pt x="9" y="0"/>
                        </a:moveTo>
                        <a:cubicBezTo>
                          <a:pt x="6" y="3"/>
                          <a:pt x="3" y="6"/>
                          <a:pt x="0" y="10"/>
                        </a:cubicBezTo>
                        <a:cubicBezTo>
                          <a:pt x="6" y="13"/>
                          <a:pt x="6" y="13"/>
                          <a:pt x="6" y="13"/>
                        </a:cubicBezTo>
                        <a:cubicBezTo>
                          <a:pt x="7" y="14"/>
                          <a:pt x="8" y="14"/>
                          <a:pt x="9" y="14"/>
                        </a:cubicBezTo>
                        <a:cubicBezTo>
                          <a:pt x="11" y="14"/>
                          <a:pt x="12" y="13"/>
                          <a:pt x="13" y="12"/>
                        </a:cubicBezTo>
                        <a:cubicBezTo>
                          <a:pt x="14" y="11"/>
                          <a:pt x="14" y="11"/>
                          <a:pt x="14" y="11"/>
                        </a:cubicBezTo>
                        <a:cubicBezTo>
                          <a:pt x="16" y="9"/>
                          <a:pt x="15" y="5"/>
                          <a:pt x="13" y="3"/>
                        </a:cubicBezTo>
                        <a:cubicBezTo>
                          <a:pt x="9" y="0"/>
                          <a:pt x="9" y="0"/>
                          <a:pt x="9" y="0"/>
                        </a:cubicBezTo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  <a:effectLst>
                    <a:innerShdw blurRad="19050" dist="6350" dir="21540000">
                      <a:prstClr val="black">
                        <a:alpha val="30000"/>
                      </a:prstClr>
                    </a:inn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2400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1" name="Freeform 324">
                    <a:extLst>
                      <a:ext uri="{FF2B5EF4-FFF2-40B4-BE49-F238E27FC236}">
                        <a16:creationId xmlns:a16="http://schemas.microsoft.com/office/drawing/2014/main" id="{3A2CD2D3-FF5B-4009-9921-3E77F4C7B72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806775" y="2844007"/>
                    <a:ext cx="55563" cy="57150"/>
                  </a:xfrm>
                  <a:custGeom>
                    <a:avLst/>
                    <a:gdLst>
                      <a:gd name="T0" fmla="*/ 7 w 15"/>
                      <a:gd name="T1" fmla="*/ 0 h 15"/>
                      <a:gd name="T2" fmla="*/ 3 w 15"/>
                      <a:gd name="T3" fmla="*/ 2 h 15"/>
                      <a:gd name="T4" fmla="*/ 2 w 15"/>
                      <a:gd name="T5" fmla="*/ 3 h 15"/>
                      <a:gd name="T6" fmla="*/ 3 w 15"/>
                      <a:gd name="T7" fmla="*/ 11 h 15"/>
                      <a:gd name="T8" fmla="*/ 8 w 15"/>
                      <a:gd name="T9" fmla="*/ 15 h 15"/>
                      <a:gd name="T10" fmla="*/ 15 w 15"/>
                      <a:gd name="T11" fmla="*/ 5 h 15"/>
                      <a:gd name="T12" fmla="*/ 11 w 15"/>
                      <a:gd name="T13" fmla="*/ 1 h 15"/>
                      <a:gd name="T14" fmla="*/ 7 w 15"/>
                      <a:gd name="T15" fmla="*/ 0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5" h="15">
                        <a:moveTo>
                          <a:pt x="7" y="0"/>
                        </a:moveTo>
                        <a:cubicBezTo>
                          <a:pt x="6" y="0"/>
                          <a:pt x="4" y="1"/>
                          <a:pt x="3" y="2"/>
                        </a:cubicBezTo>
                        <a:cubicBezTo>
                          <a:pt x="2" y="3"/>
                          <a:pt x="2" y="3"/>
                          <a:pt x="2" y="3"/>
                        </a:cubicBezTo>
                        <a:cubicBezTo>
                          <a:pt x="0" y="5"/>
                          <a:pt x="1" y="9"/>
                          <a:pt x="3" y="11"/>
                        </a:cubicBezTo>
                        <a:cubicBezTo>
                          <a:pt x="8" y="15"/>
                          <a:pt x="8" y="15"/>
                          <a:pt x="8" y="15"/>
                        </a:cubicBezTo>
                        <a:cubicBezTo>
                          <a:pt x="10" y="12"/>
                          <a:pt x="13" y="8"/>
                          <a:pt x="15" y="5"/>
                        </a:cubicBezTo>
                        <a:cubicBezTo>
                          <a:pt x="11" y="1"/>
                          <a:pt x="11" y="1"/>
                          <a:pt x="11" y="1"/>
                        </a:cubicBezTo>
                        <a:cubicBezTo>
                          <a:pt x="10" y="1"/>
                          <a:pt x="8" y="0"/>
                          <a:pt x="7" y="0"/>
                        </a:cubicBezTo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  <a:effectLst>
                    <a:innerShdw blurRad="19050" dist="6350" dir="13800000">
                      <a:prstClr val="black">
                        <a:alpha val="30000"/>
                      </a:prstClr>
                    </a:inn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2400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2" name="Freeform 325">
                    <a:extLst>
                      <a:ext uri="{FF2B5EF4-FFF2-40B4-BE49-F238E27FC236}">
                        <a16:creationId xmlns:a16="http://schemas.microsoft.com/office/drawing/2014/main" id="{8CB3785C-2E2F-4C35-AF0A-B6AD8913937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78100" y="2358232"/>
                    <a:ext cx="57150" cy="53975"/>
                  </a:xfrm>
                  <a:custGeom>
                    <a:avLst/>
                    <a:gdLst>
                      <a:gd name="T0" fmla="*/ 5 w 15"/>
                      <a:gd name="T1" fmla="*/ 0 h 14"/>
                      <a:gd name="T2" fmla="*/ 0 w 15"/>
                      <a:gd name="T3" fmla="*/ 12 h 14"/>
                      <a:gd name="T4" fmla="*/ 6 w 15"/>
                      <a:gd name="T5" fmla="*/ 14 h 14"/>
                      <a:gd name="T6" fmla="*/ 8 w 15"/>
                      <a:gd name="T7" fmla="*/ 14 h 14"/>
                      <a:gd name="T8" fmla="*/ 13 w 15"/>
                      <a:gd name="T9" fmla="*/ 11 h 14"/>
                      <a:gd name="T10" fmla="*/ 14 w 15"/>
                      <a:gd name="T11" fmla="*/ 10 h 14"/>
                      <a:gd name="T12" fmla="*/ 11 w 15"/>
                      <a:gd name="T13" fmla="*/ 3 h 14"/>
                      <a:gd name="T14" fmla="*/ 5 w 15"/>
                      <a:gd name="T15" fmla="*/ 0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5" h="14">
                        <a:moveTo>
                          <a:pt x="5" y="0"/>
                        </a:moveTo>
                        <a:cubicBezTo>
                          <a:pt x="3" y="4"/>
                          <a:pt x="2" y="8"/>
                          <a:pt x="0" y="12"/>
                        </a:cubicBezTo>
                        <a:cubicBezTo>
                          <a:pt x="6" y="14"/>
                          <a:pt x="6" y="14"/>
                          <a:pt x="6" y="14"/>
                        </a:cubicBezTo>
                        <a:cubicBezTo>
                          <a:pt x="7" y="14"/>
                          <a:pt x="8" y="14"/>
                          <a:pt x="8" y="14"/>
                        </a:cubicBezTo>
                        <a:cubicBezTo>
                          <a:pt x="10" y="14"/>
                          <a:pt x="13" y="13"/>
                          <a:pt x="13" y="11"/>
                        </a:cubicBezTo>
                        <a:cubicBezTo>
                          <a:pt x="14" y="10"/>
                          <a:pt x="14" y="10"/>
                          <a:pt x="14" y="10"/>
                        </a:cubicBezTo>
                        <a:cubicBezTo>
                          <a:pt x="15" y="7"/>
                          <a:pt x="13" y="4"/>
                          <a:pt x="11" y="3"/>
                        </a:cubicBezTo>
                        <a:cubicBezTo>
                          <a:pt x="5" y="0"/>
                          <a:pt x="5" y="0"/>
                          <a:pt x="5" y="0"/>
                        </a:cubicBezTo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  <a:effectLst>
                    <a:innerShdw blurRad="19050" dist="6350" dir="21540000">
                      <a:prstClr val="black">
                        <a:alpha val="30000"/>
                      </a:prstClr>
                    </a:inn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2400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3" name="Freeform 327">
                    <a:extLst>
                      <a:ext uri="{FF2B5EF4-FFF2-40B4-BE49-F238E27FC236}">
                        <a16:creationId xmlns:a16="http://schemas.microsoft.com/office/drawing/2014/main" id="{37DC4ACC-BBD8-43BB-BCB9-A587B35E738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867100" y="2734469"/>
                    <a:ext cx="57150" cy="55563"/>
                  </a:xfrm>
                  <a:custGeom>
                    <a:avLst/>
                    <a:gdLst>
                      <a:gd name="T0" fmla="*/ 7 w 15"/>
                      <a:gd name="T1" fmla="*/ 0 h 15"/>
                      <a:gd name="T2" fmla="*/ 2 w 15"/>
                      <a:gd name="T3" fmla="*/ 4 h 15"/>
                      <a:gd name="T4" fmla="*/ 2 w 15"/>
                      <a:gd name="T5" fmla="*/ 4 h 15"/>
                      <a:gd name="T6" fmla="*/ 4 w 15"/>
                      <a:gd name="T7" fmla="*/ 12 h 15"/>
                      <a:gd name="T8" fmla="*/ 10 w 15"/>
                      <a:gd name="T9" fmla="*/ 15 h 15"/>
                      <a:gd name="T10" fmla="*/ 14 w 15"/>
                      <a:gd name="T11" fmla="*/ 4 h 15"/>
                      <a:gd name="T12" fmla="*/ 15 w 15"/>
                      <a:gd name="T13" fmla="*/ 3 h 15"/>
                      <a:gd name="T14" fmla="*/ 9 w 15"/>
                      <a:gd name="T15" fmla="*/ 1 h 15"/>
                      <a:gd name="T16" fmla="*/ 7 w 15"/>
                      <a:gd name="T17" fmla="*/ 0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5" h="15">
                        <a:moveTo>
                          <a:pt x="7" y="0"/>
                        </a:moveTo>
                        <a:cubicBezTo>
                          <a:pt x="5" y="0"/>
                          <a:pt x="3" y="2"/>
                          <a:pt x="2" y="4"/>
                        </a:cubicBezTo>
                        <a:cubicBezTo>
                          <a:pt x="2" y="4"/>
                          <a:pt x="2" y="4"/>
                          <a:pt x="2" y="4"/>
                        </a:cubicBezTo>
                        <a:cubicBezTo>
                          <a:pt x="0" y="7"/>
                          <a:pt x="2" y="11"/>
                          <a:pt x="4" y="12"/>
                        </a:cubicBezTo>
                        <a:cubicBezTo>
                          <a:pt x="10" y="15"/>
                          <a:pt x="10" y="15"/>
                          <a:pt x="10" y="15"/>
                        </a:cubicBezTo>
                        <a:cubicBezTo>
                          <a:pt x="11" y="11"/>
                          <a:pt x="13" y="8"/>
                          <a:pt x="14" y="4"/>
                        </a:cubicBezTo>
                        <a:cubicBezTo>
                          <a:pt x="14" y="4"/>
                          <a:pt x="15" y="3"/>
                          <a:pt x="15" y="3"/>
                        </a:cubicBezTo>
                        <a:cubicBezTo>
                          <a:pt x="9" y="1"/>
                          <a:pt x="9" y="1"/>
                          <a:pt x="9" y="1"/>
                        </a:cubicBezTo>
                        <a:cubicBezTo>
                          <a:pt x="9" y="0"/>
                          <a:pt x="8" y="0"/>
                          <a:pt x="7" y="0"/>
                        </a:cubicBezTo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  <a:effectLst>
                    <a:innerShdw blurRad="19050" dist="6350" dir="12600000">
                      <a:prstClr val="black">
                        <a:alpha val="30000"/>
                      </a:prstClr>
                    </a:inn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2400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4" name="Freeform 329">
                    <a:extLst>
                      <a:ext uri="{FF2B5EF4-FFF2-40B4-BE49-F238E27FC236}">
                        <a16:creationId xmlns:a16="http://schemas.microsoft.com/office/drawing/2014/main" id="{771E0650-049D-423A-801B-97B8732D9DB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47938" y="2486025"/>
                    <a:ext cx="49213" cy="49213"/>
                  </a:xfrm>
                  <a:custGeom>
                    <a:avLst/>
                    <a:gdLst>
                      <a:gd name="T0" fmla="*/ 2 w 13"/>
                      <a:gd name="T1" fmla="*/ 0 h 13"/>
                      <a:gd name="T2" fmla="*/ 0 w 13"/>
                      <a:gd name="T3" fmla="*/ 13 h 13"/>
                      <a:gd name="T4" fmla="*/ 6 w 13"/>
                      <a:gd name="T5" fmla="*/ 13 h 13"/>
                      <a:gd name="T6" fmla="*/ 7 w 13"/>
                      <a:gd name="T7" fmla="*/ 13 h 13"/>
                      <a:gd name="T8" fmla="*/ 12 w 13"/>
                      <a:gd name="T9" fmla="*/ 8 h 13"/>
                      <a:gd name="T10" fmla="*/ 13 w 13"/>
                      <a:gd name="T11" fmla="*/ 7 h 13"/>
                      <a:gd name="T12" fmla="*/ 8 w 13"/>
                      <a:gd name="T13" fmla="*/ 1 h 13"/>
                      <a:gd name="T14" fmla="*/ 2 w 13"/>
                      <a:gd name="T15" fmla="*/ 0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3" h="13">
                        <a:moveTo>
                          <a:pt x="2" y="0"/>
                        </a:moveTo>
                        <a:cubicBezTo>
                          <a:pt x="1" y="4"/>
                          <a:pt x="1" y="9"/>
                          <a:pt x="0" y="13"/>
                        </a:cubicBezTo>
                        <a:cubicBezTo>
                          <a:pt x="6" y="13"/>
                          <a:pt x="6" y="13"/>
                          <a:pt x="6" y="13"/>
                        </a:cubicBezTo>
                        <a:cubicBezTo>
                          <a:pt x="7" y="13"/>
                          <a:pt x="7" y="13"/>
                          <a:pt x="7" y="13"/>
                        </a:cubicBezTo>
                        <a:cubicBezTo>
                          <a:pt x="10" y="13"/>
                          <a:pt x="12" y="11"/>
                          <a:pt x="12" y="8"/>
                        </a:cubicBezTo>
                        <a:cubicBezTo>
                          <a:pt x="13" y="7"/>
                          <a:pt x="13" y="7"/>
                          <a:pt x="13" y="7"/>
                        </a:cubicBezTo>
                        <a:cubicBezTo>
                          <a:pt x="13" y="4"/>
                          <a:pt x="11" y="2"/>
                          <a:pt x="8" y="1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  <a:effectLst>
                    <a:innerShdw blurRad="19050" dist="6350" dir="21540000">
                      <a:prstClr val="black">
                        <a:alpha val="30000"/>
                      </a:prstClr>
                    </a:inn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2400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5" name="Freeform 330">
                    <a:extLst>
                      <a:ext uri="{FF2B5EF4-FFF2-40B4-BE49-F238E27FC236}">
                        <a16:creationId xmlns:a16="http://schemas.microsoft.com/office/drawing/2014/main" id="{AB02780D-2DA1-4817-9F09-CF24901B53B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00438" y="2612232"/>
                    <a:ext cx="46038" cy="53975"/>
                  </a:xfrm>
                  <a:custGeom>
                    <a:avLst/>
                    <a:gdLst>
                      <a:gd name="T0" fmla="*/ 6 w 12"/>
                      <a:gd name="T1" fmla="*/ 0 h 14"/>
                      <a:gd name="T2" fmla="*/ 0 w 12"/>
                      <a:gd name="T3" fmla="*/ 5 h 14"/>
                      <a:gd name="T4" fmla="*/ 0 w 12"/>
                      <a:gd name="T5" fmla="*/ 6 h 14"/>
                      <a:gd name="T6" fmla="*/ 5 w 12"/>
                      <a:gd name="T7" fmla="*/ 12 h 14"/>
                      <a:gd name="T8" fmla="*/ 11 w 12"/>
                      <a:gd name="T9" fmla="*/ 14 h 14"/>
                      <a:gd name="T10" fmla="*/ 12 w 12"/>
                      <a:gd name="T11" fmla="*/ 1 h 14"/>
                      <a:gd name="T12" fmla="*/ 7 w 12"/>
                      <a:gd name="T13" fmla="*/ 0 h 14"/>
                      <a:gd name="T14" fmla="*/ 6 w 12"/>
                      <a:gd name="T15" fmla="*/ 0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2" h="14">
                        <a:moveTo>
                          <a:pt x="6" y="0"/>
                        </a:moveTo>
                        <a:cubicBezTo>
                          <a:pt x="3" y="0"/>
                          <a:pt x="1" y="2"/>
                          <a:pt x="0" y="5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9"/>
                          <a:pt x="2" y="12"/>
                          <a:pt x="5" y="12"/>
                        </a:cubicBezTo>
                        <a:cubicBezTo>
                          <a:pt x="11" y="14"/>
                          <a:pt x="11" y="14"/>
                          <a:pt x="11" y="14"/>
                        </a:cubicBezTo>
                        <a:cubicBezTo>
                          <a:pt x="12" y="9"/>
                          <a:pt x="12" y="5"/>
                          <a:pt x="12" y="1"/>
                        </a:cubicBezTo>
                        <a:cubicBezTo>
                          <a:pt x="7" y="0"/>
                          <a:pt x="7" y="0"/>
                          <a:pt x="7" y="0"/>
                        </a:cubicBezTo>
                        <a:cubicBezTo>
                          <a:pt x="6" y="0"/>
                          <a:pt x="6" y="0"/>
                          <a:pt x="6" y="0"/>
                        </a:cubicBezTo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  <a:effectLst>
                    <a:innerShdw blurRad="19050" dist="6350" dir="12000000">
                      <a:prstClr val="black">
                        <a:alpha val="30000"/>
                      </a:prstClr>
                    </a:inn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2400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6" name="Freeform 332">
                    <a:extLst>
                      <a:ext uri="{FF2B5EF4-FFF2-40B4-BE49-F238E27FC236}">
                        <a16:creationId xmlns:a16="http://schemas.microsoft.com/office/drawing/2014/main" id="{9874AF7E-D941-4696-8A22-1465B5CE493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50319" y="2616994"/>
                    <a:ext cx="49213" cy="49213"/>
                  </a:xfrm>
                  <a:custGeom>
                    <a:avLst/>
                    <a:gdLst>
                      <a:gd name="T0" fmla="*/ 7 w 13"/>
                      <a:gd name="T1" fmla="*/ 0 h 13"/>
                      <a:gd name="T2" fmla="*/ 6 w 13"/>
                      <a:gd name="T3" fmla="*/ 0 h 13"/>
                      <a:gd name="T4" fmla="*/ 0 w 13"/>
                      <a:gd name="T5" fmla="*/ 0 h 13"/>
                      <a:gd name="T6" fmla="*/ 0 w 13"/>
                      <a:gd name="T7" fmla="*/ 4 h 13"/>
                      <a:gd name="T8" fmla="*/ 1 w 13"/>
                      <a:gd name="T9" fmla="*/ 13 h 13"/>
                      <a:gd name="T10" fmla="*/ 7 w 13"/>
                      <a:gd name="T11" fmla="*/ 12 h 13"/>
                      <a:gd name="T12" fmla="*/ 12 w 13"/>
                      <a:gd name="T13" fmla="*/ 5 h 13"/>
                      <a:gd name="T14" fmla="*/ 12 w 13"/>
                      <a:gd name="T15" fmla="*/ 4 h 13"/>
                      <a:gd name="T16" fmla="*/ 7 w 13"/>
                      <a:gd name="T17" fmla="*/ 0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3" h="13">
                        <a:moveTo>
                          <a:pt x="7" y="0"/>
                        </a:moveTo>
                        <a:cubicBezTo>
                          <a:pt x="6" y="0"/>
                          <a:pt x="6" y="0"/>
                          <a:pt x="6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1"/>
                          <a:pt x="0" y="3"/>
                          <a:pt x="0" y="4"/>
                        </a:cubicBezTo>
                        <a:cubicBezTo>
                          <a:pt x="1" y="7"/>
                          <a:pt x="1" y="10"/>
                          <a:pt x="1" y="13"/>
                        </a:cubicBezTo>
                        <a:cubicBezTo>
                          <a:pt x="7" y="12"/>
                          <a:pt x="7" y="12"/>
                          <a:pt x="7" y="12"/>
                        </a:cubicBezTo>
                        <a:cubicBezTo>
                          <a:pt x="10" y="11"/>
                          <a:pt x="13" y="8"/>
                          <a:pt x="12" y="5"/>
                        </a:cubicBezTo>
                        <a:cubicBezTo>
                          <a:pt x="12" y="4"/>
                          <a:pt x="12" y="4"/>
                          <a:pt x="12" y="4"/>
                        </a:cubicBezTo>
                        <a:cubicBezTo>
                          <a:pt x="12" y="2"/>
                          <a:pt x="9" y="0"/>
                          <a:pt x="7" y="0"/>
                        </a:cubicBezTo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  <a:effectLst>
                    <a:innerShdw blurRad="19050" dist="6350" dir="21540000">
                      <a:prstClr val="black">
                        <a:alpha val="30000"/>
                      </a:prstClr>
                    </a:inn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2400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7" name="Freeform 333">
                    <a:extLst>
                      <a:ext uri="{FF2B5EF4-FFF2-40B4-BE49-F238E27FC236}">
                        <a16:creationId xmlns:a16="http://schemas.microsoft.com/office/drawing/2014/main" id="{373C5206-6F57-4CA7-BE17-84B2ABB4FD7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897263" y="2483644"/>
                    <a:ext cx="49213" cy="53975"/>
                  </a:xfrm>
                  <a:custGeom>
                    <a:avLst/>
                    <a:gdLst>
                      <a:gd name="T0" fmla="*/ 11 w 13"/>
                      <a:gd name="T1" fmla="*/ 0 h 14"/>
                      <a:gd name="T2" fmla="*/ 6 w 13"/>
                      <a:gd name="T3" fmla="*/ 2 h 14"/>
                      <a:gd name="T4" fmla="*/ 1 w 13"/>
                      <a:gd name="T5" fmla="*/ 8 h 14"/>
                      <a:gd name="T6" fmla="*/ 1 w 13"/>
                      <a:gd name="T7" fmla="*/ 9 h 14"/>
                      <a:gd name="T8" fmla="*/ 6 w 13"/>
                      <a:gd name="T9" fmla="*/ 14 h 14"/>
                      <a:gd name="T10" fmla="*/ 7 w 13"/>
                      <a:gd name="T11" fmla="*/ 14 h 14"/>
                      <a:gd name="T12" fmla="*/ 13 w 13"/>
                      <a:gd name="T13" fmla="*/ 13 h 14"/>
                      <a:gd name="T14" fmla="*/ 11 w 13"/>
                      <a:gd name="T15" fmla="*/ 0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3" h="14">
                        <a:moveTo>
                          <a:pt x="11" y="0"/>
                        </a:moveTo>
                        <a:cubicBezTo>
                          <a:pt x="6" y="2"/>
                          <a:pt x="6" y="2"/>
                          <a:pt x="6" y="2"/>
                        </a:cubicBezTo>
                        <a:cubicBezTo>
                          <a:pt x="3" y="2"/>
                          <a:pt x="0" y="5"/>
                          <a:pt x="1" y="8"/>
                        </a:cubicBezTo>
                        <a:cubicBezTo>
                          <a:pt x="1" y="9"/>
                          <a:pt x="1" y="9"/>
                          <a:pt x="1" y="9"/>
                        </a:cubicBezTo>
                        <a:cubicBezTo>
                          <a:pt x="1" y="11"/>
                          <a:pt x="4" y="14"/>
                          <a:pt x="6" y="14"/>
                        </a:cubicBezTo>
                        <a:cubicBezTo>
                          <a:pt x="7" y="14"/>
                          <a:pt x="7" y="14"/>
                          <a:pt x="7" y="14"/>
                        </a:cubicBezTo>
                        <a:cubicBezTo>
                          <a:pt x="13" y="13"/>
                          <a:pt x="13" y="13"/>
                          <a:pt x="13" y="13"/>
                        </a:cubicBezTo>
                        <a:cubicBezTo>
                          <a:pt x="13" y="9"/>
                          <a:pt x="12" y="5"/>
                          <a:pt x="11" y="0"/>
                        </a:cubicBezTo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  <a:effectLst>
                    <a:innerShdw blurRad="19050" dist="6350" dir="10800000">
                      <a:prstClr val="black">
                        <a:alpha val="30000"/>
                      </a:prstClr>
                    </a:inn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2400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8" name="Freeform 335">
                    <a:extLst>
                      <a:ext uri="{FF2B5EF4-FFF2-40B4-BE49-F238E27FC236}">
                        <a16:creationId xmlns:a16="http://schemas.microsoft.com/office/drawing/2014/main" id="{BF30DC88-F494-49ED-A8B6-944CDAE6D6D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74925" y="2737644"/>
                    <a:ext cx="52388" cy="52388"/>
                  </a:xfrm>
                  <a:custGeom>
                    <a:avLst/>
                    <a:gdLst>
                      <a:gd name="T0" fmla="*/ 8 w 14"/>
                      <a:gd name="T1" fmla="*/ 0 h 14"/>
                      <a:gd name="T2" fmla="*/ 5 w 14"/>
                      <a:gd name="T3" fmla="*/ 0 h 14"/>
                      <a:gd name="T4" fmla="*/ 0 w 14"/>
                      <a:gd name="T5" fmla="*/ 2 h 14"/>
                      <a:gd name="T6" fmla="*/ 5 w 14"/>
                      <a:gd name="T7" fmla="*/ 14 h 14"/>
                      <a:gd name="T8" fmla="*/ 10 w 14"/>
                      <a:gd name="T9" fmla="*/ 11 h 14"/>
                      <a:gd name="T10" fmla="*/ 13 w 14"/>
                      <a:gd name="T11" fmla="*/ 4 h 14"/>
                      <a:gd name="T12" fmla="*/ 13 w 14"/>
                      <a:gd name="T13" fmla="*/ 3 h 14"/>
                      <a:gd name="T14" fmla="*/ 8 w 14"/>
                      <a:gd name="T15" fmla="*/ 0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4" h="14">
                        <a:moveTo>
                          <a:pt x="8" y="0"/>
                        </a:moveTo>
                        <a:cubicBezTo>
                          <a:pt x="7" y="0"/>
                          <a:pt x="6" y="0"/>
                          <a:pt x="5" y="0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1" y="6"/>
                          <a:pt x="3" y="10"/>
                          <a:pt x="5" y="14"/>
                        </a:cubicBezTo>
                        <a:cubicBezTo>
                          <a:pt x="10" y="11"/>
                          <a:pt x="10" y="11"/>
                          <a:pt x="10" y="11"/>
                        </a:cubicBezTo>
                        <a:cubicBezTo>
                          <a:pt x="13" y="10"/>
                          <a:pt x="14" y="7"/>
                          <a:pt x="13" y="4"/>
                        </a:cubicBezTo>
                        <a:cubicBezTo>
                          <a:pt x="13" y="3"/>
                          <a:pt x="13" y="3"/>
                          <a:pt x="13" y="3"/>
                        </a:cubicBezTo>
                        <a:cubicBezTo>
                          <a:pt x="12" y="1"/>
                          <a:pt x="10" y="0"/>
                          <a:pt x="8" y="0"/>
                        </a:cubicBezTo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  <a:effectLst>
                    <a:innerShdw blurRad="19050" dist="6350" dir="21540000">
                      <a:prstClr val="black">
                        <a:alpha val="30000"/>
                      </a:prstClr>
                    </a:inn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2400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9" name="Freeform 336">
                    <a:extLst>
                      <a:ext uri="{FF2B5EF4-FFF2-40B4-BE49-F238E27FC236}">
                        <a16:creationId xmlns:a16="http://schemas.microsoft.com/office/drawing/2014/main" id="{9B597E0B-05FB-45C6-9B31-458BC6C670F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862338" y="2362994"/>
                    <a:ext cx="57150" cy="52388"/>
                  </a:xfrm>
                  <a:custGeom>
                    <a:avLst/>
                    <a:gdLst>
                      <a:gd name="T0" fmla="*/ 9 w 15"/>
                      <a:gd name="T1" fmla="*/ 0 h 14"/>
                      <a:gd name="T2" fmla="*/ 4 w 15"/>
                      <a:gd name="T3" fmla="*/ 3 h 14"/>
                      <a:gd name="T4" fmla="*/ 1 w 15"/>
                      <a:gd name="T5" fmla="*/ 10 h 14"/>
                      <a:gd name="T6" fmla="*/ 1 w 15"/>
                      <a:gd name="T7" fmla="*/ 11 h 14"/>
                      <a:gd name="T8" fmla="*/ 7 w 15"/>
                      <a:gd name="T9" fmla="*/ 14 h 14"/>
                      <a:gd name="T10" fmla="*/ 9 w 15"/>
                      <a:gd name="T11" fmla="*/ 14 h 14"/>
                      <a:gd name="T12" fmla="*/ 15 w 15"/>
                      <a:gd name="T13" fmla="*/ 12 h 14"/>
                      <a:gd name="T14" fmla="*/ 9 w 15"/>
                      <a:gd name="T15" fmla="*/ 0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5" h="14">
                        <a:moveTo>
                          <a:pt x="9" y="0"/>
                        </a:moveTo>
                        <a:cubicBezTo>
                          <a:pt x="4" y="3"/>
                          <a:pt x="4" y="3"/>
                          <a:pt x="4" y="3"/>
                        </a:cubicBezTo>
                        <a:cubicBezTo>
                          <a:pt x="1" y="4"/>
                          <a:pt x="0" y="7"/>
                          <a:pt x="1" y="10"/>
                        </a:cubicBezTo>
                        <a:cubicBezTo>
                          <a:pt x="1" y="11"/>
                          <a:pt x="1" y="11"/>
                          <a:pt x="1" y="11"/>
                        </a:cubicBezTo>
                        <a:cubicBezTo>
                          <a:pt x="2" y="13"/>
                          <a:pt x="4" y="14"/>
                          <a:pt x="7" y="14"/>
                        </a:cubicBezTo>
                        <a:cubicBezTo>
                          <a:pt x="7" y="14"/>
                          <a:pt x="8" y="14"/>
                          <a:pt x="9" y="14"/>
                        </a:cubicBezTo>
                        <a:cubicBezTo>
                          <a:pt x="15" y="12"/>
                          <a:pt x="15" y="12"/>
                          <a:pt x="15" y="12"/>
                        </a:cubicBezTo>
                        <a:cubicBezTo>
                          <a:pt x="13" y="8"/>
                          <a:pt x="11" y="4"/>
                          <a:pt x="9" y="0"/>
                        </a:cubicBezTo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  <a:effectLst>
                    <a:innerShdw blurRad="19050" dist="6350" dir="9600000">
                      <a:prstClr val="black">
                        <a:alpha val="30000"/>
                      </a:prstClr>
                    </a:inn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2400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0" name="Freeform 338">
                    <a:extLst>
                      <a:ext uri="{FF2B5EF4-FFF2-40B4-BE49-F238E27FC236}">
                        <a16:creationId xmlns:a16="http://schemas.microsoft.com/office/drawing/2014/main" id="{FB94E5E9-A4B2-4E6C-B434-C87920AE4E4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032869" y="2847182"/>
                    <a:ext cx="55563" cy="52388"/>
                  </a:xfrm>
                  <a:custGeom>
                    <a:avLst/>
                    <a:gdLst>
                      <a:gd name="T0" fmla="*/ 8 w 15"/>
                      <a:gd name="T1" fmla="*/ 0 h 14"/>
                      <a:gd name="T2" fmla="*/ 5 w 15"/>
                      <a:gd name="T3" fmla="*/ 1 h 14"/>
                      <a:gd name="T4" fmla="*/ 0 w 15"/>
                      <a:gd name="T5" fmla="*/ 4 h 14"/>
                      <a:gd name="T6" fmla="*/ 2 w 15"/>
                      <a:gd name="T7" fmla="*/ 6 h 14"/>
                      <a:gd name="T8" fmla="*/ 8 w 15"/>
                      <a:gd name="T9" fmla="*/ 14 h 14"/>
                      <a:gd name="T10" fmla="*/ 12 w 15"/>
                      <a:gd name="T11" fmla="*/ 10 h 14"/>
                      <a:gd name="T12" fmla="*/ 13 w 15"/>
                      <a:gd name="T13" fmla="*/ 2 h 14"/>
                      <a:gd name="T14" fmla="*/ 12 w 15"/>
                      <a:gd name="T15" fmla="*/ 2 h 14"/>
                      <a:gd name="T16" fmla="*/ 8 w 15"/>
                      <a:gd name="T17" fmla="*/ 0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5" h="14">
                        <a:moveTo>
                          <a:pt x="8" y="0"/>
                        </a:moveTo>
                        <a:cubicBezTo>
                          <a:pt x="7" y="0"/>
                          <a:pt x="6" y="0"/>
                          <a:pt x="5" y="1"/>
                        </a:cubicBezTo>
                        <a:cubicBezTo>
                          <a:pt x="0" y="4"/>
                          <a:pt x="0" y="4"/>
                          <a:pt x="0" y="4"/>
                        </a:cubicBezTo>
                        <a:cubicBezTo>
                          <a:pt x="0" y="5"/>
                          <a:pt x="1" y="6"/>
                          <a:pt x="2" y="6"/>
                        </a:cubicBezTo>
                        <a:cubicBezTo>
                          <a:pt x="4" y="9"/>
                          <a:pt x="6" y="12"/>
                          <a:pt x="8" y="14"/>
                        </a:cubicBezTo>
                        <a:cubicBezTo>
                          <a:pt x="12" y="10"/>
                          <a:pt x="12" y="10"/>
                          <a:pt x="12" y="10"/>
                        </a:cubicBezTo>
                        <a:cubicBezTo>
                          <a:pt x="15" y="8"/>
                          <a:pt x="15" y="5"/>
                          <a:pt x="13" y="2"/>
                        </a:cubicBezTo>
                        <a:cubicBezTo>
                          <a:pt x="12" y="2"/>
                          <a:pt x="12" y="2"/>
                          <a:pt x="12" y="2"/>
                        </a:cubicBezTo>
                        <a:cubicBezTo>
                          <a:pt x="11" y="0"/>
                          <a:pt x="10" y="0"/>
                          <a:pt x="8" y="0"/>
                        </a:cubicBezTo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  <a:effectLst>
                    <a:innerShdw blurRad="19050" dist="6350" dir="18600000">
                      <a:prstClr val="black">
                        <a:alpha val="30000"/>
                      </a:prstClr>
                    </a:inn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2400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1" name="Freeform 339">
                    <a:extLst>
                      <a:ext uri="{FF2B5EF4-FFF2-40B4-BE49-F238E27FC236}">
                        <a16:creationId xmlns:a16="http://schemas.microsoft.com/office/drawing/2014/main" id="{54FCCF2C-BF8A-433E-BF99-543D6BF6739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98838" y="2253457"/>
                    <a:ext cx="60325" cy="55563"/>
                  </a:xfrm>
                  <a:custGeom>
                    <a:avLst/>
                    <a:gdLst>
                      <a:gd name="T0" fmla="*/ 7 w 16"/>
                      <a:gd name="T1" fmla="*/ 0 h 15"/>
                      <a:gd name="T2" fmla="*/ 3 w 16"/>
                      <a:gd name="T3" fmla="*/ 4 h 15"/>
                      <a:gd name="T4" fmla="*/ 2 w 16"/>
                      <a:gd name="T5" fmla="*/ 12 h 15"/>
                      <a:gd name="T6" fmla="*/ 3 w 16"/>
                      <a:gd name="T7" fmla="*/ 13 h 15"/>
                      <a:gd name="T8" fmla="*/ 7 w 16"/>
                      <a:gd name="T9" fmla="*/ 15 h 15"/>
                      <a:gd name="T10" fmla="*/ 10 w 16"/>
                      <a:gd name="T11" fmla="*/ 14 h 15"/>
                      <a:gd name="T12" fmla="*/ 16 w 16"/>
                      <a:gd name="T13" fmla="*/ 11 h 15"/>
                      <a:gd name="T14" fmla="*/ 7 w 16"/>
                      <a:gd name="T15" fmla="*/ 0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6" h="15">
                        <a:moveTo>
                          <a:pt x="7" y="0"/>
                        </a:moveTo>
                        <a:cubicBezTo>
                          <a:pt x="3" y="4"/>
                          <a:pt x="3" y="4"/>
                          <a:pt x="3" y="4"/>
                        </a:cubicBezTo>
                        <a:cubicBezTo>
                          <a:pt x="1" y="6"/>
                          <a:pt x="0" y="10"/>
                          <a:pt x="2" y="12"/>
                        </a:cubicBezTo>
                        <a:cubicBezTo>
                          <a:pt x="3" y="13"/>
                          <a:pt x="3" y="13"/>
                          <a:pt x="3" y="13"/>
                        </a:cubicBezTo>
                        <a:cubicBezTo>
                          <a:pt x="4" y="14"/>
                          <a:pt x="5" y="15"/>
                          <a:pt x="7" y="15"/>
                        </a:cubicBezTo>
                        <a:cubicBezTo>
                          <a:pt x="8" y="15"/>
                          <a:pt x="9" y="15"/>
                          <a:pt x="10" y="14"/>
                        </a:cubicBezTo>
                        <a:cubicBezTo>
                          <a:pt x="16" y="11"/>
                          <a:pt x="16" y="11"/>
                          <a:pt x="16" y="11"/>
                        </a:cubicBezTo>
                        <a:cubicBezTo>
                          <a:pt x="13" y="7"/>
                          <a:pt x="10" y="4"/>
                          <a:pt x="7" y="0"/>
                        </a:cubicBezTo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  <a:effectLst>
                    <a:innerShdw blurRad="19050" dist="6350" dir="9600000">
                      <a:prstClr val="black">
                        <a:alpha val="30000"/>
                      </a:prstClr>
                    </a:inn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2400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2" name="Freeform 341">
                    <a:extLst>
                      <a:ext uri="{FF2B5EF4-FFF2-40B4-BE49-F238E27FC236}">
                        <a16:creationId xmlns:a16="http://schemas.microsoft.com/office/drawing/2014/main" id="{412224D4-F6A3-4AC4-87A0-C4999E4A5FF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120975" y="2935288"/>
                    <a:ext cx="61913" cy="57150"/>
                  </a:xfrm>
                  <a:custGeom>
                    <a:avLst/>
                    <a:gdLst>
                      <a:gd name="T0" fmla="*/ 9 w 16"/>
                      <a:gd name="T1" fmla="*/ 0 h 15"/>
                      <a:gd name="T2" fmla="*/ 4 w 16"/>
                      <a:gd name="T3" fmla="*/ 3 h 15"/>
                      <a:gd name="T4" fmla="*/ 0 w 16"/>
                      <a:gd name="T5" fmla="*/ 7 h 15"/>
                      <a:gd name="T6" fmla="*/ 3 w 16"/>
                      <a:gd name="T7" fmla="*/ 9 h 15"/>
                      <a:gd name="T8" fmla="*/ 11 w 16"/>
                      <a:gd name="T9" fmla="*/ 15 h 15"/>
                      <a:gd name="T10" fmla="*/ 14 w 16"/>
                      <a:gd name="T11" fmla="*/ 10 h 15"/>
                      <a:gd name="T12" fmla="*/ 13 w 16"/>
                      <a:gd name="T13" fmla="*/ 2 h 15"/>
                      <a:gd name="T14" fmla="*/ 12 w 16"/>
                      <a:gd name="T15" fmla="*/ 1 h 15"/>
                      <a:gd name="T16" fmla="*/ 9 w 16"/>
                      <a:gd name="T17" fmla="*/ 0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6" h="15">
                        <a:moveTo>
                          <a:pt x="9" y="0"/>
                        </a:moveTo>
                        <a:cubicBezTo>
                          <a:pt x="7" y="0"/>
                          <a:pt x="5" y="1"/>
                          <a:pt x="4" y="3"/>
                        </a:cubicBezTo>
                        <a:cubicBezTo>
                          <a:pt x="0" y="7"/>
                          <a:pt x="0" y="7"/>
                          <a:pt x="0" y="7"/>
                        </a:cubicBezTo>
                        <a:cubicBezTo>
                          <a:pt x="1" y="8"/>
                          <a:pt x="2" y="8"/>
                          <a:pt x="3" y="9"/>
                        </a:cubicBezTo>
                        <a:cubicBezTo>
                          <a:pt x="5" y="11"/>
                          <a:pt x="8" y="13"/>
                          <a:pt x="11" y="15"/>
                        </a:cubicBezTo>
                        <a:cubicBezTo>
                          <a:pt x="14" y="10"/>
                          <a:pt x="14" y="10"/>
                          <a:pt x="14" y="10"/>
                        </a:cubicBezTo>
                        <a:cubicBezTo>
                          <a:pt x="16" y="7"/>
                          <a:pt x="15" y="4"/>
                          <a:pt x="13" y="2"/>
                        </a:cubicBezTo>
                        <a:cubicBezTo>
                          <a:pt x="12" y="1"/>
                          <a:pt x="12" y="1"/>
                          <a:pt x="12" y="1"/>
                        </a:cubicBezTo>
                        <a:cubicBezTo>
                          <a:pt x="11" y="1"/>
                          <a:pt x="10" y="0"/>
                          <a:pt x="9" y="0"/>
                        </a:cubicBezTo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  <a:effectLst>
                    <a:innerShdw blurRad="19050" dist="6350" dir="18600000">
                      <a:prstClr val="black">
                        <a:alpha val="30000"/>
                      </a:prstClr>
                    </a:inn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2400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3" name="Freeform 344">
                    <a:extLst>
                      <a:ext uri="{FF2B5EF4-FFF2-40B4-BE49-F238E27FC236}">
                        <a16:creationId xmlns:a16="http://schemas.microsoft.com/office/drawing/2014/main" id="{290DEE88-508D-4DA3-A3F2-6B9C78764FA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11525" y="2169319"/>
                    <a:ext cx="60325" cy="53975"/>
                  </a:xfrm>
                  <a:custGeom>
                    <a:avLst/>
                    <a:gdLst>
                      <a:gd name="T0" fmla="*/ 5 w 16"/>
                      <a:gd name="T1" fmla="*/ 0 h 14"/>
                      <a:gd name="T2" fmla="*/ 2 w 16"/>
                      <a:gd name="T3" fmla="*/ 5 h 14"/>
                      <a:gd name="T4" fmla="*/ 3 w 16"/>
                      <a:gd name="T5" fmla="*/ 12 h 14"/>
                      <a:gd name="T6" fmla="*/ 4 w 16"/>
                      <a:gd name="T7" fmla="*/ 13 h 14"/>
                      <a:gd name="T8" fmla="*/ 7 w 16"/>
                      <a:gd name="T9" fmla="*/ 14 h 14"/>
                      <a:gd name="T10" fmla="*/ 11 w 16"/>
                      <a:gd name="T11" fmla="*/ 12 h 14"/>
                      <a:gd name="T12" fmla="*/ 16 w 16"/>
                      <a:gd name="T13" fmla="*/ 8 h 14"/>
                      <a:gd name="T14" fmla="*/ 16 w 16"/>
                      <a:gd name="T15" fmla="*/ 8 h 14"/>
                      <a:gd name="T16" fmla="*/ 14 w 16"/>
                      <a:gd name="T17" fmla="*/ 6 h 14"/>
                      <a:gd name="T18" fmla="*/ 5 w 16"/>
                      <a:gd name="T19" fmla="*/ 0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6" h="14">
                        <a:moveTo>
                          <a:pt x="5" y="0"/>
                        </a:moveTo>
                        <a:cubicBezTo>
                          <a:pt x="2" y="5"/>
                          <a:pt x="2" y="5"/>
                          <a:pt x="2" y="5"/>
                        </a:cubicBezTo>
                        <a:cubicBezTo>
                          <a:pt x="0" y="7"/>
                          <a:pt x="0" y="10"/>
                          <a:pt x="3" y="12"/>
                        </a:cubicBezTo>
                        <a:cubicBezTo>
                          <a:pt x="4" y="13"/>
                          <a:pt x="4" y="13"/>
                          <a:pt x="4" y="13"/>
                        </a:cubicBezTo>
                        <a:cubicBezTo>
                          <a:pt x="5" y="14"/>
                          <a:pt x="6" y="14"/>
                          <a:pt x="7" y="14"/>
                        </a:cubicBezTo>
                        <a:cubicBezTo>
                          <a:pt x="9" y="14"/>
                          <a:pt x="10" y="13"/>
                          <a:pt x="11" y="12"/>
                        </a:cubicBezTo>
                        <a:cubicBezTo>
                          <a:pt x="16" y="8"/>
                          <a:pt x="16" y="8"/>
                          <a:pt x="16" y="8"/>
                        </a:cubicBezTo>
                        <a:cubicBezTo>
                          <a:pt x="16" y="8"/>
                          <a:pt x="16" y="8"/>
                          <a:pt x="16" y="8"/>
                        </a:cubicBezTo>
                        <a:cubicBezTo>
                          <a:pt x="15" y="7"/>
                          <a:pt x="14" y="7"/>
                          <a:pt x="14" y="6"/>
                        </a:cubicBezTo>
                        <a:cubicBezTo>
                          <a:pt x="11" y="4"/>
                          <a:pt x="8" y="2"/>
                          <a:pt x="5" y="0"/>
                        </a:cubicBezTo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  <a:effectLst>
                    <a:innerShdw blurRad="19050" dist="6350" dir="7800000">
                      <a:prstClr val="black">
                        <a:alpha val="30000"/>
                      </a:prstClr>
                    </a:inn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2400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4" name="Freeform 346">
                    <a:extLst>
                      <a:ext uri="{FF2B5EF4-FFF2-40B4-BE49-F238E27FC236}">
                        <a16:creationId xmlns:a16="http://schemas.microsoft.com/office/drawing/2014/main" id="{F37A819C-6C45-4860-9882-A783B0506C9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235275" y="3000376"/>
                    <a:ext cx="57150" cy="52388"/>
                  </a:xfrm>
                  <a:custGeom>
                    <a:avLst/>
                    <a:gdLst>
                      <a:gd name="T0" fmla="*/ 8 w 15"/>
                      <a:gd name="T1" fmla="*/ 0 h 14"/>
                      <a:gd name="T2" fmla="*/ 3 w 15"/>
                      <a:gd name="T3" fmla="*/ 4 h 14"/>
                      <a:gd name="T4" fmla="*/ 0 w 15"/>
                      <a:gd name="T5" fmla="*/ 9 h 14"/>
                      <a:gd name="T6" fmla="*/ 0 w 15"/>
                      <a:gd name="T7" fmla="*/ 9 h 14"/>
                      <a:gd name="T8" fmla="*/ 12 w 15"/>
                      <a:gd name="T9" fmla="*/ 14 h 14"/>
                      <a:gd name="T10" fmla="*/ 14 w 15"/>
                      <a:gd name="T11" fmla="*/ 8 h 14"/>
                      <a:gd name="T12" fmla="*/ 11 w 15"/>
                      <a:gd name="T13" fmla="*/ 1 h 14"/>
                      <a:gd name="T14" fmla="*/ 10 w 15"/>
                      <a:gd name="T15" fmla="*/ 1 h 14"/>
                      <a:gd name="T16" fmla="*/ 8 w 15"/>
                      <a:gd name="T17" fmla="*/ 0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5" h="14">
                        <a:moveTo>
                          <a:pt x="8" y="0"/>
                        </a:moveTo>
                        <a:cubicBezTo>
                          <a:pt x="6" y="0"/>
                          <a:pt x="3" y="2"/>
                          <a:pt x="3" y="4"/>
                        </a:cubicBezTo>
                        <a:cubicBezTo>
                          <a:pt x="0" y="9"/>
                          <a:pt x="0" y="9"/>
                          <a:pt x="0" y="9"/>
                        </a:cubicBezTo>
                        <a:cubicBezTo>
                          <a:pt x="0" y="9"/>
                          <a:pt x="0" y="9"/>
                          <a:pt x="0" y="9"/>
                        </a:cubicBezTo>
                        <a:cubicBezTo>
                          <a:pt x="4" y="11"/>
                          <a:pt x="8" y="13"/>
                          <a:pt x="12" y="14"/>
                        </a:cubicBezTo>
                        <a:cubicBezTo>
                          <a:pt x="14" y="8"/>
                          <a:pt x="14" y="8"/>
                          <a:pt x="14" y="8"/>
                        </a:cubicBezTo>
                        <a:cubicBezTo>
                          <a:pt x="15" y="5"/>
                          <a:pt x="13" y="2"/>
                          <a:pt x="11" y="1"/>
                        </a:cubicBezTo>
                        <a:cubicBezTo>
                          <a:pt x="10" y="1"/>
                          <a:pt x="10" y="1"/>
                          <a:pt x="10" y="1"/>
                        </a:cubicBezTo>
                        <a:cubicBezTo>
                          <a:pt x="9" y="0"/>
                          <a:pt x="8" y="0"/>
                          <a:pt x="8" y="0"/>
                        </a:cubicBezTo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  <a:effectLst>
                    <a:innerShdw blurRad="19050" dist="6350" dir="18600000">
                      <a:prstClr val="black">
                        <a:alpha val="30000"/>
                      </a:prstClr>
                    </a:inn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2400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5" name="Freeform 349">
                    <a:extLst>
                      <a:ext uri="{FF2B5EF4-FFF2-40B4-BE49-F238E27FC236}">
                        <a16:creationId xmlns:a16="http://schemas.microsoft.com/office/drawing/2014/main" id="{6A7FA402-F08A-4B68-9C7D-EA0E67F114E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05163" y="2108994"/>
                    <a:ext cx="57150" cy="52388"/>
                  </a:xfrm>
                  <a:custGeom>
                    <a:avLst/>
                    <a:gdLst>
                      <a:gd name="T0" fmla="*/ 3 w 15"/>
                      <a:gd name="T1" fmla="*/ 0 h 14"/>
                      <a:gd name="T2" fmla="*/ 1 w 15"/>
                      <a:gd name="T3" fmla="*/ 6 h 14"/>
                      <a:gd name="T4" fmla="*/ 4 w 15"/>
                      <a:gd name="T5" fmla="*/ 13 h 14"/>
                      <a:gd name="T6" fmla="*/ 5 w 15"/>
                      <a:gd name="T7" fmla="*/ 13 h 14"/>
                      <a:gd name="T8" fmla="*/ 7 w 15"/>
                      <a:gd name="T9" fmla="*/ 14 h 14"/>
                      <a:gd name="T10" fmla="*/ 12 w 15"/>
                      <a:gd name="T11" fmla="*/ 10 h 14"/>
                      <a:gd name="T12" fmla="*/ 15 w 15"/>
                      <a:gd name="T13" fmla="*/ 5 h 14"/>
                      <a:gd name="T14" fmla="*/ 15 w 15"/>
                      <a:gd name="T15" fmla="*/ 5 h 14"/>
                      <a:gd name="T16" fmla="*/ 3 w 15"/>
                      <a:gd name="T17" fmla="*/ 0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5" h="14">
                        <a:moveTo>
                          <a:pt x="3" y="0"/>
                        </a:moveTo>
                        <a:cubicBezTo>
                          <a:pt x="1" y="6"/>
                          <a:pt x="1" y="6"/>
                          <a:pt x="1" y="6"/>
                        </a:cubicBezTo>
                        <a:cubicBezTo>
                          <a:pt x="0" y="8"/>
                          <a:pt x="1" y="12"/>
                          <a:pt x="4" y="13"/>
                        </a:cubicBezTo>
                        <a:cubicBezTo>
                          <a:pt x="5" y="13"/>
                          <a:pt x="5" y="13"/>
                          <a:pt x="5" y="13"/>
                        </a:cubicBezTo>
                        <a:cubicBezTo>
                          <a:pt x="6" y="14"/>
                          <a:pt x="6" y="14"/>
                          <a:pt x="7" y="14"/>
                        </a:cubicBezTo>
                        <a:cubicBezTo>
                          <a:pt x="9" y="14"/>
                          <a:pt x="11" y="13"/>
                          <a:pt x="12" y="10"/>
                        </a:cubicBezTo>
                        <a:cubicBezTo>
                          <a:pt x="15" y="5"/>
                          <a:pt x="15" y="5"/>
                          <a:pt x="15" y="5"/>
                        </a:cubicBezTo>
                        <a:cubicBezTo>
                          <a:pt x="15" y="5"/>
                          <a:pt x="15" y="5"/>
                          <a:pt x="15" y="5"/>
                        </a:cubicBezTo>
                        <a:cubicBezTo>
                          <a:pt x="11" y="3"/>
                          <a:pt x="7" y="2"/>
                          <a:pt x="3" y="0"/>
                        </a:cubicBezTo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  <a:effectLst>
                    <a:innerShdw blurRad="19050" dist="6350" dir="6600000">
                      <a:prstClr val="black">
                        <a:alpha val="30000"/>
                      </a:prstClr>
                    </a:inn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2400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6" name="Freeform 351">
                    <a:extLst>
                      <a:ext uri="{FF2B5EF4-FFF2-40B4-BE49-F238E27FC236}">
                        <a16:creationId xmlns:a16="http://schemas.microsoft.com/office/drawing/2014/main" id="{11C386FA-04FA-4AC0-9BC5-BAA8995F42D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60688" y="3036094"/>
                    <a:ext cx="52388" cy="46038"/>
                  </a:xfrm>
                  <a:custGeom>
                    <a:avLst/>
                    <a:gdLst>
                      <a:gd name="T0" fmla="*/ 7 w 14"/>
                      <a:gd name="T1" fmla="*/ 0 h 12"/>
                      <a:gd name="T2" fmla="*/ 1 w 14"/>
                      <a:gd name="T3" fmla="*/ 5 h 12"/>
                      <a:gd name="T4" fmla="*/ 0 w 14"/>
                      <a:gd name="T5" fmla="*/ 11 h 12"/>
                      <a:gd name="T6" fmla="*/ 9 w 14"/>
                      <a:gd name="T7" fmla="*/ 12 h 12"/>
                      <a:gd name="T8" fmla="*/ 13 w 14"/>
                      <a:gd name="T9" fmla="*/ 12 h 12"/>
                      <a:gd name="T10" fmla="*/ 13 w 14"/>
                      <a:gd name="T11" fmla="*/ 12 h 12"/>
                      <a:gd name="T12" fmla="*/ 13 w 14"/>
                      <a:gd name="T13" fmla="*/ 6 h 12"/>
                      <a:gd name="T14" fmla="*/ 8 w 14"/>
                      <a:gd name="T15" fmla="*/ 0 h 12"/>
                      <a:gd name="T16" fmla="*/ 7 w 14"/>
                      <a:gd name="T17" fmla="*/ 0 h 12"/>
                      <a:gd name="T18" fmla="*/ 7 w 14"/>
                      <a:gd name="T19" fmla="*/ 0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4" h="12">
                        <a:moveTo>
                          <a:pt x="7" y="0"/>
                        </a:moveTo>
                        <a:cubicBezTo>
                          <a:pt x="4" y="0"/>
                          <a:pt x="2" y="2"/>
                          <a:pt x="1" y="5"/>
                        </a:cubicBezTo>
                        <a:cubicBezTo>
                          <a:pt x="0" y="11"/>
                          <a:pt x="0" y="11"/>
                          <a:pt x="0" y="11"/>
                        </a:cubicBezTo>
                        <a:cubicBezTo>
                          <a:pt x="3" y="11"/>
                          <a:pt x="6" y="12"/>
                          <a:pt x="9" y="12"/>
                        </a:cubicBezTo>
                        <a:cubicBezTo>
                          <a:pt x="10" y="12"/>
                          <a:pt x="12" y="12"/>
                          <a:pt x="13" y="12"/>
                        </a:cubicBezTo>
                        <a:cubicBezTo>
                          <a:pt x="13" y="12"/>
                          <a:pt x="13" y="12"/>
                          <a:pt x="13" y="12"/>
                        </a:cubicBezTo>
                        <a:cubicBezTo>
                          <a:pt x="13" y="6"/>
                          <a:pt x="13" y="6"/>
                          <a:pt x="13" y="6"/>
                        </a:cubicBezTo>
                        <a:cubicBezTo>
                          <a:pt x="14" y="3"/>
                          <a:pt x="11" y="0"/>
                          <a:pt x="8" y="0"/>
                        </a:cubicBezTo>
                        <a:cubicBezTo>
                          <a:pt x="7" y="0"/>
                          <a:pt x="7" y="0"/>
                          <a:pt x="7" y="0"/>
                        </a:cubicBezTo>
                        <a:cubicBezTo>
                          <a:pt x="7" y="0"/>
                          <a:pt x="7" y="0"/>
                          <a:pt x="7" y="0"/>
                        </a:cubicBezTo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  <a:effectLst>
                    <a:innerShdw blurRad="19050" dist="6350" dir="17400000">
                      <a:prstClr val="black">
                        <a:alpha val="30000"/>
                      </a:prstClr>
                    </a:inn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2400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7" name="Freeform 354">
                    <a:extLst>
                      <a:ext uri="{FF2B5EF4-FFF2-40B4-BE49-F238E27FC236}">
                        <a16:creationId xmlns:a16="http://schemas.microsoft.com/office/drawing/2014/main" id="{DAC4F7A2-1E42-4534-8398-15890A341DA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489275" y="2082007"/>
                    <a:ext cx="52388" cy="46038"/>
                  </a:xfrm>
                  <a:custGeom>
                    <a:avLst/>
                    <a:gdLst>
                      <a:gd name="T0" fmla="*/ 1 w 14"/>
                      <a:gd name="T1" fmla="*/ 0 h 12"/>
                      <a:gd name="T2" fmla="*/ 0 w 14"/>
                      <a:gd name="T3" fmla="*/ 6 h 12"/>
                      <a:gd name="T4" fmla="*/ 5 w 14"/>
                      <a:gd name="T5" fmla="*/ 12 h 12"/>
                      <a:gd name="T6" fmla="*/ 6 w 14"/>
                      <a:gd name="T7" fmla="*/ 12 h 12"/>
                      <a:gd name="T8" fmla="*/ 7 w 14"/>
                      <a:gd name="T9" fmla="*/ 12 h 12"/>
                      <a:gd name="T10" fmla="*/ 12 w 14"/>
                      <a:gd name="T11" fmla="*/ 8 h 12"/>
                      <a:gd name="T12" fmla="*/ 14 w 14"/>
                      <a:gd name="T13" fmla="*/ 2 h 12"/>
                      <a:gd name="T14" fmla="*/ 14 w 14"/>
                      <a:gd name="T15" fmla="*/ 2 h 12"/>
                      <a:gd name="T16" fmla="*/ 5 w 14"/>
                      <a:gd name="T17" fmla="*/ 0 h 12"/>
                      <a:gd name="T18" fmla="*/ 1 w 14"/>
                      <a:gd name="T19" fmla="*/ 0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4" h="12">
                        <a:moveTo>
                          <a:pt x="1" y="0"/>
                        </a:move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9"/>
                          <a:pt x="2" y="12"/>
                          <a:pt x="5" y="12"/>
                        </a:cubicBezTo>
                        <a:cubicBezTo>
                          <a:pt x="6" y="12"/>
                          <a:pt x="6" y="12"/>
                          <a:pt x="6" y="12"/>
                        </a:cubicBezTo>
                        <a:cubicBezTo>
                          <a:pt x="6" y="12"/>
                          <a:pt x="7" y="12"/>
                          <a:pt x="7" y="12"/>
                        </a:cubicBezTo>
                        <a:cubicBezTo>
                          <a:pt x="10" y="12"/>
                          <a:pt x="12" y="10"/>
                          <a:pt x="12" y="8"/>
                        </a:cubicBezTo>
                        <a:cubicBezTo>
                          <a:pt x="14" y="2"/>
                          <a:pt x="14" y="2"/>
                          <a:pt x="14" y="2"/>
                        </a:cubicBezTo>
                        <a:cubicBezTo>
                          <a:pt x="14" y="2"/>
                          <a:pt x="14" y="2"/>
                          <a:pt x="14" y="2"/>
                        </a:cubicBezTo>
                        <a:cubicBezTo>
                          <a:pt x="11" y="1"/>
                          <a:pt x="8" y="1"/>
                          <a:pt x="5" y="0"/>
                        </a:cubicBezTo>
                        <a:cubicBezTo>
                          <a:pt x="4" y="0"/>
                          <a:pt x="2" y="0"/>
                          <a:pt x="1" y="0"/>
                        </a:cubicBezTo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  <a:effectLst>
                    <a:innerShdw blurRad="19050" dist="6350" dir="5400000">
                      <a:prstClr val="black">
                        <a:alpha val="30000"/>
                      </a:prstClr>
                    </a:inn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2400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8" name="Freeform 356">
                    <a:extLst>
                      <a:ext uri="{FF2B5EF4-FFF2-40B4-BE49-F238E27FC236}">
                        <a16:creationId xmlns:a16="http://schemas.microsoft.com/office/drawing/2014/main" id="{348B6ABA-0395-47FF-BC52-1C767A1E74E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492450" y="3036094"/>
                    <a:ext cx="49213" cy="46038"/>
                  </a:xfrm>
                  <a:custGeom>
                    <a:avLst/>
                    <a:gdLst>
                      <a:gd name="T0" fmla="*/ 6 w 13"/>
                      <a:gd name="T1" fmla="*/ 0 h 12"/>
                      <a:gd name="T2" fmla="*/ 6 w 13"/>
                      <a:gd name="T3" fmla="*/ 0 h 12"/>
                      <a:gd name="T4" fmla="*/ 5 w 13"/>
                      <a:gd name="T5" fmla="*/ 0 h 12"/>
                      <a:gd name="T6" fmla="*/ 0 w 13"/>
                      <a:gd name="T7" fmla="*/ 6 h 12"/>
                      <a:gd name="T8" fmla="*/ 1 w 13"/>
                      <a:gd name="T9" fmla="*/ 12 h 12"/>
                      <a:gd name="T10" fmla="*/ 1 w 13"/>
                      <a:gd name="T11" fmla="*/ 12 h 12"/>
                      <a:gd name="T12" fmla="*/ 13 w 13"/>
                      <a:gd name="T13" fmla="*/ 10 h 12"/>
                      <a:gd name="T14" fmla="*/ 12 w 13"/>
                      <a:gd name="T15" fmla="*/ 4 h 12"/>
                      <a:gd name="T16" fmla="*/ 6 w 13"/>
                      <a:gd name="T17" fmla="*/ 0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3" h="12">
                        <a:moveTo>
                          <a:pt x="6" y="0"/>
                        </a:moveTo>
                        <a:cubicBezTo>
                          <a:pt x="6" y="0"/>
                          <a:pt x="6" y="0"/>
                          <a:pt x="6" y="0"/>
                        </a:cubicBezTo>
                        <a:cubicBezTo>
                          <a:pt x="5" y="0"/>
                          <a:pt x="5" y="0"/>
                          <a:pt x="5" y="0"/>
                        </a:cubicBezTo>
                        <a:cubicBezTo>
                          <a:pt x="2" y="0"/>
                          <a:pt x="0" y="3"/>
                          <a:pt x="0" y="6"/>
                        </a:cubicBezTo>
                        <a:cubicBezTo>
                          <a:pt x="1" y="12"/>
                          <a:pt x="1" y="12"/>
                          <a:pt x="1" y="12"/>
                        </a:cubicBezTo>
                        <a:cubicBezTo>
                          <a:pt x="1" y="12"/>
                          <a:pt x="1" y="12"/>
                          <a:pt x="1" y="12"/>
                        </a:cubicBezTo>
                        <a:cubicBezTo>
                          <a:pt x="5" y="12"/>
                          <a:pt x="9" y="11"/>
                          <a:pt x="13" y="10"/>
                        </a:cubicBezTo>
                        <a:cubicBezTo>
                          <a:pt x="12" y="4"/>
                          <a:pt x="12" y="4"/>
                          <a:pt x="12" y="4"/>
                        </a:cubicBezTo>
                        <a:cubicBezTo>
                          <a:pt x="12" y="2"/>
                          <a:pt x="9" y="0"/>
                          <a:pt x="6" y="0"/>
                        </a:cubicBezTo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  <a:effectLst>
                    <a:innerShdw blurRad="19050" dist="6350" dir="16200000">
                      <a:prstClr val="black">
                        <a:alpha val="30000"/>
                      </a:prstClr>
                    </a:inn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2400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9" name="Freeform 358">
                    <a:extLst>
                      <a:ext uri="{FF2B5EF4-FFF2-40B4-BE49-F238E27FC236}">
                        <a16:creationId xmlns:a16="http://schemas.microsoft.com/office/drawing/2014/main" id="{7DA8E87B-3956-42F7-9FD6-71D559BF18C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63863" y="2082007"/>
                    <a:ext cx="49213" cy="46038"/>
                  </a:xfrm>
                  <a:custGeom>
                    <a:avLst/>
                    <a:gdLst>
                      <a:gd name="T0" fmla="*/ 13 w 13"/>
                      <a:gd name="T1" fmla="*/ 0 h 12"/>
                      <a:gd name="T2" fmla="*/ 5 w 13"/>
                      <a:gd name="T3" fmla="*/ 1 h 12"/>
                      <a:gd name="T4" fmla="*/ 0 w 13"/>
                      <a:gd name="T5" fmla="*/ 1 h 12"/>
                      <a:gd name="T6" fmla="*/ 1 w 13"/>
                      <a:gd name="T7" fmla="*/ 7 h 12"/>
                      <a:gd name="T8" fmla="*/ 6 w 13"/>
                      <a:gd name="T9" fmla="*/ 12 h 12"/>
                      <a:gd name="T10" fmla="*/ 7 w 13"/>
                      <a:gd name="T11" fmla="*/ 12 h 12"/>
                      <a:gd name="T12" fmla="*/ 8 w 13"/>
                      <a:gd name="T13" fmla="*/ 12 h 12"/>
                      <a:gd name="T14" fmla="*/ 13 w 13"/>
                      <a:gd name="T15" fmla="*/ 6 h 12"/>
                      <a:gd name="T16" fmla="*/ 13 w 13"/>
                      <a:gd name="T17" fmla="*/ 0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3" h="12">
                        <a:moveTo>
                          <a:pt x="13" y="0"/>
                        </a:moveTo>
                        <a:cubicBezTo>
                          <a:pt x="10" y="0"/>
                          <a:pt x="7" y="0"/>
                          <a:pt x="5" y="1"/>
                        </a:cubicBezTo>
                        <a:cubicBezTo>
                          <a:pt x="3" y="1"/>
                          <a:pt x="1" y="1"/>
                          <a:pt x="0" y="1"/>
                        </a:cubicBezTo>
                        <a:cubicBezTo>
                          <a:pt x="1" y="7"/>
                          <a:pt x="1" y="7"/>
                          <a:pt x="1" y="7"/>
                        </a:cubicBezTo>
                        <a:cubicBezTo>
                          <a:pt x="1" y="10"/>
                          <a:pt x="3" y="12"/>
                          <a:pt x="6" y="12"/>
                        </a:cubicBezTo>
                        <a:cubicBezTo>
                          <a:pt x="6" y="12"/>
                          <a:pt x="7" y="12"/>
                          <a:pt x="7" y="12"/>
                        </a:cubicBezTo>
                        <a:cubicBezTo>
                          <a:pt x="8" y="12"/>
                          <a:pt x="8" y="12"/>
                          <a:pt x="8" y="12"/>
                        </a:cubicBezTo>
                        <a:cubicBezTo>
                          <a:pt x="11" y="12"/>
                          <a:pt x="13" y="9"/>
                          <a:pt x="13" y="6"/>
                        </a:cubicBezTo>
                        <a:cubicBezTo>
                          <a:pt x="13" y="0"/>
                          <a:pt x="13" y="0"/>
                          <a:pt x="13" y="0"/>
                        </a:cubicBezTo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  <a:effectLst>
                    <a:innerShdw blurRad="19050" dist="6350" dir="21540000">
                      <a:prstClr val="black">
                        <a:alpha val="30000"/>
                      </a:prstClr>
                    </a:inn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2400" dirty="0">
                      <a:cs typeface="+mn-ea"/>
                      <a:sym typeface="+mn-lt"/>
                    </a:endParaRPr>
                  </a:p>
                </p:txBody>
              </p:sp>
            </p:grpSp>
          </p:grpSp>
          <p:sp>
            <p:nvSpPr>
              <p:cNvPr id="23" name="椭圆 22">
                <a:extLst>
                  <a:ext uri="{FF2B5EF4-FFF2-40B4-BE49-F238E27FC236}">
                    <a16:creationId xmlns:a16="http://schemas.microsoft.com/office/drawing/2014/main" id="{FAA37EC2-A084-4A6D-90AA-F46174AE4819}"/>
                  </a:ext>
                </a:extLst>
              </p:cNvPr>
              <p:cNvSpPr/>
              <p:nvPr/>
            </p:nvSpPr>
            <p:spPr>
              <a:xfrm>
                <a:off x="3514794" y="2033015"/>
                <a:ext cx="904382" cy="904384"/>
              </a:xfrm>
              <a:prstGeom prst="ellipse">
                <a:avLst/>
              </a:prstGeom>
              <a:solidFill>
                <a:schemeClr val="accent1"/>
              </a:solidFill>
              <a:ln w="1270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50800" dist="254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17" name="Group 401">
              <a:extLst>
                <a:ext uri="{FF2B5EF4-FFF2-40B4-BE49-F238E27FC236}">
                  <a16:creationId xmlns:a16="http://schemas.microsoft.com/office/drawing/2014/main" id="{C618E8D2-B49D-41BF-B054-FE61BE53123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3288176" y="2283633"/>
              <a:ext cx="307005" cy="348987"/>
              <a:chOff x="3723" y="2027"/>
              <a:chExt cx="234" cy="266"/>
            </a:xfrm>
            <a:solidFill>
              <a:schemeClr val="bg1"/>
            </a:solidFill>
          </p:grpSpPr>
          <p:sp>
            <p:nvSpPr>
              <p:cNvPr id="19" name="Freeform 402">
                <a:extLst>
                  <a:ext uri="{FF2B5EF4-FFF2-40B4-BE49-F238E27FC236}">
                    <a16:creationId xmlns:a16="http://schemas.microsoft.com/office/drawing/2014/main" id="{AE4B9C48-FD9D-465F-A8B9-04F83BB9D1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3" y="2027"/>
                <a:ext cx="188" cy="266"/>
              </a:xfrm>
              <a:custGeom>
                <a:avLst/>
                <a:gdLst>
                  <a:gd name="T0" fmla="*/ 77 w 77"/>
                  <a:gd name="T1" fmla="*/ 105 h 110"/>
                  <a:gd name="T2" fmla="*/ 45 w 77"/>
                  <a:gd name="T3" fmla="*/ 105 h 110"/>
                  <a:gd name="T4" fmla="*/ 45 w 77"/>
                  <a:gd name="T5" fmla="*/ 85 h 110"/>
                  <a:gd name="T6" fmla="*/ 42 w 77"/>
                  <a:gd name="T7" fmla="*/ 82 h 110"/>
                  <a:gd name="T8" fmla="*/ 11 w 77"/>
                  <a:gd name="T9" fmla="*/ 82 h 110"/>
                  <a:gd name="T10" fmla="*/ 11 w 77"/>
                  <a:gd name="T11" fmla="*/ 14 h 110"/>
                  <a:gd name="T12" fmla="*/ 17 w 77"/>
                  <a:gd name="T13" fmla="*/ 14 h 110"/>
                  <a:gd name="T14" fmla="*/ 9 w 77"/>
                  <a:gd name="T15" fmla="*/ 0 h 110"/>
                  <a:gd name="T16" fmla="*/ 8 w 77"/>
                  <a:gd name="T17" fmla="*/ 0 h 110"/>
                  <a:gd name="T18" fmla="*/ 8 w 77"/>
                  <a:gd name="T19" fmla="*/ 0 h 110"/>
                  <a:gd name="T20" fmla="*/ 0 w 77"/>
                  <a:gd name="T21" fmla="*/ 14 h 110"/>
                  <a:gd name="T22" fmla="*/ 6 w 77"/>
                  <a:gd name="T23" fmla="*/ 14 h 110"/>
                  <a:gd name="T24" fmla="*/ 6 w 77"/>
                  <a:gd name="T25" fmla="*/ 85 h 110"/>
                  <a:gd name="T26" fmla="*/ 8 w 77"/>
                  <a:gd name="T27" fmla="*/ 87 h 110"/>
                  <a:gd name="T28" fmla="*/ 40 w 77"/>
                  <a:gd name="T29" fmla="*/ 87 h 110"/>
                  <a:gd name="T30" fmla="*/ 40 w 77"/>
                  <a:gd name="T31" fmla="*/ 107 h 110"/>
                  <a:gd name="T32" fmla="*/ 42 w 77"/>
                  <a:gd name="T33" fmla="*/ 110 h 110"/>
                  <a:gd name="T34" fmla="*/ 74 w 77"/>
                  <a:gd name="T35" fmla="*/ 110 h 110"/>
                  <a:gd name="T36" fmla="*/ 77 w 77"/>
                  <a:gd name="T37" fmla="*/ 105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7" h="110">
                    <a:moveTo>
                      <a:pt x="77" y="105"/>
                    </a:moveTo>
                    <a:cubicBezTo>
                      <a:pt x="45" y="105"/>
                      <a:pt x="45" y="105"/>
                      <a:pt x="45" y="105"/>
                    </a:cubicBezTo>
                    <a:cubicBezTo>
                      <a:pt x="45" y="85"/>
                      <a:pt x="45" y="85"/>
                      <a:pt x="45" y="85"/>
                    </a:cubicBezTo>
                    <a:cubicBezTo>
                      <a:pt x="45" y="83"/>
                      <a:pt x="44" y="82"/>
                      <a:pt x="42" y="82"/>
                    </a:cubicBezTo>
                    <a:cubicBezTo>
                      <a:pt x="11" y="82"/>
                      <a:pt x="11" y="82"/>
                      <a:pt x="11" y="82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85"/>
                      <a:pt x="6" y="85"/>
                      <a:pt x="6" y="85"/>
                    </a:cubicBezTo>
                    <a:cubicBezTo>
                      <a:pt x="6" y="86"/>
                      <a:pt x="7" y="87"/>
                      <a:pt x="8" y="87"/>
                    </a:cubicBezTo>
                    <a:cubicBezTo>
                      <a:pt x="40" y="87"/>
                      <a:pt x="40" y="87"/>
                      <a:pt x="40" y="87"/>
                    </a:cubicBezTo>
                    <a:cubicBezTo>
                      <a:pt x="40" y="107"/>
                      <a:pt x="40" y="107"/>
                      <a:pt x="40" y="107"/>
                    </a:cubicBezTo>
                    <a:cubicBezTo>
                      <a:pt x="40" y="109"/>
                      <a:pt x="41" y="110"/>
                      <a:pt x="42" y="110"/>
                    </a:cubicBezTo>
                    <a:cubicBezTo>
                      <a:pt x="74" y="110"/>
                      <a:pt x="74" y="110"/>
                      <a:pt x="74" y="110"/>
                    </a:cubicBezTo>
                    <a:lnTo>
                      <a:pt x="77" y="10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 dirty="0">
                  <a:cs typeface="+mn-ea"/>
                  <a:sym typeface="+mn-lt"/>
                </a:endParaRPr>
              </a:p>
            </p:txBody>
          </p:sp>
          <p:sp>
            <p:nvSpPr>
              <p:cNvPr id="20" name="Freeform 403">
                <a:extLst>
                  <a:ext uri="{FF2B5EF4-FFF2-40B4-BE49-F238E27FC236}">
                    <a16:creationId xmlns:a16="http://schemas.microsoft.com/office/drawing/2014/main" id="{B937B01B-C370-413E-A3B0-E162288BE8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5" y="2027"/>
                <a:ext cx="39" cy="38"/>
              </a:xfrm>
              <a:custGeom>
                <a:avLst/>
                <a:gdLst>
                  <a:gd name="T0" fmla="*/ 8 w 16"/>
                  <a:gd name="T1" fmla="*/ 15 h 16"/>
                  <a:gd name="T2" fmla="*/ 16 w 16"/>
                  <a:gd name="T3" fmla="*/ 7 h 16"/>
                  <a:gd name="T4" fmla="*/ 7 w 16"/>
                  <a:gd name="T5" fmla="*/ 0 h 16"/>
                  <a:gd name="T6" fmla="*/ 0 w 16"/>
                  <a:gd name="T7" fmla="*/ 8 h 16"/>
                  <a:gd name="T8" fmla="*/ 8 w 16"/>
                  <a:gd name="T9" fmla="*/ 1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8" y="15"/>
                    </a:moveTo>
                    <a:cubicBezTo>
                      <a:pt x="12" y="15"/>
                      <a:pt x="16" y="12"/>
                      <a:pt x="16" y="7"/>
                    </a:cubicBezTo>
                    <a:cubicBezTo>
                      <a:pt x="15" y="3"/>
                      <a:pt x="12" y="0"/>
                      <a:pt x="7" y="0"/>
                    </a:cubicBezTo>
                    <a:cubicBezTo>
                      <a:pt x="3" y="0"/>
                      <a:pt x="0" y="4"/>
                      <a:pt x="0" y="8"/>
                    </a:cubicBezTo>
                    <a:cubicBezTo>
                      <a:pt x="0" y="12"/>
                      <a:pt x="4" y="16"/>
                      <a:pt x="8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 dirty="0">
                  <a:cs typeface="+mn-ea"/>
                  <a:sym typeface="+mn-lt"/>
                </a:endParaRPr>
              </a:p>
            </p:txBody>
          </p:sp>
          <p:sp>
            <p:nvSpPr>
              <p:cNvPr id="21" name="Freeform 404">
                <a:extLst>
                  <a:ext uri="{FF2B5EF4-FFF2-40B4-BE49-F238E27FC236}">
                    <a16:creationId xmlns:a16="http://schemas.microsoft.com/office/drawing/2014/main" id="{89DA1EA0-8647-4961-9011-6E92D060223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96" y="2058"/>
                <a:ext cx="161" cy="204"/>
              </a:xfrm>
              <a:custGeom>
                <a:avLst/>
                <a:gdLst>
                  <a:gd name="T0" fmla="*/ 58 w 66"/>
                  <a:gd name="T1" fmla="*/ 26 h 84"/>
                  <a:gd name="T2" fmla="*/ 51 w 66"/>
                  <a:gd name="T3" fmla="*/ 29 h 84"/>
                  <a:gd name="T4" fmla="*/ 49 w 66"/>
                  <a:gd name="T5" fmla="*/ 27 h 84"/>
                  <a:gd name="T6" fmla="*/ 46 w 66"/>
                  <a:gd name="T7" fmla="*/ 25 h 84"/>
                  <a:gd name="T8" fmla="*/ 24 w 66"/>
                  <a:gd name="T9" fmla="*/ 3 h 84"/>
                  <a:gd name="T10" fmla="*/ 17 w 66"/>
                  <a:gd name="T11" fmla="*/ 4 h 84"/>
                  <a:gd name="T12" fmla="*/ 14 w 66"/>
                  <a:gd name="T13" fmla="*/ 5 h 84"/>
                  <a:gd name="T14" fmla="*/ 7 w 66"/>
                  <a:gd name="T15" fmla="*/ 3 h 84"/>
                  <a:gd name="T16" fmla="*/ 0 w 66"/>
                  <a:gd name="T17" fmla="*/ 4 h 84"/>
                  <a:gd name="T18" fmla="*/ 1 w 66"/>
                  <a:gd name="T19" fmla="*/ 21 h 84"/>
                  <a:gd name="T20" fmla="*/ 7 w 66"/>
                  <a:gd name="T21" fmla="*/ 23 h 84"/>
                  <a:gd name="T22" fmla="*/ 13 w 66"/>
                  <a:gd name="T23" fmla="*/ 33 h 84"/>
                  <a:gd name="T24" fmla="*/ 3 w 66"/>
                  <a:gd name="T25" fmla="*/ 42 h 84"/>
                  <a:gd name="T26" fmla="*/ 8 w 66"/>
                  <a:gd name="T27" fmla="*/ 60 h 84"/>
                  <a:gd name="T28" fmla="*/ 11 w 66"/>
                  <a:gd name="T29" fmla="*/ 44 h 84"/>
                  <a:gd name="T30" fmla="*/ 19 w 66"/>
                  <a:gd name="T31" fmla="*/ 40 h 84"/>
                  <a:gd name="T32" fmla="*/ 25 w 66"/>
                  <a:gd name="T33" fmla="*/ 80 h 84"/>
                  <a:gd name="T34" fmla="*/ 33 w 66"/>
                  <a:gd name="T35" fmla="*/ 79 h 84"/>
                  <a:gd name="T36" fmla="*/ 31 w 66"/>
                  <a:gd name="T37" fmla="*/ 36 h 84"/>
                  <a:gd name="T38" fmla="*/ 40 w 66"/>
                  <a:gd name="T39" fmla="*/ 29 h 84"/>
                  <a:gd name="T40" fmla="*/ 39 w 66"/>
                  <a:gd name="T41" fmla="*/ 32 h 84"/>
                  <a:gd name="T42" fmla="*/ 39 w 66"/>
                  <a:gd name="T43" fmla="*/ 35 h 84"/>
                  <a:gd name="T44" fmla="*/ 33 w 66"/>
                  <a:gd name="T45" fmla="*/ 39 h 84"/>
                  <a:gd name="T46" fmla="*/ 43 w 66"/>
                  <a:gd name="T47" fmla="*/ 54 h 84"/>
                  <a:gd name="T48" fmla="*/ 45 w 66"/>
                  <a:gd name="T49" fmla="*/ 53 h 84"/>
                  <a:gd name="T50" fmla="*/ 46 w 66"/>
                  <a:gd name="T51" fmla="*/ 52 h 84"/>
                  <a:gd name="T52" fmla="*/ 62 w 66"/>
                  <a:gd name="T53" fmla="*/ 44 h 84"/>
                  <a:gd name="T54" fmla="*/ 64 w 66"/>
                  <a:gd name="T55" fmla="*/ 43 h 84"/>
                  <a:gd name="T56" fmla="*/ 66 w 66"/>
                  <a:gd name="T57" fmla="*/ 40 h 84"/>
                  <a:gd name="T58" fmla="*/ 43 w 66"/>
                  <a:gd name="T59" fmla="*/ 33 h 84"/>
                  <a:gd name="T60" fmla="*/ 41 w 66"/>
                  <a:gd name="T61" fmla="*/ 31 h 84"/>
                  <a:gd name="T62" fmla="*/ 42 w 66"/>
                  <a:gd name="T63" fmla="*/ 31 h 84"/>
                  <a:gd name="T64" fmla="*/ 47 w 66"/>
                  <a:gd name="T65" fmla="*/ 28 h 84"/>
                  <a:gd name="T66" fmla="*/ 47 w 66"/>
                  <a:gd name="T67" fmla="*/ 28 h 84"/>
                  <a:gd name="T68" fmla="*/ 48 w 66"/>
                  <a:gd name="T69" fmla="*/ 3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6" h="84">
                    <a:moveTo>
                      <a:pt x="66" y="40"/>
                    </a:moveTo>
                    <a:cubicBezTo>
                      <a:pt x="58" y="26"/>
                      <a:pt x="58" y="26"/>
                      <a:pt x="58" y="26"/>
                    </a:cubicBezTo>
                    <a:cubicBezTo>
                      <a:pt x="58" y="26"/>
                      <a:pt x="57" y="25"/>
                      <a:pt x="57" y="26"/>
                    </a:cubicBezTo>
                    <a:cubicBezTo>
                      <a:pt x="51" y="29"/>
                      <a:pt x="51" y="29"/>
                      <a:pt x="51" y="29"/>
                    </a:cubicBezTo>
                    <a:cubicBezTo>
                      <a:pt x="51" y="28"/>
                      <a:pt x="51" y="28"/>
                      <a:pt x="50" y="28"/>
                    </a:cubicBezTo>
                    <a:cubicBezTo>
                      <a:pt x="49" y="27"/>
                      <a:pt x="49" y="27"/>
                      <a:pt x="49" y="27"/>
                    </a:cubicBezTo>
                    <a:cubicBezTo>
                      <a:pt x="49" y="26"/>
                      <a:pt x="48" y="25"/>
                      <a:pt x="46" y="26"/>
                    </a:cubicBezTo>
                    <a:cubicBezTo>
                      <a:pt x="46" y="26"/>
                      <a:pt x="46" y="25"/>
                      <a:pt x="46" y="25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6" y="4"/>
                      <a:pt x="25" y="3"/>
                      <a:pt x="24" y="3"/>
                    </a:cubicBezTo>
                    <a:cubicBezTo>
                      <a:pt x="24" y="3"/>
                      <a:pt x="24" y="3"/>
                      <a:pt x="23" y="3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4"/>
                      <a:pt x="17" y="4"/>
                      <a:pt x="16" y="4"/>
                    </a:cubicBezTo>
                    <a:cubicBezTo>
                      <a:pt x="15" y="4"/>
                      <a:pt x="15" y="4"/>
                      <a:pt x="14" y="5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1"/>
                      <a:pt x="5" y="0"/>
                      <a:pt x="3" y="0"/>
                    </a:cubicBezTo>
                    <a:cubicBezTo>
                      <a:pt x="1" y="0"/>
                      <a:pt x="0" y="2"/>
                      <a:pt x="0" y="4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0"/>
                      <a:pt x="1" y="20"/>
                      <a:pt x="1" y="21"/>
                    </a:cubicBezTo>
                    <a:cubicBezTo>
                      <a:pt x="1" y="22"/>
                      <a:pt x="1" y="22"/>
                      <a:pt x="2" y="23"/>
                    </a:cubicBezTo>
                    <a:cubicBezTo>
                      <a:pt x="3" y="24"/>
                      <a:pt x="6" y="24"/>
                      <a:pt x="7" y="23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5" y="38"/>
                      <a:pt x="5" y="38"/>
                      <a:pt x="5" y="38"/>
                    </a:cubicBezTo>
                    <a:cubicBezTo>
                      <a:pt x="4" y="39"/>
                      <a:pt x="3" y="40"/>
                      <a:pt x="3" y="42"/>
                    </a:cubicBezTo>
                    <a:cubicBezTo>
                      <a:pt x="3" y="57"/>
                      <a:pt x="3" y="57"/>
                      <a:pt x="3" y="57"/>
                    </a:cubicBezTo>
                    <a:cubicBezTo>
                      <a:pt x="4" y="59"/>
                      <a:pt x="5" y="61"/>
                      <a:pt x="8" y="60"/>
                    </a:cubicBezTo>
                    <a:cubicBezTo>
                      <a:pt x="10" y="60"/>
                      <a:pt x="12" y="58"/>
                      <a:pt x="12" y="56"/>
                    </a:cubicBezTo>
                    <a:cubicBezTo>
                      <a:pt x="11" y="44"/>
                      <a:pt x="11" y="44"/>
                      <a:pt x="11" y="44"/>
                    </a:cubicBezTo>
                    <a:cubicBezTo>
                      <a:pt x="17" y="40"/>
                      <a:pt x="17" y="40"/>
                      <a:pt x="17" y="40"/>
                    </a:cubicBezTo>
                    <a:cubicBezTo>
                      <a:pt x="18" y="40"/>
                      <a:pt x="18" y="40"/>
                      <a:pt x="19" y="40"/>
                    </a:cubicBezTo>
                    <a:cubicBezTo>
                      <a:pt x="23" y="39"/>
                      <a:pt x="23" y="39"/>
                      <a:pt x="23" y="39"/>
                    </a:cubicBezTo>
                    <a:cubicBezTo>
                      <a:pt x="25" y="80"/>
                      <a:pt x="25" y="80"/>
                      <a:pt x="25" y="80"/>
                    </a:cubicBezTo>
                    <a:cubicBezTo>
                      <a:pt x="25" y="82"/>
                      <a:pt x="27" y="84"/>
                      <a:pt x="30" y="84"/>
                    </a:cubicBezTo>
                    <a:cubicBezTo>
                      <a:pt x="32" y="84"/>
                      <a:pt x="34" y="82"/>
                      <a:pt x="33" y="79"/>
                    </a:cubicBezTo>
                    <a:cubicBezTo>
                      <a:pt x="31" y="36"/>
                      <a:pt x="31" y="36"/>
                      <a:pt x="31" y="36"/>
                    </a:cubicBezTo>
                    <a:cubicBezTo>
                      <a:pt x="31" y="36"/>
                      <a:pt x="31" y="36"/>
                      <a:pt x="31" y="36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39" y="30"/>
                      <a:pt x="38" y="31"/>
                      <a:pt x="39" y="32"/>
                    </a:cubicBezTo>
                    <a:cubicBezTo>
                      <a:pt x="40" y="34"/>
                      <a:pt x="40" y="34"/>
                      <a:pt x="40" y="34"/>
                    </a:cubicBezTo>
                    <a:cubicBezTo>
                      <a:pt x="39" y="34"/>
                      <a:pt x="39" y="34"/>
                      <a:pt x="39" y="35"/>
                    </a:cubicBezTo>
                    <a:cubicBezTo>
                      <a:pt x="34" y="38"/>
                      <a:pt x="34" y="38"/>
                      <a:pt x="34" y="38"/>
                    </a:cubicBezTo>
                    <a:cubicBezTo>
                      <a:pt x="33" y="38"/>
                      <a:pt x="33" y="39"/>
                      <a:pt x="33" y="39"/>
                    </a:cubicBezTo>
                    <a:cubicBezTo>
                      <a:pt x="41" y="54"/>
                      <a:pt x="41" y="54"/>
                      <a:pt x="41" y="54"/>
                    </a:cubicBezTo>
                    <a:cubicBezTo>
                      <a:pt x="41" y="54"/>
                      <a:pt x="42" y="54"/>
                      <a:pt x="43" y="54"/>
                    </a:cubicBezTo>
                    <a:cubicBezTo>
                      <a:pt x="44" y="53"/>
                      <a:pt x="44" y="53"/>
                      <a:pt x="44" y="53"/>
                    </a:cubicBezTo>
                    <a:cubicBezTo>
                      <a:pt x="44" y="53"/>
                      <a:pt x="44" y="53"/>
                      <a:pt x="45" y="53"/>
                    </a:cubicBezTo>
                    <a:cubicBezTo>
                      <a:pt x="46" y="53"/>
                      <a:pt x="46" y="53"/>
                      <a:pt x="46" y="53"/>
                    </a:cubicBezTo>
                    <a:cubicBezTo>
                      <a:pt x="46" y="53"/>
                      <a:pt x="46" y="52"/>
                      <a:pt x="46" y="52"/>
                    </a:cubicBezTo>
                    <a:cubicBezTo>
                      <a:pt x="61" y="44"/>
                      <a:pt x="61" y="44"/>
                      <a:pt x="61" y="44"/>
                    </a:cubicBezTo>
                    <a:cubicBezTo>
                      <a:pt x="62" y="44"/>
                      <a:pt x="62" y="44"/>
                      <a:pt x="62" y="44"/>
                    </a:cubicBezTo>
                    <a:cubicBezTo>
                      <a:pt x="63" y="44"/>
                      <a:pt x="63" y="44"/>
                      <a:pt x="63" y="44"/>
                    </a:cubicBezTo>
                    <a:cubicBezTo>
                      <a:pt x="64" y="44"/>
                      <a:pt x="64" y="43"/>
                      <a:pt x="64" y="43"/>
                    </a:cubicBezTo>
                    <a:cubicBezTo>
                      <a:pt x="65" y="42"/>
                      <a:pt x="65" y="42"/>
                      <a:pt x="65" y="42"/>
                    </a:cubicBezTo>
                    <a:cubicBezTo>
                      <a:pt x="66" y="42"/>
                      <a:pt x="66" y="41"/>
                      <a:pt x="66" y="40"/>
                    </a:cubicBezTo>
                    <a:close/>
                    <a:moveTo>
                      <a:pt x="48" y="30"/>
                    </a:moveTo>
                    <a:cubicBezTo>
                      <a:pt x="43" y="33"/>
                      <a:pt x="43" y="33"/>
                      <a:pt x="43" y="33"/>
                    </a:cubicBezTo>
                    <a:cubicBezTo>
                      <a:pt x="42" y="33"/>
                      <a:pt x="42" y="33"/>
                      <a:pt x="42" y="33"/>
                    </a:cubicBezTo>
                    <a:cubicBezTo>
                      <a:pt x="41" y="31"/>
                      <a:pt x="41" y="31"/>
                      <a:pt x="41" y="31"/>
                    </a:cubicBezTo>
                    <a:cubicBezTo>
                      <a:pt x="41" y="31"/>
                      <a:pt x="41" y="31"/>
                      <a:pt x="41" y="31"/>
                    </a:cubicBezTo>
                    <a:cubicBezTo>
                      <a:pt x="42" y="31"/>
                      <a:pt x="42" y="31"/>
                      <a:pt x="42" y="31"/>
                    </a:cubicBezTo>
                    <a:cubicBezTo>
                      <a:pt x="43" y="31"/>
                      <a:pt x="45" y="31"/>
                      <a:pt x="46" y="30"/>
                    </a:cubicBezTo>
                    <a:cubicBezTo>
                      <a:pt x="46" y="30"/>
                      <a:pt x="47" y="29"/>
                      <a:pt x="47" y="28"/>
                    </a:cubicBezTo>
                    <a:cubicBezTo>
                      <a:pt x="47" y="28"/>
                      <a:pt x="47" y="28"/>
                      <a:pt x="47" y="28"/>
                    </a:cubicBezTo>
                    <a:cubicBezTo>
                      <a:pt x="47" y="28"/>
                      <a:pt x="47" y="28"/>
                      <a:pt x="47" y="28"/>
                    </a:cubicBezTo>
                    <a:cubicBezTo>
                      <a:pt x="48" y="29"/>
                      <a:pt x="48" y="29"/>
                      <a:pt x="48" y="29"/>
                    </a:cubicBezTo>
                    <a:cubicBezTo>
                      <a:pt x="48" y="29"/>
                      <a:pt x="48" y="30"/>
                      <a:pt x="48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 dirty="0">
                  <a:cs typeface="+mn-ea"/>
                  <a:sym typeface="+mn-lt"/>
                </a:endParaRPr>
              </a:p>
            </p:txBody>
          </p:sp>
        </p:grp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324ED618-5525-4998-A09B-FCCAF89BE62A}"/>
                </a:ext>
              </a:extLst>
            </p:cNvPr>
            <p:cNvSpPr txBox="1"/>
            <p:nvPr/>
          </p:nvSpPr>
          <p:spPr>
            <a:xfrm>
              <a:off x="2999534" y="2579225"/>
              <a:ext cx="619875" cy="302647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STEP</a:t>
              </a:r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0" name="组合 79">
            <a:extLst>
              <a:ext uri="{FF2B5EF4-FFF2-40B4-BE49-F238E27FC236}">
                <a16:creationId xmlns:a16="http://schemas.microsoft.com/office/drawing/2014/main" id="{BD0B1ABD-7E6A-46CA-9D89-2D0D1F4547AA}"/>
              </a:ext>
            </a:extLst>
          </p:cNvPr>
          <p:cNvGrpSpPr/>
          <p:nvPr/>
        </p:nvGrpSpPr>
        <p:grpSpPr>
          <a:xfrm>
            <a:off x="4400983" y="1295165"/>
            <a:ext cx="453423" cy="453423"/>
            <a:chOff x="6197537" y="1427551"/>
            <a:chExt cx="453423" cy="453423"/>
          </a:xfrm>
        </p:grpSpPr>
        <p:sp>
          <p:nvSpPr>
            <p:cNvPr id="81" name="圆角矩形 55">
              <a:extLst>
                <a:ext uri="{FF2B5EF4-FFF2-40B4-BE49-F238E27FC236}">
                  <a16:creationId xmlns:a16="http://schemas.microsoft.com/office/drawing/2014/main" id="{025FDB54-4B26-437C-804B-35A60202D380}"/>
                </a:ext>
              </a:extLst>
            </p:cNvPr>
            <p:cNvSpPr/>
            <p:nvPr/>
          </p:nvSpPr>
          <p:spPr>
            <a:xfrm>
              <a:off x="6197537" y="1427551"/>
              <a:ext cx="453423" cy="453423"/>
            </a:xfrm>
            <a:prstGeom prst="roundRect">
              <a:avLst>
                <a:gd name="adj" fmla="val 20834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15875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76200" dist="38100" dir="2700000" algn="tl" rotWithShape="0">
                <a:prstClr val="black">
                  <a:alpha val="2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  <p:grpSp>
          <p:nvGrpSpPr>
            <p:cNvPr id="82" name="Group 909">
              <a:extLst>
                <a:ext uri="{FF2B5EF4-FFF2-40B4-BE49-F238E27FC236}">
                  <a16:creationId xmlns:a16="http://schemas.microsoft.com/office/drawing/2014/main" id="{93F931AD-402A-4CCA-A2AD-FDC2D0B1AA7B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289881" y="1532326"/>
              <a:ext cx="292287" cy="249271"/>
              <a:chOff x="6090" y="1175"/>
              <a:chExt cx="265" cy="226"/>
            </a:xfrm>
            <a:solidFill>
              <a:srgbClr val="4A639A"/>
            </a:solidFill>
            <a:effectLst/>
          </p:grpSpPr>
          <p:sp>
            <p:nvSpPr>
              <p:cNvPr id="83" name="Freeform 910">
                <a:extLst>
                  <a:ext uri="{FF2B5EF4-FFF2-40B4-BE49-F238E27FC236}">
                    <a16:creationId xmlns:a16="http://schemas.microsoft.com/office/drawing/2014/main" id="{194661A0-9DB6-4D96-9914-B2578F6152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29" y="1269"/>
                <a:ext cx="56" cy="96"/>
              </a:xfrm>
              <a:custGeom>
                <a:avLst/>
                <a:gdLst>
                  <a:gd name="T0" fmla="*/ 2 w 23"/>
                  <a:gd name="T1" fmla="*/ 40 h 40"/>
                  <a:gd name="T2" fmla="*/ 21 w 23"/>
                  <a:gd name="T3" fmla="*/ 40 h 40"/>
                  <a:gd name="T4" fmla="*/ 23 w 23"/>
                  <a:gd name="T5" fmla="*/ 38 h 40"/>
                  <a:gd name="T6" fmla="*/ 23 w 23"/>
                  <a:gd name="T7" fmla="*/ 2 h 40"/>
                  <a:gd name="T8" fmla="*/ 21 w 23"/>
                  <a:gd name="T9" fmla="*/ 0 h 40"/>
                  <a:gd name="T10" fmla="*/ 2 w 23"/>
                  <a:gd name="T11" fmla="*/ 0 h 40"/>
                  <a:gd name="T12" fmla="*/ 0 w 23"/>
                  <a:gd name="T13" fmla="*/ 2 h 40"/>
                  <a:gd name="T14" fmla="*/ 0 w 23"/>
                  <a:gd name="T15" fmla="*/ 38 h 40"/>
                  <a:gd name="T16" fmla="*/ 2 w 23"/>
                  <a:gd name="T17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40">
                    <a:moveTo>
                      <a:pt x="2" y="40"/>
                    </a:moveTo>
                    <a:cubicBezTo>
                      <a:pt x="21" y="40"/>
                      <a:pt x="21" y="40"/>
                      <a:pt x="21" y="40"/>
                    </a:cubicBezTo>
                    <a:cubicBezTo>
                      <a:pt x="22" y="40"/>
                      <a:pt x="23" y="39"/>
                      <a:pt x="23" y="38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1"/>
                      <a:pt x="22" y="0"/>
                      <a:pt x="2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9"/>
                      <a:pt x="1" y="40"/>
                      <a:pt x="2" y="4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4" name="Freeform 911">
                <a:extLst>
                  <a:ext uri="{FF2B5EF4-FFF2-40B4-BE49-F238E27FC236}">
                    <a16:creationId xmlns:a16="http://schemas.microsoft.com/office/drawing/2014/main" id="{81A5A419-D75A-4EEE-A209-3AB4F89AEF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09" y="1235"/>
                <a:ext cx="54" cy="130"/>
              </a:xfrm>
              <a:custGeom>
                <a:avLst/>
                <a:gdLst>
                  <a:gd name="T0" fmla="*/ 2 w 22"/>
                  <a:gd name="T1" fmla="*/ 54 h 54"/>
                  <a:gd name="T2" fmla="*/ 20 w 22"/>
                  <a:gd name="T3" fmla="*/ 54 h 54"/>
                  <a:gd name="T4" fmla="*/ 22 w 22"/>
                  <a:gd name="T5" fmla="*/ 52 h 54"/>
                  <a:gd name="T6" fmla="*/ 22 w 22"/>
                  <a:gd name="T7" fmla="*/ 2 h 54"/>
                  <a:gd name="T8" fmla="*/ 20 w 22"/>
                  <a:gd name="T9" fmla="*/ 0 h 54"/>
                  <a:gd name="T10" fmla="*/ 2 w 22"/>
                  <a:gd name="T11" fmla="*/ 0 h 54"/>
                  <a:gd name="T12" fmla="*/ 0 w 22"/>
                  <a:gd name="T13" fmla="*/ 2 h 54"/>
                  <a:gd name="T14" fmla="*/ 0 w 22"/>
                  <a:gd name="T15" fmla="*/ 52 h 54"/>
                  <a:gd name="T16" fmla="*/ 2 w 22"/>
                  <a:gd name="T1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54">
                    <a:moveTo>
                      <a:pt x="2" y="54"/>
                    </a:moveTo>
                    <a:cubicBezTo>
                      <a:pt x="20" y="54"/>
                      <a:pt x="20" y="54"/>
                      <a:pt x="20" y="54"/>
                    </a:cubicBezTo>
                    <a:cubicBezTo>
                      <a:pt x="21" y="54"/>
                      <a:pt x="22" y="53"/>
                      <a:pt x="22" y="52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22" y="1"/>
                      <a:pt x="21" y="0"/>
                      <a:pt x="2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53"/>
                      <a:pt x="1" y="54"/>
                      <a:pt x="2" y="5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5" name="Freeform 912">
                <a:extLst>
                  <a:ext uri="{FF2B5EF4-FFF2-40B4-BE49-F238E27FC236}">
                    <a16:creationId xmlns:a16="http://schemas.microsoft.com/office/drawing/2014/main" id="{CFC3BE8A-EE0D-4105-9797-3271D5B011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87" y="1207"/>
                <a:ext cx="56" cy="158"/>
              </a:xfrm>
              <a:custGeom>
                <a:avLst/>
                <a:gdLst>
                  <a:gd name="T0" fmla="*/ 2 w 23"/>
                  <a:gd name="T1" fmla="*/ 66 h 66"/>
                  <a:gd name="T2" fmla="*/ 21 w 23"/>
                  <a:gd name="T3" fmla="*/ 66 h 66"/>
                  <a:gd name="T4" fmla="*/ 23 w 23"/>
                  <a:gd name="T5" fmla="*/ 64 h 66"/>
                  <a:gd name="T6" fmla="*/ 23 w 23"/>
                  <a:gd name="T7" fmla="*/ 2 h 66"/>
                  <a:gd name="T8" fmla="*/ 21 w 23"/>
                  <a:gd name="T9" fmla="*/ 0 h 66"/>
                  <a:gd name="T10" fmla="*/ 2 w 23"/>
                  <a:gd name="T11" fmla="*/ 0 h 66"/>
                  <a:gd name="T12" fmla="*/ 0 w 23"/>
                  <a:gd name="T13" fmla="*/ 2 h 66"/>
                  <a:gd name="T14" fmla="*/ 0 w 23"/>
                  <a:gd name="T15" fmla="*/ 64 h 66"/>
                  <a:gd name="T16" fmla="*/ 2 w 23"/>
                  <a:gd name="T17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66">
                    <a:moveTo>
                      <a:pt x="2" y="66"/>
                    </a:moveTo>
                    <a:cubicBezTo>
                      <a:pt x="21" y="66"/>
                      <a:pt x="21" y="66"/>
                      <a:pt x="21" y="66"/>
                    </a:cubicBezTo>
                    <a:cubicBezTo>
                      <a:pt x="22" y="66"/>
                      <a:pt x="23" y="65"/>
                      <a:pt x="23" y="64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1"/>
                      <a:pt x="22" y="0"/>
                      <a:pt x="2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65"/>
                      <a:pt x="1" y="66"/>
                      <a:pt x="2" y="6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6" name="Freeform 913">
                <a:extLst>
                  <a:ext uri="{FF2B5EF4-FFF2-40B4-BE49-F238E27FC236}">
                    <a16:creationId xmlns:a16="http://schemas.microsoft.com/office/drawing/2014/main" id="{825B65DF-5BE4-463B-8DE8-B01FBF844F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0" y="1175"/>
                <a:ext cx="265" cy="226"/>
              </a:xfrm>
              <a:custGeom>
                <a:avLst/>
                <a:gdLst>
                  <a:gd name="T0" fmla="*/ 104 w 109"/>
                  <a:gd name="T1" fmla="*/ 85 h 94"/>
                  <a:gd name="T2" fmla="*/ 9 w 109"/>
                  <a:gd name="T3" fmla="*/ 85 h 94"/>
                  <a:gd name="T4" fmla="*/ 9 w 109"/>
                  <a:gd name="T5" fmla="*/ 85 h 94"/>
                  <a:gd name="T6" fmla="*/ 9 w 109"/>
                  <a:gd name="T7" fmla="*/ 4 h 94"/>
                  <a:gd name="T8" fmla="*/ 4 w 109"/>
                  <a:gd name="T9" fmla="*/ 0 h 94"/>
                  <a:gd name="T10" fmla="*/ 0 w 109"/>
                  <a:gd name="T11" fmla="*/ 4 h 94"/>
                  <a:gd name="T12" fmla="*/ 0 w 109"/>
                  <a:gd name="T13" fmla="*/ 85 h 94"/>
                  <a:gd name="T14" fmla="*/ 9 w 109"/>
                  <a:gd name="T15" fmla="*/ 94 h 94"/>
                  <a:gd name="T16" fmla="*/ 104 w 109"/>
                  <a:gd name="T17" fmla="*/ 94 h 94"/>
                  <a:gd name="T18" fmla="*/ 109 w 109"/>
                  <a:gd name="T19" fmla="*/ 90 h 94"/>
                  <a:gd name="T20" fmla="*/ 104 w 109"/>
                  <a:gd name="T21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9" h="94">
                    <a:moveTo>
                      <a:pt x="104" y="85"/>
                    </a:moveTo>
                    <a:cubicBezTo>
                      <a:pt x="9" y="85"/>
                      <a:pt x="9" y="85"/>
                      <a:pt x="9" y="85"/>
                    </a:cubicBezTo>
                    <a:cubicBezTo>
                      <a:pt x="9" y="85"/>
                      <a:pt x="9" y="85"/>
                      <a:pt x="9" y="85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2"/>
                      <a:pt x="7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90"/>
                      <a:pt x="4" y="94"/>
                      <a:pt x="9" y="94"/>
                    </a:cubicBezTo>
                    <a:cubicBezTo>
                      <a:pt x="104" y="94"/>
                      <a:pt x="104" y="94"/>
                      <a:pt x="104" y="94"/>
                    </a:cubicBezTo>
                    <a:cubicBezTo>
                      <a:pt x="107" y="94"/>
                      <a:pt x="109" y="92"/>
                      <a:pt x="109" y="90"/>
                    </a:cubicBezTo>
                    <a:cubicBezTo>
                      <a:pt x="109" y="87"/>
                      <a:pt x="107" y="85"/>
                      <a:pt x="104" y="8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87" name="组合 86">
            <a:extLst>
              <a:ext uri="{FF2B5EF4-FFF2-40B4-BE49-F238E27FC236}">
                <a16:creationId xmlns:a16="http://schemas.microsoft.com/office/drawing/2014/main" id="{3B26A919-3B62-4609-9E9F-CF2F6C630C92}"/>
              </a:ext>
            </a:extLst>
          </p:cNvPr>
          <p:cNvGrpSpPr/>
          <p:nvPr/>
        </p:nvGrpSpPr>
        <p:grpSpPr>
          <a:xfrm>
            <a:off x="5576245" y="2414732"/>
            <a:ext cx="453423" cy="453423"/>
            <a:chOff x="6650958" y="2072579"/>
            <a:chExt cx="453423" cy="453423"/>
          </a:xfrm>
        </p:grpSpPr>
        <p:sp>
          <p:nvSpPr>
            <p:cNvPr id="88" name="圆角矩形 56">
              <a:extLst>
                <a:ext uri="{FF2B5EF4-FFF2-40B4-BE49-F238E27FC236}">
                  <a16:creationId xmlns:a16="http://schemas.microsoft.com/office/drawing/2014/main" id="{26BD17C2-8BE8-41AE-98A6-7EC48647C03A}"/>
                </a:ext>
              </a:extLst>
            </p:cNvPr>
            <p:cNvSpPr/>
            <p:nvPr/>
          </p:nvSpPr>
          <p:spPr>
            <a:xfrm>
              <a:off x="6650958" y="2072579"/>
              <a:ext cx="453423" cy="453423"/>
            </a:xfrm>
            <a:prstGeom prst="roundRect">
              <a:avLst>
                <a:gd name="adj" fmla="val 20834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15875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76200" dist="38100" dir="2700000" algn="tl" rotWithShape="0">
                <a:prstClr val="black">
                  <a:alpha val="2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  <p:grpSp>
          <p:nvGrpSpPr>
            <p:cNvPr id="89" name="Group 181">
              <a:extLst>
                <a:ext uri="{FF2B5EF4-FFF2-40B4-BE49-F238E27FC236}">
                  <a16:creationId xmlns:a16="http://schemas.microsoft.com/office/drawing/2014/main" id="{AD947808-0AD3-4BEC-B954-E0C3F9F79279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742642" y="2162870"/>
              <a:ext cx="304379" cy="302156"/>
              <a:chOff x="2160" y="2262"/>
              <a:chExt cx="411" cy="408"/>
            </a:xfrm>
            <a:solidFill>
              <a:srgbClr val="4A639A"/>
            </a:solidFill>
            <a:effectLst/>
          </p:grpSpPr>
          <p:sp>
            <p:nvSpPr>
              <p:cNvPr id="90" name="Freeform 189">
                <a:extLst>
                  <a:ext uri="{FF2B5EF4-FFF2-40B4-BE49-F238E27FC236}">
                    <a16:creationId xmlns:a16="http://schemas.microsoft.com/office/drawing/2014/main" id="{5ADC10F8-A7E6-409B-B4C9-0647B15D2F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0" y="2262"/>
                <a:ext cx="163" cy="163"/>
              </a:xfrm>
              <a:custGeom>
                <a:avLst/>
                <a:gdLst>
                  <a:gd name="T0" fmla="*/ 6 w 68"/>
                  <a:gd name="T1" fmla="*/ 44 h 68"/>
                  <a:gd name="T2" fmla="*/ 34 w 68"/>
                  <a:gd name="T3" fmla="*/ 68 h 68"/>
                  <a:gd name="T4" fmla="*/ 62 w 68"/>
                  <a:gd name="T5" fmla="*/ 44 h 68"/>
                  <a:gd name="T6" fmla="*/ 68 w 68"/>
                  <a:gd name="T7" fmla="*/ 33 h 68"/>
                  <a:gd name="T8" fmla="*/ 63 w 68"/>
                  <a:gd name="T9" fmla="*/ 28 h 68"/>
                  <a:gd name="T10" fmla="*/ 34 w 68"/>
                  <a:gd name="T11" fmla="*/ 0 h 68"/>
                  <a:gd name="T12" fmla="*/ 5 w 68"/>
                  <a:gd name="T13" fmla="*/ 28 h 68"/>
                  <a:gd name="T14" fmla="*/ 0 w 68"/>
                  <a:gd name="T15" fmla="*/ 33 h 68"/>
                  <a:gd name="T16" fmla="*/ 6 w 68"/>
                  <a:gd name="T17" fmla="*/ 44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" h="68">
                    <a:moveTo>
                      <a:pt x="6" y="44"/>
                    </a:moveTo>
                    <a:cubicBezTo>
                      <a:pt x="9" y="57"/>
                      <a:pt x="16" y="68"/>
                      <a:pt x="34" y="68"/>
                    </a:cubicBezTo>
                    <a:cubicBezTo>
                      <a:pt x="53" y="68"/>
                      <a:pt x="60" y="57"/>
                      <a:pt x="62" y="44"/>
                    </a:cubicBezTo>
                    <a:cubicBezTo>
                      <a:pt x="66" y="42"/>
                      <a:pt x="68" y="37"/>
                      <a:pt x="68" y="33"/>
                    </a:cubicBezTo>
                    <a:cubicBezTo>
                      <a:pt x="67" y="31"/>
                      <a:pt x="66" y="29"/>
                      <a:pt x="63" y="28"/>
                    </a:cubicBezTo>
                    <a:cubicBezTo>
                      <a:pt x="63" y="13"/>
                      <a:pt x="51" y="0"/>
                      <a:pt x="34" y="0"/>
                    </a:cubicBezTo>
                    <a:cubicBezTo>
                      <a:pt x="17" y="0"/>
                      <a:pt x="6" y="13"/>
                      <a:pt x="5" y="28"/>
                    </a:cubicBezTo>
                    <a:cubicBezTo>
                      <a:pt x="2" y="29"/>
                      <a:pt x="0" y="30"/>
                      <a:pt x="0" y="33"/>
                    </a:cubicBezTo>
                    <a:cubicBezTo>
                      <a:pt x="0" y="37"/>
                      <a:pt x="2" y="43"/>
                      <a:pt x="6" y="4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1" name="Freeform 190">
                <a:extLst>
                  <a:ext uri="{FF2B5EF4-FFF2-40B4-BE49-F238E27FC236}">
                    <a16:creationId xmlns:a16="http://schemas.microsoft.com/office/drawing/2014/main" id="{A671F18F-3A67-4B3D-AC66-0D3F954AFB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8" y="2437"/>
                <a:ext cx="214" cy="62"/>
              </a:xfrm>
              <a:custGeom>
                <a:avLst/>
                <a:gdLst>
                  <a:gd name="T0" fmla="*/ 42 w 89"/>
                  <a:gd name="T1" fmla="*/ 26 h 26"/>
                  <a:gd name="T2" fmla="*/ 48 w 89"/>
                  <a:gd name="T3" fmla="*/ 26 h 26"/>
                  <a:gd name="T4" fmla="*/ 52 w 89"/>
                  <a:gd name="T5" fmla="*/ 26 h 26"/>
                  <a:gd name="T6" fmla="*/ 89 w 89"/>
                  <a:gd name="T7" fmla="*/ 9 h 26"/>
                  <a:gd name="T8" fmla="*/ 66 w 89"/>
                  <a:gd name="T9" fmla="*/ 0 h 26"/>
                  <a:gd name="T10" fmla="*/ 56 w 89"/>
                  <a:gd name="T11" fmla="*/ 0 h 26"/>
                  <a:gd name="T12" fmla="*/ 48 w 89"/>
                  <a:gd name="T13" fmla="*/ 0 h 26"/>
                  <a:gd name="T14" fmla="*/ 42 w 89"/>
                  <a:gd name="T15" fmla="*/ 0 h 26"/>
                  <a:gd name="T16" fmla="*/ 33 w 89"/>
                  <a:gd name="T17" fmla="*/ 0 h 26"/>
                  <a:gd name="T18" fmla="*/ 24 w 89"/>
                  <a:gd name="T19" fmla="*/ 0 h 26"/>
                  <a:gd name="T20" fmla="*/ 0 w 89"/>
                  <a:gd name="T21" fmla="*/ 9 h 26"/>
                  <a:gd name="T22" fmla="*/ 38 w 89"/>
                  <a:gd name="T23" fmla="*/ 26 h 26"/>
                  <a:gd name="T24" fmla="*/ 42 w 89"/>
                  <a:gd name="T25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9" h="26">
                    <a:moveTo>
                      <a:pt x="42" y="26"/>
                    </a:moveTo>
                    <a:cubicBezTo>
                      <a:pt x="48" y="26"/>
                      <a:pt x="48" y="26"/>
                      <a:pt x="48" y="26"/>
                    </a:cubicBezTo>
                    <a:cubicBezTo>
                      <a:pt x="52" y="26"/>
                      <a:pt x="52" y="26"/>
                      <a:pt x="52" y="26"/>
                    </a:cubicBezTo>
                    <a:cubicBezTo>
                      <a:pt x="89" y="9"/>
                      <a:pt x="89" y="9"/>
                      <a:pt x="89" y="9"/>
                    </a:cubicBezTo>
                    <a:cubicBezTo>
                      <a:pt x="88" y="8"/>
                      <a:pt x="76" y="2"/>
                      <a:pt x="66" y="0"/>
                    </a:cubicBezTo>
                    <a:cubicBezTo>
                      <a:pt x="65" y="0"/>
                      <a:pt x="58" y="0"/>
                      <a:pt x="56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2" y="0"/>
                      <a:pt x="25" y="0"/>
                      <a:pt x="24" y="0"/>
                    </a:cubicBezTo>
                    <a:cubicBezTo>
                      <a:pt x="14" y="2"/>
                      <a:pt x="1" y="8"/>
                      <a:pt x="0" y="9"/>
                    </a:cubicBezTo>
                    <a:cubicBezTo>
                      <a:pt x="38" y="26"/>
                      <a:pt x="38" y="26"/>
                      <a:pt x="38" y="26"/>
                    </a:cubicBezTo>
                    <a:lnTo>
                      <a:pt x="42" y="2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2" name="Freeform 191">
                <a:extLst>
                  <a:ext uri="{FF2B5EF4-FFF2-40B4-BE49-F238E27FC236}">
                    <a16:creationId xmlns:a16="http://schemas.microsoft.com/office/drawing/2014/main" id="{47469353-59FC-4217-B37D-03EAAC329F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4" y="2513"/>
                <a:ext cx="22" cy="157"/>
              </a:xfrm>
              <a:custGeom>
                <a:avLst/>
                <a:gdLst>
                  <a:gd name="T0" fmla="*/ 3 w 22"/>
                  <a:gd name="T1" fmla="*/ 157 h 157"/>
                  <a:gd name="T2" fmla="*/ 20 w 22"/>
                  <a:gd name="T3" fmla="*/ 157 h 157"/>
                  <a:gd name="T4" fmla="*/ 22 w 22"/>
                  <a:gd name="T5" fmla="*/ 0 h 157"/>
                  <a:gd name="T6" fmla="*/ 0 w 22"/>
                  <a:gd name="T7" fmla="*/ 0 h 157"/>
                  <a:gd name="T8" fmla="*/ 3 w 22"/>
                  <a:gd name="T9" fmla="*/ 157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157">
                    <a:moveTo>
                      <a:pt x="3" y="157"/>
                    </a:moveTo>
                    <a:lnTo>
                      <a:pt x="20" y="157"/>
                    </a:lnTo>
                    <a:lnTo>
                      <a:pt x="22" y="0"/>
                    </a:lnTo>
                    <a:lnTo>
                      <a:pt x="0" y="0"/>
                    </a:lnTo>
                    <a:lnTo>
                      <a:pt x="3" y="1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3" name="Freeform 192">
                <a:extLst>
                  <a:ext uri="{FF2B5EF4-FFF2-40B4-BE49-F238E27FC236}">
                    <a16:creationId xmlns:a16="http://schemas.microsoft.com/office/drawing/2014/main" id="{6CA490FD-F4F7-43F2-9952-3B1ED22BA6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0" y="2470"/>
                <a:ext cx="139" cy="200"/>
              </a:xfrm>
              <a:custGeom>
                <a:avLst/>
                <a:gdLst>
                  <a:gd name="T0" fmla="*/ 0 w 58"/>
                  <a:gd name="T1" fmla="*/ 0 h 84"/>
                  <a:gd name="T2" fmla="*/ 2 w 58"/>
                  <a:gd name="T3" fmla="*/ 20 h 84"/>
                  <a:gd name="T4" fmla="*/ 9 w 58"/>
                  <a:gd name="T5" fmla="*/ 23 h 84"/>
                  <a:gd name="T6" fmla="*/ 18 w 58"/>
                  <a:gd name="T7" fmla="*/ 32 h 84"/>
                  <a:gd name="T8" fmla="*/ 17 w 58"/>
                  <a:gd name="T9" fmla="*/ 44 h 84"/>
                  <a:gd name="T10" fmla="*/ 5 w 58"/>
                  <a:gd name="T11" fmla="*/ 53 h 84"/>
                  <a:gd name="T12" fmla="*/ 6 w 58"/>
                  <a:gd name="T13" fmla="*/ 66 h 84"/>
                  <a:gd name="T14" fmla="*/ 58 w 58"/>
                  <a:gd name="T15" fmla="*/ 84 h 84"/>
                  <a:gd name="T16" fmla="*/ 57 w 58"/>
                  <a:gd name="T17" fmla="*/ 18 h 84"/>
                  <a:gd name="T18" fmla="*/ 0 w 58"/>
                  <a:gd name="T19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8" h="84">
                    <a:moveTo>
                      <a:pt x="0" y="0"/>
                    </a:moveTo>
                    <a:cubicBezTo>
                      <a:pt x="2" y="20"/>
                      <a:pt x="2" y="20"/>
                      <a:pt x="2" y="20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13" y="25"/>
                      <a:pt x="16" y="28"/>
                      <a:pt x="18" y="32"/>
                    </a:cubicBezTo>
                    <a:cubicBezTo>
                      <a:pt x="19" y="36"/>
                      <a:pt x="19" y="40"/>
                      <a:pt x="17" y="44"/>
                    </a:cubicBezTo>
                    <a:cubicBezTo>
                      <a:pt x="15" y="49"/>
                      <a:pt x="10" y="52"/>
                      <a:pt x="5" y="53"/>
                    </a:cubicBezTo>
                    <a:cubicBezTo>
                      <a:pt x="6" y="66"/>
                      <a:pt x="6" y="66"/>
                      <a:pt x="6" y="66"/>
                    </a:cubicBezTo>
                    <a:cubicBezTo>
                      <a:pt x="58" y="84"/>
                      <a:pt x="58" y="84"/>
                      <a:pt x="58" y="84"/>
                    </a:cubicBezTo>
                    <a:cubicBezTo>
                      <a:pt x="57" y="18"/>
                      <a:pt x="57" y="18"/>
                      <a:pt x="57" y="1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4" name="Freeform 193">
                <a:extLst>
                  <a:ext uri="{FF2B5EF4-FFF2-40B4-BE49-F238E27FC236}">
                    <a16:creationId xmlns:a16="http://schemas.microsoft.com/office/drawing/2014/main" id="{5D70729E-533F-4A2F-A320-480A52ABE0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0" y="2496"/>
                <a:ext cx="86" cy="93"/>
              </a:xfrm>
              <a:custGeom>
                <a:avLst/>
                <a:gdLst>
                  <a:gd name="T0" fmla="*/ 33 w 36"/>
                  <a:gd name="T1" fmla="*/ 31 h 39"/>
                  <a:gd name="T2" fmla="*/ 28 w 36"/>
                  <a:gd name="T3" fmla="*/ 17 h 39"/>
                  <a:gd name="T4" fmla="*/ 20 w 36"/>
                  <a:gd name="T5" fmla="*/ 14 h 39"/>
                  <a:gd name="T6" fmla="*/ 19 w 36"/>
                  <a:gd name="T7" fmla="*/ 0 h 39"/>
                  <a:gd name="T8" fmla="*/ 3 w 36"/>
                  <a:gd name="T9" fmla="*/ 18 h 39"/>
                  <a:gd name="T10" fmla="*/ 8 w 36"/>
                  <a:gd name="T11" fmla="*/ 32 h 39"/>
                  <a:gd name="T12" fmla="*/ 19 w 36"/>
                  <a:gd name="T13" fmla="*/ 36 h 39"/>
                  <a:gd name="T14" fmla="*/ 33 w 36"/>
                  <a:gd name="T15" fmla="*/ 31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" h="39">
                    <a:moveTo>
                      <a:pt x="33" y="31"/>
                    </a:moveTo>
                    <a:cubicBezTo>
                      <a:pt x="36" y="26"/>
                      <a:pt x="33" y="19"/>
                      <a:pt x="28" y="17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4" y="16"/>
                      <a:pt x="3" y="18"/>
                    </a:cubicBezTo>
                    <a:cubicBezTo>
                      <a:pt x="0" y="24"/>
                      <a:pt x="3" y="30"/>
                      <a:pt x="8" y="32"/>
                    </a:cubicBezTo>
                    <a:cubicBezTo>
                      <a:pt x="19" y="36"/>
                      <a:pt x="19" y="36"/>
                      <a:pt x="19" y="36"/>
                    </a:cubicBezTo>
                    <a:cubicBezTo>
                      <a:pt x="24" y="39"/>
                      <a:pt x="31" y="36"/>
                      <a:pt x="33" y="3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5" name="Freeform 194">
                <a:extLst>
                  <a:ext uri="{FF2B5EF4-FFF2-40B4-BE49-F238E27FC236}">
                    <a16:creationId xmlns:a16="http://schemas.microsoft.com/office/drawing/2014/main" id="{8311C847-7153-4FB7-9C10-7DB36686F1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1" y="2470"/>
                <a:ext cx="139" cy="200"/>
              </a:xfrm>
              <a:custGeom>
                <a:avLst/>
                <a:gdLst>
                  <a:gd name="T0" fmla="*/ 41 w 58"/>
                  <a:gd name="T1" fmla="*/ 44 h 84"/>
                  <a:gd name="T2" fmla="*/ 41 w 58"/>
                  <a:gd name="T3" fmla="*/ 32 h 84"/>
                  <a:gd name="T4" fmla="*/ 50 w 58"/>
                  <a:gd name="T5" fmla="*/ 23 h 84"/>
                  <a:gd name="T6" fmla="*/ 57 w 58"/>
                  <a:gd name="T7" fmla="*/ 20 h 84"/>
                  <a:gd name="T8" fmla="*/ 58 w 58"/>
                  <a:gd name="T9" fmla="*/ 0 h 84"/>
                  <a:gd name="T10" fmla="*/ 2 w 58"/>
                  <a:gd name="T11" fmla="*/ 18 h 84"/>
                  <a:gd name="T12" fmla="*/ 0 w 58"/>
                  <a:gd name="T13" fmla="*/ 84 h 84"/>
                  <a:gd name="T14" fmla="*/ 53 w 58"/>
                  <a:gd name="T15" fmla="*/ 66 h 84"/>
                  <a:gd name="T16" fmla="*/ 54 w 58"/>
                  <a:gd name="T17" fmla="*/ 53 h 84"/>
                  <a:gd name="T18" fmla="*/ 41 w 58"/>
                  <a:gd name="T19" fmla="*/ 4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8" h="84">
                    <a:moveTo>
                      <a:pt x="41" y="44"/>
                    </a:moveTo>
                    <a:cubicBezTo>
                      <a:pt x="39" y="40"/>
                      <a:pt x="39" y="36"/>
                      <a:pt x="41" y="32"/>
                    </a:cubicBezTo>
                    <a:cubicBezTo>
                      <a:pt x="43" y="28"/>
                      <a:pt x="46" y="25"/>
                      <a:pt x="50" y="23"/>
                    </a:cubicBezTo>
                    <a:cubicBezTo>
                      <a:pt x="57" y="20"/>
                      <a:pt x="57" y="20"/>
                      <a:pt x="57" y="2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4" y="53"/>
                      <a:pt x="54" y="53"/>
                      <a:pt x="54" y="53"/>
                    </a:cubicBezTo>
                    <a:cubicBezTo>
                      <a:pt x="48" y="52"/>
                      <a:pt x="43" y="49"/>
                      <a:pt x="41" y="4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6" name="Freeform 195">
                <a:extLst>
                  <a:ext uri="{FF2B5EF4-FFF2-40B4-BE49-F238E27FC236}">
                    <a16:creationId xmlns:a16="http://schemas.microsoft.com/office/drawing/2014/main" id="{B0B2134B-EC00-4D82-ADE4-2688B83FE3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7" y="2496"/>
                <a:ext cx="84" cy="93"/>
              </a:xfrm>
              <a:custGeom>
                <a:avLst/>
                <a:gdLst>
                  <a:gd name="T0" fmla="*/ 33 w 35"/>
                  <a:gd name="T1" fmla="*/ 18 h 39"/>
                  <a:gd name="T2" fmla="*/ 17 w 35"/>
                  <a:gd name="T3" fmla="*/ 0 h 39"/>
                  <a:gd name="T4" fmla="*/ 16 w 35"/>
                  <a:gd name="T5" fmla="*/ 14 h 39"/>
                  <a:gd name="T6" fmla="*/ 8 w 35"/>
                  <a:gd name="T7" fmla="*/ 17 h 39"/>
                  <a:gd name="T8" fmla="*/ 2 w 35"/>
                  <a:gd name="T9" fmla="*/ 31 h 39"/>
                  <a:gd name="T10" fmla="*/ 17 w 35"/>
                  <a:gd name="T11" fmla="*/ 36 h 39"/>
                  <a:gd name="T12" fmla="*/ 27 w 35"/>
                  <a:gd name="T13" fmla="*/ 32 h 39"/>
                  <a:gd name="T14" fmla="*/ 33 w 35"/>
                  <a:gd name="T15" fmla="*/ 18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5" h="39">
                    <a:moveTo>
                      <a:pt x="33" y="18"/>
                    </a:moveTo>
                    <a:cubicBezTo>
                      <a:pt x="32" y="16"/>
                      <a:pt x="17" y="0"/>
                      <a:pt x="17" y="0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2" y="19"/>
                      <a:pt x="0" y="26"/>
                      <a:pt x="2" y="31"/>
                    </a:cubicBezTo>
                    <a:cubicBezTo>
                      <a:pt x="5" y="36"/>
                      <a:pt x="11" y="39"/>
                      <a:pt x="17" y="36"/>
                    </a:cubicBezTo>
                    <a:cubicBezTo>
                      <a:pt x="27" y="32"/>
                      <a:pt x="27" y="32"/>
                      <a:pt x="27" y="32"/>
                    </a:cubicBezTo>
                    <a:cubicBezTo>
                      <a:pt x="33" y="30"/>
                      <a:pt x="35" y="24"/>
                      <a:pt x="33" y="1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97" name="组合 96">
            <a:extLst>
              <a:ext uri="{FF2B5EF4-FFF2-40B4-BE49-F238E27FC236}">
                <a16:creationId xmlns:a16="http://schemas.microsoft.com/office/drawing/2014/main" id="{C8B6855F-7FC5-4405-95DD-2699146FF49D}"/>
              </a:ext>
            </a:extLst>
          </p:cNvPr>
          <p:cNvGrpSpPr/>
          <p:nvPr/>
        </p:nvGrpSpPr>
        <p:grpSpPr>
          <a:xfrm>
            <a:off x="6904278" y="3438314"/>
            <a:ext cx="453423" cy="453423"/>
            <a:chOff x="6968721" y="2718214"/>
            <a:chExt cx="453423" cy="453423"/>
          </a:xfrm>
        </p:grpSpPr>
        <p:sp>
          <p:nvSpPr>
            <p:cNvPr id="98" name="圆角矩形 57">
              <a:extLst>
                <a:ext uri="{FF2B5EF4-FFF2-40B4-BE49-F238E27FC236}">
                  <a16:creationId xmlns:a16="http://schemas.microsoft.com/office/drawing/2014/main" id="{F0B1A8A9-DDBD-4D29-B23C-1D54FF5980FE}"/>
                </a:ext>
              </a:extLst>
            </p:cNvPr>
            <p:cNvSpPr/>
            <p:nvPr/>
          </p:nvSpPr>
          <p:spPr>
            <a:xfrm>
              <a:off x="6968721" y="2718214"/>
              <a:ext cx="453423" cy="453423"/>
            </a:xfrm>
            <a:prstGeom prst="roundRect">
              <a:avLst>
                <a:gd name="adj" fmla="val 20834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15875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76200" dist="38100" dir="2700000" algn="tl" rotWithShape="0">
                <a:prstClr val="black">
                  <a:alpha val="2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99" name="Freeform 28">
              <a:extLst>
                <a:ext uri="{FF2B5EF4-FFF2-40B4-BE49-F238E27FC236}">
                  <a16:creationId xmlns:a16="http://schemas.microsoft.com/office/drawing/2014/main" id="{7B457AB5-9F36-4163-AFD1-A49D123B3D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35683" y="2816007"/>
              <a:ext cx="322491" cy="261223"/>
            </a:xfrm>
            <a:custGeom>
              <a:avLst/>
              <a:gdLst>
                <a:gd name="T0" fmla="*/ 114 w 200"/>
                <a:gd name="T1" fmla="*/ 17 h 161"/>
                <a:gd name="T2" fmla="*/ 18 w 200"/>
                <a:gd name="T3" fmla="*/ 50 h 161"/>
                <a:gd name="T4" fmla="*/ 51 w 200"/>
                <a:gd name="T5" fmla="*/ 146 h 161"/>
                <a:gd name="T6" fmla="*/ 138 w 200"/>
                <a:gd name="T7" fmla="*/ 127 h 161"/>
                <a:gd name="T8" fmla="*/ 186 w 200"/>
                <a:gd name="T9" fmla="*/ 150 h 161"/>
                <a:gd name="T10" fmla="*/ 200 w 200"/>
                <a:gd name="T11" fmla="*/ 122 h 161"/>
                <a:gd name="T12" fmla="*/ 152 w 200"/>
                <a:gd name="T13" fmla="*/ 98 h 161"/>
                <a:gd name="T14" fmla="*/ 114 w 200"/>
                <a:gd name="T15" fmla="*/ 17 h 161"/>
                <a:gd name="T16" fmla="*/ 127 w 200"/>
                <a:gd name="T17" fmla="*/ 103 h 161"/>
                <a:gd name="T18" fmla="*/ 61 w 200"/>
                <a:gd name="T19" fmla="*/ 126 h 161"/>
                <a:gd name="T20" fmla="*/ 38 w 200"/>
                <a:gd name="T21" fmla="*/ 60 h 161"/>
                <a:gd name="T22" fmla="*/ 104 w 200"/>
                <a:gd name="T23" fmla="*/ 37 h 161"/>
                <a:gd name="T24" fmla="*/ 127 w 200"/>
                <a:gd name="T25" fmla="*/ 10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0" h="161">
                  <a:moveTo>
                    <a:pt x="114" y="17"/>
                  </a:moveTo>
                  <a:cubicBezTo>
                    <a:pt x="78" y="0"/>
                    <a:pt x="35" y="15"/>
                    <a:pt x="18" y="50"/>
                  </a:cubicBezTo>
                  <a:cubicBezTo>
                    <a:pt x="0" y="86"/>
                    <a:pt x="15" y="129"/>
                    <a:pt x="51" y="146"/>
                  </a:cubicBezTo>
                  <a:cubicBezTo>
                    <a:pt x="81" y="161"/>
                    <a:pt x="118" y="152"/>
                    <a:pt x="138" y="127"/>
                  </a:cubicBezTo>
                  <a:cubicBezTo>
                    <a:pt x="186" y="150"/>
                    <a:pt x="186" y="150"/>
                    <a:pt x="186" y="150"/>
                  </a:cubicBezTo>
                  <a:cubicBezTo>
                    <a:pt x="200" y="122"/>
                    <a:pt x="200" y="122"/>
                    <a:pt x="200" y="122"/>
                  </a:cubicBezTo>
                  <a:cubicBezTo>
                    <a:pt x="152" y="98"/>
                    <a:pt x="152" y="98"/>
                    <a:pt x="152" y="98"/>
                  </a:cubicBezTo>
                  <a:cubicBezTo>
                    <a:pt x="160" y="66"/>
                    <a:pt x="145" y="32"/>
                    <a:pt x="114" y="17"/>
                  </a:cubicBezTo>
                  <a:close/>
                  <a:moveTo>
                    <a:pt x="127" y="103"/>
                  </a:moveTo>
                  <a:cubicBezTo>
                    <a:pt x="115" y="128"/>
                    <a:pt x="85" y="138"/>
                    <a:pt x="61" y="126"/>
                  </a:cubicBezTo>
                  <a:cubicBezTo>
                    <a:pt x="36" y="114"/>
                    <a:pt x="26" y="84"/>
                    <a:pt x="38" y="60"/>
                  </a:cubicBezTo>
                  <a:cubicBezTo>
                    <a:pt x="50" y="35"/>
                    <a:pt x="80" y="25"/>
                    <a:pt x="104" y="37"/>
                  </a:cubicBezTo>
                  <a:cubicBezTo>
                    <a:pt x="129" y="49"/>
                    <a:pt x="139" y="79"/>
                    <a:pt x="127" y="1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</p:grpSp>
      <p:sp>
        <p:nvSpPr>
          <p:cNvPr id="100" name="文本框 99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>
            <a:extLst>
              <a:ext uri="{FF2B5EF4-FFF2-40B4-BE49-F238E27FC236}">
                <a16:creationId xmlns:a16="http://schemas.microsoft.com/office/drawing/2014/main" id="{2C1ABB9D-00F0-405A-A9E3-021EC004E62B}"/>
              </a:ext>
            </a:extLst>
          </p:cNvPr>
          <p:cNvSpPr txBox="1"/>
          <p:nvPr/>
        </p:nvSpPr>
        <p:spPr>
          <a:xfrm>
            <a:off x="5273167" y="1388146"/>
            <a:ext cx="3038040" cy="61369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101" name="矩形 100">
            <a:extLst>
              <a:ext uri="{FF2B5EF4-FFF2-40B4-BE49-F238E27FC236}">
                <a16:creationId xmlns:a16="http://schemas.microsoft.com/office/drawing/2014/main" id="{C7C142F0-9FF2-49CF-B975-95516E1AD70F}"/>
              </a:ext>
            </a:extLst>
          </p:cNvPr>
          <p:cNvSpPr/>
          <p:nvPr/>
        </p:nvSpPr>
        <p:spPr>
          <a:xfrm>
            <a:off x="5273167" y="1084600"/>
            <a:ext cx="15552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zh-CN" sz="1600" b="1" kern="0" dirty="0">
                <a:cs typeface="+mn-ea"/>
                <a:sym typeface="+mn-lt"/>
              </a:rPr>
              <a:t>Add title text</a:t>
            </a:r>
            <a:endParaRPr lang="zh-CN" altLang="en-US" sz="1600" b="1" kern="0" dirty="0">
              <a:cs typeface="+mn-ea"/>
              <a:sym typeface="+mn-lt"/>
            </a:endParaRPr>
          </a:p>
        </p:txBody>
      </p:sp>
      <p:sp>
        <p:nvSpPr>
          <p:cNvPr id="102" name="文本框 101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>
            <a:extLst>
              <a:ext uri="{FF2B5EF4-FFF2-40B4-BE49-F238E27FC236}">
                <a16:creationId xmlns:a16="http://schemas.microsoft.com/office/drawing/2014/main" id="{083F0E12-F4FD-4909-87DF-C9815581DAE5}"/>
              </a:ext>
            </a:extLst>
          </p:cNvPr>
          <p:cNvSpPr txBox="1"/>
          <p:nvPr/>
        </p:nvSpPr>
        <p:spPr>
          <a:xfrm>
            <a:off x="6414383" y="2517520"/>
            <a:ext cx="3038040" cy="61369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103" name="矩形 102">
            <a:extLst>
              <a:ext uri="{FF2B5EF4-FFF2-40B4-BE49-F238E27FC236}">
                <a16:creationId xmlns:a16="http://schemas.microsoft.com/office/drawing/2014/main" id="{03D15432-4BEC-4931-AF1B-F64D2A3DBFA2}"/>
              </a:ext>
            </a:extLst>
          </p:cNvPr>
          <p:cNvSpPr/>
          <p:nvPr/>
        </p:nvSpPr>
        <p:spPr>
          <a:xfrm>
            <a:off x="6414383" y="2213974"/>
            <a:ext cx="15552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zh-CN" sz="1600" b="1" kern="0" dirty="0">
                <a:cs typeface="+mn-ea"/>
                <a:sym typeface="+mn-lt"/>
              </a:rPr>
              <a:t>Add title text</a:t>
            </a:r>
            <a:endParaRPr lang="zh-CN" altLang="en-US" sz="1600" b="1" kern="0" dirty="0">
              <a:cs typeface="+mn-ea"/>
              <a:sym typeface="+mn-lt"/>
            </a:endParaRPr>
          </a:p>
        </p:txBody>
      </p:sp>
      <p:sp>
        <p:nvSpPr>
          <p:cNvPr id="104" name="文本框 103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>
            <a:extLst>
              <a:ext uri="{FF2B5EF4-FFF2-40B4-BE49-F238E27FC236}">
                <a16:creationId xmlns:a16="http://schemas.microsoft.com/office/drawing/2014/main" id="{81857594-2E52-4A8B-989E-42BBA966C803}"/>
              </a:ext>
            </a:extLst>
          </p:cNvPr>
          <p:cNvSpPr txBox="1"/>
          <p:nvPr/>
        </p:nvSpPr>
        <p:spPr>
          <a:xfrm>
            <a:off x="7761864" y="3563269"/>
            <a:ext cx="3038040" cy="61369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105" name="矩形 104">
            <a:extLst>
              <a:ext uri="{FF2B5EF4-FFF2-40B4-BE49-F238E27FC236}">
                <a16:creationId xmlns:a16="http://schemas.microsoft.com/office/drawing/2014/main" id="{BBE1D7F9-5CF7-41FE-9F02-F3198D1E0373}"/>
              </a:ext>
            </a:extLst>
          </p:cNvPr>
          <p:cNvSpPr/>
          <p:nvPr/>
        </p:nvSpPr>
        <p:spPr>
          <a:xfrm>
            <a:off x="7761864" y="3259723"/>
            <a:ext cx="15552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zh-CN" sz="1600" b="1" kern="0" dirty="0">
                <a:cs typeface="+mn-ea"/>
                <a:sym typeface="+mn-lt"/>
              </a:rPr>
              <a:t>Add title text</a:t>
            </a:r>
            <a:endParaRPr lang="zh-CN" altLang="en-US" sz="1600" b="1" kern="0" dirty="0">
              <a:cs typeface="+mn-ea"/>
              <a:sym typeface="+mn-lt"/>
            </a:endParaRPr>
          </a:p>
        </p:txBody>
      </p:sp>
      <p:sp>
        <p:nvSpPr>
          <p:cNvPr id="106" name="Rectangle 12">
            <a:extLst>
              <a:ext uri="{FF2B5EF4-FFF2-40B4-BE49-F238E27FC236}">
                <a16:creationId xmlns:a16="http://schemas.microsoft.com/office/drawing/2014/main" id="{03B2808C-8C6C-40A4-84D2-372C20540097}"/>
              </a:ext>
            </a:extLst>
          </p:cNvPr>
          <p:cNvSpPr/>
          <p:nvPr/>
        </p:nvSpPr>
        <p:spPr>
          <a:xfrm>
            <a:off x="6312604" y="5403389"/>
            <a:ext cx="12059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A8ACB9"/>
                </a:solidFill>
                <a:cs typeface="+mn-ea"/>
                <a:sym typeface="+mn-lt"/>
              </a:rPr>
              <a:t>part 01</a:t>
            </a:r>
            <a:endParaRPr lang="bg-BG" sz="3200" dirty="0">
              <a:solidFill>
                <a:srgbClr val="A8ACB9"/>
              </a:solidFill>
              <a:cs typeface="+mn-ea"/>
              <a:sym typeface="+mn-lt"/>
            </a:endParaRPr>
          </a:p>
        </p:txBody>
      </p:sp>
      <p:sp>
        <p:nvSpPr>
          <p:cNvPr id="107" name="Rectangle 13">
            <a:extLst>
              <a:ext uri="{FF2B5EF4-FFF2-40B4-BE49-F238E27FC236}">
                <a16:creationId xmlns:a16="http://schemas.microsoft.com/office/drawing/2014/main" id="{E46AACD2-5298-4253-A21E-3703983CBC9B}"/>
              </a:ext>
            </a:extLst>
          </p:cNvPr>
          <p:cNvSpPr/>
          <p:nvPr/>
        </p:nvSpPr>
        <p:spPr>
          <a:xfrm>
            <a:off x="7450275" y="5400430"/>
            <a:ext cx="12059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A8ACB9"/>
                </a:solidFill>
                <a:cs typeface="+mn-ea"/>
                <a:sym typeface="+mn-lt"/>
              </a:rPr>
              <a:t>part 02</a:t>
            </a:r>
            <a:endParaRPr lang="bg-BG" sz="3200" dirty="0">
              <a:solidFill>
                <a:srgbClr val="A8ACB9"/>
              </a:solidFill>
              <a:cs typeface="+mn-ea"/>
              <a:sym typeface="+mn-lt"/>
            </a:endParaRPr>
          </a:p>
        </p:txBody>
      </p:sp>
      <p:sp>
        <p:nvSpPr>
          <p:cNvPr id="108" name="Rectangle 14">
            <a:extLst>
              <a:ext uri="{FF2B5EF4-FFF2-40B4-BE49-F238E27FC236}">
                <a16:creationId xmlns:a16="http://schemas.microsoft.com/office/drawing/2014/main" id="{E8E32022-9C0E-4228-8563-0318B9F65D18}"/>
              </a:ext>
            </a:extLst>
          </p:cNvPr>
          <p:cNvSpPr/>
          <p:nvPr/>
        </p:nvSpPr>
        <p:spPr>
          <a:xfrm>
            <a:off x="8583663" y="5400430"/>
            <a:ext cx="12059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A8ACB9"/>
                </a:solidFill>
                <a:cs typeface="+mn-ea"/>
                <a:sym typeface="+mn-lt"/>
              </a:rPr>
              <a:t>part 03</a:t>
            </a:r>
            <a:endParaRPr lang="bg-BG" sz="3200" dirty="0">
              <a:solidFill>
                <a:srgbClr val="A8ACB9"/>
              </a:solidFill>
              <a:cs typeface="+mn-ea"/>
              <a:sym typeface="+mn-lt"/>
            </a:endParaRPr>
          </a:p>
        </p:txBody>
      </p:sp>
      <p:sp>
        <p:nvSpPr>
          <p:cNvPr id="109" name="Rectangle 15">
            <a:extLst>
              <a:ext uri="{FF2B5EF4-FFF2-40B4-BE49-F238E27FC236}">
                <a16:creationId xmlns:a16="http://schemas.microsoft.com/office/drawing/2014/main" id="{AD5C41B2-DE2E-42A3-B12C-371EE1669594}"/>
              </a:ext>
            </a:extLst>
          </p:cNvPr>
          <p:cNvSpPr/>
          <p:nvPr/>
        </p:nvSpPr>
        <p:spPr>
          <a:xfrm>
            <a:off x="9721334" y="5407005"/>
            <a:ext cx="12059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A8ACB9"/>
                </a:solidFill>
                <a:cs typeface="+mn-ea"/>
                <a:sym typeface="+mn-lt"/>
              </a:rPr>
              <a:t>part 04</a:t>
            </a:r>
            <a:endParaRPr lang="bg-BG" sz="3200" dirty="0">
              <a:solidFill>
                <a:srgbClr val="A8ACB9"/>
              </a:solidFill>
              <a:cs typeface="+mn-ea"/>
              <a:sym typeface="+mn-lt"/>
            </a:endParaRPr>
          </a:p>
        </p:txBody>
      </p:sp>
      <p:grpSp>
        <p:nvGrpSpPr>
          <p:cNvPr id="110" name="组合 109">
            <a:extLst>
              <a:ext uri="{FF2B5EF4-FFF2-40B4-BE49-F238E27FC236}">
                <a16:creationId xmlns:a16="http://schemas.microsoft.com/office/drawing/2014/main" id="{5D64A202-1416-45B0-A44F-2AD2860A5178}"/>
              </a:ext>
            </a:extLst>
          </p:cNvPr>
          <p:cNvGrpSpPr/>
          <p:nvPr/>
        </p:nvGrpSpPr>
        <p:grpSpPr>
          <a:xfrm>
            <a:off x="9940803" y="4573476"/>
            <a:ext cx="756000" cy="756000"/>
            <a:chOff x="4728966" y="4272088"/>
            <a:chExt cx="756000" cy="756000"/>
          </a:xfrm>
        </p:grpSpPr>
        <p:sp>
          <p:nvSpPr>
            <p:cNvPr id="111" name="Oval 25">
              <a:extLst>
                <a:ext uri="{FF2B5EF4-FFF2-40B4-BE49-F238E27FC236}">
                  <a16:creationId xmlns:a16="http://schemas.microsoft.com/office/drawing/2014/main" id="{F463CFA9-F071-4ABB-A76C-5288FB2CA496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4728966" y="4272088"/>
              <a:ext cx="756000" cy="756000"/>
            </a:xfrm>
            <a:prstGeom prst="ellipse">
              <a:avLst/>
            </a:prstGeom>
            <a:noFill/>
            <a:ln w="12700" cap="flat" cmpd="sng" algn="ctr">
              <a:solidFill>
                <a:srgbClr val="A8ACB9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g-BG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112" name="Group 37">
              <a:extLst>
                <a:ext uri="{FF2B5EF4-FFF2-40B4-BE49-F238E27FC236}">
                  <a16:creationId xmlns:a16="http://schemas.microsoft.com/office/drawing/2014/main" id="{B17920B2-7DE4-4B92-B610-70E4754EFB8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985400" y="4534602"/>
              <a:ext cx="252114" cy="252000"/>
              <a:chOff x="4949888" y="2073218"/>
              <a:chExt cx="3471863" cy="3470275"/>
            </a:xfrm>
            <a:solidFill>
              <a:srgbClr val="595F6F"/>
            </a:solidFill>
          </p:grpSpPr>
          <p:sp>
            <p:nvSpPr>
              <p:cNvPr id="113" name="Freeform 6">
                <a:extLst>
                  <a:ext uri="{FF2B5EF4-FFF2-40B4-BE49-F238E27FC236}">
                    <a16:creationId xmlns:a16="http://schemas.microsoft.com/office/drawing/2014/main" id="{8836424A-C8EA-4A57-AF86-A6B4021A20D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949888" y="2073218"/>
                <a:ext cx="3471863" cy="3470275"/>
              </a:xfrm>
              <a:custGeom>
                <a:avLst/>
                <a:gdLst>
                  <a:gd name="T0" fmla="*/ 991 w 4374"/>
                  <a:gd name="T1" fmla="*/ 393 h 4372"/>
                  <a:gd name="T2" fmla="*/ 912 w 4374"/>
                  <a:gd name="T3" fmla="*/ 1198 h 4372"/>
                  <a:gd name="T4" fmla="*/ 315 w 4374"/>
                  <a:gd name="T5" fmla="*/ 1286 h 4372"/>
                  <a:gd name="T6" fmla="*/ 285 w 4374"/>
                  <a:gd name="T7" fmla="*/ 1593 h 4372"/>
                  <a:gd name="T8" fmla="*/ 884 w 4374"/>
                  <a:gd name="T9" fmla="*/ 1705 h 4372"/>
                  <a:gd name="T10" fmla="*/ 967 w 4374"/>
                  <a:gd name="T11" fmla="*/ 2582 h 4372"/>
                  <a:gd name="T12" fmla="*/ 437 w 4374"/>
                  <a:gd name="T13" fmla="*/ 2677 h 4372"/>
                  <a:gd name="T14" fmla="*/ 243 w 4374"/>
                  <a:gd name="T15" fmla="*/ 2915 h 4372"/>
                  <a:gd name="T16" fmla="*/ 437 w 4374"/>
                  <a:gd name="T17" fmla="*/ 3152 h 4372"/>
                  <a:gd name="T18" fmla="*/ 967 w 4374"/>
                  <a:gd name="T19" fmla="*/ 3247 h 4372"/>
                  <a:gd name="T20" fmla="*/ 1079 w 4374"/>
                  <a:gd name="T21" fmla="*/ 4087 h 4372"/>
                  <a:gd name="T22" fmla="*/ 1386 w 4374"/>
                  <a:gd name="T23" fmla="*/ 4057 h 4372"/>
                  <a:gd name="T24" fmla="*/ 1474 w 4374"/>
                  <a:gd name="T25" fmla="*/ 3218 h 4372"/>
                  <a:gd name="T26" fmla="*/ 2856 w 4374"/>
                  <a:gd name="T27" fmla="*/ 3174 h 4372"/>
                  <a:gd name="T28" fmla="*/ 2934 w 4374"/>
                  <a:gd name="T29" fmla="*/ 3981 h 4372"/>
                  <a:gd name="T30" fmla="*/ 3207 w 4374"/>
                  <a:gd name="T31" fmla="*/ 4125 h 4372"/>
                  <a:gd name="T32" fmla="*/ 3401 w 4374"/>
                  <a:gd name="T33" fmla="*/ 3885 h 4372"/>
                  <a:gd name="T34" fmla="*/ 3522 w 4374"/>
                  <a:gd name="T35" fmla="*/ 3158 h 4372"/>
                  <a:gd name="T36" fmla="*/ 4111 w 4374"/>
                  <a:gd name="T37" fmla="*/ 3008 h 4372"/>
                  <a:gd name="T38" fmla="*/ 4023 w 4374"/>
                  <a:gd name="T39" fmla="*/ 2713 h 4372"/>
                  <a:gd name="T40" fmla="*/ 3437 w 4374"/>
                  <a:gd name="T41" fmla="*/ 2636 h 4372"/>
                  <a:gd name="T42" fmla="*/ 3437 w 4374"/>
                  <a:gd name="T43" fmla="*/ 1737 h 4372"/>
                  <a:gd name="T44" fmla="*/ 4023 w 4374"/>
                  <a:gd name="T45" fmla="*/ 1659 h 4372"/>
                  <a:gd name="T46" fmla="*/ 4111 w 4374"/>
                  <a:gd name="T47" fmla="*/ 1364 h 4372"/>
                  <a:gd name="T48" fmla="*/ 3522 w 4374"/>
                  <a:gd name="T49" fmla="*/ 1214 h 4372"/>
                  <a:gd name="T50" fmla="*/ 3401 w 4374"/>
                  <a:gd name="T51" fmla="*/ 487 h 4372"/>
                  <a:gd name="T52" fmla="*/ 3207 w 4374"/>
                  <a:gd name="T53" fmla="*/ 249 h 4372"/>
                  <a:gd name="T54" fmla="*/ 2934 w 4374"/>
                  <a:gd name="T55" fmla="*/ 393 h 4372"/>
                  <a:gd name="T56" fmla="*/ 2856 w 4374"/>
                  <a:gd name="T57" fmla="*/ 1198 h 4372"/>
                  <a:gd name="T58" fmla="*/ 1474 w 4374"/>
                  <a:gd name="T59" fmla="*/ 1154 h 4372"/>
                  <a:gd name="T60" fmla="*/ 1386 w 4374"/>
                  <a:gd name="T61" fmla="*/ 315 h 4372"/>
                  <a:gd name="T62" fmla="*/ 1354 w 4374"/>
                  <a:gd name="T63" fmla="*/ 22 h 4372"/>
                  <a:gd name="T64" fmla="*/ 1679 w 4374"/>
                  <a:gd name="T65" fmla="*/ 347 h 4372"/>
                  <a:gd name="T66" fmla="*/ 2693 w 4374"/>
                  <a:gd name="T67" fmla="*/ 347 h 4372"/>
                  <a:gd name="T68" fmla="*/ 3018 w 4374"/>
                  <a:gd name="T69" fmla="*/ 22 h 4372"/>
                  <a:gd name="T70" fmla="*/ 3476 w 4374"/>
                  <a:gd name="T71" fmla="*/ 120 h 4372"/>
                  <a:gd name="T72" fmla="*/ 3644 w 4374"/>
                  <a:gd name="T73" fmla="*/ 973 h 4372"/>
                  <a:gd name="T74" fmla="*/ 4254 w 4374"/>
                  <a:gd name="T75" fmla="*/ 1139 h 4372"/>
                  <a:gd name="T76" fmla="*/ 4352 w 4374"/>
                  <a:gd name="T77" fmla="*/ 1597 h 4372"/>
                  <a:gd name="T78" fmla="*/ 4027 w 4374"/>
                  <a:gd name="T79" fmla="*/ 1922 h 4372"/>
                  <a:gd name="T80" fmla="*/ 4027 w 4374"/>
                  <a:gd name="T81" fmla="*/ 2450 h 4372"/>
                  <a:gd name="T82" fmla="*/ 4352 w 4374"/>
                  <a:gd name="T83" fmla="*/ 2775 h 4372"/>
                  <a:gd name="T84" fmla="*/ 4254 w 4374"/>
                  <a:gd name="T85" fmla="*/ 3234 h 4372"/>
                  <a:gd name="T86" fmla="*/ 3644 w 4374"/>
                  <a:gd name="T87" fmla="*/ 3401 h 4372"/>
                  <a:gd name="T88" fmla="*/ 3476 w 4374"/>
                  <a:gd name="T89" fmla="*/ 4252 h 4372"/>
                  <a:gd name="T90" fmla="*/ 3018 w 4374"/>
                  <a:gd name="T91" fmla="*/ 4350 h 4372"/>
                  <a:gd name="T92" fmla="*/ 2693 w 4374"/>
                  <a:gd name="T93" fmla="*/ 4025 h 4372"/>
                  <a:gd name="T94" fmla="*/ 1679 w 4374"/>
                  <a:gd name="T95" fmla="*/ 4025 h 4372"/>
                  <a:gd name="T96" fmla="*/ 1354 w 4374"/>
                  <a:gd name="T97" fmla="*/ 4350 h 4372"/>
                  <a:gd name="T98" fmla="*/ 896 w 4374"/>
                  <a:gd name="T99" fmla="*/ 4252 h 4372"/>
                  <a:gd name="T100" fmla="*/ 730 w 4374"/>
                  <a:gd name="T101" fmla="*/ 3401 h 4372"/>
                  <a:gd name="T102" fmla="*/ 120 w 4374"/>
                  <a:gd name="T103" fmla="*/ 3234 h 4372"/>
                  <a:gd name="T104" fmla="*/ 20 w 4374"/>
                  <a:gd name="T105" fmla="*/ 2775 h 4372"/>
                  <a:gd name="T106" fmla="*/ 347 w 4374"/>
                  <a:gd name="T107" fmla="*/ 2450 h 4372"/>
                  <a:gd name="T108" fmla="*/ 347 w 4374"/>
                  <a:gd name="T109" fmla="*/ 1922 h 4372"/>
                  <a:gd name="T110" fmla="*/ 20 w 4374"/>
                  <a:gd name="T111" fmla="*/ 1597 h 4372"/>
                  <a:gd name="T112" fmla="*/ 120 w 4374"/>
                  <a:gd name="T113" fmla="*/ 1139 h 4372"/>
                  <a:gd name="T114" fmla="*/ 730 w 4374"/>
                  <a:gd name="T115" fmla="*/ 973 h 4372"/>
                  <a:gd name="T116" fmla="*/ 896 w 4374"/>
                  <a:gd name="T117" fmla="*/ 120 h 4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374" h="4372">
                    <a:moveTo>
                      <a:pt x="1215" y="244"/>
                    </a:moveTo>
                    <a:lnTo>
                      <a:pt x="1167" y="249"/>
                    </a:lnTo>
                    <a:lnTo>
                      <a:pt x="1121" y="263"/>
                    </a:lnTo>
                    <a:lnTo>
                      <a:pt x="1079" y="285"/>
                    </a:lnTo>
                    <a:lnTo>
                      <a:pt x="1043" y="315"/>
                    </a:lnTo>
                    <a:lnTo>
                      <a:pt x="1013" y="351"/>
                    </a:lnTo>
                    <a:lnTo>
                      <a:pt x="991" y="393"/>
                    </a:lnTo>
                    <a:lnTo>
                      <a:pt x="977" y="439"/>
                    </a:lnTo>
                    <a:lnTo>
                      <a:pt x="971" y="487"/>
                    </a:lnTo>
                    <a:lnTo>
                      <a:pt x="971" y="1093"/>
                    </a:lnTo>
                    <a:lnTo>
                      <a:pt x="967" y="1127"/>
                    </a:lnTo>
                    <a:lnTo>
                      <a:pt x="955" y="1154"/>
                    </a:lnTo>
                    <a:lnTo>
                      <a:pt x="937" y="1180"/>
                    </a:lnTo>
                    <a:lnTo>
                      <a:pt x="912" y="1198"/>
                    </a:lnTo>
                    <a:lnTo>
                      <a:pt x="884" y="1210"/>
                    </a:lnTo>
                    <a:lnTo>
                      <a:pt x="850" y="1214"/>
                    </a:lnTo>
                    <a:lnTo>
                      <a:pt x="487" y="1214"/>
                    </a:lnTo>
                    <a:lnTo>
                      <a:pt x="437" y="1220"/>
                    </a:lnTo>
                    <a:lnTo>
                      <a:pt x="391" y="1234"/>
                    </a:lnTo>
                    <a:lnTo>
                      <a:pt x="351" y="1256"/>
                    </a:lnTo>
                    <a:lnTo>
                      <a:pt x="315" y="1286"/>
                    </a:lnTo>
                    <a:lnTo>
                      <a:pt x="285" y="1322"/>
                    </a:lnTo>
                    <a:lnTo>
                      <a:pt x="263" y="1364"/>
                    </a:lnTo>
                    <a:lnTo>
                      <a:pt x="247" y="1410"/>
                    </a:lnTo>
                    <a:lnTo>
                      <a:pt x="243" y="1457"/>
                    </a:lnTo>
                    <a:lnTo>
                      <a:pt x="247" y="1507"/>
                    </a:lnTo>
                    <a:lnTo>
                      <a:pt x="263" y="1553"/>
                    </a:lnTo>
                    <a:lnTo>
                      <a:pt x="285" y="1593"/>
                    </a:lnTo>
                    <a:lnTo>
                      <a:pt x="315" y="1629"/>
                    </a:lnTo>
                    <a:lnTo>
                      <a:pt x="351" y="1659"/>
                    </a:lnTo>
                    <a:lnTo>
                      <a:pt x="391" y="1681"/>
                    </a:lnTo>
                    <a:lnTo>
                      <a:pt x="437" y="1697"/>
                    </a:lnTo>
                    <a:lnTo>
                      <a:pt x="487" y="1701"/>
                    </a:lnTo>
                    <a:lnTo>
                      <a:pt x="850" y="1701"/>
                    </a:lnTo>
                    <a:lnTo>
                      <a:pt x="884" y="1705"/>
                    </a:lnTo>
                    <a:lnTo>
                      <a:pt x="912" y="1717"/>
                    </a:lnTo>
                    <a:lnTo>
                      <a:pt x="937" y="1737"/>
                    </a:lnTo>
                    <a:lnTo>
                      <a:pt x="955" y="1760"/>
                    </a:lnTo>
                    <a:lnTo>
                      <a:pt x="967" y="1790"/>
                    </a:lnTo>
                    <a:lnTo>
                      <a:pt x="971" y="1822"/>
                    </a:lnTo>
                    <a:lnTo>
                      <a:pt x="971" y="2550"/>
                    </a:lnTo>
                    <a:lnTo>
                      <a:pt x="967" y="2582"/>
                    </a:lnTo>
                    <a:lnTo>
                      <a:pt x="955" y="2612"/>
                    </a:lnTo>
                    <a:lnTo>
                      <a:pt x="937" y="2636"/>
                    </a:lnTo>
                    <a:lnTo>
                      <a:pt x="912" y="2655"/>
                    </a:lnTo>
                    <a:lnTo>
                      <a:pt x="884" y="2667"/>
                    </a:lnTo>
                    <a:lnTo>
                      <a:pt x="850" y="2671"/>
                    </a:lnTo>
                    <a:lnTo>
                      <a:pt x="487" y="2671"/>
                    </a:lnTo>
                    <a:lnTo>
                      <a:pt x="437" y="2677"/>
                    </a:lnTo>
                    <a:lnTo>
                      <a:pt x="391" y="2691"/>
                    </a:lnTo>
                    <a:lnTo>
                      <a:pt x="351" y="2713"/>
                    </a:lnTo>
                    <a:lnTo>
                      <a:pt x="315" y="2743"/>
                    </a:lnTo>
                    <a:lnTo>
                      <a:pt x="285" y="2779"/>
                    </a:lnTo>
                    <a:lnTo>
                      <a:pt x="263" y="2821"/>
                    </a:lnTo>
                    <a:lnTo>
                      <a:pt x="247" y="2867"/>
                    </a:lnTo>
                    <a:lnTo>
                      <a:pt x="243" y="2915"/>
                    </a:lnTo>
                    <a:lnTo>
                      <a:pt x="247" y="2964"/>
                    </a:lnTo>
                    <a:lnTo>
                      <a:pt x="263" y="3008"/>
                    </a:lnTo>
                    <a:lnTo>
                      <a:pt x="285" y="3050"/>
                    </a:lnTo>
                    <a:lnTo>
                      <a:pt x="315" y="3086"/>
                    </a:lnTo>
                    <a:lnTo>
                      <a:pt x="351" y="3116"/>
                    </a:lnTo>
                    <a:lnTo>
                      <a:pt x="391" y="3138"/>
                    </a:lnTo>
                    <a:lnTo>
                      <a:pt x="437" y="3152"/>
                    </a:lnTo>
                    <a:lnTo>
                      <a:pt x="487" y="3158"/>
                    </a:lnTo>
                    <a:lnTo>
                      <a:pt x="850" y="3158"/>
                    </a:lnTo>
                    <a:lnTo>
                      <a:pt x="884" y="3162"/>
                    </a:lnTo>
                    <a:lnTo>
                      <a:pt x="912" y="3174"/>
                    </a:lnTo>
                    <a:lnTo>
                      <a:pt x="937" y="3194"/>
                    </a:lnTo>
                    <a:lnTo>
                      <a:pt x="955" y="3218"/>
                    </a:lnTo>
                    <a:lnTo>
                      <a:pt x="967" y="3247"/>
                    </a:lnTo>
                    <a:lnTo>
                      <a:pt x="971" y="3279"/>
                    </a:lnTo>
                    <a:lnTo>
                      <a:pt x="971" y="3885"/>
                    </a:lnTo>
                    <a:lnTo>
                      <a:pt x="977" y="3935"/>
                    </a:lnTo>
                    <a:lnTo>
                      <a:pt x="991" y="3981"/>
                    </a:lnTo>
                    <a:lnTo>
                      <a:pt x="1013" y="4021"/>
                    </a:lnTo>
                    <a:lnTo>
                      <a:pt x="1043" y="4057"/>
                    </a:lnTo>
                    <a:lnTo>
                      <a:pt x="1079" y="4087"/>
                    </a:lnTo>
                    <a:lnTo>
                      <a:pt x="1121" y="4109"/>
                    </a:lnTo>
                    <a:lnTo>
                      <a:pt x="1167" y="4125"/>
                    </a:lnTo>
                    <a:lnTo>
                      <a:pt x="1215" y="4129"/>
                    </a:lnTo>
                    <a:lnTo>
                      <a:pt x="1265" y="4125"/>
                    </a:lnTo>
                    <a:lnTo>
                      <a:pt x="1310" y="4109"/>
                    </a:lnTo>
                    <a:lnTo>
                      <a:pt x="1350" y="4087"/>
                    </a:lnTo>
                    <a:lnTo>
                      <a:pt x="1386" y="4057"/>
                    </a:lnTo>
                    <a:lnTo>
                      <a:pt x="1416" y="4021"/>
                    </a:lnTo>
                    <a:lnTo>
                      <a:pt x="1438" y="3981"/>
                    </a:lnTo>
                    <a:lnTo>
                      <a:pt x="1452" y="3935"/>
                    </a:lnTo>
                    <a:lnTo>
                      <a:pt x="1458" y="3885"/>
                    </a:lnTo>
                    <a:lnTo>
                      <a:pt x="1458" y="3279"/>
                    </a:lnTo>
                    <a:lnTo>
                      <a:pt x="1462" y="3247"/>
                    </a:lnTo>
                    <a:lnTo>
                      <a:pt x="1474" y="3218"/>
                    </a:lnTo>
                    <a:lnTo>
                      <a:pt x="1494" y="3194"/>
                    </a:lnTo>
                    <a:lnTo>
                      <a:pt x="1518" y="3174"/>
                    </a:lnTo>
                    <a:lnTo>
                      <a:pt x="1548" y="3162"/>
                    </a:lnTo>
                    <a:lnTo>
                      <a:pt x="1580" y="3158"/>
                    </a:lnTo>
                    <a:lnTo>
                      <a:pt x="2794" y="3158"/>
                    </a:lnTo>
                    <a:lnTo>
                      <a:pt x="2826" y="3162"/>
                    </a:lnTo>
                    <a:lnTo>
                      <a:pt x="2856" y="3174"/>
                    </a:lnTo>
                    <a:lnTo>
                      <a:pt x="2880" y="3194"/>
                    </a:lnTo>
                    <a:lnTo>
                      <a:pt x="2898" y="3218"/>
                    </a:lnTo>
                    <a:lnTo>
                      <a:pt x="2912" y="3247"/>
                    </a:lnTo>
                    <a:lnTo>
                      <a:pt x="2916" y="3279"/>
                    </a:lnTo>
                    <a:lnTo>
                      <a:pt x="2916" y="3885"/>
                    </a:lnTo>
                    <a:lnTo>
                      <a:pt x="2920" y="3935"/>
                    </a:lnTo>
                    <a:lnTo>
                      <a:pt x="2934" y="3981"/>
                    </a:lnTo>
                    <a:lnTo>
                      <a:pt x="2958" y="4021"/>
                    </a:lnTo>
                    <a:lnTo>
                      <a:pt x="2988" y="4057"/>
                    </a:lnTo>
                    <a:lnTo>
                      <a:pt x="3024" y="4087"/>
                    </a:lnTo>
                    <a:lnTo>
                      <a:pt x="3064" y="4109"/>
                    </a:lnTo>
                    <a:lnTo>
                      <a:pt x="3109" y="4125"/>
                    </a:lnTo>
                    <a:lnTo>
                      <a:pt x="3159" y="4129"/>
                    </a:lnTo>
                    <a:lnTo>
                      <a:pt x="3207" y="4125"/>
                    </a:lnTo>
                    <a:lnTo>
                      <a:pt x="3253" y="4109"/>
                    </a:lnTo>
                    <a:lnTo>
                      <a:pt x="3295" y="4087"/>
                    </a:lnTo>
                    <a:lnTo>
                      <a:pt x="3331" y="4057"/>
                    </a:lnTo>
                    <a:lnTo>
                      <a:pt x="3361" y="4021"/>
                    </a:lnTo>
                    <a:lnTo>
                      <a:pt x="3383" y="3981"/>
                    </a:lnTo>
                    <a:lnTo>
                      <a:pt x="3397" y="3935"/>
                    </a:lnTo>
                    <a:lnTo>
                      <a:pt x="3401" y="3885"/>
                    </a:lnTo>
                    <a:lnTo>
                      <a:pt x="3401" y="3279"/>
                    </a:lnTo>
                    <a:lnTo>
                      <a:pt x="3407" y="3247"/>
                    </a:lnTo>
                    <a:lnTo>
                      <a:pt x="3419" y="3218"/>
                    </a:lnTo>
                    <a:lnTo>
                      <a:pt x="3437" y="3194"/>
                    </a:lnTo>
                    <a:lnTo>
                      <a:pt x="3463" y="3174"/>
                    </a:lnTo>
                    <a:lnTo>
                      <a:pt x="3490" y="3162"/>
                    </a:lnTo>
                    <a:lnTo>
                      <a:pt x="3522" y="3158"/>
                    </a:lnTo>
                    <a:lnTo>
                      <a:pt x="3887" y="3158"/>
                    </a:lnTo>
                    <a:lnTo>
                      <a:pt x="3935" y="3152"/>
                    </a:lnTo>
                    <a:lnTo>
                      <a:pt x="3981" y="3138"/>
                    </a:lnTo>
                    <a:lnTo>
                      <a:pt x="4023" y="3116"/>
                    </a:lnTo>
                    <a:lnTo>
                      <a:pt x="4059" y="3086"/>
                    </a:lnTo>
                    <a:lnTo>
                      <a:pt x="4089" y="3050"/>
                    </a:lnTo>
                    <a:lnTo>
                      <a:pt x="4111" y="3008"/>
                    </a:lnTo>
                    <a:lnTo>
                      <a:pt x="4125" y="2964"/>
                    </a:lnTo>
                    <a:lnTo>
                      <a:pt x="4131" y="2915"/>
                    </a:lnTo>
                    <a:lnTo>
                      <a:pt x="4125" y="2867"/>
                    </a:lnTo>
                    <a:lnTo>
                      <a:pt x="4111" y="2821"/>
                    </a:lnTo>
                    <a:lnTo>
                      <a:pt x="4089" y="2779"/>
                    </a:lnTo>
                    <a:lnTo>
                      <a:pt x="4059" y="2743"/>
                    </a:lnTo>
                    <a:lnTo>
                      <a:pt x="4023" y="2713"/>
                    </a:lnTo>
                    <a:lnTo>
                      <a:pt x="3981" y="2691"/>
                    </a:lnTo>
                    <a:lnTo>
                      <a:pt x="3935" y="2677"/>
                    </a:lnTo>
                    <a:lnTo>
                      <a:pt x="3887" y="2671"/>
                    </a:lnTo>
                    <a:lnTo>
                      <a:pt x="3522" y="2671"/>
                    </a:lnTo>
                    <a:lnTo>
                      <a:pt x="3490" y="2667"/>
                    </a:lnTo>
                    <a:lnTo>
                      <a:pt x="3463" y="2655"/>
                    </a:lnTo>
                    <a:lnTo>
                      <a:pt x="3437" y="2636"/>
                    </a:lnTo>
                    <a:lnTo>
                      <a:pt x="3419" y="2612"/>
                    </a:lnTo>
                    <a:lnTo>
                      <a:pt x="3407" y="2584"/>
                    </a:lnTo>
                    <a:lnTo>
                      <a:pt x="3401" y="2550"/>
                    </a:lnTo>
                    <a:lnTo>
                      <a:pt x="3401" y="1822"/>
                    </a:lnTo>
                    <a:lnTo>
                      <a:pt x="3407" y="1790"/>
                    </a:lnTo>
                    <a:lnTo>
                      <a:pt x="3419" y="1760"/>
                    </a:lnTo>
                    <a:lnTo>
                      <a:pt x="3437" y="1737"/>
                    </a:lnTo>
                    <a:lnTo>
                      <a:pt x="3463" y="1717"/>
                    </a:lnTo>
                    <a:lnTo>
                      <a:pt x="3490" y="1705"/>
                    </a:lnTo>
                    <a:lnTo>
                      <a:pt x="3522" y="1701"/>
                    </a:lnTo>
                    <a:lnTo>
                      <a:pt x="3887" y="1701"/>
                    </a:lnTo>
                    <a:lnTo>
                      <a:pt x="3935" y="1697"/>
                    </a:lnTo>
                    <a:lnTo>
                      <a:pt x="3981" y="1681"/>
                    </a:lnTo>
                    <a:lnTo>
                      <a:pt x="4023" y="1659"/>
                    </a:lnTo>
                    <a:lnTo>
                      <a:pt x="4059" y="1629"/>
                    </a:lnTo>
                    <a:lnTo>
                      <a:pt x="4089" y="1593"/>
                    </a:lnTo>
                    <a:lnTo>
                      <a:pt x="4111" y="1553"/>
                    </a:lnTo>
                    <a:lnTo>
                      <a:pt x="4125" y="1507"/>
                    </a:lnTo>
                    <a:lnTo>
                      <a:pt x="4131" y="1457"/>
                    </a:lnTo>
                    <a:lnTo>
                      <a:pt x="4125" y="1410"/>
                    </a:lnTo>
                    <a:lnTo>
                      <a:pt x="4111" y="1364"/>
                    </a:lnTo>
                    <a:lnTo>
                      <a:pt x="4089" y="1322"/>
                    </a:lnTo>
                    <a:lnTo>
                      <a:pt x="4059" y="1286"/>
                    </a:lnTo>
                    <a:lnTo>
                      <a:pt x="4023" y="1256"/>
                    </a:lnTo>
                    <a:lnTo>
                      <a:pt x="3981" y="1234"/>
                    </a:lnTo>
                    <a:lnTo>
                      <a:pt x="3935" y="1220"/>
                    </a:lnTo>
                    <a:lnTo>
                      <a:pt x="3887" y="1214"/>
                    </a:lnTo>
                    <a:lnTo>
                      <a:pt x="3522" y="1214"/>
                    </a:lnTo>
                    <a:lnTo>
                      <a:pt x="3490" y="1210"/>
                    </a:lnTo>
                    <a:lnTo>
                      <a:pt x="3463" y="1198"/>
                    </a:lnTo>
                    <a:lnTo>
                      <a:pt x="3437" y="1180"/>
                    </a:lnTo>
                    <a:lnTo>
                      <a:pt x="3419" y="1154"/>
                    </a:lnTo>
                    <a:lnTo>
                      <a:pt x="3407" y="1127"/>
                    </a:lnTo>
                    <a:lnTo>
                      <a:pt x="3401" y="1093"/>
                    </a:lnTo>
                    <a:lnTo>
                      <a:pt x="3401" y="487"/>
                    </a:lnTo>
                    <a:lnTo>
                      <a:pt x="3397" y="439"/>
                    </a:lnTo>
                    <a:lnTo>
                      <a:pt x="3383" y="393"/>
                    </a:lnTo>
                    <a:lnTo>
                      <a:pt x="3361" y="351"/>
                    </a:lnTo>
                    <a:lnTo>
                      <a:pt x="3331" y="315"/>
                    </a:lnTo>
                    <a:lnTo>
                      <a:pt x="3295" y="285"/>
                    </a:lnTo>
                    <a:lnTo>
                      <a:pt x="3253" y="263"/>
                    </a:lnTo>
                    <a:lnTo>
                      <a:pt x="3207" y="249"/>
                    </a:lnTo>
                    <a:lnTo>
                      <a:pt x="3159" y="244"/>
                    </a:lnTo>
                    <a:lnTo>
                      <a:pt x="3109" y="249"/>
                    </a:lnTo>
                    <a:lnTo>
                      <a:pt x="3064" y="263"/>
                    </a:lnTo>
                    <a:lnTo>
                      <a:pt x="3024" y="285"/>
                    </a:lnTo>
                    <a:lnTo>
                      <a:pt x="2988" y="315"/>
                    </a:lnTo>
                    <a:lnTo>
                      <a:pt x="2958" y="351"/>
                    </a:lnTo>
                    <a:lnTo>
                      <a:pt x="2934" y="393"/>
                    </a:lnTo>
                    <a:lnTo>
                      <a:pt x="2920" y="439"/>
                    </a:lnTo>
                    <a:lnTo>
                      <a:pt x="2916" y="487"/>
                    </a:lnTo>
                    <a:lnTo>
                      <a:pt x="2916" y="1093"/>
                    </a:lnTo>
                    <a:lnTo>
                      <a:pt x="2912" y="1127"/>
                    </a:lnTo>
                    <a:lnTo>
                      <a:pt x="2898" y="1154"/>
                    </a:lnTo>
                    <a:lnTo>
                      <a:pt x="2880" y="1180"/>
                    </a:lnTo>
                    <a:lnTo>
                      <a:pt x="2856" y="1198"/>
                    </a:lnTo>
                    <a:lnTo>
                      <a:pt x="2826" y="1210"/>
                    </a:lnTo>
                    <a:lnTo>
                      <a:pt x="2794" y="1214"/>
                    </a:lnTo>
                    <a:lnTo>
                      <a:pt x="1580" y="1214"/>
                    </a:lnTo>
                    <a:lnTo>
                      <a:pt x="1548" y="1210"/>
                    </a:lnTo>
                    <a:lnTo>
                      <a:pt x="1518" y="1198"/>
                    </a:lnTo>
                    <a:lnTo>
                      <a:pt x="1494" y="1180"/>
                    </a:lnTo>
                    <a:lnTo>
                      <a:pt x="1474" y="1154"/>
                    </a:lnTo>
                    <a:lnTo>
                      <a:pt x="1462" y="1127"/>
                    </a:lnTo>
                    <a:lnTo>
                      <a:pt x="1458" y="1093"/>
                    </a:lnTo>
                    <a:lnTo>
                      <a:pt x="1458" y="487"/>
                    </a:lnTo>
                    <a:lnTo>
                      <a:pt x="1452" y="439"/>
                    </a:lnTo>
                    <a:lnTo>
                      <a:pt x="1438" y="393"/>
                    </a:lnTo>
                    <a:lnTo>
                      <a:pt x="1416" y="351"/>
                    </a:lnTo>
                    <a:lnTo>
                      <a:pt x="1386" y="315"/>
                    </a:lnTo>
                    <a:lnTo>
                      <a:pt x="1350" y="285"/>
                    </a:lnTo>
                    <a:lnTo>
                      <a:pt x="1310" y="263"/>
                    </a:lnTo>
                    <a:lnTo>
                      <a:pt x="1265" y="249"/>
                    </a:lnTo>
                    <a:lnTo>
                      <a:pt x="1215" y="244"/>
                    </a:lnTo>
                    <a:close/>
                    <a:moveTo>
                      <a:pt x="1215" y="0"/>
                    </a:moveTo>
                    <a:lnTo>
                      <a:pt x="1286" y="6"/>
                    </a:lnTo>
                    <a:lnTo>
                      <a:pt x="1354" y="22"/>
                    </a:lnTo>
                    <a:lnTo>
                      <a:pt x="1420" y="46"/>
                    </a:lnTo>
                    <a:lnTo>
                      <a:pt x="1480" y="80"/>
                    </a:lnTo>
                    <a:lnTo>
                      <a:pt x="1534" y="120"/>
                    </a:lnTo>
                    <a:lnTo>
                      <a:pt x="1582" y="168"/>
                    </a:lnTo>
                    <a:lnTo>
                      <a:pt x="1622" y="222"/>
                    </a:lnTo>
                    <a:lnTo>
                      <a:pt x="1655" y="281"/>
                    </a:lnTo>
                    <a:lnTo>
                      <a:pt x="1679" y="347"/>
                    </a:lnTo>
                    <a:lnTo>
                      <a:pt x="1695" y="415"/>
                    </a:lnTo>
                    <a:lnTo>
                      <a:pt x="1701" y="487"/>
                    </a:lnTo>
                    <a:lnTo>
                      <a:pt x="1701" y="973"/>
                    </a:lnTo>
                    <a:lnTo>
                      <a:pt x="2673" y="973"/>
                    </a:lnTo>
                    <a:lnTo>
                      <a:pt x="2673" y="487"/>
                    </a:lnTo>
                    <a:lnTo>
                      <a:pt x="2679" y="415"/>
                    </a:lnTo>
                    <a:lnTo>
                      <a:pt x="2693" y="347"/>
                    </a:lnTo>
                    <a:lnTo>
                      <a:pt x="2719" y="281"/>
                    </a:lnTo>
                    <a:lnTo>
                      <a:pt x="2750" y="222"/>
                    </a:lnTo>
                    <a:lnTo>
                      <a:pt x="2792" y="168"/>
                    </a:lnTo>
                    <a:lnTo>
                      <a:pt x="2840" y="120"/>
                    </a:lnTo>
                    <a:lnTo>
                      <a:pt x="2894" y="80"/>
                    </a:lnTo>
                    <a:lnTo>
                      <a:pt x="2954" y="46"/>
                    </a:lnTo>
                    <a:lnTo>
                      <a:pt x="3018" y="22"/>
                    </a:lnTo>
                    <a:lnTo>
                      <a:pt x="3088" y="6"/>
                    </a:lnTo>
                    <a:lnTo>
                      <a:pt x="3159" y="0"/>
                    </a:lnTo>
                    <a:lnTo>
                      <a:pt x="3231" y="6"/>
                    </a:lnTo>
                    <a:lnTo>
                      <a:pt x="3299" y="22"/>
                    </a:lnTo>
                    <a:lnTo>
                      <a:pt x="3363" y="46"/>
                    </a:lnTo>
                    <a:lnTo>
                      <a:pt x="3423" y="80"/>
                    </a:lnTo>
                    <a:lnTo>
                      <a:pt x="3476" y="120"/>
                    </a:lnTo>
                    <a:lnTo>
                      <a:pt x="3524" y="168"/>
                    </a:lnTo>
                    <a:lnTo>
                      <a:pt x="3566" y="222"/>
                    </a:lnTo>
                    <a:lnTo>
                      <a:pt x="3600" y="281"/>
                    </a:lnTo>
                    <a:lnTo>
                      <a:pt x="3624" y="347"/>
                    </a:lnTo>
                    <a:lnTo>
                      <a:pt x="3640" y="415"/>
                    </a:lnTo>
                    <a:lnTo>
                      <a:pt x="3644" y="487"/>
                    </a:lnTo>
                    <a:lnTo>
                      <a:pt x="3644" y="973"/>
                    </a:lnTo>
                    <a:lnTo>
                      <a:pt x="3887" y="973"/>
                    </a:lnTo>
                    <a:lnTo>
                      <a:pt x="3959" y="977"/>
                    </a:lnTo>
                    <a:lnTo>
                      <a:pt x="4027" y="993"/>
                    </a:lnTo>
                    <a:lnTo>
                      <a:pt x="4093" y="1017"/>
                    </a:lnTo>
                    <a:lnTo>
                      <a:pt x="4153" y="1051"/>
                    </a:lnTo>
                    <a:lnTo>
                      <a:pt x="4206" y="1091"/>
                    </a:lnTo>
                    <a:lnTo>
                      <a:pt x="4254" y="1139"/>
                    </a:lnTo>
                    <a:lnTo>
                      <a:pt x="4294" y="1194"/>
                    </a:lnTo>
                    <a:lnTo>
                      <a:pt x="4328" y="1254"/>
                    </a:lnTo>
                    <a:lnTo>
                      <a:pt x="4352" y="1318"/>
                    </a:lnTo>
                    <a:lnTo>
                      <a:pt x="4368" y="1386"/>
                    </a:lnTo>
                    <a:lnTo>
                      <a:pt x="4374" y="1457"/>
                    </a:lnTo>
                    <a:lnTo>
                      <a:pt x="4368" y="1529"/>
                    </a:lnTo>
                    <a:lnTo>
                      <a:pt x="4352" y="1597"/>
                    </a:lnTo>
                    <a:lnTo>
                      <a:pt x="4328" y="1663"/>
                    </a:lnTo>
                    <a:lnTo>
                      <a:pt x="4294" y="1723"/>
                    </a:lnTo>
                    <a:lnTo>
                      <a:pt x="4254" y="1776"/>
                    </a:lnTo>
                    <a:lnTo>
                      <a:pt x="4206" y="1824"/>
                    </a:lnTo>
                    <a:lnTo>
                      <a:pt x="4153" y="1864"/>
                    </a:lnTo>
                    <a:lnTo>
                      <a:pt x="4093" y="1898"/>
                    </a:lnTo>
                    <a:lnTo>
                      <a:pt x="4027" y="1922"/>
                    </a:lnTo>
                    <a:lnTo>
                      <a:pt x="3959" y="1938"/>
                    </a:lnTo>
                    <a:lnTo>
                      <a:pt x="3887" y="1944"/>
                    </a:lnTo>
                    <a:lnTo>
                      <a:pt x="3644" y="1944"/>
                    </a:lnTo>
                    <a:lnTo>
                      <a:pt x="3644" y="2428"/>
                    </a:lnTo>
                    <a:lnTo>
                      <a:pt x="3887" y="2428"/>
                    </a:lnTo>
                    <a:lnTo>
                      <a:pt x="3959" y="2434"/>
                    </a:lnTo>
                    <a:lnTo>
                      <a:pt x="4027" y="2450"/>
                    </a:lnTo>
                    <a:lnTo>
                      <a:pt x="4093" y="2474"/>
                    </a:lnTo>
                    <a:lnTo>
                      <a:pt x="4153" y="2508"/>
                    </a:lnTo>
                    <a:lnTo>
                      <a:pt x="4206" y="2548"/>
                    </a:lnTo>
                    <a:lnTo>
                      <a:pt x="4254" y="2596"/>
                    </a:lnTo>
                    <a:lnTo>
                      <a:pt x="4294" y="2649"/>
                    </a:lnTo>
                    <a:lnTo>
                      <a:pt x="4328" y="2709"/>
                    </a:lnTo>
                    <a:lnTo>
                      <a:pt x="4352" y="2775"/>
                    </a:lnTo>
                    <a:lnTo>
                      <a:pt x="4368" y="2843"/>
                    </a:lnTo>
                    <a:lnTo>
                      <a:pt x="4374" y="2915"/>
                    </a:lnTo>
                    <a:lnTo>
                      <a:pt x="4368" y="2986"/>
                    </a:lnTo>
                    <a:lnTo>
                      <a:pt x="4352" y="3054"/>
                    </a:lnTo>
                    <a:lnTo>
                      <a:pt x="4328" y="3120"/>
                    </a:lnTo>
                    <a:lnTo>
                      <a:pt x="4294" y="3180"/>
                    </a:lnTo>
                    <a:lnTo>
                      <a:pt x="4254" y="3234"/>
                    </a:lnTo>
                    <a:lnTo>
                      <a:pt x="4206" y="3281"/>
                    </a:lnTo>
                    <a:lnTo>
                      <a:pt x="4153" y="3321"/>
                    </a:lnTo>
                    <a:lnTo>
                      <a:pt x="4093" y="3355"/>
                    </a:lnTo>
                    <a:lnTo>
                      <a:pt x="4027" y="3379"/>
                    </a:lnTo>
                    <a:lnTo>
                      <a:pt x="3959" y="3395"/>
                    </a:lnTo>
                    <a:lnTo>
                      <a:pt x="3887" y="3401"/>
                    </a:lnTo>
                    <a:lnTo>
                      <a:pt x="3644" y="3401"/>
                    </a:lnTo>
                    <a:lnTo>
                      <a:pt x="3644" y="3885"/>
                    </a:lnTo>
                    <a:lnTo>
                      <a:pt x="3640" y="3957"/>
                    </a:lnTo>
                    <a:lnTo>
                      <a:pt x="3624" y="4025"/>
                    </a:lnTo>
                    <a:lnTo>
                      <a:pt x="3600" y="4091"/>
                    </a:lnTo>
                    <a:lnTo>
                      <a:pt x="3566" y="4150"/>
                    </a:lnTo>
                    <a:lnTo>
                      <a:pt x="3524" y="4204"/>
                    </a:lnTo>
                    <a:lnTo>
                      <a:pt x="3476" y="4252"/>
                    </a:lnTo>
                    <a:lnTo>
                      <a:pt x="3423" y="4294"/>
                    </a:lnTo>
                    <a:lnTo>
                      <a:pt x="3363" y="4326"/>
                    </a:lnTo>
                    <a:lnTo>
                      <a:pt x="3299" y="4350"/>
                    </a:lnTo>
                    <a:lnTo>
                      <a:pt x="3231" y="4366"/>
                    </a:lnTo>
                    <a:lnTo>
                      <a:pt x="3159" y="4372"/>
                    </a:lnTo>
                    <a:lnTo>
                      <a:pt x="3088" y="4366"/>
                    </a:lnTo>
                    <a:lnTo>
                      <a:pt x="3018" y="4350"/>
                    </a:lnTo>
                    <a:lnTo>
                      <a:pt x="2954" y="4326"/>
                    </a:lnTo>
                    <a:lnTo>
                      <a:pt x="2894" y="4294"/>
                    </a:lnTo>
                    <a:lnTo>
                      <a:pt x="2840" y="4252"/>
                    </a:lnTo>
                    <a:lnTo>
                      <a:pt x="2792" y="4204"/>
                    </a:lnTo>
                    <a:lnTo>
                      <a:pt x="2750" y="4150"/>
                    </a:lnTo>
                    <a:lnTo>
                      <a:pt x="2719" y="4091"/>
                    </a:lnTo>
                    <a:lnTo>
                      <a:pt x="2693" y="4025"/>
                    </a:lnTo>
                    <a:lnTo>
                      <a:pt x="2679" y="3957"/>
                    </a:lnTo>
                    <a:lnTo>
                      <a:pt x="2673" y="3885"/>
                    </a:lnTo>
                    <a:lnTo>
                      <a:pt x="2673" y="3401"/>
                    </a:lnTo>
                    <a:lnTo>
                      <a:pt x="1701" y="3401"/>
                    </a:lnTo>
                    <a:lnTo>
                      <a:pt x="1701" y="3885"/>
                    </a:lnTo>
                    <a:lnTo>
                      <a:pt x="1695" y="3957"/>
                    </a:lnTo>
                    <a:lnTo>
                      <a:pt x="1679" y="4025"/>
                    </a:lnTo>
                    <a:lnTo>
                      <a:pt x="1655" y="4091"/>
                    </a:lnTo>
                    <a:lnTo>
                      <a:pt x="1622" y="4150"/>
                    </a:lnTo>
                    <a:lnTo>
                      <a:pt x="1582" y="4204"/>
                    </a:lnTo>
                    <a:lnTo>
                      <a:pt x="1534" y="4252"/>
                    </a:lnTo>
                    <a:lnTo>
                      <a:pt x="1480" y="4294"/>
                    </a:lnTo>
                    <a:lnTo>
                      <a:pt x="1420" y="4326"/>
                    </a:lnTo>
                    <a:lnTo>
                      <a:pt x="1354" y="4350"/>
                    </a:lnTo>
                    <a:lnTo>
                      <a:pt x="1286" y="4366"/>
                    </a:lnTo>
                    <a:lnTo>
                      <a:pt x="1215" y="4372"/>
                    </a:lnTo>
                    <a:lnTo>
                      <a:pt x="1143" y="4366"/>
                    </a:lnTo>
                    <a:lnTo>
                      <a:pt x="1075" y="4350"/>
                    </a:lnTo>
                    <a:lnTo>
                      <a:pt x="1011" y="4326"/>
                    </a:lnTo>
                    <a:lnTo>
                      <a:pt x="951" y="4294"/>
                    </a:lnTo>
                    <a:lnTo>
                      <a:pt x="896" y="4252"/>
                    </a:lnTo>
                    <a:lnTo>
                      <a:pt x="848" y="4204"/>
                    </a:lnTo>
                    <a:lnTo>
                      <a:pt x="808" y="4150"/>
                    </a:lnTo>
                    <a:lnTo>
                      <a:pt x="774" y="4091"/>
                    </a:lnTo>
                    <a:lnTo>
                      <a:pt x="750" y="4025"/>
                    </a:lnTo>
                    <a:lnTo>
                      <a:pt x="734" y="3957"/>
                    </a:lnTo>
                    <a:lnTo>
                      <a:pt x="730" y="3885"/>
                    </a:lnTo>
                    <a:lnTo>
                      <a:pt x="730" y="3401"/>
                    </a:lnTo>
                    <a:lnTo>
                      <a:pt x="487" y="3401"/>
                    </a:lnTo>
                    <a:lnTo>
                      <a:pt x="415" y="3395"/>
                    </a:lnTo>
                    <a:lnTo>
                      <a:pt x="347" y="3379"/>
                    </a:lnTo>
                    <a:lnTo>
                      <a:pt x="281" y="3355"/>
                    </a:lnTo>
                    <a:lnTo>
                      <a:pt x="221" y="3321"/>
                    </a:lnTo>
                    <a:lnTo>
                      <a:pt x="168" y="3281"/>
                    </a:lnTo>
                    <a:lnTo>
                      <a:pt x="120" y="3234"/>
                    </a:lnTo>
                    <a:lnTo>
                      <a:pt x="78" y="3180"/>
                    </a:lnTo>
                    <a:lnTo>
                      <a:pt x="46" y="3120"/>
                    </a:lnTo>
                    <a:lnTo>
                      <a:pt x="20" y="3054"/>
                    </a:lnTo>
                    <a:lnTo>
                      <a:pt x="6" y="2986"/>
                    </a:lnTo>
                    <a:lnTo>
                      <a:pt x="0" y="2915"/>
                    </a:lnTo>
                    <a:lnTo>
                      <a:pt x="6" y="2843"/>
                    </a:lnTo>
                    <a:lnTo>
                      <a:pt x="20" y="2775"/>
                    </a:lnTo>
                    <a:lnTo>
                      <a:pt x="46" y="2709"/>
                    </a:lnTo>
                    <a:lnTo>
                      <a:pt x="78" y="2649"/>
                    </a:lnTo>
                    <a:lnTo>
                      <a:pt x="120" y="2596"/>
                    </a:lnTo>
                    <a:lnTo>
                      <a:pt x="168" y="2548"/>
                    </a:lnTo>
                    <a:lnTo>
                      <a:pt x="221" y="2508"/>
                    </a:lnTo>
                    <a:lnTo>
                      <a:pt x="281" y="2474"/>
                    </a:lnTo>
                    <a:lnTo>
                      <a:pt x="347" y="2450"/>
                    </a:lnTo>
                    <a:lnTo>
                      <a:pt x="415" y="2434"/>
                    </a:lnTo>
                    <a:lnTo>
                      <a:pt x="487" y="2428"/>
                    </a:lnTo>
                    <a:lnTo>
                      <a:pt x="730" y="2428"/>
                    </a:lnTo>
                    <a:lnTo>
                      <a:pt x="730" y="1944"/>
                    </a:lnTo>
                    <a:lnTo>
                      <a:pt x="487" y="1944"/>
                    </a:lnTo>
                    <a:lnTo>
                      <a:pt x="415" y="1938"/>
                    </a:lnTo>
                    <a:lnTo>
                      <a:pt x="347" y="1922"/>
                    </a:lnTo>
                    <a:lnTo>
                      <a:pt x="281" y="1898"/>
                    </a:lnTo>
                    <a:lnTo>
                      <a:pt x="221" y="1864"/>
                    </a:lnTo>
                    <a:lnTo>
                      <a:pt x="168" y="1824"/>
                    </a:lnTo>
                    <a:lnTo>
                      <a:pt x="120" y="1776"/>
                    </a:lnTo>
                    <a:lnTo>
                      <a:pt x="78" y="1723"/>
                    </a:lnTo>
                    <a:lnTo>
                      <a:pt x="46" y="1663"/>
                    </a:lnTo>
                    <a:lnTo>
                      <a:pt x="20" y="1597"/>
                    </a:lnTo>
                    <a:lnTo>
                      <a:pt x="6" y="1529"/>
                    </a:lnTo>
                    <a:lnTo>
                      <a:pt x="0" y="1457"/>
                    </a:lnTo>
                    <a:lnTo>
                      <a:pt x="6" y="1386"/>
                    </a:lnTo>
                    <a:lnTo>
                      <a:pt x="20" y="1318"/>
                    </a:lnTo>
                    <a:lnTo>
                      <a:pt x="46" y="1254"/>
                    </a:lnTo>
                    <a:lnTo>
                      <a:pt x="78" y="1194"/>
                    </a:lnTo>
                    <a:lnTo>
                      <a:pt x="120" y="1139"/>
                    </a:lnTo>
                    <a:lnTo>
                      <a:pt x="168" y="1091"/>
                    </a:lnTo>
                    <a:lnTo>
                      <a:pt x="221" y="1051"/>
                    </a:lnTo>
                    <a:lnTo>
                      <a:pt x="281" y="1017"/>
                    </a:lnTo>
                    <a:lnTo>
                      <a:pt x="347" y="993"/>
                    </a:lnTo>
                    <a:lnTo>
                      <a:pt x="415" y="977"/>
                    </a:lnTo>
                    <a:lnTo>
                      <a:pt x="487" y="973"/>
                    </a:lnTo>
                    <a:lnTo>
                      <a:pt x="730" y="973"/>
                    </a:lnTo>
                    <a:lnTo>
                      <a:pt x="730" y="487"/>
                    </a:lnTo>
                    <a:lnTo>
                      <a:pt x="734" y="415"/>
                    </a:lnTo>
                    <a:lnTo>
                      <a:pt x="750" y="347"/>
                    </a:lnTo>
                    <a:lnTo>
                      <a:pt x="774" y="281"/>
                    </a:lnTo>
                    <a:lnTo>
                      <a:pt x="808" y="222"/>
                    </a:lnTo>
                    <a:lnTo>
                      <a:pt x="848" y="168"/>
                    </a:lnTo>
                    <a:lnTo>
                      <a:pt x="896" y="120"/>
                    </a:lnTo>
                    <a:lnTo>
                      <a:pt x="951" y="80"/>
                    </a:lnTo>
                    <a:lnTo>
                      <a:pt x="1011" y="46"/>
                    </a:lnTo>
                    <a:lnTo>
                      <a:pt x="1075" y="22"/>
                    </a:lnTo>
                    <a:lnTo>
                      <a:pt x="1143" y="6"/>
                    </a:lnTo>
                    <a:lnTo>
                      <a:pt x="121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bg-BG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EFF0F4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4" name="Freeform 7">
                <a:extLst>
                  <a:ext uri="{FF2B5EF4-FFF2-40B4-BE49-F238E27FC236}">
                    <a16:creationId xmlns:a16="http://schemas.microsoft.com/office/drawing/2014/main" id="{D953BD6D-8D98-4350-82DA-45163D8EAE7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107176" y="3422593"/>
                <a:ext cx="1157288" cy="771525"/>
              </a:xfrm>
              <a:custGeom>
                <a:avLst/>
                <a:gdLst>
                  <a:gd name="T0" fmla="*/ 243 w 1458"/>
                  <a:gd name="T1" fmla="*/ 243 h 970"/>
                  <a:gd name="T2" fmla="*/ 243 w 1458"/>
                  <a:gd name="T3" fmla="*/ 727 h 970"/>
                  <a:gd name="T4" fmla="*/ 1215 w 1458"/>
                  <a:gd name="T5" fmla="*/ 727 h 970"/>
                  <a:gd name="T6" fmla="*/ 1215 w 1458"/>
                  <a:gd name="T7" fmla="*/ 243 h 970"/>
                  <a:gd name="T8" fmla="*/ 243 w 1458"/>
                  <a:gd name="T9" fmla="*/ 243 h 970"/>
                  <a:gd name="T10" fmla="*/ 122 w 1458"/>
                  <a:gd name="T11" fmla="*/ 0 h 970"/>
                  <a:gd name="T12" fmla="*/ 1336 w 1458"/>
                  <a:gd name="T13" fmla="*/ 0 h 970"/>
                  <a:gd name="T14" fmla="*/ 1368 w 1458"/>
                  <a:gd name="T15" fmla="*/ 4 h 970"/>
                  <a:gd name="T16" fmla="*/ 1398 w 1458"/>
                  <a:gd name="T17" fmla="*/ 16 h 970"/>
                  <a:gd name="T18" fmla="*/ 1422 w 1458"/>
                  <a:gd name="T19" fmla="*/ 36 h 970"/>
                  <a:gd name="T20" fmla="*/ 1442 w 1458"/>
                  <a:gd name="T21" fmla="*/ 59 h 970"/>
                  <a:gd name="T22" fmla="*/ 1454 w 1458"/>
                  <a:gd name="T23" fmla="*/ 89 h 970"/>
                  <a:gd name="T24" fmla="*/ 1458 w 1458"/>
                  <a:gd name="T25" fmla="*/ 121 h 970"/>
                  <a:gd name="T26" fmla="*/ 1458 w 1458"/>
                  <a:gd name="T27" fmla="*/ 849 h 970"/>
                  <a:gd name="T28" fmla="*/ 1454 w 1458"/>
                  <a:gd name="T29" fmla="*/ 881 h 970"/>
                  <a:gd name="T30" fmla="*/ 1442 w 1458"/>
                  <a:gd name="T31" fmla="*/ 911 h 970"/>
                  <a:gd name="T32" fmla="*/ 1422 w 1458"/>
                  <a:gd name="T33" fmla="*/ 935 h 970"/>
                  <a:gd name="T34" fmla="*/ 1398 w 1458"/>
                  <a:gd name="T35" fmla="*/ 954 h 970"/>
                  <a:gd name="T36" fmla="*/ 1368 w 1458"/>
                  <a:gd name="T37" fmla="*/ 966 h 970"/>
                  <a:gd name="T38" fmla="*/ 1336 w 1458"/>
                  <a:gd name="T39" fmla="*/ 970 h 970"/>
                  <a:gd name="T40" fmla="*/ 122 w 1458"/>
                  <a:gd name="T41" fmla="*/ 970 h 970"/>
                  <a:gd name="T42" fmla="*/ 90 w 1458"/>
                  <a:gd name="T43" fmla="*/ 966 h 970"/>
                  <a:gd name="T44" fmla="*/ 60 w 1458"/>
                  <a:gd name="T45" fmla="*/ 954 h 970"/>
                  <a:gd name="T46" fmla="*/ 36 w 1458"/>
                  <a:gd name="T47" fmla="*/ 935 h 970"/>
                  <a:gd name="T48" fmla="*/ 16 w 1458"/>
                  <a:gd name="T49" fmla="*/ 911 h 970"/>
                  <a:gd name="T50" fmla="*/ 4 w 1458"/>
                  <a:gd name="T51" fmla="*/ 881 h 970"/>
                  <a:gd name="T52" fmla="*/ 0 w 1458"/>
                  <a:gd name="T53" fmla="*/ 849 h 970"/>
                  <a:gd name="T54" fmla="*/ 0 w 1458"/>
                  <a:gd name="T55" fmla="*/ 121 h 970"/>
                  <a:gd name="T56" fmla="*/ 4 w 1458"/>
                  <a:gd name="T57" fmla="*/ 89 h 970"/>
                  <a:gd name="T58" fmla="*/ 16 w 1458"/>
                  <a:gd name="T59" fmla="*/ 59 h 970"/>
                  <a:gd name="T60" fmla="*/ 36 w 1458"/>
                  <a:gd name="T61" fmla="*/ 36 h 970"/>
                  <a:gd name="T62" fmla="*/ 60 w 1458"/>
                  <a:gd name="T63" fmla="*/ 16 h 970"/>
                  <a:gd name="T64" fmla="*/ 90 w 1458"/>
                  <a:gd name="T65" fmla="*/ 4 h 970"/>
                  <a:gd name="T66" fmla="*/ 122 w 1458"/>
                  <a:gd name="T67" fmla="*/ 0 h 9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458" h="970">
                    <a:moveTo>
                      <a:pt x="243" y="243"/>
                    </a:moveTo>
                    <a:lnTo>
                      <a:pt x="243" y="727"/>
                    </a:lnTo>
                    <a:lnTo>
                      <a:pt x="1215" y="727"/>
                    </a:lnTo>
                    <a:lnTo>
                      <a:pt x="1215" y="243"/>
                    </a:lnTo>
                    <a:lnTo>
                      <a:pt x="243" y="243"/>
                    </a:lnTo>
                    <a:close/>
                    <a:moveTo>
                      <a:pt x="122" y="0"/>
                    </a:moveTo>
                    <a:lnTo>
                      <a:pt x="1336" y="0"/>
                    </a:lnTo>
                    <a:lnTo>
                      <a:pt x="1368" y="4"/>
                    </a:lnTo>
                    <a:lnTo>
                      <a:pt x="1398" y="16"/>
                    </a:lnTo>
                    <a:lnTo>
                      <a:pt x="1422" y="36"/>
                    </a:lnTo>
                    <a:lnTo>
                      <a:pt x="1442" y="59"/>
                    </a:lnTo>
                    <a:lnTo>
                      <a:pt x="1454" y="89"/>
                    </a:lnTo>
                    <a:lnTo>
                      <a:pt x="1458" y="121"/>
                    </a:lnTo>
                    <a:lnTo>
                      <a:pt x="1458" y="849"/>
                    </a:lnTo>
                    <a:lnTo>
                      <a:pt x="1454" y="881"/>
                    </a:lnTo>
                    <a:lnTo>
                      <a:pt x="1442" y="911"/>
                    </a:lnTo>
                    <a:lnTo>
                      <a:pt x="1422" y="935"/>
                    </a:lnTo>
                    <a:lnTo>
                      <a:pt x="1398" y="954"/>
                    </a:lnTo>
                    <a:lnTo>
                      <a:pt x="1368" y="966"/>
                    </a:lnTo>
                    <a:lnTo>
                      <a:pt x="1336" y="970"/>
                    </a:lnTo>
                    <a:lnTo>
                      <a:pt x="122" y="970"/>
                    </a:lnTo>
                    <a:lnTo>
                      <a:pt x="90" y="966"/>
                    </a:lnTo>
                    <a:lnTo>
                      <a:pt x="60" y="954"/>
                    </a:lnTo>
                    <a:lnTo>
                      <a:pt x="36" y="935"/>
                    </a:lnTo>
                    <a:lnTo>
                      <a:pt x="16" y="911"/>
                    </a:lnTo>
                    <a:lnTo>
                      <a:pt x="4" y="881"/>
                    </a:lnTo>
                    <a:lnTo>
                      <a:pt x="0" y="849"/>
                    </a:lnTo>
                    <a:lnTo>
                      <a:pt x="0" y="121"/>
                    </a:lnTo>
                    <a:lnTo>
                      <a:pt x="4" y="89"/>
                    </a:lnTo>
                    <a:lnTo>
                      <a:pt x="16" y="59"/>
                    </a:lnTo>
                    <a:lnTo>
                      <a:pt x="36" y="36"/>
                    </a:lnTo>
                    <a:lnTo>
                      <a:pt x="60" y="16"/>
                    </a:lnTo>
                    <a:lnTo>
                      <a:pt x="90" y="4"/>
                    </a:lnTo>
                    <a:lnTo>
                      <a:pt x="12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bg-BG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EFF0F4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15" name="组合 114">
            <a:extLst>
              <a:ext uri="{FF2B5EF4-FFF2-40B4-BE49-F238E27FC236}">
                <a16:creationId xmlns:a16="http://schemas.microsoft.com/office/drawing/2014/main" id="{569A5EC3-3A8F-44F0-A6EC-77274782F3A8}"/>
              </a:ext>
            </a:extLst>
          </p:cNvPr>
          <p:cNvGrpSpPr/>
          <p:nvPr/>
        </p:nvGrpSpPr>
        <p:grpSpPr>
          <a:xfrm>
            <a:off x="6537566" y="4575177"/>
            <a:ext cx="756000" cy="756000"/>
            <a:chOff x="1325729" y="4273789"/>
            <a:chExt cx="756000" cy="756000"/>
          </a:xfrm>
        </p:grpSpPr>
        <p:sp>
          <p:nvSpPr>
            <p:cNvPr id="116" name="Oval 28">
              <a:extLst>
                <a:ext uri="{FF2B5EF4-FFF2-40B4-BE49-F238E27FC236}">
                  <a16:creationId xmlns:a16="http://schemas.microsoft.com/office/drawing/2014/main" id="{080C6CB7-0FFF-408F-8F39-E47B0A043BD0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1325729" y="4273789"/>
              <a:ext cx="756000" cy="756000"/>
            </a:xfrm>
            <a:prstGeom prst="ellipse">
              <a:avLst/>
            </a:prstGeom>
            <a:noFill/>
            <a:ln w="12700" cap="flat" cmpd="sng" algn="ctr">
              <a:solidFill>
                <a:srgbClr val="A8ACB9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g-BG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117" name="Group 44">
              <a:extLst>
                <a:ext uri="{FF2B5EF4-FFF2-40B4-BE49-F238E27FC236}">
                  <a16:creationId xmlns:a16="http://schemas.microsoft.com/office/drawing/2014/main" id="{693F6B48-B396-4278-B354-C23B8B89903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639388" y="4534602"/>
              <a:ext cx="128681" cy="252000"/>
              <a:chOff x="5943600" y="3128963"/>
              <a:chExt cx="304800" cy="596900"/>
            </a:xfrm>
          </p:grpSpPr>
          <p:sp>
            <p:nvSpPr>
              <p:cNvPr id="118" name="Freeform 13">
                <a:extLst>
                  <a:ext uri="{FF2B5EF4-FFF2-40B4-BE49-F238E27FC236}">
                    <a16:creationId xmlns:a16="http://schemas.microsoft.com/office/drawing/2014/main" id="{2E6E04D3-5D31-4416-AB42-C7CD4A8BB43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943600" y="3128963"/>
                <a:ext cx="304800" cy="596900"/>
              </a:xfrm>
              <a:custGeom>
                <a:avLst/>
                <a:gdLst>
                  <a:gd name="T0" fmla="*/ 729 w 1728"/>
                  <a:gd name="T1" fmla="*/ 127 h 3382"/>
                  <a:gd name="T2" fmla="*/ 543 w 1728"/>
                  <a:gd name="T3" fmla="*/ 187 h 3382"/>
                  <a:gd name="T4" fmla="*/ 382 w 1728"/>
                  <a:gd name="T5" fmla="*/ 291 h 3382"/>
                  <a:gd name="T6" fmla="*/ 252 w 1728"/>
                  <a:gd name="T7" fmla="*/ 430 h 3382"/>
                  <a:gd name="T8" fmla="*/ 163 w 1728"/>
                  <a:gd name="T9" fmla="*/ 600 h 3382"/>
                  <a:gd name="T10" fmla="*/ 119 w 1728"/>
                  <a:gd name="T11" fmla="*/ 792 h 3382"/>
                  <a:gd name="T12" fmla="*/ 127 w 1728"/>
                  <a:gd name="T13" fmla="*/ 994 h 3382"/>
                  <a:gd name="T14" fmla="*/ 187 w 1728"/>
                  <a:gd name="T15" fmla="*/ 1179 h 3382"/>
                  <a:gd name="T16" fmla="*/ 292 w 1728"/>
                  <a:gd name="T17" fmla="*/ 1340 h 3382"/>
                  <a:gd name="T18" fmla="*/ 432 w 1728"/>
                  <a:gd name="T19" fmla="*/ 1468 h 3382"/>
                  <a:gd name="T20" fmla="*/ 603 w 1728"/>
                  <a:gd name="T21" fmla="*/ 1558 h 3382"/>
                  <a:gd name="T22" fmla="*/ 796 w 1728"/>
                  <a:gd name="T23" fmla="*/ 1601 h 3382"/>
                  <a:gd name="T24" fmla="*/ 999 w 1728"/>
                  <a:gd name="T25" fmla="*/ 1593 h 3382"/>
                  <a:gd name="T26" fmla="*/ 1185 w 1728"/>
                  <a:gd name="T27" fmla="*/ 1533 h 3382"/>
                  <a:gd name="T28" fmla="*/ 1346 w 1728"/>
                  <a:gd name="T29" fmla="*/ 1429 h 3382"/>
                  <a:gd name="T30" fmla="*/ 1476 w 1728"/>
                  <a:gd name="T31" fmla="*/ 1290 h 3382"/>
                  <a:gd name="T32" fmla="*/ 1565 w 1728"/>
                  <a:gd name="T33" fmla="*/ 1119 h 3382"/>
                  <a:gd name="T34" fmla="*/ 1609 w 1728"/>
                  <a:gd name="T35" fmla="*/ 928 h 3382"/>
                  <a:gd name="T36" fmla="*/ 1601 w 1728"/>
                  <a:gd name="T37" fmla="*/ 726 h 3382"/>
                  <a:gd name="T38" fmla="*/ 1541 w 1728"/>
                  <a:gd name="T39" fmla="*/ 541 h 3382"/>
                  <a:gd name="T40" fmla="*/ 1436 w 1728"/>
                  <a:gd name="T41" fmla="*/ 380 h 3382"/>
                  <a:gd name="T42" fmla="*/ 1296 w 1728"/>
                  <a:gd name="T43" fmla="*/ 251 h 3382"/>
                  <a:gd name="T44" fmla="*/ 1125 w 1728"/>
                  <a:gd name="T45" fmla="*/ 162 h 3382"/>
                  <a:gd name="T46" fmla="*/ 932 w 1728"/>
                  <a:gd name="T47" fmla="*/ 119 h 3382"/>
                  <a:gd name="T48" fmla="*/ 939 w 1728"/>
                  <a:gd name="T49" fmla="*/ 4 h 3382"/>
                  <a:gd name="T50" fmla="*/ 1151 w 1728"/>
                  <a:gd name="T51" fmla="*/ 48 h 3382"/>
                  <a:gd name="T52" fmla="*/ 1340 w 1728"/>
                  <a:gd name="T53" fmla="*/ 143 h 3382"/>
                  <a:gd name="T54" fmla="*/ 1499 w 1728"/>
                  <a:gd name="T55" fmla="*/ 277 h 3382"/>
                  <a:gd name="T56" fmla="*/ 1622 w 1728"/>
                  <a:gd name="T57" fmla="*/ 447 h 3382"/>
                  <a:gd name="T58" fmla="*/ 1700 w 1728"/>
                  <a:gd name="T59" fmla="*/ 643 h 3382"/>
                  <a:gd name="T60" fmla="*/ 1728 w 1728"/>
                  <a:gd name="T61" fmla="*/ 860 h 3382"/>
                  <a:gd name="T62" fmla="*/ 1699 w 1728"/>
                  <a:gd name="T63" fmla="*/ 1079 h 3382"/>
                  <a:gd name="T64" fmla="*/ 1619 w 1728"/>
                  <a:gd name="T65" fmla="*/ 1278 h 3382"/>
                  <a:gd name="T66" fmla="*/ 1494 w 1728"/>
                  <a:gd name="T67" fmla="*/ 1448 h 3382"/>
                  <a:gd name="T68" fmla="*/ 1330 w 1728"/>
                  <a:gd name="T69" fmla="*/ 1582 h 3382"/>
                  <a:gd name="T70" fmla="*/ 1138 w 1728"/>
                  <a:gd name="T71" fmla="*/ 1675 h 3382"/>
                  <a:gd name="T72" fmla="*/ 922 w 1728"/>
                  <a:gd name="T73" fmla="*/ 1717 h 3382"/>
                  <a:gd name="T74" fmla="*/ 911 w 1728"/>
                  <a:gd name="T75" fmla="*/ 3358 h 3382"/>
                  <a:gd name="T76" fmla="*/ 864 w 1728"/>
                  <a:gd name="T77" fmla="*/ 3382 h 3382"/>
                  <a:gd name="T78" fmla="*/ 817 w 1728"/>
                  <a:gd name="T79" fmla="*/ 3358 h 3382"/>
                  <a:gd name="T80" fmla="*/ 806 w 1728"/>
                  <a:gd name="T81" fmla="*/ 1717 h 3382"/>
                  <a:gd name="T82" fmla="*/ 590 w 1728"/>
                  <a:gd name="T83" fmla="*/ 1675 h 3382"/>
                  <a:gd name="T84" fmla="*/ 398 w 1728"/>
                  <a:gd name="T85" fmla="*/ 1582 h 3382"/>
                  <a:gd name="T86" fmla="*/ 234 w 1728"/>
                  <a:gd name="T87" fmla="*/ 1448 h 3382"/>
                  <a:gd name="T88" fmla="*/ 109 w 1728"/>
                  <a:gd name="T89" fmla="*/ 1278 h 3382"/>
                  <a:gd name="T90" fmla="*/ 29 w 1728"/>
                  <a:gd name="T91" fmla="*/ 1079 h 3382"/>
                  <a:gd name="T92" fmla="*/ 0 w 1728"/>
                  <a:gd name="T93" fmla="*/ 860 h 3382"/>
                  <a:gd name="T94" fmla="*/ 28 w 1728"/>
                  <a:gd name="T95" fmla="*/ 643 h 3382"/>
                  <a:gd name="T96" fmla="*/ 106 w 1728"/>
                  <a:gd name="T97" fmla="*/ 447 h 3382"/>
                  <a:gd name="T98" fmla="*/ 229 w 1728"/>
                  <a:gd name="T99" fmla="*/ 277 h 3382"/>
                  <a:gd name="T100" fmla="*/ 388 w 1728"/>
                  <a:gd name="T101" fmla="*/ 143 h 3382"/>
                  <a:gd name="T102" fmla="*/ 577 w 1728"/>
                  <a:gd name="T103" fmla="*/ 48 h 3382"/>
                  <a:gd name="T104" fmla="*/ 789 w 1728"/>
                  <a:gd name="T105" fmla="*/ 4 h 3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728" h="3382">
                    <a:moveTo>
                      <a:pt x="864" y="115"/>
                    </a:moveTo>
                    <a:lnTo>
                      <a:pt x="796" y="119"/>
                    </a:lnTo>
                    <a:lnTo>
                      <a:pt x="729" y="127"/>
                    </a:lnTo>
                    <a:lnTo>
                      <a:pt x="665" y="142"/>
                    </a:lnTo>
                    <a:lnTo>
                      <a:pt x="603" y="162"/>
                    </a:lnTo>
                    <a:lnTo>
                      <a:pt x="543" y="187"/>
                    </a:lnTo>
                    <a:lnTo>
                      <a:pt x="487" y="217"/>
                    </a:lnTo>
                    <a:lnTo>
                      <a:pt x="432" y="251"/>
                    </a:lnTo>
                    <a:lnTo>
                      <a:pt x="382" y="291"/>
                    </a:lnTo>
                    <a:lnTo>
                      <a:pt x="335" y="333"/>
                    </a:lnTo>
                    <a:lnTo>
                      <a:pt x="292" y="380"/>
                    </a:lnTo>
                    <a:lnTo>
                      <a:pt x="252" y="430"/>
                    </a:lnTo>
                    <a:lnTo>
                      <a:pt x="217" y="484"/>
                    </a:lnTo>
                    <a:lnTo>
                      <a:pt x="187" y="541"/>
                    </a:lnTo>
                    <a:lnTo>
                      <a:pt x="163" y="600"/>
                    </a:lnTo>
                    <a:lnTo>
                      <a:pt x="142" y="662"/>
                    </a:lnTo>
                    <a:lnTo>
                      <a:pt x="127" y="726"/>
                    </a:lnTo>
                    <a:lnTo>
                      <a:pt x="119" y="792"/>
                    </a:lnTo>
                    <a:lnTo>
                      <a:pt x="115" y="860"/>
                    </a:lnTo>
                    <a:lnTo>
                      <a:pt x="119" y="928"/>
                    </a:lnTo>
                    <a:lnTo>
                      <a:pt x="127" y="994"/>
                    </a:lnTo>
                    <a:lnTo>
                      <a:pt x="142" y="1058"/>
                    </a:lnTo>
                    <a:lnTo>
                      <a:pt x="163" y="1119"/>
                    </a:lnTo>
                    <a:lnTo>
                      <a:pt x="187" y="1179"/>
                    </a:lnTo>
                    <a:lnTo>
                      <a:pt x="217" y="1235"/>
                    </a:lnTo>
                    <a:lnTo>
                      <a:pt x="252" y="1290"/>
                    </a:lnTo>
                    <a:lnTo>
                      <a:pt x="292" y="1340"/>
                    </a:lnTo>
                    <a:lnTo>
                      <a:pt x="335" y="1386"/>
                    </a:lnTo>
                    <a:lnTo>
                      <a:pt x="382" y="1429"/>
                    </a:lnTo>
                    <a:lnTo>
                      <a:pt x="432" y="1468"/>
                    </a:lnTo>
                    <a:lnTo>
                      <a:pt x="487" y="1503"/>
                    </a:lnTo>
                    <a:lnTo>
                      <a:pt x="543" y="1533"/>
                    </a:lnTo>
                    <a:lnTo>
                      <a:pt x="603" y="1558"/>
                    </a:lnTo>
                    <a:lnTo>
                      <a:pt x="665" y="1578"/>
                    </a:lnTo>
                    <a:lnTo>
                      <a:pt x="729" y="1593"/>
                    </a:lnTo>
                    <a:lnTo>
                      <a:pt x="796" y="1601"/>
                    </a:lnTo>
                    <a:lnTo>
                      <a:pt x="864" y="1604"/>
                    </a:lnTo>
                    <a:lnTo>
                      <a:pt x="932" y="1601"/>
                    </a:lnTo>
                    <a:lnTo>
                      <a:pt x="999" y="1593"/>
                    </a:lnTo>
                    <a:lnTo>
                      <a:pt x="1063" y="1578"/>
                    </a:lnTo>
                    <a:lnTo>
                      <a:pt x="1125" y="1558"/>
                    </a:lnTo>
                    <a:lnTo>
                      <a:pt x="1185" y="1533"/>
                    </a:lnTo>
                    <a:lnTo>
                      <a:pt x="1241" y="1503"/>
                    </a:lnTo>
                    <a:lnTo>
                      <a:pt x="1296" y="1468"/>
                    </a:lnTo>
                    <a:lnTo>
                      <a:pt x="1346" y="1429"/>
                    </a:lnTo>
                    <a:lnTo>
                      <a:pt x="1393" y="1386"/>
                    </a:lnTo>
                    <a:lnTo>
                      <a:pt x="1436" y="1340"/>
                    </a:lnTo>
                    <a:lnTo>
                      <a:pt x="1476" y="1290"/>
                    </a:lnTo>
                    <a:lnTo>
                      <a:pt x="1511" y="1235"/>
                    </a:lnTo>
                    <a:lnTo>
                      <a:pt x="1541" y="1179"/>
                    </a:lnTo>
                    <a:lnTo>
                      <a:pt x="1565" y="1119"/>
                    </a:lnTo>
                    <a:lnTo>
                      <a:pt x="1586" y="1058"/>
                    </a:lnTo>
                    <a:lnTo>
                      <a:pt x="1601" y="994"/>
                    </a:lnTo>
                    <a:lnTo>
                      <a:pt x="1609" y="928"/>
                    </a:lnTo>
                    <a:lnTo>
                      <a:pt x="1613" y="860"/>
                    </a:lnTo>
                    <a:lnTo>
                      <a:pt x="1609" y="792"/>
                    </a:lnTo>
                    <a:lnTo>
                      <a:pt x="1601" y="726"/>
                    </a:lnTo>
                    <a:lnTo>
                      <a:pt x="1586" y="662"/>
                    </a:lnTo>
                    <a:lnTo>
                      <a:pt x="1565" y="600"/>
                    </a:lnTo>
                    <a:lnTo>
                      <a:pt x="1541" y="541"/>
                    </a:lnTo>
                    <a:lnTo>
                      <a:pt x="1511" y="484"/>
                    </a:lnTo>
                    <a:lnTo>
                      <a:pt x="1476" y="430"/>
                    </a:lnTo>
                    <a:lnTo>
                      <a:pt x="1436" y="380"/>
                    </a:lnTo>
                    <a:lnTo>
                      <a:pt x="1393" y="333"/>
                    </a:lnTo>
                    <a:lnTo>
                      <a:pt x="1346" y="291"/>
                    </a:lnTo>
                    <a:lnTo>
                      <a:pt x="1296" y="251"/>
                    </a:lnTo>
                    <a:lnTo>
                      <a:pt x="1241" y="217"/>
                    </a:lnTo>
                    <a:lnTo>
                      <a:pt x="1185" y="187"/>
                    </a:lnTo>
                    <a:lnTo>
                      <a:pt x="1125" y="162"/>
                    </a:lnTo>
                    <a:lnTo>
                      <a:pt x="1063" y="142"/>
                    </a:lnTo>
                    <a:lnTo>
                      <a:pt x="999" y="127"/>
                    </a:lnTo>
                    <a:lnTo>
                      <a:pt x="932" y="119"/>
                    </a:lnTo>
                    <a:lnTo>
                      <a:pt x="864" y="115"/>
                    </a:lnTo>
                    <a:close/>
                    <a:moveTo>
                      <a:pt x="864" y="0"/>
                    </a:moveTo>
                    <a:lnTo>
                      <a:pt x="939" y="4"/>
                    </a:lnTo>
                    <a:lnTo>
                      <a:pt x="1012" y="13"/>
                    </a:lnTo>
                    <a:lnTo>
                      <a:pt x="1082" y="28"/>
                    </a:lnTo>
                    <a:lnTo>
                      <a:pt x="1151" y="48"/>
                    </a:lnTo>
                    <a:lnTo>
                      <a:pt x="1216" y="75"/>
                    </a:lnTo>
                    <a:lnTo>
                      <a:pt x="1280" y="107"/>
                    </a:lnTo>
                    <a:lnTo>
                      <a:pt x="1340" y="143"/>
                    </a:lnTo>
                    <a:lnTo>
                      <a:pt x="1397" y="183"/>
                    </a:lnTo>
                    <a:lnTo>
                      <a:pt x="1450" y="228"/>
                    </a:lnTo>
                    <a:lnTo>
                      <a:pt x="1499" y="277"/>
                    </a:lnTo>
                    <a:lnTo>
                      <a:pt x="1544" y="330"/>
                    </a:lnTo>
                    <a:lnTo>
                      <a:pt x="1586" y="387"/>
                    </a:lnTo>
                    <a:lnTo>
                      <a:pt x="1622" y="447"/>
                    </a:lnTo>
                    <a:lnTo>
                      <a:pt x="1653" y="510"/>
                    </a:lnTo>
                    <a:lnTo>
                      <a:pt x="1680" y="575"/>
                    </a:lnTo>
                    <a:lnTo>
                      <a:pt x="1700" y="643"/>
                    </a:lnTo>
                    <a:lnTo>
                      <a:pt x="1715" y="713"/>
                    </a:lnTo>
                    <a:lnTo>
                      <a:pt x="1725" y="785"/>
                    </a:lnTo>
                    <a:lnTo>
                      <a:pt x="1728" y="860"/>
                    </a:lnTo>
                    <a:lnTo>
                      <a:pt x="1725" y="935"/>
                    </a:lnTo>
                    <a:lnTo>
                      <a:pt x="1715" y="1008"/>
                    </a:lnTo>
                    <a:lnTo>
                      <a:pt x="1699" y="1079"/>
                    </a:lnTo>
                    <a:lnTo>
                      <a:pt x="1678" y="1148"/>
                    </a:lnTo>
                    <a:lnTo>
                      <a:pt x="1651" y="1214"/>
                    </a:lnTo>
                    <a:lnTo>
                      <a:pt x="1619" y="1278"/>
                    </a:lnTo>
                    <a:lnTo>
                      <a:pt x="1582" y="1337"/>
                    </a:lnTo>
                    <a:lnTo>
                      <a:pt x="1540" y="1395"/>
                    </a:lnTo>
                    <a:lnTo>
                      <a:pt x="1494" y="1448"/>
                    </a:lnTo>
                    <a:lnTo>
                      <a:pt x="1442" y="1497"/>
                    </a:lnTo>
                    <a:lnTo>
                      <a:pt x="1389" y="1542"/>
                    </a:lnTo>
                    <a:lnTo>
                      <a:pt x="1330" y="1582"/>
                    </a:lnTo>
                    <a:lnTo>
                      <a:pt x="1269" y="1618"/>
                    </a:lnTo>
                    <a:lnTo>
                      <a:pt x="1205" y="1649"/>
                    </a:lnTo>
                    <a:lnTo>
                      <a:pt x="1138" y="1675"/>
                    </a:lnTo>
                    <a:lnTo>
                      <a:pt x="1068" y="1695"/>
                    </a:lnTo>
                    <a:lnTo>
                      <a:pt x="996" y="1709"/>
                    </a:lnTo>
                    <a:lnTo>
                      <a:pt x="922" y="1717"/>
                    </a:lnTo>
                    <a:lnTo>
                      <a:pt x="922" y="3324"/>
                    </a:lnTo>
                    <a:lnTo>
                      <a:pt x="919" y="3342"/>
                    </a:lnTo>
                    <a:lnTo>
                      <a:pt x="911" y="3358"/>
                    </a:lnTo>
                    <a:lnTo>
                      <a:pt x="898" y="3370"/>
                    </a:lnTo>
                    <a:lnTo>
                      <a:pt x="882" y="3379"/>
                    </a:lnTo>
                    <a:lnTo>
                      <a:pt x="864" y="3382"/>
                    </a:lnTo>
                    <a:lnTo>
                      <a:pt x="846" y="3379"/>
                    </a:lnTo>
                    <a:lnTo>
                      <a:pt x="830" y="3370"/>
                    </a:lnTo>
                    <a:lnTo>
                      <a:pt x="817" y="3358"/>
                    </a:lnTo>
                    <a:lnTo>
                      <a:pt x="809" y="3342"/>
                    </a:lnTo>
                    <a:lnTo>
                      <a:pt x="806" y="3324"/>
                    </a:lnTo>
                    <a:lnTo>
                      <a:pt x="806" y="1717"/>
                    </a:lnTo>
                    <a:lnTo>
                      <a:pt x="732" y="1709"/>
                    </a:lnTo>
                    <a:lnTo>
                      <a:pt x="660" y="1695"/>
                    </a:lnTo>
                    <a:lnTo>
                      <a:pt x="590" y="1675"/>
                    </a:lnTo>
                    <a:lnTo>
                      <a:pt x="523" y="1649"/>
                    </a:lnTo>
                    <a:lnTo>
                      <a:pt x="459" y="1618"/>
                    </a:lnTo>
                    <a:lnTo>
                      <a:pt x="398" y="1582"/>
                    </a:lnTo>
                    <a:lnTo>
                      <a:pt x="339" y="1542"/>
                    </a:lnTo>
                    <a:lnTo>
                      <a:pt x="286" y="1497"/>
                    </a:lnTo>
                    <a:lnTo>
                      <a:pt x="234" y="1448"/>
                    </a:lnTo>
                    <a:lnTo>
                      <a:pt x="188" y="1395"/>
                    </a:lnTo>
                    <a:lnTo>
                      <a:pt x="146" y="1337"/>
                    </a:lnTo>
                    <a:lnTo>
                      <a:pt x="109" y="1278"/>
                    </a:lnTo>
                    <a:lnTo>
                      <a:pt x="77" y="1214"/>
                    </a:lnTo>
                    <a:lnTo>
                      <a:pt x="50" y="1148"/>
                    </a:lnTo>
                    <a:lnTo>
                      <a:pt x="29" y="1079"/>
                    </a:lnTo>
                    <a:lnTo>
                      <a:pt x="13" y="1008"/>
                    </a:lnTo>
                    <a:lnTo>
                      <a:pt x="3" y="935"/>
                    </a:lnTo>
                    <a:lnTo>
                      <a:pt x="0" y="860"/>
                    </a:lnTo>
                    <a:lnTo>
                      <a:pt x="3" y="785"/>
                    </a:lnTo>
                    <a:lnTo>
                      <a:pt x="13" y="713"/>
                    </a:lnTo>
                    <a:lnTo>
                      <a:pt x="28" y="643"/>
                    </a:lnTo>
                    <a:lnTo>
                      <a:pt x="48" y="575"/>
                    </a:lnTo>
                    <a:lnTo>
                      <a:pt x="75" y="510"/>
                    </a:lnTo>
                    <a:lnTo>
                      <a:pt x="106" y="447"/>
                    </a:lnTo>
                    <a:lnTo>
                      <a:pt x="142" y="387"/>
                    </a:lnTo>
                    <a:lnTo>
                      <a:pt x="184" y="330"/>
                    </a:lnTo>
                    <a:lnTo>
                      <a:pt x="229" y="277"/>
                    </a:lnTo>
                    <a:lnTo>
                      <a:pt x="278" y="228"/>
                    </a:lnTo>
                    <a:lnTo>
                      <a:pt x="331" y="183"/>
                    </a:lnTo>
                    <a:lnTo>
                      <a:pt x="388" y="143"/>
                    </a:lnTo>
                    <a:lnTo>
                      <a:pt x="448" y="107"/>
                    </a:lnTo>
                    <a:lnTo>
                      <a:pt x="512" y="75"/>
                    </a:lnTo>
                    <a:lnTo>
                      <a:pt x="577" y="48"/>
                    </a:lnTo>
                    <a:lnTo>
                      <a:pt x="646" y="28"/>
                    </a:lnTo>
                    <a:lnTo>
                      <a:pt x="716" y="13"/>
                    </a:lnTo>
                    <a:lnTo>
                      <a:pt x="789" y="4"/>
                    </a:lnTo>
                    <a:lnTo>
                      <a:pt x="864" y="0"/>
                    </a:lnTo>
                    <a:close/>
                  </a:path>
                </a:pathLst>
              </a:custGeom>
              <a:solidFill>
                <a:srgbClr val="595F6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bg-BG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EFF0F4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9" name="Freeform 14">
                <a:extLst>
                  <a:ext uri="{FF2B5EF4-FFF2-40B4-BE49-F238E27FC236}">
                    <a16:creationId xmlns:a16="http://schemas.microsoft.com/office/drawing/2014/main" id="{89BE6B62-C1E5-4416-A0B0-4D954A2C1C4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003925" y="3200401"/>
                <a:ext cx="82550" cy="80963"/>
              </a:xfrm>
              <a:custGeom>
                <a:avLst/>
                <a:gdLst>
                  <a:gd name="T0" fmla="*/ 205 w 461"/>
                  <a:gd name="T1" fmla="*/ 118 h 459"/>
                  <a:gd name="T2" fmla="*/ 159 w 461"/>
                  <a:gd name="T3" fmla="*/ 140 h 459"/>
                  <a:gd name="T4" fmla="*/ 128 w 461"/>
                  <a:gd name="T5" fmla="*/ 179 h 459"/>
                  <a:gd name="T6" fmla="*/ 116 w 461"/>
                  <a:gd name="T7" fmla="*/ 230 h 459"/>
                  <a:gd name="T8" fmla="*/ 128 w 461"/>
                  <a:gd name="T9" fmla="*/ 280 h 459"/>
                  <a:gd name="T10" fmla="*/ 159 w 461"/>
                  <a:gd name="T11" fmla="*/ 320 h 459"/>
                  <a:gd name="T12" fmla="*/ 205 w 461"/>
                  <a:gd name="T13" fmla="*/ 341 h 459"/>
                  <a:gd name="T14" fmla="*/ 257 w 461"/>
                  <a:gd name="T15" fmla="*/ 341 h 459"/>
                  <a:gd name="T16" fmla="*/ 303 w 461"/>
                  <a:gd name="T17" fmla="*/ 320 h 459"/>
                  <a:gd name="T18" fmla="*/ 335 w 461"/>
                  <a:gd name="T19" fmla="*/ 280 h 459"/>
                  <a:gd name="T20" fmla="*/ 347 w 461"/>
                  <a:gd name="T21" fmla="*/ 230 h 459"/>
                  <a:gd name="T22" fmla="*/ 335 w 461"/>
                  <a:gd name="T23" fmla="*/ 179 h 459"/>
                  <a:gd name="T24" fmla="*/ 303 w 461"/>
                  <a:gd name="T25" fmla="*/ 140 h 459"/>
                  <a:gd name="T26" fmla="*/ 257 w 461"/>
                  <a:gd name="T27" fmla="*/ 118 h 459"/>
                  <a:gd name="T28" fmla="*/ 231 w 461"/>
                  <a:gd name="T29" fmla="*/ 0 h 459"/>
                  <a:gd name="T30" fmla="*/ 304 w 461"/>
                  <a:gd name="T31" fmla="*/ 12 h 459"/>
                  <a:gd name="T32" fmla="*/ 367 w 461"/>
                  <a:gd name="T33" fmla="*/ 45 h 459"/>
                  <a:gd name="T34" fmla="*/ 416 w 461"/>
                  <a:gd name="T35" fmla="*/ 94 h 459"/>
                  <a:gd name="T36" fmla="*/ 449 w 461"/>
                  <a:gd name="T37" fmla="*/ 158 h 459"/>
                  <a:gd name="T38" fmla="*/ 461 w 461"/>
                  <a:gd name="T39" fmla="*/ 230 h 459"/>
                  <a:gd name="T40" fmla="*/ 449 w 461"/>
                  <a:gd name="T41" fmla="*/ 303 h 459"/>
                  <a:gd name="T42" fmla="*/ 416 w 461"/>
                  <a:gd name="T43" fmla="*/ 365 h 459"/>
                  <a:gd name="T44" fmla="*/ 367 w 461"/>
                  <a:gd name="T45" fmla="*/ 414 h 459"/>
                  <a:gd name="T46" fmla="*/ 304 w 461"/>
                  <a:gd name="T47" fmla="*/ 447 h 459"/>
                  <a:gd name="T48" fmla="*/ 231 w 461"/>
                  <a:gd name="T49" fmla="*/ 459 h 459"/>
                  <a:gd name="T50" fmla="*/ 159 w 461"/>
                  <a:gd name="T51" fmla="*/ 447 h 459"/>
                  <a:gd name="T52" fmla="*/ 94 w 461"/>
                  <a:gd name="T53" fmla="*/ 414 h 459"/>
                  <a:gd name="T54" fmla="*/ 45 w 461"/>
                  <a:gd name="T55" fmla="*/ 365 h 459"/>
                  <a:gd name="T56" fmla="*/ 12 w 461"/>
                  <a:gd name="T57" fmla="*/ 303 h 459"/>
                  <a:gd name="T58" fmla="*/ 0 w 461"/>
                  <a:gd name="T59" fmla="*/ 230 h 459"/>
                  <a:gd name="T60" fmla="*/ 12 w 461"/>
                  <a:gd name="T61" fmla="*/ 158 h 459"/>
                  <a:gd name="T62" fmla="*/ 45 w 461"/>
                  <a:gd name="T63" fmla="*/ 94 h 459"/>
                  <a:gd name="T64" fmla="*/ 94 w 461"/>
                  <a:gd name="T65" fmla="*/ 45 h 459"/>
                  <a:gd name="T66" fmla="*/ 159 w 461"/>
                  <a:gd name="T67" fmla="*/ 12 h 459"/>
                  <a:gd name="T68" fmla="*/ 231 w 461"/>
                  <a:gd name="T69" fmla="*/ 0 h 4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61" h="459">
                    <a:moveTo>
                      <a:pt x="231" y="115"/>
                    </a:moveTo>
                    <a:lnTo>
                      <a:pt x="205" y="118"/>
                    </a:lnTo>
                    <a:lnTo>
                      <a:pt x="180" y="127"/>
                    </a:lnTo>
                    <a:lnTo>
                      <a:pt x="159" y="140"/>
                    </a:lnTo>
                    <a:lnTo>
                      <a:pt x="140" y="158"/>
                    </a:lnTo>
                    <a:lnTo>
                      <a:pt x="128" y="179"/>
                    </a:lnTo>
                    <a:lnTo>
                      <a:pt x="119" y="204"/>
                    </a:lnTo>
                    <a:lnTo>
                      <a:pt x="116" y="230"/>
                    </a:lnTo>
                    <a:lnTo>
                      <a:pt x="119" y="256"/>
                    </a:lnTo>
                    <a:lnTo>
                      <a:pt x="128" y="280"/>
                    </a:lnTo>
                    <a:lnTo>
                      <a:pt x="140" y="301"/>
                    </a:lnTo>
                    <a:lnTo>
                      <a:pt x="159" y="320"/>
                    </a:lnTo>
                    <a:lnTo>
                      <a:pt x="180" y="332"/>
                    </a:lnTo>
                    <a:lnTo>
                      <a:pt x="205" y="341"/>
                    </a:lnTo>
                    <a:lnTo>
                      <a:pt x="231" y="344"/>
                    </a:lnTo>
                    <a:lnTo>
                      <a:pt x="257" y="341"/>
                    </a:lnTo>
                    <a:lnTo>
                      <a:pt x="282" y="332"/>
                    </a:lnTo>
                    <a:lnTo>
                      <a:pt x="303" y="320"/>
                    </a:lnTo>
                    <a:lnTo>
                      <a:pt x="321" y="301"/>
                    </a:lnTo>
                    <a:lnTo>
                      <a:pt x="335" y="280"/>
                    </a:lnTo>
                    <a:lnTo>
                      <a:pt x="344" y="256"/>
                    </a:lnTo>
                    <a:lnTo>
                      <a:pt x="347" y="230"/>
                    </a:lnTo>
                    <a:lnTo>
                      <a:pt x="344" y="204"/>
                    </a:lnTo>
                    <a:lnTo>
                      <a:pt x="335" y="179"/>
                    </a:lnTo>
                    <a:lnTo>
                      <a:pt x="321" y="158"/>
                    </a:lnTo>
                    <a:lnTo>
                      <a:pt x="303" y="140"/>
                    </a:lnTo>
                    <a:lnTo>
                      <a:pt x="282" y="127"/>
                    </a:lnTo>
                    <a:lnTo>
                      <a:pt x="257" y="118"/>
                    </a:lnTo>
                    <a:lnTo>
                      <a:pt x="231" y="115"/>
                    </a:lnTo>
                    <a:close/>
                    <a:moveTo>
                      <a:pt x="231" y="0"/>
                    </a:moveTo>
                    <a:lnTo>
                      <a:pt x="269" y="4"/>
                    </a:lnTo>
                    <a:lnTo>
                      <a:pt x="304" y="12"/>
                    </a:lnTo>
                    <a:lnTo>
                      <a:pt x="337" y="26"/>
                    </a:lnTo>
                    <a:lnTo>
                      <a:pt x="367" y="45"/>
                    </a:lnTo>
                    <a:lnTo>
                      <a:pt x="394" y="67"/>
                    </a:lnTo>
                    <a:lnTo>
                      <a:pt x="416" y="94"/>
                    </a:lnTo>
                    <a:lnTo>
                      <a:pt x="436" y="125"/>
                    </a:lnTo>
                    <a:lnTo>
                      <a:pt x="449" y="158"/>
                    </a:lnTo>
                    <a:lnTo>
                      <a:pt x="458" y="193"/>
                    </a:lnTo>
                    <a:lnTo>
                      <a:pt x="461" y="230"/>
                    </a:lnTo>
                    <a:lnTo>
                      <a:pt x="458" y="267"/>
                    </a:lnTo>
                    <a:lnTo>
                      <a:pt x="449" y="303"/>
                    </a:lnTo>
                    <a:lnTo>
                      <a:pt x="436" y="335"/>
                    </a:lnTo>
                    <a:lnTo>
                      <a:pt x="416" y="365"/>
                    </a:lnTo>
                    <a:lnTo>
                      <a:pt x="394" y="392"/>
                    </a:lnTo>
                    <a:lnTo>
                      <a:pt x="367" y="414"/>
                    </a:lnTo>
                    <a:lnTo>
                      <a:pt x="337" y="433"/>
                    </a:lnTo>
                    <a:lnTo>
                      <a:pt x="304" y="447"/>
                    </a:lnTo>
                    <a:lnTo>
                      <a:pt x="269" y="456"/>
                    </a:lnTo>
                    <a:lnTo>
                      <a:pt x="231" y="459"/>
                    </a:lnTo>
                    <a:lnTo>
                      <a:pt x="194" y="456"/>
                    </a:lnTo>
                    <a:lnTo>
                      <a:pt x="159" y="447"/>
                    </a:lnTo>
                    <a:lnTo>
                      <a:pt x="125" y="433"/>
                    </a:lnTo>
                    <a:lnTo>
                      <a:pt x="94" y="414"/>
                    </a:lnTo>
                    <a:lnTo>
                      <a:pt x="68" y="392"/>
                    </a:lnTo>
                    <a:lnTo>
                      <a:pt x="45" y="365"/>
                    </a:lnTo>
                    <a:lnTo>
                      <a:pt x="26" y="335"/>
                    </a:lnTo>
                    <a:lnTo>
                      <a:pt x="12" y="303"/>
                    </a:lnTo>
                    <a:lnTo>
                      <a:pt x="4" y="267"/>
                    </a:lnTo>
                    <a:lnTo>
                      <a:pt x="0" y="230"/>
                    </a:lnTo>
                    <a:lnTo>
                      <a:pt x="4" y="193"/>
                    </a:lnTo>
                    <a:lnTo>
                      <a:pt x="12" y="158"/>
                    </a:lnTo>
                    <a:lnTo>
                      <a:pt x="26" y="125"/>
                    </a:lnTo>
                    <a:lnTo>
                      <a:pt x="45" y="94"/>
                    </a:lnTo>
                    <a:lnTo>
                      <a:pt x="68" y="67"/>
                    </a:lnTo>
                    <a:lnTo>
                      <a:pt x="94" y="45"/>
                    </a:lnTo>
                    <a:lnTo>
                      <a:pt x="125" y="26"/>
                    </a:lnTo>
                    <a:lnTo>
                      <a:pt x="159" y="12"/>
                    </a:lnTo>
                    <a:lnTo>
                      <a:pt x="194" y="4"/>
                    </a:lnTo>
                    <a:lnTo>
                      <a:pt x="231" y="0"/>
                    </a:lnTo>
                    <a:close/>
                  </a:path>
                </a:pathLst>
              </a:custGeom>
              <a:solidFill>
                <a:srgbClr val="595F6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bg-BG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EFF0F4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20" name="组合 119">
            <a:extLst>
              <a:ext uri="{FF2B5EF4-FFF2-40B4-BE49-F238E27FC236}">
                <a16:creationId xmlns:a16="http://schemas.microsoft.com/office/drawing/2014/main" id="{24ABB444-9831-40FB-A1B2-C61A54D2DE32}"/>
              </a:ext>
            </a:extLst>
          </p:cNvPr>
          <p:cNvGrpSpPr/>
          <p:nvPr/>
        </p:nvGrpSpPr>
        <p:grpSpPr>
          <a:xfrm>
            <a:off x="7675238" y="4573476"/>
            <a:ext cx="756000" cy="756000"/>
            <a:chOff x="2463401" y="4272088"/>
            <a:chExt cx="756000" cy="756000"/>
          </a:xfrm>
        </p:grpSpPr>
        <p:sp>
          <p:nvSpPr>
            <p:cNvPr id="121" name="Oval 27">
              <a:extLst>
                <a:ext uri="{FF2B5EF4-FFF2-40B4-BE49-F238E27FC236}">
                  <a16:creationId xmlns:a16="http://schemas.microsoft.com/office/drawing/2014/main" id="{3FCE21C2-2F10-4597-ACF3-E774119F4399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2463401" y="4272088"/>
              <a:ext cx="756000" cy="756000"/>
            </a:xfrm>
            <a:prstGeom prst="ellipse">
              <a:avLst/>
            </a:prstGeom>
            <a:noFill/>
            <a:ln w="12700" cap="flat" cmpd="sng" algn="ctr">
              <a:solidFill>
                <a:srgbClr val="A8ACB9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g-BG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122" name="Group 73">
              <a:extLst>
                <a:ext uri="{FF2B5EF4-FFF2-40B4-BE49-F238E27FC236}">
                  <a16:creationId xmlns:a16="http://schemas.microsoft.com/office/drawing/2014/main" id="{6DB4EA83-7473-442B-B9E0-B3D89B84972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729712" y="4534602"/>
              <a:ext cx="246063" cy="252000"/>
              <a:chOff x="5348288" y="2809875"/>
              <a:chExt cx="592138" cy="606425"/>
            </a:xfrm>
          </p:grpSpPr>
          <p:sp>
            <p:nvSpPr>
              <p:cNvPr id="123" name="Freeform 19">
                <a:extLst>
                  <a:ext uri="{FF2B5EF4-FFF2-40B4-BE49-F238E27FC236}">
                    <a16:creationId xmlns:a16="http://schemas.microsoft.com/office/drawing/2014/main" id="{B6064ECC-FC6D-4C4B-9155-676295FA7C0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592763" y="3305175"/>
                <a:ext cx="82550" cy="80963"/>
              </a:xfrm>
              <a:custGeom>
                <a:avLst/>
                <a:gdLst>
                  <a:gd name="T0" fmla="*/ 205 w 464"/>
                  <a:gd name="T1" fmla="*/ 118 h 458"/>
                  <a:gd name="T2" fmla="*/ 160 w 464"/>
                  <a:gd name="T3" fmla="*/ 140 h 458"/>
                  <a:gd name="T4" fmla="*/ 128 w 464"/>
                  <a:gd name="T5" fmla="*/ 180 h 458"/>
                  <a:gd name="T6" fmla="*/ 116 w 464"/>
                  <a:gd name="T7" fmla="*/ 230 h 458"/>
                  <a:gd name="T8" fmla="*/ 128 w 464"/>
                  <a:gd name="T9" fmla="*/ 280 h 458"/>
                  <a:gd name="T10" fmla="*/ 160 w 464"/>
                  <a:gd name="T11" fmla="*/ 319 h 458"/>
                  <a:gd name="T12" fmla="*/ 205 w 464"/>
                  <a:gd name="T13" fmla="*/ 341 h 458"/>
                  <a:gd name="T14" fmla="*/ 259 w 464"/>
                  <a:gd name="T15" fmla="*/ 341 h 458"/>
                  <a:gd name="T16" fmla="*/ 304 w 464"/>
                  <a:gd name="T17" fmla="*/ 319 h 458"/>
                  <a:gd name="T18" fmla="*/ 336 w 464"/>
                  <a:gd name="T19" fmla="*/ 280 h 458"/>
                  <a:gd name="T20" fmla="*/ 348 w 464"/>
                  <a:gd name="T21" fmla="*/ 230 h 458"/>
                  <a:gd name="T22" fmla="*/ 336 w 464"/>
                  <a:gd name="T23" fmla="*/ 180 h 458"/>
                  <a:gd name="T24" fmla="*/ 304 w 464"/>
                  <a:gd name="T25" fmla="*/ 140 h 458"/>
                  <a:gd name="T26" fmla="*/ 259 w 464"/>
                  <a:gd name="T27" fmla="*/ 118 h 458"/>
                  <a:gd name="T28" fmla="*/ 232 w 464"/>
                  <a:gd name="T29" fmla="*/ 0 h 458"/>
                  <a:gd name="T30" fmla="*/ 305 w 464"/>
                  <a:gd name="T31" fmla="*/ 12 h 458"/>
                  <a:gd name="T32" fmla="*/ 368 w 464"/>
                  <a:gd name="T33" fmla="*/ 45 h 458"/>
                  <a:gd name="T34" fmla="*/ 419 w 464"/>
                  <a:gd name="T35" fmla="*/ 95 h 458"/>
                  <a:gd name="T36" fmla="*/ 452 w 464"/>
                  <a:gd name="T37" fmla="*/ 157 h 458"/>
                  <a:gd name="T38" fmla="*/ 464 w 464"/>
                  <a:gd name="T39" fmla="*/ 230 h 458"/>
                  <a:gd name="T40" fmla="*/ 452 w 464"/>
                  <a:gd name="T41" fmla="*/ 302 h 458"/>
                  <a:gd name="T42" fmla="*/ 419 w 464"/>
                  <a:gd name="T43" fmla="*/ 365 h 458"/>
                  <a:gd name="T44" fmla="*/ 368 w 464"/>
                  <a:gd name="T45" fmla="*/ 415 h 458"/>
                  <a:gd name="T46" fmla="*/ 305 w 464"/>
                  <a:gd name="T47" fmla="*/ 447 h 458"/>
                  <a:gd name="T48" fmla="*/ 232 w 464"/>
                  <a:gd name="T49" fmla="*/ 458 h 458"/>
                  <a:gd name="T50" fmla="*/ 159 w 464"/>
                  <a:gd name="T51" fmla="*/ 447 h 458"/>
                  <a:gd name="T52" fmla="*/ 95 w 464"/>
                  <a:gd name="T53" fmla="*/ 415 h 458"/>
                  <a:gd name="T54" fmla="*/ 45 w 464"/>
                  <a:gd name="T55" fmla="*/ 365 h 458"/>
                  <a:gd name="T56" fmla="*/ 12 w 464"/>
                  <a:gd name="T57" fmla="*/ 302 h 458"/>
                  <a:gd name="T58" fmla="*/ 0 w 464"/>
                  <a:gd name="T59" fmla="*/ 230 h 458"/>
                  <a:gd name="T60" fmla="*/ 12 w 464"/>
                  <a:gd name="T61" fmla="*/ 157 h 458"/>
                  <a:gd name="T62" fmla="*/ 45 w 464"/>
                  <a:gd name="T63" fmla="*/ 95 h 458"/>
                  <a:gd name="T64" fmla="*/ 95 w 464"/>
                  <a:gd name="T65" fmla="*/ 45 h 458"/>
                  <a:gd name="T66" fmla="*/ 159 w 464"/>
                  <a:gd name="T67" fmla="*/ 12 h 458"/>
                  <a:gd name="T68" fmla="*/ 232 w 464"/>
                  <a:gd name="T69" fmla="*/ 0 h 4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64" h="458">
                    <a:moveTo>
                      <a:pt x="232" y="115"/>
                    </a:moveTo>
                    <a:lnTo>
                      <a:pt x="205" y="118"/>
                    </a:lnTo>
                    <a:lnTo>
                      <a:pt x="181" y="127"/>
                    </a:lnTo>
                    <a:lnTo>
                      <a:pt x="160" y="140"/>
                    </a:lnTo>
                    <a:lnTo>
                      <a:pt x="142" y="158"/>
                    </a:lnTo>
                    <a:lnTo>
                      <a:pt x="128" y="180"/>
                    </a:lnTo>
                    <a:lnTo>
                      <a:pt x="119" y="203"/>
                    </a:lnTo>
                    <a:lnTo>
                      <a:pt x="116" y="230"/>
                    </a:lnTo>
                    <a:lnTo>
                      <a:pt x="119" y="255"/>
                    </a:lnTo>
                    <a:lnTo>
                      <a:pt x="128" y="280"/>
                    </a:lnTo>
                    <a:lnTo>
                      <a:pt x="142" y="301"/>
                    </a:lnTo>
                    <a:lnTo>
                      <a:pt x="160" y="319"/>
                    </a:lnTo>
                    <a:lnTo>
                      <a:pt x="181" y="333"/>
                    </a:lnTo>
                    <a:lnTo>
                      <a:pt x="205" y="341"/>
                    </a:lnTo>
                    <a:lnTo>
                      <a:pt x="232" y="345"/>
                    </a:lnTo>
                    <a:lnTo>
                      <a:pt x="259" y="341"/>
                    </a:lnTo>
                    <a:lnTo>
                      <a:pt x="282" y="333"/>
                    </a:lnTo>
                    <a:lnTo>
                      <a:pt x="304" y="319"/>
                    </a:lnTo>
                    <a:lnTo>
                      <a:pt x="322" y="301"/>
                    </a:lnTo>
                    <a:lnTo>
                      <a:pt x="336" y="280"/>
                    </a:lnTo>
                    <a:lnTo>
                      <a:pt x="345" y="255"/>
                    </a:lnTo>
                    <a:lnTo>
                      <a:pt x="348" y="230"/>
                    </a:lnTo>
                    <a:lnTo>
                      <a:pt x="345" y="203"/>
                    </a:lnTo>
                    <a:lnTo>
                      <a:pt x="336" y="180"/>
                    </a:lnTo>
                    <a:lnTo>
                      <a:pt x="322" y="158"/>
                    </a:lnTo>
                    <a:lnTo>
                      <a:pt x="304" y="140"/>
                    </a:lnTo>
                    <a:lnTo>
                      <a:pt x="282" y="127"/>
                    </a:lnTo>
                    <a:lnTo>
                      <a:pt x="259" y="118"/>
                    </a:lnTo>
                    <a:lnTo>
                      <a:pt x="232" y="115"/>
                    </a:lnTo>
                    <a:close/>
                    <a:moveTo>
                      <a:pt x="232" y="0"/>
                    </a:moveTo>
                    <a:lnTo>
                      <a:pt x="270" y="3"/>
                    </a:lnTo>
                    <a:lnTo>
                      <a:pt x="305" y="12"/>
                    </a:lnTo>
                    <a:lnTo>
                      <a:pt x="338" y="26"/>
                    </a:lnTo>
                    <a:lnTo>
                      <a:pt x="368" y="45"/>
                    </a:lnTo>
                    <a:lnTo>
                      <a:pt x="395" y="68"/>
                    </a:lnTo>
                    <a:lnTo>
                      <a:pt x="419" y="95"/>
                    </a:lnTo>
                    <a:lnTo>
                      <a:pt x="437" y="124"/>
                    </a:lnTo>
                    <a:lnTo>
                      <a:pt x="452" y="157"/>
                    </a:lnTo>
                    <a:lnTo>
                      <a:pt x="461" y="193"/>
                    </a:lnTo>
                    <a:lnTo>
                      <a:pt x="464" y="230"/>
                    </a:lnTo>
                    <a:lnTo>
                      <a:pt x="461" y="267"/>
                    </a:lnTo>
                    <a:lnTo>
                      <a:pt x="452" y="302"/>
                    </a:lnTo>
                    <a:lnTo>
                      <a:pt x="437" y="335"/>
                    </a:lnTo>
                    <a:lnTo>
                      <a:pt x="419" y="365"/>
                    </a:lnTo>
                    <a:lnTo>
                      <a:pt x="395" y="391"/>
                    </a:lnTo>
                    <a:lnTo>
                      <a:pt x="368" y="415"/>
                    </a:lnTo>
                    <a:lnTo>
                      <a:pt x="338" y="433"/>
                    </a:lnTo>
                    <a:lnTo>
                      <a:pt x="305" y="447"/>
                    </a:lnTo>
                    <a:lnTo>
                      <a:pt x="270" y="456"/>
                    </a:lnTo>
                    <a:lnTo>
                      <a:pt x="232" y="458"/>
                    </a:lnTo>
                    <a:lnTo>
                      <a:pt x="194" y="456"/>
                    </a:lnTo>
                    <a:lnTo>
                      <a:pt x="159" y="447"/>
                    </a:lnTo>
                    <a:lnTo>
                      <a:pt x="126" y="433"/>
                    </a:lnTo>
                    <a:lnTo>
                      <a:pt x="95" y="415"/>
                    </a:lnTo>
                    <a:lnTo>
                      <a:pt x="69" y="391"/>
                    </a:lnTo>
                    <a:lnTo>
                      <a:pt x="45" y="365"/>
                    </a:lnTo>
                    <a:lnTo>
                      <a:pt x="26" y="335"/>
                    </a:lnTo>
                    <a:lnTo>
                      <a:pt x="12" y="302"/>
                    </a:lnTo>
                    <a:lnTo>
                      <a:pt x="3" y="267"/>
                    </a:lnTo>
                    <a:lnTo>
                      <a:pt x="0" y="230"/>
                    </a:lnTo>
                    <a:lnTo>
                      <a:pt x="3" y="193"/>
                    </a:lnTo>
                    <a:lnTo>
                      <a:pt x="12" y="157"/>
                    </a:lnTo>
                    <a:lnTo>
                      <a:pt x="26" y="124"/>
                    </a:lnTo>
                    <a:lnTo>
                      <a:pt x="45" y="95"/>
                    </a:lnTo>
                    <a:lnTo>
                      <a:pt x="69" y="68"/>
                    </a:lnTo>
                    <a:lnTo>
                      <a:pt x="95" y="45"/>
                    </a:lnTo>
                    <a:lnTo>
                      <a:pt x="126" y="26"/>
                    </a:lnTo>
                    <a:lnTo>
                      <a:pt x="159" y="12"/>
                    </a:lnTo>
                    <a:lnTo>
                      <a:pt x="194" y="3"/>
                    </a:lnTo>
                    <a:lnTo>
                      <a:pt x="232" y="0"/>
                    </a:lnTo>
                    <a:close/>
                  </a:path>
                </a:pathLst>
              </a:custGeom>
              <a:solidFill>
                <a:srgbClr val="595F6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bg-BG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EFF0F4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24" name="Freeform 20">
                <a:extLst>
                  <a:ext uri="{FF2B5EF4-FFF2-40B4-BE49-F238E27FC236}">
                    <a16:creationId xmlns:a16="http://schemas.microsoft.com/office/drawing/2014/main" id="{053A6BD5-A157-4156-8C39-BE517083CB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2763" y="2840038"/>
                <a:ext cx="61913" cy="20638"/>
              </a:xfrm>
              <a:custGeom>
                <a:avLst/>
                <a:gdLst>
                  <a:gd name="T0" fmla="*/ 58 w 348"/>
                  <a:gd name="T1" fmla="*/ 0 h 115"/>
                  <a:gd name="T2" fmla="*/ 290 w 348"/>
                  <a:gd name="T3" fmla="*/ 0 h 115"/>
                  <a:gd name="T4" fmla="*/ 308 w 348"/>
                  <a:gd name="T5" fmla="*/ 4 h 115"/>
                  <a:gd name="T6" fmla="*/ 324 w 348"/>
                  <a:gd name="T7" fmla="*/ 11 h 115"/>
                  <a:gd name="T8" fmla="*/ 336 w 348"/>
                  <a:gd name="T9" fmla="*/ 24 h 115"/>
                  <a:gd name="T10" fmla="*/ 345 w 348"/>
                  <a:gd name="T11" fmla="*/ 40 h 115"/>
                  <a:gd name="T12" fmla="*/ 348 w 348"/>
                  <a:gd name="T13" fmla="*/ 58 h 115"/>
                  <a:gd name="T14" fmla="*/ 345 w 348"/>
                  <a:gd name="T15" fmla="*/ 76 h 115"/>
                  <a:gd name="T16" fmla="*/ 336 w 348"/>
                  <a:gd name="T17" fmla="*/ 92 h 115"/>
                  <a:gd name="T18" fmla="*/ 324 w 348"/>
                  <a:gd name="T19" fmla="*/ 103 h 115"/>
                  <a:gd name="T20" fmla="*/ 308 w 348"/>
                  <a:gd name="T21" fmla="*/ 112 h 115"/>
                  <a:gd name="T22" fmla="*/ 290 w 348"/>
                  <a:gd name="T23" fmla="*/ 115 h 115"/>
                  <a:gd name="T24" fmla="*/ 58 w 348"/>
                  <a:gd name="T25" fmla="*/ 115 h 115"/>
                  <a:gd name="T26" fmla="*/ 40 w 348"/>
                  <a:gd name="T27" fmla="*/ 112 h 115"/>
                  <a:gd name="T28" fmla="*/ 23 w 348"/>
                  <a:gd name="T29" fmla="*/ 103 h 115"/>
                  <a:gd name="T30" fmla="*/ 12 w 348"/>
                  <a:gd name="T31" fmla="*/ 92 h 115"/>
                  <a:gd name="T32" fmla="*/ 3 w 348"/>
                  <a:gd name="T33" fmla="*/ 76 h 115"/>
                  <a:gd name="T34" fmla="*/ 0 w 348"/>
                  <a:gd name="T35" fmla="*/ 58 h 115"/>
                  <a:gd name="T36" fmla="*/ 3 w 348"/>
                  <a:gd name="T37" fmla="*/ 40 h 115"/>
                  <a:gd name="T38" fmla="*/ 12 w 348"/>
                  <a:gd name="T39" fmla="*/ 24 h 115"/>
                  <a:gd name="T40" fmla="*/ 23 w 348"/>
                  <a:gd name="T41" fmla="*/ 11 h 115"/>
                  <a:gd name="T42" fmla="*/ 40 w 348"/>
                  <a:gd name="T43" fmla="*/ 4 h 115"/>
                  <a:gd name="T44" fmla="*/ 58 w 348"/>
                  <a:gd name="T45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48" h="115">
                    <a:moveTo>
                      <a:pt x="58" y="0"/>
                    </a:moveTo>
                    <a:lnTo>
                      <a:pt x="290" y="0"/>
                    </a:lnTo>
                    <a:lnTo>
                      <a:pt x="308" y="4"/>
                    </a:lnTo>
                    <a:lnTo>
                      <a:pt x="324" y="11"/>
                    </a:lnTo>
                    <a:lnTo>
                      <a:pt x="336" y="24"/>
                    </a:lnTo>
                    <a:lnTo>
                      <a:pt x="345" y="40"/>
                    </a:lnTo>
                    <a:lnTo>
                      <a:pt x="348" y="58"/>
                    </a:lnTo>
                    <a:lnTo>
                      <a:pt x="345" y="76"/>
                    </a:lnTo>
                    <a:lnTo>
                      <a:pt x="336" y="92"/>
                    </a:lnTo>
                    <a:lnTo>
                      <a:pt x="324" y="103"/>
                    </a:lnTo>
                    <a:lnTo>
                      <a:pt x="308" y="112"/>
                    </a:lnTo>
                    <a:lnTo>
                      <a:pt x="290" y="115"/>
                    </a:lnTo>
                    <a:lnTo>
                      <a:pt x="58" y="115"/>
                    </a:lnTo>
                    <a:lnTo>
                      <a:pt x="40" y="112"/>
                    </a:lnTo>
                    <a:lnTo>
                      <a:pt x="23" y="103"/>
                    </a:lnTo>
                    <a:lnTo>
                      <a:pt x="12" y="92"/>
                    </a:lnTo>
                    <a:lnTo>
                      <a:pt x="3" y="76"/>
                    </a:lnTo>
                    <a:lnTo>
                      <a:pt x="0" y="58"/>
                    </a:lnTo>
                    <a:lnTo>
                      <a:pt x="3" y="40"/>
                    </a:lnTo>
                    <a:lnTo>
                      <a:pt x="12" y="24"/>
                    </a:lnTo>
                    <a:lnTo>
                      <a:pt x="23" y="11"/>
                    </a:lnTo>
                    <a:lnTo>
                      <a:pt x="40" y="4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595F6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bg-BG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EFF0F4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25" name="Freeform 21">
                <a:extLst>
                  <a:ext uri="{FF2B5EF4-FFF2-40B4-BE49-F238E27FC236}">
                    <a16:creationId xmlns:a16="http://schemas.microsoft.com/office/drawing/2014/main" id="{632464F1-734C-42FC-9192-D07ABDF958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4201" y="2840038"/>
                <a:ext cx="31750" cy="20638"/>
              </a:xfrm>
              <a:custGeom>
                <a:avLst/>
                <a:gdLst>
                  <a:gd name="T0" fmla="*/ 58 w 173"/>
                  <a:gd name="T1" fmla="*/ 0 h 115"/>
                  <a:gd name="T2" fmla="*/ 115 w 173"/>
                  <a:gd name="T3" fmla="*/ 0 h 115"/>
                  <a:gd name="T4" fmla="*/ 133 w 173"/>
                  <a:gd name="T5" fmla="*/ 4 h 115"/>
                  <a:gd name="T6" fmla="*/ 149 w 173"/>
                  <a:gd name="T7" fmla="*/ 11 h 115"/>
                  <a:gd name="T8" fmla="*/ 162 w 173"/>
                  <a:gd name="T9" fmla="*/ 24 h 115"/>
                  <a:gd name="T10" fmla="*/ 170 w 173"/>
                  <a:gd name="T11" fmla="*/ 40 h 115"/>
                  <a:gd name="T12" fmla="*/ 173 w 173"/>
                  <a:gd name="T13" fmla="*/ 58 h 115"/>
                  <a:gd name="T14" fmla="*/ 170 w 173"/>
                  <a:gd name="T15" fmla="*/ 76 h 115"/>
                  <a:gd name="T16" fmla="*/ 162 w 173"/>
                  <a:gd name="T17" fmla="*/ 92 h 115"/>
                  <a:gd name="T18" fmla="*/ 149 w 173"/>
                  <a:gd name="T19" fmla="*/ 103 h 115"/>
                  <a:gd name="T20" fmla="*/ 133 w 173"/>
                  <a:gd name="T21" fmla="*/ 112 h 115"/>
                  <a:gd name="T22" fmla="*/ 115 w 173"/>
                  <a:gd name="T23" fmla="*/ 115 h 115"/>
                  <a:gd name="T24" fmla="*/ 58 w 173"/>
                  <a:gd name="T25" fmla="*/ 115 h 115"/>
                  <a:gd name="T26" fmla="*/ 40 w 173"/>
                  <a:gd name="T27" fmla="*/ 112 h 115"/>
                  <a:gd name="T28" fmla="*/ 24 w 173"/>
                  <a:gd name="T29" fmla="*/ 103 h 115"/>
                  <a:gd name="T30" fmla="*/ 11 w 173"/>
                  <a:gd name="T31" fmla="*/ 92 h 115"/>
                  <a:gd name="T32" fmla="*/ 2 w 173"/>
                  <a:gd name="T33" fmla="*/ 76 h 115"/>
                  <a:gd name="T34" fmla="*/ 0 w 173"/>
                  <a:gd name="T35" fmla="*/ 58 h 115"/>
                  <a:gd name="T36" fmla="*/ 2 w 173"/>
                  <a:gd name="T37" fmla="*/ 40 h 115"/>
                  <a:gd name="T38" fmla="*/ 11 w 173"/>
                  <a:gd name="T39" fmla="*/ 24 h 115"/>
                  <a:gd name="T40" fmla="*/ 24 w 173"/>
                  <a:gd name="T41" fmla="*/ 11 h 115"/>
                  <a:gd name="T42" fmla="*/ 40 w 173"/>
                  <a:gd name="T43" fmla="*/ 4 h 115"/>
                  <a:gd name="T44" fmla="*/ 58 w 173"/>
                  <a:gd name="T45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73" h="115">
                    <a:moveTo>
                      <a:pt x="58" y="0"/>
                    </a:moveTo>
                    <a:lnTo>
                      <a:pt x="115" y="0"/>
                    </a:lnTo>
                    <a:lnTo>
                      <a:pt x="133" y="4"/>
                    </a:lnTo>
                    <a:lnTo>
                      <a:pt x="149" y="11"/>
                    </a:lnTo>
                    <a:lnTo>
                      <a:pt x="162" y="24"/>
                    </a:lnTo>
                    <a:lnTo>
                      <a:pt x="170" y="40"/>
                    </a:lnTo>
                    <a:lnTo>
                      <a:pt x="173" y="58"/>
                    </a:lnTo>
                    <a:lnTo>
                      <a:pt x="170" y="76"/>
                    </a:lnTo>
                    <a:lnTo>
                      <a:pt x="162" y="92"/>
                    </a:lnTo>
                    <a:lnTo>
                      <a:pt x="149" y="103"/>
                    </a:lnTo>
                    <a:lnTo>
                      <a:pt x="133" y="112"/>
                    </a:lnTo>
                    <a:lnTo>
                      <a:pt x="115" y="115"/>
                    </a:lnTo>
                    <a:lnTo>
                      <a:pt x="58" y="115"/>
                    </a:lnTo>
                    <a:lnTo>
                      <a:pt x="40" y="112"/>
                    </a:lnTo>
                    <a:lnTo>
                      <a:pt x="24" y="103"/>
                    </a:lnTo>
                    <a:lnTo>
                      <a:pt x="11" y="92"/>
                    </a:lnTo>
                    <a:lnTo>
                      <a:pt x="2" y="76"/>
                    </a:lnTo>
                    <a:lnTo>
                      <a:pt x="0" y="58"/>
                    </a:lnTo>
                    <a:lnTo>
                      <a:pt x="2" y="40"/>
                    </a:lnTo>
                    <a:lnTo>
                      <a:pt x="11" y="24"/>
                    </a:lnTo>
                    <a:lnTo>
                      <a:pt x="24" y="11"/>
                    </a:lnTo>
                    <a:lnTo>
                      <a:pt x="40" y="4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595F6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bg-BG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EFF0F4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26" name="Freeform 22">
                <a:extLst>
                  <a:ext uri="{FF2B5EF4-FFF2-40B4-BE49-F238E27FC236}">
                    <a16:creationId xmlns:a16="http://schemas.microsoft.com/office/drawing/2014/main" id="{A85255BE-A0AB-473C-B348-82ADDEC24E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57813" y="2927350"/>
                <a:ext cx="23813" cy="30163"/>
              </a:xfrm>
              <a:custGeom>
                <a:avLst/>
                <a:gdLst>
                  <a:gd name="T0" fmla="*/ 59 w 131"/>
                  <a:gd name="T1" fmla="*/ 0 h 169"/>
                  <a:gd name="T2" fmla="*/ 74 w 131"/>
                  <a:gd name="T3" fmla="*/ 2 h 169"/>
                  <a:gd name="T4" fmla="*/ 87 w 131"/>
                  <a:gd name="T5" fmla="*/ 8 h 169"/>
                  <a:gd name="T6" fmla="*/ 99 w 131"/>
                  <a:gd name="T7" fmla="*/ 17 h 169"/>
                  <a:gd name="T8" fmla="*/ 108 w 131"/>
                  <a:gd name="T9" fmla="*/ 29 h 169"/>
                  <a:gd name="T10" fmla="*/ 114 w 131"/>
                  <a:gd name="T11" fmla="*/ 43 h 169"/>
                  <a:gd name="T12" fmla="*/ 129 w 131"/>
                  <a:gd name="T13" fmla="*/ 97 h 169"/>
                  <a:gd name="T14" fmla="*/ 131 w 131"/>
                  <a:gd name="T15" fmla="*/ 112 h 169"/>
                  <a:gd name="T16" fmla="*/ 129 w 131"/>
                  <a:gd name="T17" fmla="*/ 127 h 169"/>
                  <a:gd name="T18" fmla="*/ 124 w 131"/>
                  <a:gd name="T19" fmla="*/ 140 h 169"/>
                  <a:gd name="T20" fmla="*/ 114 w 131"/>
                  <a:gd name="T21" fmla="*/ 152 h 169"/>
                  <a:gd name="T22" fmla="*/ 102 w 131"/>
                  <a:gd name="T23" fmla="*/ 162 h 169"/>
                  <a:gd name="T24" fmla="*/ 88 w 131"/>
                  <a:gd name="T25" fmla="*/ 167 h 169"/>
                  <a:gd name="T26" fmla="*/ 81 w 131"/>
                  <a:gd name="T27" fmla="*/ 168 h 169"/>
                  <a:gd name="T28" fmla="*/ 73 w 131"/>
                  <a:gd name="T29" fmla="*/ 169 h 169"/>
                  <a:gd name="T30" fmla="*/ 58 w 131"/>
                  <a:gd name="T31" fmla="*/ 167 h 169"/>
                  <a:gd name="T32" fmla="*/ 44 w 131"/>
                  <a:gd name="T33" fmla="*/ 162 h 169"/>
                  <a:gd name="T34" fmla="*/ 32 w 131"/>
                  <a:gd name="T35" fmla="*/ 153 h 169"/>
                  <a:gd name="T36" fmla="*/ 24 w 131"/>
                  <a:gd name="T37" fmla="*/ 141 h 169"/>
                  <a:gd name="T38" fmla="*/ 17 w 131"/>
                  <a:gd name="T39" fmla="*/ 127 h 169"/>
                  <a:gd name="T40" fmla="*/ 2 w 131"/>
                  <a:gd name="T41" fmla="*/ 72 h 169"/>
                  <a:gd name="T42" fmla="*/ 0 w 131"/>
                  <a:gd name="T43" fmla="*/ 54 h 169"/>
                  <a:gd name="T44" fmla="*/ 4 w 131"/>
                  <a:gd name="T45" fmla="*/ 37 h 169"/>
                  <a:gd name="T46" fmla="*/ 13 w 131"/>
                  <a:gd name="T47" fmla="*/ 22 h 169"/>
                  <a:gd name="T48" fmla="*/ 27 w 131"/>
                  <a:gd name="T49" fmla="*/ 10 h 169"/>
                  <a:gd name="T50" fmla="*/ 43 w 131"/>
                  <a:gd name="T51" fmla="*/ 2 h 169"/>
                  <a:gd name="T52" fmla="*/ 59 w 131"/>
                  <a:gd name="T53" fmla="*/ 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31" h="169">
                    <a:moveTo>
                      <a:pt x="59" y="0"/>
                    </a:moveTo>
                    <a:lnTo>
                      <a:pt x="74" y="2"/>
                    </a:lnTo>
                    <a:lnTo>
                      <a:pt x="87" y="8"/>
                    </a:lnTo>
                    <a:lnTo>
                      <a:pt x="99" y="17"/>
                    </a:lnTo>
                    <a:lnTo>
                      <a:pt x="108" y="29"/>
                    </a:lnTo>
                    <a:lnTo>
                      <a:pt x="114" y="43"/>
                    </a:lnTo>
                    <a:lnTo>
                      <a:pt x="129" y="97"/>
                    </a:lnTo>
                    <a:lnTo>
                      <a:pt x="131" y="112"/>
                    </a:lnTo>
                    <a:lnTo>
                      <a:pt x="129" y="127"/>
                    </a:lnTo>
                    <a:lnTo>
                      <a:pt x="124" y="140"/>
                    </a:lnTo>
                    <a:lnTo>
                      <a:pt x="114" y="152"/>
                    </a:lnTo>
                    <a:lnTo>
                      <a:pt x="102" y="162"/>
                    </a:lnTo>
                    <a:lnTo>
                      <a:pt x="88" y="167"/>
                    </a:lnTo>
                    <a:lnTo>
                      <a:pt x="81" y="168"/>
                    </a:lnTo>
                    <a:lnTo>
                      <a:pt x="73" y="169"/>
                    </a:lnTo>
                    <a:lnTo>
                      <a:pt x="58" y="167"/>
                    </a:lnTo>
                    <a:lnTo>
                      <a:pt x="44" y="162"/>
                    </a:lnTo>
                    <a:lnTo>
                      <a:pt x="32" y="153"/>
                    </a:lnTo>
                    <a:lnTo>
                      <a:pt x="24" y="141"/>
                    </a:lnTo>
                    <a:lnTo>
                      <a:pt x="17" y="127"/>
                    </a:lnTo>
                    <a:lnTo>
                      <a:pt x="2" y="72"/>
                    </a:lnTo>
                    <a:lnTo>
                      <a:pt x="0" y="54"/>
                    </a:lnTo>
                    <a:lnTo>
                      <a:pt x="4" y="37"/>
                    </a:lnTo>
                    <a:lnTo>
                      <a:pt x="13" y="22"/>
                    </a:lnTo>
                    <a:lnTo>
                      <a:pt x="27" y="10"/>
                    </a:lnTo>
                    <a:lnTo>
                      <a:pt x="43" y="2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595F6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bg-BG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EFF0F4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27" name="Freeform 23">
                <a:extLst>
                  <a:ext uri="{FF2B5EF4-FFF2-40B4-BE49-F238E27FC236}">
                    <a16:creationId xmlns:a16="http://schemas.microsoft.com/office/drawing/2014/main" id="{C7B5C7FF-8841-431C-8F0B-929A236A27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48288" y="2879725"/>
                <a:ext cx="20638" cy="30163"/>
              </a:xfrm>
              <a:custGeom>
                <a:avLst/>
                <a:gdLst>
                  <a:gd name="T0" fmla="*/ 54 w 119"/>
                  <a:gd name="T1" fmla="*/ 0 h 170"/>
                  <a:gd name="T2" fmla="*/ 73 w 119"/>
                  <a:gd name="T3" fmla="*/ 1 h 170"/>
                  <a:gd name="T4" fmla="*/ 90 w 119"/>
                  <a:gd name="T5" fmla="*/ 7 h 170"/>
                  <a:gd name="T6" fmla="*/ 104 w 119"/>
                  <a:gd name="T7" fmla="*/ 18 h 170"/>
                  <a:gd name="T8" fmla="*/ 114 w 119"/>
                  <a:gd name="T9" fmla="*/ 33 h 170"/>
                  <a:gd name="T10" fmla="*/ 119 w 119"/>
                  <a:gd name="T11" fmla="*/ 49 h 170"/>
                  <a:gd name="T12" fmla="*/ 118 w 119"/>
                  <a:gd name="T13" fmla="*/ 68 h 170"/>
                  <a:gd name="T14" fmla="*/ 116 w 119"/>
                  <a:gd name="T15" fmla="*/ 93 h 170"/>
                  <a:gd name="T16" fmla="*/ 116 w 119"/>
                  <a:gd name="T17" fmla="*/ 100 h 170"/>
                  <a:gd name="T18" fmla="*/ 117 w 119"/>
                  <a:gd name="T19" fmla="*/ 107 h 170"/>
                  <a:gd name="T20" fmla="*/ 116 w 119"/>
                  <a:gd name="T21" fmla="*/ 125 h 170"/>
                  <a:gd name="T22" fmla="*/ 108 w 119"/>
                  <a:gd name="T23" fmla="*/ 142 h 170"/>
                  <a:gd name="T24" fmla="*/ 98 w 119"/>
                  <a:gd name="T25" fmla="*/ 155 h 170"/>
                  <a:gd name="T26" fmla="*/ 83 w 119"/>
                  <a:gd name="T27" fmla="*/ 165 h 170"/>
                  <a:gd name="T28" fmla="*/ 64 w 119"/>
                  <a:gd name="T29" fmla="*/ 170 h 170"/>
                  <a:gd name="T30" fmla="*/ 62 w 119"/>
                  <a:gd name="T31" fmla="*/ 170 h 170"/>
                  <a:gd name="T32" fmla="*/ 59 w 119"/>
                  <a:gd name="T33" fmla="*/ 170 h 170"/>
                  <a:gd name="T34" fmla="*/ 42 w 119"/>
                  <a:gd name="T35" fmla="*/ 168 h 170"/>
                  <a:gd name="T36" fmla="*/ 27 w 119"/>
                  <a:gd name="T37" fmla="*/ 160 h 170"/>
                  <a:gd name="T38" fmla="*/ 14 w 119"/>
                  <a:gd name="T39" fmla="*/ 150 h 170"/>
                  <a:gd name="T40" fmla="*/ 5 w 119"/>
                  <a:gd name="T41" fmla="*/ 135 h 170"/>
                  <a:gd name="T42" fmla="*/ 1 w 119"/>
                  <a:gd name="T43" fmla="*/ 118 h 170"/>
                  <a:gd name="T44" fmla="*/ 0 w 119"/>
                  <a:gd name="T45" fmla="*/ 93 h 170"/>
                  <a:gd name="T46" fmla="*/ 1 w 119"/>
                  <a:gd name="T47" fmla="*/ 70 h 170"/>
                  <a:gd name="T48" fmla="*/ 5 w 119"/>
                  <a:gd name="T49" fmla="*/ 45 h 170"/>
                  <a:gd name="T50" fmla="*/ 11 w 119"/>
                  <a:gd name="T51" fmla="*/ 28 h 170"/>
                  <a:gd name="T52" fmla="*/ 22 w 119"/>
                  <a:gd name="T53" fmla="*/ 15 h 170"/>
                  <a:gd name="T54" fmla="*/ 36 w 119"/>
                  <a:gd name="T55" fmla="*/ 5 h 170"/>
                  <a:gd name="T56" fmla="*/ 54 w 119"/>
                  <a:gd name="T57" fmla="*/ 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19" h="170">
                    <a:moveTo>
                      <a:pt x="54" y="0"/>
                    </a:moveTo>
                    <a:lnTo>
                      <a:pt x="73" y="1"/>
                    </a:lnTo>
                    <a:lnTo>
                      <a:pt x="90" y="7"/>
                    </a:lnTo>
                    <a:lnTo>
                      <a:pt x="104" y="18"/>
                    </a:lnTo>
                    <a:lnTo>
                      <a:pt x="114" y="33"/>
                    </a:lnTo>
                    <a:lnTo>
                      <a:pt x="119" y="49"/>
                    </a:lnTo>
                    <a:lnTo>
                      <a:pt x="118" y="68"/>
                    </a:lnTo>
                    <a:lnTo>
                      <a:pt x="116" y="93"/>
                    </a:lnTo>
                    <a:lnTo>
                      <a:pt x="116" y="100"/>
                    </a:lnTo>
                    <a:lnTo>
                      <a:pt x="117" y="107"/>
                    </a:lnTo>
                    <a:lnTo>
                      <a:pt x="116" y="125"/>
                    </a:lnTo>
                    <a:lnTo>
                      <a:pt x="108" y="142"/>
                    </a:lnTo>
                    <a:lnTo>
                      <a:pt x="98" y="155"/>
                    </a:lnTo>
                    <a:lnTo>
                      <a:pt x="83" y="165"/>
                    </a:lnTo>
                    <a:lnTo>
                      <a:pt x="64" y="170"/>
                    </a:lnTo>
                    <a:lnTo>
                      <a:pt x="62" y="170"/>
                    </a:lnTo>
                    <a:lnTo>
                      <a:pt x="59" y="170"/>
                    </a:lnTo>
                    <a:lnTo>
                      <a:pt x="42" y="168"/>
                    </a:lnTo>
                    <a:lnTo>
                      <a:pt x="27" y="160"/>
                    </a:lnTo>
                    <a:lnTo>
                      <a:pt x="14" y="150"/>
                    </a:lnTo>
                    <a:lnTo>
                      <a:pt x="5" y="135"/>
                    </a:lnTo>
                    <a:lnTo>
                      <a:pt x="1" y="118"/>
                    </a:lnTo>
                    <a:lnTo>
                      <a:pt x="0" y="93"/>
                    </a:lnTo>
                    <a:lnTo>
                      <a:pt x="1" y="70"/>
                    </a:lnTo>
                    <a:lnTo>
                      <a:pt x="5" y="45"/>
                    </a:lnTo>
                    <a:lnTo>
                      <a:pt x="11" y="28"/>
                    </a:lnTo>
                    <a:lnTo>
                      <a:pt x="22" y="15"/>
                    </a:lnTo>
                    <a:lnTo>
                      <a:pt x="36" y="5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595F6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bg-BG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EFF0F4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28" name="Freeform 24">
                <a:extLst>
                  <a:ext uri="{FF2B5EF4-FFF2-40B4-BE49-F238E27FC236}">
                    <a16:creationId xmlns:a16="http://schemas.microsoft.com/office/drawing/2014/main" id="{EEABF403-CCA9-4553-AF14-1F9849AB85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4801" y="3022600"/>
                <a:ext cx="22225" cy="30163"/>
              </a:xfrm>
              <a:custGeom>
                <a:avLst/>
                <a:gdLst>
                  <a:gd name="T0" fmla="*/ 61 w 130"/>
                  <a:gd name="T1" fmla="*/ 0 h 169"/>
                  <a:gd name="T2" fmla="*/ 79 w 130"/>
                  <a:gd name="T3" fmla="*/ 5 h 169"/>
                  <a:gd name="T4" fmla="*/ 94 w 130"/>
                  <a:gd name="T5" fmla="*/ 13 h 169"/>
                  <a:gd name="T6" fmla="*/ 107 w 130"/>
                  <a:gd name="T7" fmla="*/ 26 h 169"/>
                  <a:gd name="T8" fmla="*/ 114 w 130"/>
                  <a:gd name="T9" fmla="*/ 43 h 169"/>
                  <a:gd name="T10" fmla="*/ 128 w 130"/>
                  <a:gd name="T11" fmla="*/ 97 h 169"/>
                  <a:gd name="T12" fmla="*/ 130 w 130"/>
                  <a:gd name="T13" fmla="*/ 112 h 169"/>
                  <a:gd name="T14" fmla="*/ 128 w 130"/>
                  <a:gd name="T15" fmla="*/ 127 h 169"/>
                  <a:gd name="T16" fmla="*/ 123 w 130"/>
                  <a:gd name="T17" fmla="*/ 141 h 169"/>
                  <a:gd name="T18" fmla="*/ 114 w 130"/>
                  <a:gd name="T19" fmla="*/ 152 h 169"/>
                  <a:gd name="T20" fmla="*/ 101 w 130"/>
                  <a:gd name="T21" fmla="*/ 162 h 169"/>
                  <a:gd name="T22" fmla="*/ 87 w 130"/>
                  <a:gd name="T23" fmla="*/ 167 h 169"/>
                  <a:gd name="T24" fmla="*/ 80 w 130"/>
                  <a:gd name="T25" fmla="*/ 169 h 169"/>
                  <a:gd name="T26" fmla="*/ 72 w 130"/>
                  <a:gd name="T27" fmla="*/ 169 h 169"/>
                  <a:gd name="T28" fmla="*/ 57 w 130"/>
                  <a:gd name="T29" fmla="*/ 167 h 169"/>
                  <a:gd name="T30" fmla="*/ 43 w 130"/>
                  <a:gd name="T31" fmla="*/ 162 h 169"/>
                  <a:gd name="T32" fmla="*/ 31 w 130"/>
                  <a:gd name="T33" fmla="*/ 152 h 169"/>
                  <a:gd name="T34" fmla="*/ 23 w 130"/>
                  <a:gd name="T35" fmla="*/ 141 h 169"/>
                  <a:gd name="T36" fmla="*/ 16 w 130"/>
                  <a:gd name="T37" fmla="*/ 127 h 169"/>
                  <a:gd name="T38" fmla="*/ 2 w 130"/>
                  <a:gd name="T39" fmla="*/ 73 h 169"/>
                  <a:gd name="T40" fmla="*/ 0 w 130"/>
                  <a:gd name="T41" fmla="*/ 58 h 169"/>
                  <a:gd name="T42" fmla="*/ 2 w 130"/>
                  <a:gd name="T43" fmla="*/ 43 h 169"/>
                  <a:gd name="T44" fmla="*/ 8 w 130"/>
                  <a:gd name="T45" fmla="*/ 29 h 169"/>
                  <a:gd name="T46" fmla="*/ 16 w 130"/>
                  <a:gd name="T47" fmla="*/ 17 h 169"/>
                  <a:gd name="T48" fmla="*/ 28 w 130"/>
                  <a:gd name="T49" fmla="*/ 9 h 169"/>
                  <a:gd name="T50" fmla="*/ 43 w 130"/>
                  <a:gd name="T51" fmla="*/ 2 h 169"/>
                  <a:gd name="T52" fmla="*/ 61 w 130"/>
                  <a:gd name="T53" fmla="*/ 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30" h="169">
                    <a:moveTo>
                      <a:pt x="61" y="0"/>
                    </a:moveTo>
                    <a:lnTo>
                      <a:pt x="79" y="5"/>
                    </a:lnTo>
                    <a:lnTo>
                      <a:pt x="94" y="13"/>
                    </a:lnTo>
                    <a:lnTo>
                      <a:pt x="107" y="26"/>
                    </a:lnTo>
                    <a:lnTo>
                      <a:pt x="114" y="43"/>
                    </a:lnTo>
                    <a:lnTo>
                      <a:pt x="128" y="97"/>
                    </a:lnTo>
                    <a:lnTo>
                      <a:pt x="130" y="112"/>
                    </a:lnTo>
                    <a:lnTo>
                      <a:pt x="128" y="127"/>
                    </a:lnTo>
                    <a:lnTo>
                      <a:pt x="123" y="141"/>
                    </a:lnTo>
                    <a:lnTo>
                      <a:pt x="114" y="152"/>
                    </a:lnTo>
                    <a:lnTo>
                      <a:pt x="101" y="162"/>
                    </a:lnTo>
                    <a:lnTo>
                      <a:pt x="87" y="167"/>
                    </a:lnTo>
                    <a:lnTo>
                      <a:pt x="80" y="169"/>
                    </a:lnTo>
                    <a:lnTo>
                      <a:pt x="72" y="169"/>
                    </a:lnTo>
                    <a:lnTo>
                      <a:pt x="57" y="167"/>
                    </a:lnTo>
                    <a:lnTo>
                      <a:pt x="43" y="162"/>
                    </a:lnTo>
                    <a:lnTo>
                      <a:pt x="31" y="152"/>
                    </a:lnTo>
                    <a:lnTo>
                      <a:pt x="23" y="141"/>
                    </a:lnTo>
                    <a:lnTo>
                      <a:pt x="16" y="127"/>
                    </a:lnTo>
                    <a:lnTo>
                      <a:pt x="2" y="73"/>
                    </a:lnTo>
                    <a:lnTo>
                      <a:pt x="0" y="58"/>
                    </a:lnTo>
                    <a:lnTo>
                      <a:pt x="2" y="43"/>
                    </a:lnTo>
                    <a:lnTo>
                      <a:pt x="8" y="29"/>
                    </a:lnTo>
                    <a:lnTo>
                      <a:pt x="16" y="17"/>
                    </a:lnTo>
                    <a:lnTo>
                      <a:pt x="28" y="9"/>
                    </a:lnTo>
                    <a:lnTo>
                      <a:pt x="43" y="2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595F6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bg-BG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EFF0F4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29" name="Freeform 25">
                <a:extLst>
                  <a:ext uri="{FF2B5EF4-FFF2-40B4-BE49-F238E27FC236}">
                    <a16:creationId xmlns:a16="http://schemas.microsoft.com/office/drawing/2014/main" id="{83D733F4-D9F5-41FA-A6DA-D6B5252A81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35601" y="3214688"/>
                <a:ext cx="23813" cy="28575"/>
              </a:xfrm>
              <a:custGeom>
                <a:avLst/>
                <a:gdLst>
                  <a:gd name="T0" fmla="*/ 59 w 131"/>
                  <a:gd name="T1" fmla="*/ 0 h 169"/>
                  <a:gd name="T2" fmla="*/ 74 w 131"/>
                  <a:gd name="T3" fmla="*/ 2 h 169"/>
                  <a:gd name="T4" fmla="*/ 87 w 131"/>
                  <a:gd name="T5" fmla="*/ 8 h 169"/>
                  <a:gd name="T6" fmla="*/ 98 w 131"/>
                  <a:gd name="T7" fmla="*/ 17 h 169"/>
                  <a:gd name="T8" fmla="*/ 108 w 131"/>
                  <a:gd name="T9" fmla="*/ 29 h 169"/>
                  <a:gd name="T10" fmla="*/ 113 w 131"/>
                  <a:gd name="T11" fmla="*/ 43 h 169"/>
                  <a:gd name="T12" fmla="*/ 129 w 131"/>
                  <a:gd name="T13" fmla="*/ 97 h 169"/>
                  <a:gd name="T14" fmla="*/ 131 w 131"/>
                  <a:gd name="T15" fmla="*/ 112 h 169"/>
                  <a:gd name="T16" fmla="*/ 129 w 131"/>
                  <a:gd name="T17" fmla="*/ 127 h 169"/>
                  <a:gd name="T18" fmla="*/ 123 w 131"/>
                  <a:gd name="T19" fmla="*/ 141 h 169"/>
                  <a:gd name="T20" fmla="*/ 113 w 131"/>
                  <a:gd name="T21" fmla="*/ 152 h 169"/>
                  <a:gd name="T22" fmla="*/ 102 w 131"/>
                  <a:gd name="T23" fmla="*/ 161 h 169"/>
                  <a:gd name="T24" fmla="*/ 88 w 131"/>
                  <a:gd name="T25" fmla="*/ 167 h 169"/>
                  <a:gd name="T26" fmla="*/ 80 w 131"/>
                  <a:gd name="T27" fmla="*/ 168 h 169"/>
                  <a:gd name="T28" fmla="*/ 73 w 131"/>
                  <a:gd name="T29" fmla="*/ 169 h 169"/>
                  <a:gd name="T30" fmla="*/ 58 w 131"/>
                  <a:gd name="T31" fmla="*/ 167 h 169"/>
                  <a:gd name="T32" fmla="*/ 44 w 131"/>
                  <a:gd name="T33" fmla="*/ 162 h 169"/>
                  <a:gd name="T34" fmla="*/ 32 w 131"/>
                  <a:gd name="T35" fmla="*/ 152 h 169"/>
                  <a:gd name="T36" fmla="*/ 23 w 131"/>
                  <a:gd name="T37" fmla="*/ 141 h 169"/>
                  <a:gd name="T38" fmla="*/ 17 w 131"/>
                  <a:gd name="T39" fmla="*/ 127 h 169"/>
                  <a:gd name="T40" fmla="*/ 2 w 131"/>
                  <a:gd name="T41" fmla="*/ 72 h 169"/>
                  <a:gd name="T42" fmla="*/ 0 w 131"/>
                  <a:gd name="T43" fmla="*/ 58 h 169"/>
                  <a:gd name="T44" fmla="*/ 2 w 131"/>
                  <a:gd name="T45" fmla="*/ 43 h 169"/>
                  <a:gd name="T46" fmla="*/ 8 w 131"/>
                  <a:gd name="T47" fmla="*/ 29 h 169"/>
                  <a:gd name="T48" fmla="*/ 17 w 131"/>
                  <a:gd name="T49" fmla="*/ 17 h 169"/>
                  <a:gd name="T50" fmla="*/ 29 w 131"/>
                  <a:gd name="T51" fmla="*/ 9 h 169"/>
                  <a:gd name="T52" fmla="*/ 44 w 131"/>
                  <a:gd name="T53" fmla="*/ 2 h 169"/>
                  <a:gd name="T54" fmla="*/ 59 w 131"/>
                  <a:gd name="T55" fmla="*/ 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31" h="169">
                    <a:moveTo>
                      <a:pt x="59" y="0"/>
                    </a:moveTo>
                    <a:lnTo>
                      <a:pt x="74" y="2"/>
                    </a:lnTo>
                    <a:lnTo>
                      <a:pt x="87" y="8"/>
                    </a:lnTo>
                    <a:lnTo>
                      <a:pt x="98" y="17"/>
                    </a:lnTo>
                    <a:lnTo>
                      <a:pt x="108" y="29"/>
                    </a:lnTo>
                    <a:lnTo>
                      <a:pt x="113" y="43"/>
                    </a:lnTo>
                    <a:lnTo>
                      <a:pt x="129" y="97"/>
                    </a:lnTo>
                    <a:lnTo>
                      <a:pt x="131" y="112"/>
                    </a:lnTo>
                    <a:lnTo>
                      <a:pt x="129" y="127"/>
                    </a:lnTo>
                    <a:lnTo>
                      <a:pt x="123" y="141"/>
                    </a:lnTo>
                    <a:lnTo>
                      <a:pt x="113" y="152"/>
                    </a:lnTo>
                    <a:lnTo>
                      <a:pt x="102" y="161"/>
                    </a:lnTo>
                    <a:lnTo>
                      <a:pt x="88" y="167"/>
                    </a:lnTo>
                    <a:lnTo>
                      <a:pt x="80" y="168"/>
                    </a:lnTo>
                    <a:lnTo>
                      <a:pt x="73" y="169"/>
                    </a:lnTo>
                    <a:lnTo>
                      <a:pt x="58" y="167"/>
                    </a:lnTo>
                    <a:lnTo>
                      <a:pt x="44" y="162"/>
                    </a:lnTo>
                    <a:lnTo>
                      <a:pt x="32" y="152"/>
                    </a:lnTo>
                    <a:lnTo>
                      <a:pt x="23" y="141"/>
                    </a:lnTo>
                    <a:lnTo>
                      <a:pt x="17" y="127"/>
                    </a:lnTo>
                    <a:lnTo>
                      <a:pt x="2" y="72"/>
                    </a:lnTo>
                    <a:lnTo>
                      <a:pt x="0" y="58"/>
                    </a:lnTo>
                    <a:lnTo>
                      <a:pt x="2" y="43"/>
                    </a:lnTo>
                    <a:lnTo>
                      <a:pt x="8" y="29"/>
                    </a:lnTo>
                    <a:lnTo>
                      <a:pt x="17" y="17"/>
                    </a:lnTo>
                    <a:lnTo>
                      <a:pt x="29" y="9"/>
                    </a:lnTo>
                    <a:lnTo>
                      <a:pt x="44" y="2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595F6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bg-BG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EFF0F4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0" name="Freeform 26">
                <a:extLst>
                  <a:ext uri="{FF2B5EF4-FFF2-40B4-BE49-F238E27FC236}">
                    <a16:creationId xmlns:a16="http://schemas.microsoft.com/office/drawing/2014/main" id="{6273B646-1C5F-4630-9944-7B461BBD13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0513" y="2974975"/>
                <a:ext cx="23813" cy="30163"/>
              </a:xfrm>
              <a:custGeom>
                <a:avLst/>
                <a:gdLst>
                  <a:gd name="T0" fmla="*/ 61 w 130"/>
                  <a:gd name="T1" fmla="*/ 0 h 168"/>
                  <a:gd name="T2" fmla="*/ 79 w 130"/>
                  <a:gd name="T3" fmla="*/ 3 h 168"/>
                  <a:gd name="T4" fmla="*/ 94 w 130"/>
                  <a:gd name="T5" fmla="*/ 13 h 168"/>
                  <a:gd name="T6" fmla="*/ 105 w 130"/>
                  <a:gd name="T7" fmla="*/ 26 h 168"/>
                  <a:gd name="T8" fmla="*/ 113 w 130"/>
                  <a:gd name="T9" fmla="*/ 43 h 168"/>
                  <a:gd name="T10" fmla="*/ 128 w 130"/>
                  <a:gd name="T11" fmla="*/ 97 h 168"/>
                  <a:gd name="T12" fmla="*/ 130 w 130"/>
                  <a:gd name="T13" fmla="*/ 112 h 168"/>
                  <a:gd name="T14" fmla="*/ 128 w 130"/>
                  <a:gd name="T15" fmla="*/ 127 h 168"/>
                  <a:gd name="T16" fmla="*/ 123 w 130"/>
                  <a:gd name="T17" fmla="*/ 140 h 168"/>
                  <a:gd name="T18" fmla="*/ 113 w 130"/>
                  <a:gd name="T19" fmla="*/ 151 h 168"/>
                  <a:gd name="T20" fmla="*/ 101 w 130"/>
                  <a:gd name="T21" fmla="*/ 161 h 168"/>
                  <a:gd name="T22" fmla="*/ 87 w 130"/>
                  <a:gd name="T23" fmla="*/ 166 h 168"/>
                  <a:gd name="T24" fmla="*/ 80 w 130"/>
                  <a:gd name="T25" fmla="*/ 168 h 168"/>
                  <a:gd name="T26" fmla="*/ 72 w 130"/>
                  <a:gd name="T27" fmla="*/ 168 h 168"/>
                  <a:gd name="T28" fmla="*/ 57 w 130"/>
                  <a:gd name="T29" fmla="*/ 166 h 168"/>
                  <a:gd name="T30" fmla="*/ 43 w 130"/>
                  <a:gd name="T31" fmla="*/ 161 h 168"/>
                  <a:gd name="T32" fmla="*/ 31 w 130"/>
                  <a:gd name="T33" fmla="*/ 152 h 168"/>
                  <a:gd name="T34" fmla="*/ 23 w 130"/>
                  <a:gd name="T35" fmla="*/ 141 h 168"/>
                  <a:gd name="T36" fmla="*/ 16 w 130"/>
                  <a:gd name="T37" fmla="*/ 127 h 168"/>
                  <a:gd name="T38" fmla="*/ 1 w 130"/>
                  <a:gd name="T39" fmla="*/ 73 h 168"/>
                  <a:gd name="T40" fmla="*/ 0 w 130"/>
                  <a:gd name="T41" fmla="*/ 57 h 168"/>
                  <a:gd name="T42" fmla="*/ 1 w 130"/>
                  <a:gd name="T43" fmla="*/ 42 h 168"/>
                  <a:gd name="T44" fmla="*/ 8 w 130"/>
                  <a:gd name="T45" fmla="*/ 29 h 168"/>
                  <a:gd name="T46" fmla="*/ 16 w 130"/>
                  <a:gd name="T47" fmla="*/ 17 h 168"/>
                  <a:gd name="T48" fmla="*/ 28 w 130"/>
                  <a:gd name="T49" fmla="*/ 8 h 168"/>
                  <a:gd name="T50" fmla="*/ 43 w 130"/>
                  <a:gd name="T51" fmla="*/ 2 h 168"/>
                  <a:gd name="T52" fmla="*/ 61 w 130"/>
                  <a:gd name="T53" fmla="*/ 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30" h="168">
                    <a:moveTo>
                      <a:pt x="61" y="0"/>
                    </a:moveTo>
                    <a:lnTo>
                      <a:pt x="79" y="3"/>
                    </a:lnTo>
                    <a:lnTo>
                      <a:pt x="94" y="13"/>
                    </a:lnTo>
                    <a:lnTo>
                      <a:pt x="105" y="26"/>
                    </a:lnTo>
                    <a:lnTo>
                      <a:pt x="113" y="43"/>
                    </a:lnTo>
                    <a:lnTo>
                      <a:pt x="128" y="97"/>
                    </a:lnTo>
                    <a:lnTo>
                      <a:pt x="130" y="112"/>
                    </a:lnTo>
                    <a:lnTo>
                      <a:pt x="128" y="127"/>
                    </a:lnTo>
                    <a:lnTo>
                      <a:pt x="123" y="140"/>
                    </a:lnTo>
                    <a:lnTo>
                      <a:pt x="113" y="151"/>
                    </a:lnTo>
                    <a:lnTo>
                      <a:pt x="101" y="161"/>
                    </a:lnTo>
                    <a:lnTo>
                      <a:pt x="87" y="166"/>
                    </a:lnTo>
                    <a:lnTo>
                      <a:pt x="80" y="168"/>
                    </a:lnTo>
                    <a:lnTo>
                      <a:pt x="72" y="168"/>
                    </a:lnTo>
                    <a:lnTo>
                      <a:pt x="57" y="166"/>
                    </a:lnTo>
                    <a:lnTo>
                      <a:pt x="43" y="161"/>
                    </a:lnTo>
                    <a:lnTo>
                      <a:pt x="31" y="152"/>
                    </a:lnTo>
                    <a:lnTo>
                      <a:pt x="23" y="141"/>
                    </a:lnTo>
                    <a:lnTo>
                      <a:pt x="16" y="127"/>
                    </a:lnTo>
                    <a:lnTo>
                      <a:pt x="1" y="73"/>
                    </a:lnTo>
                    <a:lnTo>
                      <a:pt x="0" y="57"/>
                    </a:lnTo>
                    <a:lnTo>
                      <a:pt x="1" y="42"/>
                    </a:lnTo>
                    <a:lnTo>
                      <a:pt x="8" y="29"/>
                    </a:lnTo>
                    <a:lnTo>
                      <a:pt x="16" y="17"/>
                    </a:lnTo>
                    <a:lnTo>
                      <a:pt x="28" y="8"/>
                    </a:lnTo>
                    <a:lnTo>
                      <a:pt x="43" y="2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595F6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bg-BG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EFF0F4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1" name="Freeform 27">
                <a:extLst>
                  <a:ext uri="{FF2B5EF4-FFF2-40B4-BE49-F238E27FC236}">
                    <a16:creationId xmlns:a16="http://schemas.microsoft.com/office/drawing/2014/main" id="{43D61452-FCCD-4068-9A21-410810090E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5276" y="2849563"/>
                <a:ext cx="30163" cy="23813"/>
              </a:xfrm>
              <a:custGeom>
                <a:avLst/>
                <a:gdLst>
                  <a:gd name="T0" fmla="*/ 116 w 169"/>
                  <a:gd name="T1" fmla="*/ 0 h 128"/>
                  <a:gd name="T2" fmla="*/ 133 w 169"/>
                  <a:gd name="T3" fmla="*/ 4 h 128"/>
                  <a:gd name="T4" fmla="*/ 148 w 169"/>
                  <a:gd name="T5" fmla="*/ 12 h 128"/>
                  <a:gd name="T6" fmla="*/ 160 w 169"/>
                  <a:gd name="T7" fmla="*/ 25 h 128"/>
                  <a:gd name="T8" fmla="*/ 167 w 169"/>
                  <a:gd name="T9" fmla="*/ 42 h 128"/>
                  <a:gd name="T10" fmla="*/ 169 w 169"/>
                  <a:gd name="T11" fmla="*/ 60 h 128"/>
                  <a:gd name="T12" fmla="*/ 166 w 169"/>
                  <a:gd name="T13" fmla="*/ 78 h 128"/>
                  <a:gd name="T14" fmla="*/ 156 w 169"/>
                  <a:gd name="T15" fmla="*/ 93 h 128"/>
                  <a:gd name="T16" fmla="*/ 144 w 169"/>
                  <a:gd name="T17" fmla="*/ 105 h 128"/>
                  <a:gd name="T18" fmla="*/ 126 w 169"/>
                  <a:gd name="T19" fmla="*/ 112 h 128"/>
                  <a:gd name="T20" fmla="*/ 72 w 169"/>
                  <a:gd name="T21" fmla="*/ 127 h 128"/>
                  <a:gd name="T22" fmla="*/ 64 w 169"/>
                  <a:gd name="T23" fmla="*/ 128 h 128"/>
                  <a:gd name="T24" fmla="*/ 57 w 169"/>
                  <a:gd name="T25" fmla="*/ 128 h 128"/>
                  <a:gd name="T26" fmla="*/ 41 w 169"/>
                  <a:gd name="T27" fmla="*/ 127 h 128"/>
                  <a:gd name="T28" fmla="*/ 29 w 169"/>
                  <a:gd name="T29" fmla="*/ 121 h 128"/>
                  <a:gd name="T30" fmla="*/ 17 w 169"/>
                  <a:gd name="T31" fmla="*/ 112 h 128"/>
                  <a:gd name="T32" fmla="*/ 7 w 169"/>
                  <a:gd name="T33" fmla="*/ 101 h 128"/>
                  <a:gd name="T34" fmla="*/ 1 w 169"/>
                  <a:gd name="T35" fmla="*/ 87 h 128"/>
                  <a:gd name="T36" fmla="*/ 0 w 169"/>
                  <a:gd name="T37" fmla="*/ 71 h 128"/>
                  <a:gd name="T38" fmla="*/ 1 w 169"/>
                  <a:gd name="T39" fmla="*/ 56 h 128"/>
                  <a:gd name="T40" fmla="*/ 7 w 169"/>
                  <a:gd name="T41" fmla="*/ 43 h 128"/>
                  <a:gd name="T42" fmla="*/ 16 w 169"/>
                  <a:gd name="T43" fmla="*/ 32 h 128"/>
                  <a:gd name="T44" fmla="*/ 28 w 169"/>
                  <a:gd name="T45" fmla="*/ 22 h 128"/>
                  <a:gd name="T46" fmla="*/ 41 w 169"/>
                  <a:gd name="T47" fmla="*/ 17 h 128"/>
                  <a:gd name="T48" fmla="*/ 96 w 169"/>
                  <a:gd name="T49" fmla="*/ 2 h 128"/>
                  <a:gd name="T50" fmla="*/ 116 w 169"/>
                  <a:gd name="T51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9" h="128">
                    <a:moveTo>
                      <a:pt x="116" y="0"/>
                    </a:moveTo>
                    <a:lnTo>
                      <a:pt x="133" y="4"/>
                    </a:lnTo>
                    <a:lnTo>
                      <a:pt x="148" y="12"/>
                    </a:lnTo>
                    <a:lnTo>
                      <a:pt x="160" y="25"/>
                    </a:lnTo>
                    <a:lnTo>
                      <a:pt x="167" y="42"/>
                    </a:lnTo>
                    <a:lnTo>
                      <a:pt x="169" y="60"/>
                    </a:lnTo>
                    <a:lnTo>
                      <a:pt x="166" y="78"/>
                    </a:lnTo>
                    <a:lnTo>
                      <a:pt x="156" y="93"/>
                    </a:lnTo>
                    <a:lnTo>
                      <a:pt x="144" y="105"/>
                    </a:lnTo>
                    <a:lnTo>
                      <a:pt x="126" y="112"/>
                    </a:lnTo>
                    <a:lnTo>
                      <a:pt x="72" y="127"/>
                    </a:lnTo>
                    <a:lnTo>
                      <a:pt x="64" y="128"/>
                    </a:lnTo>
                    <a:lnTo>
                      <a:pt x="57" y="128"/>
                    </a:lnTo>
                    <a:lnTo>
                      <a:pt x="41" y="127"/>
                    </a:lnTo>
                    <a:lnTo>
                      <a:pt x="29" y="121"/>
                    </a:lnTo>
                    <a:lnTo>
                      <a:pt x="17" y="112"/>
                    </a:lnTo>
                    <a:lnTo>
                      <a:pt x="7" y="101"/>
                    </a:lnTo>
                    <a:lnTo>
                      <a:pt x="1" y="87"/>
                    </a:lnTo>
                    <a:lnTo>
                      <a:pt x="0" y="71"/>
                    </a:lnTo>
                    <a:lnTo>
                      <a:pt x="1" y="56"/>
                    </a:lnTo>
                    <a:lnTo>
                      <a:pt x="7" y="43"/>
                    </a:lnTo>
                    <a:lnTo>
                      <a:pt x="16" y="32"/>
                    </a:lnTo>
                    <a:lnTo>
                      <a:pt x="28" y="22"/>
                    </a:lnTo>
                    <a:lnTo>
                      <a:pt x="41" y="17"/>
                    </a:lnTo>
                    <a:lnTo>
                      <a:pt x="96" y="2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rgbClr val="595F6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bg-BG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EFF0F4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2" name="Freeform 28">
                <a:extLst>
                  <a:ext uri="{FF2B5EF4-FFF2-40B4-BE49-F238E27FC236}">
                    <a16:creationId xmlns:a16="http://schemas.microsoft.com/office/drawing/2014/main" id="{C14EF8E7-5EBD-4974-A45D-9BED453A5E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22901" y="2836863"/>
                <a:ext cx="30163" cy="23813"/>
              </a:xfrm>
              <a:custGeom>
                <a:avLst/>
                <a:gdLst>
                  <a:gd name="T0" fmla="*/ 116 w 170"/>
                  <a:gd name="T1" fmla="*/ 0 h 129"/>
                  <a:gd name="T2" fmla="*/ 133 w 170"/>
                  <a:gd name="T3" fmla="*/ 3 h 129"/>
                  <a:gd name="T4" fmla="*/ 149 w 170"/>
                  <a:gd name="T5" fmla="*/ 13 h 129"/>
                  <a:gd name="T6" fmla="*/ 161 w 170"/>
                  <a:gd name="T7" fmla="*/ 26 h 129"/>
                  <a:gd name="T8" fmla="*/ 168 w 170"/>
                  <a:gd name="T9" fmla="*/ 43 h 129"/>
                  <a:gd name="T10" fmla="*/ 170 w 170"/>
                  <a:gd name="T11" fmla="*/ 58 h 129"/>
                  <a:gd name="T12" fmla="*/ 168 w 170"/>
                  <a:gd name="T13" fmla="*/ 73 h 129"/>
                  <a:gd name="T14" fmla="*/ 162 w 170"/>
                  <a:gd name="T15" fmla="*/ 86 h 129"/>
                  <a:gd name="T16" fmla="*/ 153 w 170"/>
                  <a:gd name="T17" fmla="*/ 98 h 129"/>
                  <a:gd name="T18" fmla="*/ 141 w 170"/>
                  <a:gd name="T19" fmla="*/ 107 h 129"/>
                  <a:gd name="T20" fmla="*/ 127 w 170"/>
                  <a:gd name="T21" fmla="*/ 113 h 129"/>
                  <a:gd name="T22" fmla="*/ 73 w 170"/>
                  <a:gd name="T23" fmla="*/ 127 h 129"/>
                  <a:gd name="T24" fmla="*/ 65 w 170"/>
                  <a:gd name="T25" fmla="*/ 129 h 129"/>
                  <a:gd name="T26" fmla="*/ 58 w 170"/>
                  <a:gd name="T27" fmla="*/ 129 h 129"/>
                  <a:gd name="T28" fmla="*/ 43 w 170"/>
                  <a:gd name="T29" fmla="*/ 128 h 129"/>
                  <a:gd name="T30" fmla="*/ 29 w 170"/>
                  <a:gd name="T31" fmla="*/ 122 h 129"/>
                  <a:gd name="T32" fmla="*/ 17 w 170"/>
                  <a:gd name="T33" fmla="*/ 113 h 129"/>
                  <a:gd name="T34" fmla="*/ 7 w 170"/>
                  <a:gd name="T35" fmla="*/ 101 h 129"/>
                  <a:gd name="T36" fmla="*/ 2 w 170"/>
                  <a:gd name="T37" fmla="*/ 86 h 129"/>
                  <a:gd name="T38" fmla="*/ 0 w 170"/>
                  <a:gd name="T39" fmla="*/ 68 h 129"/>
                  <a:gd name="T40" fmla="*/ 4 w 170"/>
                  <a:gd name="T41" fmla="*/ 51 h 129"/>
                  <a:gd name="T42" fmla="*/ 12 w 170"/>
                  <a:gd name="T43" fmla="*/ 36 h 129"/>
                  <a:gd name="T44" fmla="*/ 25 w 170"/>
                  <a:gd name="T45" fmla="*/ 24 h 129"/>
                  <a:gd name="T46" fmla="*/ 43 w 170"/>
                  <a:gd name="T47" fmla="*/ 16 h 129"/>
                  <a:gd name="T48" fmla="*/ 97 w 170"/>
                  <a:gd name="T49" fmla="*/ 2 h 129"/>
                  <a:gd name="T50" fmla="*/ 116 w 170"/>
                  <a:gd name="T51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70" h="129">
                    <a:moveTo>
                      <a:pt x="116" y="0"/>
                    </a:moveTo>
                    <a:lnTo>
                      <a:pt x="133" y="3"/>
                    </a:lnTo>
                    <a:lnTo>
                      <a:pt x="149" y="13"/>
                    </a:lnTo>
                    <a:lnTo>
                      <a:pt x="161" y="26"/>
                    </a:lnTo>
                    <a:lnTo>
                      <a:pt x="168" y="43"/>
                    </a:lnTo>
                    <a:lnTo>
                      <a:pt x="170" y="58"/>
                    </a:lnTo>
                    <a:lnTo>
                      <a:pt x="168" y="73"/>
                    </a:lnTo>
                    <a:lnTo>
                      <a:pt x="162" y="86"/>
                    </a:lnTo>
                    <a:lnTo>
                      <a:pt x="153" y="98"/>
                    </a:lnTo>
                    <a:lnTo>
                      <a:pt x="141" y="107"/>
                    </a:lnTo>
                    <a:lnTo>
                      <a:pt x="127" y="113"/>
                    </a:lnTo>
                    <a:lnTo>
                      <a:pt x="73" y="127"/>
                    </a:lnTo>
                    <a:lnTo>
                      <a:pt x="65" y="129"/>
                    </a:lnTo>
                    <a:lnTo>
                      <a:pt x="58" y="129"/>
                    </a:lnTo>
                    <a:lnTo>
                      <a:pt x="43" y="128"/>
                    </a:lnTo>
                    <a:lnTo>
                      <a:pt x="29" y="122"/>
                    </a:lnTo>
                    <a:lnTo>
                      <a:pt x="17" y="113"/>
                    </a:lnTo>
                    <a:lnTo>
                      <a:pt x="7" y="101"/>
                    </a:lnTo>
                    <a:lnTo>
                      <a:pt x="2" y="86"/>
                    </a:lnTo>
                    <a:lnTo>
                      <a:pt x="0" y="68"/>
                    </a:lnTo>
                    <a:lnTo>
                      <a:pt x="4" y="51"/>
                    </a:lnTo>
                    <a:lnTo>
                      <a:pt x="12" y="36"/>
                    </a:lnTo>
                    <a:lnTo>
                      <a:pt x="25" y="24"/>
                    </a:lnTo>
                    <a:lnTo>
                      <a:pt x="43" y="16"/>
                    </a:lnTo>
                    <a:lnTo>
                      <a:pt x="97" y="2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rgbClr val="595F6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bg-BG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EFF0F4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3" name="Freeform 29">
                <a:extLst>
                  <a:ext uri="{FF2B5EF4-FFF2-40B4-BE49-F238E27FC236}">
                    <a16:creationId xmlns:a16="http://schemas.microsoft.com/office/drawing/2014/main" id="{BA131413-0F39-435A-99C9-44A418B6C8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22901" y="3167063"/>
                <a:ext cx="23813" cy="28575"/>
              </a:xfrm>
              <a:custGeom>
                <a:avLst/>
                <a:gdLst>
                  <a:gd name="T0" fmla="*/ 60 w 132"/>
                  <a:gd name="T1" fmla="*/ 0 h 168"/>
                  <a:gd name="T2" fmla="*/ 74 w 132"/>
                  <a:gd name="T3" fmla="*/ 1 h 168"/>
                  <a:gd name="T4" fmla="*/ 87 w 132"/>
                  <a:gd name="T5" fmla="*/ 7 h 168"/>
                  <a:gd name="T6" fmla="*/ 99 w 132"/>
                  <a:gd name="T7" fmla="*/ 16 h 168"/>
                  <a:gd name="T8" fmla="*/ 109 w 132"/>
                  <a:gd name="T9" fmla="*/ 28 h 168"/>
                  <a:gd name="T10" fmla="*/ 114 w 132"/>
                  <a:gd name="T11" fmla="*/ 41 h 168"/>
                  <a:gd name="T12" fmla="*/ 129 w 132"/>
                  <a:gd name="T13" fmla="*/ 97 h 168"/>
                  <a:gd name="T14" fmla="*/ 132 w 132"/>
                  <a:gd name="T15" fmla="*/ 112 h 168"/>
                  <a:gd name="T16" fmla="*/ 129 w 132"/>
                  <a:gd name="T17" fmla="*/ 127 h 168"/>
                  <a:gd name="T18" fmla="*/ 123 w 132"/>
                  <a:gd name="T19" fmla="*/ 139 h 168"/>
                  <a:gd name="T20" fmla="*/ 114 w 132"/>
                  <a:gd name="T21" fmla="*/ 151 h 168"/>
                  <a:gd name="T22" fmla="*/ 103 w 132"/>
                  <a:gd name="T23" fmla="*/ 161 h 168"/>
                  <a:gd name="T24" fmla="*/ 89 w 132"/>
                  <a:gd name="T25" fmla="*/ 167 h 168"/>
                  <a:gd name="T26" fmla="*/ 81 w 132"/>
                  <a:gd name="T27" fmla="*/ 168 h 168"/>
                  <a:gd name="T28" fmla="*/ 74 w 132"/>
                  <a:gd name="T29" fmla="*/ 168 h 168"/>
                  <a:gd name="T30" fmla="*/ 58 w 132"/>
                  <a:gd name="T31" fmla="*/ 167 h 168"/>
                  <a:gd name="T32" fmla="*/ 44 w 132"/>
                  <a:gd name="T33" fmla="*/ 161 h 168"/>
                  <a:gd name="T34" fmla="*/ 33 w 132"/>
                  <a:gd name="T35" fmla="*/ 152 h 168"/>
                  <a:gd name="T36" fmla="*/ 23 w 132"/>
                  <a:gd name="T37" fmla="*/ 140 h 168"/>
                  <a:gd name="T38" fmla="*/ 18 w 132"/>
                  <a:gd name="T39" fmla="*/ 125 h 168"/>
                  <a:gd name="T40" fmla="*/ 3 w 132"/>
                  <a:gd name="T41" fmla="*/ 71 h 168"/>
                  <a:gd name="T42" fmla="*/ 0 w 132"/>
                  <a:gd name="T43" fmla="*/ 53 h 168"/>
                  <a:gd name="T44" fmla="*/ 5 w 132"/>
                  <a:gd name="T45" fmla="*/ 36 h 168"/>
                  <a:gd name="T46" fmla="*/ 13 w 132"/>
                  <a:gd name="T47" fmla="*/ 21 h 168"/>
                  <a:gd name="T48" fmla="*/ 26 w 132"/>
                  <a:gd name="T49" fmla="*/ 8 h 168"/>
                  <a:gd name="T50" fmla="*/ 43 w 132"/>
                  <a:gd name="T51" fmla="*/ 1 h 168"/>
                  <a:gd name="T52" fmla="*/ 60 w 132"/>
                  <a:gd name="T53" fmla="*/ 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32" h="168">
                    <a:moveTo>
                      <a:pt x="60" y="0"/>
                    </a:moveTo>
                    <a:lnTo>
                      <a:pt x="74" y="1"/>
                    </a:lnTo>
                    <a:lnTo>
                      <a:pt x="87" y="7"/>
                    </a:lnTo>
                    <a:lnTo>
                      <a:pt x="99" y="16"/>
                    </a:lnTo>
                    <a:lnTo>
                      <a:pt x="109" y="28"/>
                    </a:lnTo>
                    <a:lnTo>
                      <a:pt x="114" y="41"/>
                    </a:lnTo>
                    <a:lnTo>
                      <a:pt x="129" y="97"/>
                    </a:lnTo>
                    <a:lnTo>
                      <a:pt x="132" y="112"/>
                    </a:lnTo>
                    <a:lnTo>
                      <a:pt x="129" y="127"/>
                    </a:lnTo>
                    <a:lnTo>
                      <a:pt x="123" y="139"/>
                    </a:lnTo>
                    <a:lnTo>
                      <a:pt x="114" y="151"/>
                    </a:lnTo>
                    <a:lnTo>
                      <a:pt x="103" y="161"/>
                    </a:lnTo>
                    <a:lnTo>
                      <a:pt x="89" y="167"/>
                    </a:lnTo>
                    <a:lnTo>
                      <a:pt x="81" y="168"/>
                    </a:lnTo>
                    <a:lnTo>
                      <a:pt x="74" y="168"/>
                    </a:lnTo>
                    <a:lnTo>
                      <a:pt x="58" y="167"/>
                    </a:lnTo>
                    <a:lnTo>
                      <a:pt x="44" y="161"/>
                    </a:lnTo>
                    <a:lnTo>
                      <a:pt x="33" y="152"/>
                    </a:lnTo>
                    <a:lnTo>
                      <a:pt x="23" y="140"/>
                    </a:lnTo>
                    <a:lnTo>
                      <a:pt x="18" y="125"/>
                    </a:lnTo>
                    <a:lnTo>
                      <a:pt x="3" y="71"/>
                    </a:lnTo>
                    <a:lnTo>
                      <a:pt x="0" y="53"/>
                    </a:lnTo>
                    <a:lnTo>
                      <a:pt x="5" y="36"/>
                    </a:lnTo>
                    <a:lnTo>
                      <a:pt x="13" y="21"/>
                    </a:lnTo>
                    <a:lnTo>
                      <a:pt x="26" y="8"/>
                    </a:lnTo>
                    <a:lnTo>
                      <a:pt x="43" y="1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595F6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bg-BG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EFF0F4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4" name="Freeform 30">
                <a:extLst>
                  <a:ext uri="{FF2B5EF4-FFF2-40B4-BE49-F238E27FC236}">
                    <a16:creationId xmlns:a16="http://schemas.microsoft.com/office/drawing/2014/main" id="{EA027F7E-2838-4757-967C-42C917FBB5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7501" y="3071813"/>
                <a:ext cx="22225" cy="28575"/>
              </a:xfrm>
              <a:custGeom>
                <a:avLst/>
                <a:gdLst>
                  <a:gd name="T0" fmla="*/ 62 w 130"/>
                  <a:gd name="T1" fmla="*/ 0 h 168"/>
                  <a:gd name="T2" fmla="*/ 79 w 130"/>
                  <a:gd name="T3" fmla="*/ 3 h 168"/>
                  <a:gd name="T4" fmla="*/ 95 w 130"/>
                  <a:gd name="T5" fmla="*/ 12 h 168"/>
                  <a:gd name="T6" fmla="*/ 107 w 130"/>
                  <a:gd name="T7" fmla="*/ 25 h 168"/>
                  <a:gd name="T8" fmla="*/ 114 w 130"/>
                  <a:gd name="T9" fmla="*/ 42 h 168"/>
                  <a:gd name="T10" fmla="*/ 129 w 130"/>
                  <a:gd name="T11" fmla="*/ 96 h 168"/>
                  <a:gd name="T12" fmla="*/ 130 w 130"/>
                  <a:gd name="T13" fmla="*/ 111 h 168"/>
                  <a:gd name="T14" fmla="*/ 128 w 130"/>
                  <a:gd name="T15" fmla="*/ 126 h 168"/>
                  <a:gd name="T16" fmla="*/ 123 w 130"/>
                  <a:gd name="T17" fmla="*/ 139 h 168"/>
                  <a:gd name="T18" fmla="*/ 114 w 130"/>
                  <a:gd name="T19" fmla="*/ 151 h 168"/>
                  <a:gd name="T20" fmla="*/ 102 w 130"/>
                  <a:gd name="T21" fmla="*/ 160 h 168"/>
                  <a:gd name="T22" fmla="*/ 87 w 130"/>
                  <a:gd name="T23" fmla="*/ 167 h 168"/>
                  <a:gd name="T24" fmla="*/ 80 w 130"/>
                  <a:gd name="T25" fmla="*/ 168 h 168"/>
                  <a:gd name="T26" fmla="*/ 72 w 130"/>
                  <a:gd name="T27" fmla="*/ 168 h 168"/>
                  <a:gd name="T28" fmla="*/ 58 w 130"/>
                  <a:gd name="T29" fmla="*/ 166 h 168"/>
                  <a:gd name="T30" fmla="*/ 44 w 130"/>
                  <a:gd name="T31" fmla="*/ 160 h 168"/>
                  <a:gd name="T32" fmla="*/ 32 w 130"/>
                  <a:gd name="T33" fmla="*/ 152 h 168"/>
                  <a:gd name="T34" fmla="*/ 23 w 130"/>
                  <a:gd name="T35" fmla="*/ 140 h 168"/>
                  <a:gd name="T36" fmla="*/ 16 w 130"/>
                  <a:gd name="T37" fmla="*/ 125 h 168"/>
                  <a:gd name="T38" fmla="*/ 2 w 130"/>
                  <a:gd name="T39" fmla="*/ 72 h 168"/>
                  <a:gd name="T40" fmla="*/ 0 w 130"/>
                  <a:gd name="T41" fmla="*/ 56 h 168"/>
                  <a:gd name="T42" fmla="*/ 2 w 130"/>
                  <a:gd name="T43" fmla="*/ 41 h 168"/>
                  <a:gd name="T44" fmla="*/ 8 w 130"/>
                  <a:gd name="T45" fmla="*/ 28 h 168"/>
                  <a:gd name="T46" fmla="*/ 17 w 130"/>
                  <a:gd name="T47" fmla="*/ 17 h 168"/>
                  <a:gd name="T48" fmla="*/ 29 w 130"/>
                  <a:gd name="T49" fmla="*/ 7 h 168"/>
                  <a:gd name="T50" fmla="*/ 43 w 130"/>
                  <a:gd name="T51" fmla="*/ 2 h 168"/>
                  <a:gd name="T52" fmla="*/ 62 w 130"/>
                  <a:gd name="T53" fmla="*/ 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30" h="168">
                    <a:moveTo>
                      <a:pt x="62" y="0"/>
                    </a:moveTo>
                    <a:lnTo>
                      <a:pt x="79" y="3"/>
                    </a:lnTo>
                    <a:lnTo>
                      <a:pt x="95" y="12"/>
                    </a:lnTo>
                    <a:lnTo>
                      <a:pt x="107" y="25"/>
                    </a:lnTo>
                    <a:lnTo>
                      <a:pt x="114" y="42"/>
                    </a:lnTo>
                    <a:lnTo>
                      <a:pt x="129" y="96"/>
                    </a:lnTo>
                    <a:lnTo>
                      <a:pt x="130" y="111"/>
                    </a:lnTo>
                    <a:lnTo>
                      <a:pt x="128" y="126"/>
                    </a:lnTo>
                    <a:lnTo>
                      <a:pt x="123" y="139"/>
                    </a:lnTo>
                    <a:lnTo>
                      <a:pt x="114" y="151"/>
                    </a:lnTo>
                    <a:lnTo>
                      <a:pt x="102" y="160"/>
                    </a:lnTo>
                    <a:lnTo>
                      <a:pt x="87" y="167"/>
                    </a:lnTo>
                    <a:lnTo>
                      <a:pt x="80" y="168"/>
                    </a:lnTo>
                    <a:lnTo>
                      <a:pt x="72" y="168"/>
                    </a:lnTo>
                    <a:lnTo>
                      <a:pt x="58" y="166"/>
                    </a:lnTo>
                    <a:lnTo>
                      <a:pt x="44" y="160"/>
                    </a:lnTo>
                    <a:lnTo>
                      <a:pt x="32" y="152"/>
                    </a:lnTo>
                    <a:lnTo>
                      <a:pt x="23" y="140"/>
                    </a:lnTo>
                    <a:lnTo>
                      <a:pt x="16" y="125"/>
                    </a:lnTo>
                    <a:lnTo>
                      <a:pt x="2" y="72"/>
                    </a:lnTo>
                    <a:lnTo>
                      <a:pt x="0" y="56"/>
                    </a:lnTo>
                    <a:lnTo>
                      <a:pt x="2" y="41"/>
                    </a:lnTo>
                    <a:lnTo>
                      <a:pt x="8" y="28"/>
                    </a:lnTo>
                    <a:lnTo>
                      <a:pt x="17" y="17"/>
                    </a:lnTo>
                    <a:lnTo>
                      <a:pt x="29" y="7"/>
                    </a:lnTo>
                    <a:lnTo>
                      <a:pt x="43" y="2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595F6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bg-BG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EFF0F4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5" name="Freeform 31">
                <a:extLst>
                  <a:ext uri="{FF2B5EF4-FFF2-40B4-BE49-F238E27FC236}">
                    <a16:creationId xmlns:a16="http://schemas.microsoft.com/office/drawing/2014/main" id="{C23CBCA3-3F32-4611-954B-A3AF3F52FF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0201" y="3119438"/>
                <a:ext cx="22225" cy="28575"/>
              </a:xfrm>
              <a:custGeom>
                <a:avLst/>
                <a:gdLst>
                  <a:gd name="T0" fmla="*/ 62 w 131"/>
                  <a:gd name="T1" fmla="*/ 0 h 169"/>
                  <a:gd name="T2" fmla="*/ 80 w 131"/>
                  <a:gd name="T3" fmla="*/ 3 h 169"/>
                  <a:gd name="T4" fmla="*/ 95 w 131"/>
                  <a:gd name="T5" fmla="*/ 13 h 169"/>
                  <a:gd name="T6" fmla="*/ 107 w 131"/>
                  <a:gd name="T7" fmla="*/ 25 h 169"/>
                  <a:gd name="T8" fmla="*/ 114 w 131"/>
                  <a:gd name="T9" fmla="*/ 42 h 169"/>
                  <a:gd name="T10" fmla="*/ 129 w 131"/>
                  <a:gd name="T11" fmla="*/ 97 h 169"/>
                  <a:gd name="T12" fmla="*/ 131 w 131"/>
                  <a:gd name="T13" fmla="*/ 111 h 169"/>
                  <a:gd name="T14" fmla="*/ 129 w 131"/>
                  <a:gd name="T15" fmla="*/ 126 h 169"/>
                  <a:gd name="T16" fmla="*/ 123 w 131"/>
                  <a:gd name="T17" fmla="*/ 140 h 169"/>
                  <a:gd name="T18" fmla="*/ 114 w 131"/>
                  <a:gd name="T19" fmla="*/ 152 h 169"/>
                  <a:gd name="T20" fmla="*/ 102 w 131"/>
                  <a:gd name="T21" fmla="*/ 160 h 169"/>
                  <a:gd name="T22" fmla="*/ 88 w 131"/>
                  <a:gd name="T23" fmla="*/ 167 h 169"/>
                  <a:gd name="T24" fmla="*/ 81 w 131"/>
                  <a:gd name="T25" fmla="*/ 168 h 169"/>
                  <a:gd name="T26" fmla="*/ 73 w 131"/>
                  <a:gd name="T27" fmla="*/ 169 h 169"/>
                  <a:gd name="T28" fmla="*/ 58 w 131"/>
                  <a:gd name="T29" fmla="*/ 167 h 169"/>
                  <a:gd name="T30" fmla="*/ 44 w 131"/>
                  <a:gd name="T31" fmla="*/ 161 h 169"/>
                  <a:gd name="T32" fmla="*/ 33 w 131"/>
                  <a:gd name="T33" fmla="*/ 152 h 169"/>
                  <a:gd name="T34" fmla="*/ 23 w 131"/>
                  <a:gd name="T35" fmla="*/ 140 h 169"/>
                  <a:gd name="T36" fmla="*/ 18 w 131"/>
                  <a:gd name="T37" fmla="*/ 126 h 169"/>
                  <a:gd name="T38" fmla="*/ 2 w 131"/>
                  <a:gd name="T39" fmla="*/ 72 h 169"/>
                  <a:gd name="T40" fmla="*/ 0 w 131"/>
                  <a:gd name="T41" fmla="*/ 57 h 169"/>
                  <a:gd name="T42" fmla="*/ 2 w 131"/>
                  <a:gd name="T43" fmla="*/ 42 h 169"/>
                  <a:gd name="T44" fmla="*/ 8 w 131"/>
                  <a:gd name="T45" fmla="*/ 28 h 169"/>
                  <a:gd name="T46" fmla="*/ 18 w 131"/>
                  <a:gd name="T47" fmla="*/ 17 h 169"/>
                  <a:gd name="T48" fmla="*/ 29 w 131"/>
                  <a:gd name="T49" fmla="*/ 8 h 169"/>
                  <a:gd name="T50" fmla="*/ 43 w 131"/>
                  <a:gd name="T51" fmla="*/ 2 h 169"/>
                  <a:gd name="T52" fmla="*/ 62 w 131"/>
                  <a:gd name="T53" fmla="*/ 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31" h="169">
                    <a:moveTo>
                      <a:pt x="62" y="0"/>
                    </a:moveTo>
                    <a:lnTo>
                      <a:pt x="80" y="3"/>
                    </a:lnTo>
                    <a:lnTo>
                      <a:pt x="95" y="13"/>
                    </a:lnTo>
                    <a:lnTo>
                      <a:pt x="107" y="25"/>
                    </a:lnTo>
                    <a:lnTo>
                      <a:pt x="114" y="42"/>
                    </a:lnTo>
                    <a:lnTo>
                      <a:pt x="129" y="97"/>
                    </a:lnTo>
                    <a:lnTo>
                      <a:pt x="131" y="111"/>
                    </a:lnTo>
                    <a:lnTo>
                      <a:pt x="129" y="126"/>
                    </a:lnTo>
                    <a:lnTo>
                      <a:pt x="123" y="140"/>
                    </a:lnTo>
                    <a:lnTo>
                      <a:pt x="114" y="152"/>
                    </a:lnTo>
                    <a:lnTo>
                      <a:pt x="102" y="160"/>
                    </a:lnTo>
                    <a:lnTo>
                      <a:pt x="88" y="167"/>
                    </a:lnTo>
                    <a:lnTo>
                      <a:pt x="81" y="168"/>
                    </a:lnTo>
                    <a:lnTo>
                      <a:pt x="73" y="169"/>
                    </a:lnTo>
                    <a:lnTo>
                      <a:pt x="58" y="167"/>
                    </a:lnTo>
                    <a:lnTo>
                      <a:pt x="44" y="161"/>
                    </a:lnTo>
                    <a:lnTo>
                      <a:pt x="33" y="152"/>
                    </a:lnTo>
                    <a:lnTo>
                      <a:pt x="23" y="140"/>
                    </a:lnTo>
                    <a:lnTo>
                      <a:pt x="18" y="126"/>
                    </a:lnTo>
                    <a:lnTo>
                      <a:pt x="2" y="72"/>
                    </a:lnTo>
                    <a:lnTo>
                      <a:pt x="0" y="57"/>
                    </a:lnTo>
                    <a:lnTo>
                      <a:pt x="2" y="42"/>
                    </a:lnTo>
                    <a:lnTo>
                      <a:pt x="8" y="28"/>
                    </a:lnTo>
                    <a:lnTo>
                      <a:pt x="18" y="17"/>
                    </a:lnTo>
                    <a:lnTo>
                      <a:pt x="29" y="8"/>
                    </a:lnTo>
                    <a:lnTo>
                      <a:pt x="43" y="2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595F6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bg-BG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EFF0F4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6" name="Freeform 32">
                <a:extLst>
                  <a:ext uri="{FF2B5EF4-FFF2-40B4-BE49-F238E27FC236}">
                    <a16:creationId xmlns:a16="http://schemas.microsoft.com/office/drawing/2014/main" id="{CF69991E-AC24-42C2-B259-A9020A032D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94388" y="2974975"/>
                <a:ext cx="23813" cy="30163"/>
              </a:xfrm>
              <a:custGeom>
                <a:avLst/>
                <a:gdLst>
                  <a:gd name="T0" fmla="*/ 69 w 131"/>
                  <a:gd name="T1" fmla="*/ 0 h 169"/>
                  <a:gd name="T2" fmla="*/ 88 w 131"/>
                  <a:gd name="T3" fmla="*/ 2 h 169"/>
                  <a:gd name="T4" fmla="*/ 102 w 131"/>
                  <a:gd name="T5" fmla="*/ 8 h 169"/>
                  <a:gd name="T6" fmla="*/ 114 w 131"/>
                  <a:gd name="T7" fmla="*/ 17 h 169"/>
                  <a:gd name="T8" fmla="*/ 122 w 131"/>
                  <a:gd name="T9" fmla="*/ 29 h 169"/>
                  <a:gd name="T10" fmla="*/ 129 w 131"/>
                  <a:gd name="T11" fmla="*/ 42 h 169"/>
                  <a:gd name="T12" fmla="*/ 131 w 131"/>
                  <a:gd name="T13" fmla="*/ 57 h 169"/>
                  <a:gd name="T14" fmla="*/ 129 w 131"/>
                  <a:gd name="T15" fmla="*/ 73 h 169"/>
                  <a:gd name="T16" fmla="*/ 114 w 131"/>
                  <a:gd name="T17" fmla="*/ 127 h 169"/>
                  <a:gd name="T18" fmla="*/ 108 w 131"/>
                  <a:gd name="T19" fmla="*/ 141 h 169"/>
                  <a:gd name="T20" fmla="*/ 99 w 131"/>
                  <a:gd name="T21" fmla="*/ 152 h 169"/>
                  <a:gd name="T22" fmla="*/ 87 w 131"/>
                  <a:gd name="T23" fmla="*/ 161 h 169"/>
                  <a:gd name="T24" fmla="*/ 73 w 131"/>
                  <a:gd name="T25" fmla="*/ 167 h 169"/>
                  <a:gd name="T26" fmla="*/ 58 w 131"/>
                  <a:gd name="T27" fmla="*/ 169 h 169"/>
                  <a:gd name="T28" fmla="*/ 50 w 131"/>
                  <a:gd name="T29" fmla="*/ 168 h 169"/>
                  <a:gd name="T30" fmla="*/ 43 w 131"/>
                  <a:gd name="T31" fmla="*/ 167 h 169"/>
                  <a:gd name="T32" fmla="*/ 26 w 131"/>
                  <a:gd name="T33" fmla="*/ 160 h 169"/>
                  <a:gd name="T34" fmla="*/ 13 w 131"/>
                  <a:gd name="T35" fmla="*/ 147 h 169"/>
                  <a:gd name="T36" fmla="*/ 4 w 131"/>
                  <a:gd name="T37" fmla="*/ 132 h 169"/>
                  <a:gd name="T38" fmla="*/ 0 w 131"/>
                  <a:gd name="T39" fmla="*/ 115 h 169"/>
                  <a:gd name="T40" fmla="*/ 2 w 131"/>
                  <a:gd name="T41" fmla="*/ 97 h 169"/>
                  <a:gd name="T42" fmla="*/ 17 w 131"/>
                  <a:gd name="T43" fmla="*/ 43 h 169"/>
                  <a:gd name="T44" fmla="*/ 25 w 131"/>
                  <a:gd name="T45" fmla="*/ 26 h 169"/>
                  <a:gd name="T46" fmla="*/ 36 w 131"/>
                  <a:gd name="T47" fmla="*/ 13 h 169"/>
                  <a:gd name="T48" fmla="*/ 51 w 131"/>
                  <a:gd name="T49" fmla="*/ 3 h 169"/>
                  <a:gd name="T50" fmla="*/ 69 w 131"/>
                  <a:gd name="T51" fmla="*/ 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31" h="169">
                    <a:moveTo>
                      <a:pt x="69" y="0"/>
                    </a:moveTo>
                    <a:lnTo>
                      <a:pt x="88" y="2"/>
                    </a:lnTo>
                    <a:lnTo>
                      <a:pt x="102" y="8"/>
                    </a:lnTo>
                    <a:lnTo>
                      <a:pt x="114" y="17"/>
                    </a:lnTo>
                    <a:lnTo>
                      <a:pt x="122" y="29"/>
                    </a:lnTo>
                    <a:lnTo>
                      <a:pt x="129" y="42"/>
                    </a:lnTo>
                    <a:lnTo>
                      <a:pt x="131" y="57"/>
                    </a:lnTo>
                    <a:lnTo>
                      <a:pt x="129" y="73"/>
                    </a:lnTo>
                    <a:lnTo>
                      <a:pt x="114" y="127"/>
                    </a:lnTo>
                    <a:lnTo>
                      <a:pt x="108" y="141"/>
                    </a:lnTo>
                    <a:lnTo>
                      <a:pt x="99" y="152"/>
                    </a:lnTo>
                    <a:lnTo>
                      <a:pt x="87" y="161"/>
                    </a:lnTo>
                    <a:lnTo>
                      <a:pt x="73" y="167"/>
                    </a:lnTo>
                    <a:lnTo>
                      <a:pt x="58" y="169"/>
                    </a:lnTo>
                    <a:lnTo>
                      <a:pt x="50" y="168"/>
                    </a:lnTo>
                    <a:lnTo>
                      <a:pt x="43" y="167"/>
                    </a:lnTo>
                    <a:lnTo>
                      <a:pt x="26" y="160"/>
                    </a:lnTo>
                    <a:lnTo>
                      <a:pt x="13" y="147"/>
                    </a:lnTo>
                    <a:lnTo>
                      <a:pt x="4" y="132"/>
                    </a:lnTo>
                    <a:lnTo>
                      <a:pt x="0" y="115"/>
                    </a:lnTo>
                    <a:lnTo>
                      <a:pt x="2" y="97"/>
                    </a:lnTo>
                    <a:lnTo>
                      <a:pt x="17" y="43"/>
                    </a:lnTo>
                    <a:lnTo>
                      <a:pt x="25" y="26"/>
                    </a:lnTo>
                    <a:lnTo>
                      <a:pt x="36" y="13"/>
                    </a:lnTo>
                    <a:lnTo>
                      <a:pt x="51" y="3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595F6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bg-BG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EFF0F4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7" name="Freeform 33">
                <a:extLst>
                  <a:ext uri="{FF2B5EF4-FFF2-40B4-BE49-F238E27FC236}">
                    <a16:creationId xmlns:a16="http://schemas.microsoft.com/office/drawing/2014/main" id="{991D391A-EC59-4CC6-AE64-E8B0AC44A9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7088" y="2927350"/>
                <a:ext cx="23813" cy="30163"/>
              </a:xfrm>
              <a:custGeom>
                <a:avLst/>
                <a:gdLst>
                  <a:gd name="T0" fmla="*/ 70 w 131"/>
                  <a:gd name="T1" fmla="*/ 0 h 169"/>
                  <a:gd name="T2" fmla="*/ 88 w 131"/>
                  <a:gd name="T3" fmla="*/ 2 h 169"/>
                  <a:gd name="T4" fmla="*/ 102 w 131"/>
                  <a:gd name="T5" fmla="*/ 8 h 169"/>
                  <a:gd name="T6" fmla="*/ 114 w 131"/>
                  <a:gd name="T7" fmla="*/ 17 h 169"/>
                  <a:gd name="T8" fmla="*/ 122 w 131"/>
                  <a:gd name="T9" fmla="*/ 29 h 169"/>
                  <a:gd name="T10" fmla="*/ 129 w 131"/>
                  <a:gd name="T11" fmla="*/ 43 h 169"/>
                  <a:gd name="T12" fmla="*/ 131 w 131"/>
                  <a:gd name="T13" fmla="*/ 57 h 169"/>
                  <a:gd name="T14" fmla="*/ 129 w 131"/>
                  <a:gd name="T15" fmla="*/ 72 h 169"/>
                  <a:gd name="T16" fmla="*/ 114 w 131"/>
                  <a:gd name="T17" fmla="*/ 127 h 169"/>
                  <a:gd name="T18" fmla="*/ 108 w 131"/>
                  <a:gd name="T19" fmla="*/ 140 h 169"/>
                  <a:gd name="T20" fmla="*/ 99 w 131"/>
                  <a:gd name="T21" fmla="*/ 152 h 169"/>
                  <a:gd name="T22" fmla="*/ 87 w 131"/>
                  <a:gd name="T23" fmla="*/ 162 h 169"/>
                  <a:gd name="T24" fmla="*/ 73 w 131"/>
                  <a:gd name="T25" fmla="*/ 167 h 169"/>
                  <a:gd name="T26" fmla="*/ 58 w 131"/>
                  <a:gd name="T27" fmla="*/ 169 h 169"/>
                  <a:gd name="T28" fmla="*/ 50 w 131"/>
                  <a:gd name="T29" fmla="*/ 168 h 169"/>
                  <a:gd name="T30" fmla="*/ 43 w 131"/>
                  <a:gd name="T31" fmla="*/ 167 h 169"/>
                  <a:gd name="T32" fmla="*/ 29 w 131"/>
                  <a:gd name="T33" fmla="*/ 162 h 169"/>
                  <a:gd name="T34" fmla="*/ 17 w 131"/>
                  <a:gd name="T35" fmla="*/ 152 h 169"/>
                  <a:gd name="T36" fmla="*/ 8 w 131"/>
                  <a:gd name="T37" fmla="*/ 140 h 169"/>
                  <a:gd name="T38" fmla="*/ 2 w 131"/>
                  <a:gd name="T39" fmla="*/ 127 h 169"/>
                  <a:gd name="T40" fmla="*/ 0 w 131"/>
                  <a:gd name="T41" fmla="*/ 112 h 169"/>
                  <a:gd name="T42" fmla="*/ 2 w 131"/>
                  <a:gd name="T43" fmla="*/ 97 h 169"/>
                  <a:gd name="T44" fmla="*/ 17 w 131"/>
                  <a:gd name="T45" fmla="*/ 43 h 169"/>
                  <a:gd name="T46" fmla="*/ 25 w 131"/>
                  <a:gd name="T47" fmla="*/ 27 h 169"/>
                  <a:gd name="T48" fmla="*/ 36 w 131"/>
                  <a:gd name="T49" fmla="*/ 13 h 169"/>
                  <a:gd name="T50" fmla="*/ 51 w 131"/>
                  <a:gd name="T51" fmla="*/ 4 h 169"/>
                  <a:gd name="T52" fmla="*/ 70 w 131"/>
                  <a:gd name="T53" fmla="*/ 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31" h="169">
                    <a:moveTo>
                      <a:pt x="70" y="0"/>
                    </a:moveTo>
                    <a:lnTo>
                      <a:pt x="88" y="2"/>
                    </a:lnTo>
                    <a:lnTo>
                      <a:pt x="102" y="8"/>
                    </a:lnTo>
                    <a:lnTo>
                      <a:pt x="114" y="17"/>
                    </a:lnTo>
                    <a:lnTo>
                      <a:pt x="122" y="29"/>
                    </a:lnTo>
                    <a:lnTo>
                      <a:pt x="129" y="43"/>
                    </a:lnTo>
                    <a:lnTo>
                      <a:pt x="131" y="57"/>
                    </a:lnTo>
                    <a:lnTo>
                      <a:pt x="129" y="72"/>
                    </a:lnTo>
                    <a:lnTo>
                      <a:pt x="114" y="127"/>
                    </a:lnTo>
                    <a:lnTo>
                      <a:pt x="108" y="140"/>
                    </a:lnTo>
                    <a:lnTo>
                      <a:pt x="99" y="152"/>
                    </a:lnTo>
                    <a:lnTo>
                      <a:pt x="87" y="162"/>
                    </a:lnTo>
                    <a:lnTo>
                      <a:pt x="73" y="167"/>
                    </a:lnTo>
                    <a:lnTo>
                      <a:pt x="58" y="169"/>
                    </a:lnTo>
                    <a:lnTo>
                      <a:pt x="50" y="168"/>
                    </a:lnTo>
                    <a:lnTo>
                      <a:pt x="43" y="167"/>
                    </a:lnTo>
                    <a:lnTo>
                      <a:pt x="29" y="162"/>
                    </a:lnTo>
                    <a:lnTo>
                      <a:pt x="17" y="152"/>
                    </a:lnTo>
                    <a:lnTo>
                      <a:pt x="8" y="140"/>
                    </a:lnTo>
                    <a:lnTo>
                      <a:pt x="2" y="127"/>
                    </a:lnTo>
                    <a:lnTo>
                      <a:pt x="0" y="112"/>
                    </a:lnTo>
                    <a:lnTo>
                      <a:pt x="2" y="97"/>
                    </a:lnTo>
                    <a:lnTo>
                      <a:pt x="17" y="43"/>
                    </a:lnTo>
                    <a:lnTo>
                      <a:pt x="25" y="27"/>
                    </a:lnTo>
                    <a:lnTo>
                      <a:pt x="36" y="13"/>
                    </a:lnTo>
                    <a:lnTo>
                      <a:pt x="51" y="4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595F6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bg-BG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EFF0F4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8" name="Freeform 34">
                <a:extLst>
                  <a:ext uri="{FF2B5EF4-FFF2-40B4-BE49-F238E27FC236}">
                    <a16:creationId xmlns:a16="http://schemas.microsoft.com/office/drawing/2014/main" id="{2F27E2D8-7257-46FA-A03D-324350A0B5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19788" y="2879725"/>
                <a:ext cx="20638" cy="30163"/>
              </a:xfrm>
              <a:custGeom>
                <a:avLst/>
                <a:gdLst>
                  <a:gd name="T0" fmla="*/ 65 w 119"/>
                  <a:gd name="T1" fmla="*/ 0 h 170"/>
                  <a:gd name="T2" fmla="*/ 82 w 119"/>
                  <a:gd name="T3" fmla="*/ 5 h 170"/>
                  <a:gd name="T4" fmla="*/ 96 w 119"/>
                  <a:gd name="T5" fmla="*/ 15 h 170"/>
                  <a:gd name="T6" fmla="*/ 108 w 119"/>
                  <a:gd name="T7" fmla="*/ 28 h 170"/>
                  <a:gd name="T8" fmla="*/ 114 w 119"/>
                  <a:gd name="T9" fmla="*/ 45 h 170"/>
                  <a:gd name="T10" fmla="*/ 118 w 119"/>
                  <a:gd name="T11" fmla="*/ 70 h 170"/>
                  <a:gd name="T12" fmla="*/ 119 w 119"/>
                  <a:gd name="T13" fmla="*/ 93 h 170"/>
                  <a:gd name="T14" fmla="*/ 118 w 119"/>
                  <a:gd name="T15" fmla="*/ 118 h 170"/>
                  <a:gd name="T16" fmla="*/ 114 w 119"/>
                  <a:gd name="T17" fmla="*/ 135 h 170"/>
                  <a:gd name="T18" fmla="*/ 105 w 119"/>
                  <a:gd name="T19" fmla="*/ 150 h 170"/>
                  <a:gd name="T20" fmla="*/ 92 w 119"/>
                  <a:gd name="T21" fmla="*/ 160 h 170"/>
                  <a:gd name="T22" fmla="*/ 77 w 119"/>
                  <a:gd name="T23" fmla="*/ 168 h 170"/>
                  <a:gd name="T24" fmla="*/ 60 w 119"/>
                  <a:gd name="T25" fmla="*/ 170 h 170"/>
                  <a:gd name="T26" fmla="*/ 57 w 119"/>
                  <a:gd name="T27" fmla="*/ 170 h 170"/>
                  <a:gd name="T28" fmla="*/ 55 w 119"/>
                  <a:gd name="T29" fmla="*/ 170 h 170"/>
                  <a:gd name="T30" fmla="*/ 36 w 119"/>
                  <a:gd name="T31" fmla="*/ 165 h 170"/>
                  <a:gd name="T32" fmla="*/ 21 w 119"/>
                  <a:gd name="T33" fmla="*/ 155 h 170"/>
                  <a:gd name="T34" fmla="*/ 10 w 119"/>
                  <a:gd name="T35" fmla="*/ 142 h 170"/>
                  <a:gd name="T36" fmla="*/ 3 w 119"/>
                  <a:gd name="T37" fmla="*/ 125 h 170"/>
                  <a:gd name="T38" fmla="*/ 2 w 119"/>
                  <a:gd name="T39" fmla="*/ 107 h 170"/>
                  <a:gd name="T40" fmla="*/ 3 w 119"/>
                  <a:gd name="T41" fmla="*/ 101 h 170"/>
                  <a:gd name="T42" fmla="*/ 3 w 119"/>
                  <a:gd name="T43" fmla="*/ 93 h 170"/>
                  <a:gd name="T44" fmla="*/ 2 w 119"/>
                  <a:gd name="T45" fmla="*/ 81 h 170"/>
                  <a:gd name="T46" fmla="*/ 1 w 119"/>
                  <a:gd name="T47" fmla="*/ 68 h 170"/>
                  <a:gd name="T48" fmla="*/ 0 w 119"/>
                  <a:gd name="T49" fmla="*/ 50 h 170"/>
                  <a:gd name="T50" fmla="*/ 5 w 119"/>
                  <a:gd name="T51" fmla="*/ 33 h 170"/>
                  <a:gd name="T52" fmla="*/ 15 w 119"/>
                  <a:gd name="T53" fmla="*/ 18 h 170"/>
                  <a:gd name="T54" fmla="*/ 29 w 119"/>
                  <a:gd name="T55" fmla="*/ 7 h 170"/>
                  <a:gd name="T56" fmla="*/ 47 w 119"/>
                  <a:gd name="T57" fmla="*/ 1 h 170"/>
                  <a:gd name="T58" fmla="*/ 65 w 119"/>
                  <a:gd name="T59" fmla="*/ 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19" h="170">
                    <a:moveTo>
                      <a:pt x="65" y="0"/>
                    </a:moveTo>
                    <a:lnTo>
                      <a:pt x="82" y="5"/>
                    </a:lnTo>
                    <a:lnTo>
                      <a:pt x="96" y="15"/>
                    </a:lnTo>
                    <a:lnTo>
                      <a:pt x="108" y="28"/>
                    </a:lnTo>
                    <a:lnTo>
                      <a:pt x="114" y="45"/>
                    </a:lnTo>
                    <a:lnTo>
                      <a:pt x="118" y="70"/>
                    </a:lnTo>
                    <a:lnTo>
                      <a:pt x="119" y="93"/>
                    </a:lnTo>
                    <a:lnTo>
                      <a:pt x="118" y="118"/>
                    </a:lnTo>
                    <a:lnTo>
                      <a:pt x="114" y="135"/>
                    </a:lnTo>
                    <a:lnTo>
                      <a:pt x="105" y="150"/>
                    </a:lnTo>
                    <a:lnTo>
                      <a:pt x="92" y="160"/>
                    </a:lnTo>
                    <a:lnTo>
                      <a:pt x="77" y="168"/>
                    </a:lnTo>
                    <a:lnTo>
                      <a:pt x="60" y="170"/>
                    </a:lnTo>
                    <a:lnTo>
                      <a:pt x="57" y="170"/>
                    </a:lnTo>
                    <a:lnTo>
                      <a:pt x="55" y="170"/>
                    </a:lnTo>
                    <a:lnTo>
                      <a:pt x="36" y="165"/>
                    </a:lnTo>
                    <a:lnTo>
                      <a:pt x="21" y="155"/>
                    </a:lnTo>
                    <a:lnTo>
                      <a:pt x="10" y="142"/>
                    </a:lnTo>
                    <a:lnTo>
                      <a:pt x="3" y="125"/>
                    </a:lnTo>
                    <a:lnTo>
                      <a:pt x="2" y="107"/>
                    </a:lnTo>
                    <a:lnTo>
                      <a:pt x="3" y="101"/>
                    </a:lnTo>
                    <a:lnTo>
                      <a:pt x="3" y="93"/>
                    </a:lnTo>
                    <a:lnTo>
                      <a:pt x="2" y="81"/>
                    </a:lnTo>
                    <a:lnTo>
                      <a:pt x="1" y="68"/>
                    </a:lnTo>
                    <a:lnTo>
                      <a:pt x="0" y="50"/>
                    </a:lnTo>
                    <a:lnTo>
                      <a:pt x="5" y="33"/>
                    </a:lnTo>
                    <a:lnTo>
                      <a:pt x="15" y="18"/>
                    </a:lnTo>
                    <a:lnTo>
                      <a:pt x="29" y="7"/>
                    </a:lnTo>
                    <a:lnTo>
                      <a:pt x="47" y="1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595F6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bg-BG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EFF0F4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9" name="Freeform 35">
                <a:extLst>
                  <a:ext uri="{FF2B5EF4-FFF2-40B4-BE49-F238E27FC236}">
                    <a16:creationId xmlns:a16="http://schemas.microsoft.com/office/drawing/2014/main" id="{FAFB3D41-2E6E-4CEB-8068-8555EBA46C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35651" y="2836863"/>
                <a:ext cx="30163" cy="23813"/>
              </a:xfrm>
              <a:custGeom>
                <a:avLst/>
                <a:gdLst>
                  <a:gd name="T0" fmla="*/ 55 w 171"/>
                  <a:gd name="T1" fmla="*/ 0 h 129"/>
                  <a:gd name="T2" fmla="*/ 74 w 171"/>
                  <a:gd name="T3" fmla="*/ 2 h 129"/>
                  <a:gd name="T4" fmla="*/ 128 w 171"/>
                  <a:gd name="T5" fmla="*/ 16 h 129"/>
                  <a:gd name="T6" fmla="*/ 146 w 171"/>
                  <a:gd name="T7" fmla="*/ 24 h 129"/>
                  <a:gd name="T8" fmla="*/ 158 w 171"/>
                  <a:gd name="T9" fmla="*/ 36 h 129"/>
                  <a:gd name="T10" fmla="*/ 167 w 171"/>
                  <a:gd name="T11" fmla="*/ 51 h 129"/>
                  <a:gd name="T12" fmla="*/ 171 w 171"/>
                  <a:gd name="T13" fmla="*/ 68 h 129"/>
                  <a:gd name="T14" fmla="*/ 169 w 171"/>
                  <a:gd name="T15" fmla="*/ 86 h 129"/>
                  <a:gd name="T16" fmla="*/ 164 w 171"/>
                  <a:gd name="T17" fmla="*/ 101 h 129"/>
                  <a:gd name="T18" fmla="*/ 154 w 171"/>
                  <a:gd name="T19" fmla="*/ 113 h 129"/>
                  <a:gd name="T20" fmla="*/ 142 w 171"/>
                  <a:gd name="T21" fmla="*/ 122 h 129"/>
                  <a:gd name="T22" fmla="*/ 128 w 171"/>
                  <a:gd name="T23" fmla="*/ 128 h 129"/>
                  <a:gd name="T24" fmla="*/ 113 w 171"/>
                  <a:gd name="T25" fmla="*/ 129 h 129"/>
                  <a:gd name="T26" fmla="*/ 106 w 171"/>
                  <a:gd name="T27" fmla="*/ 129 h 129"/>
                  <a:gd name="T28" fmla="*/ 98 w 171"/>
                  <a:gd name="T29" fmla="*/ 127 h 129"/>
                  <a:gd name="T30" fmla="*/ 43 w 171"/>
                  <a:gd name="T31" fmla="*/ 113 h 129"/>
                  <a:gd name="T32" fmla="*/ 29 w 171"/>
                  <a:gd name="T33" fmla="*/ 107 h 129"/>
                  <a:gd name="T34" fmla="*/ 18 w 171"/>
                  <a:gd name="T35" fmla="*/ 98 h 129"/>
                  <a:gd name="T36" fmla="*/ 9 w 171"/>
                  <a:gd name="T37" fmla="*/ 86 h 129"/>
                  <a:gd name="T38" fmla="*/ 3 w 171"/>
                  <a:gd name="T39" fmla="*/ 73 h 129"/>
                  <a:gd name="T40" fmla="*/ 0 w 171"/>
                  <a:gd name="T41" fmla="*/ 58 h 129"/>
                  <a:gd name="T42" fmla="*/ 3 w 171"/>
                  <a:gd name="T43" fmla="*/ 43 h 129"/>
                  <a:gd name="T44" fmla="*/ 10 w 171"/>
                  <a:gd name="T45" fmla="*/ 26 h 129"/>
                  <a:gd name="T46" fmla="*/ 23 w 171"/>
                  <a:gd name="T47" fmla="*/ 13 h 129"/>
                  <a:gd name="T48" fmla="*/ 38 w 171"/>
                  <a:gd name="T49" fmla="*/ 3 h 129"/>
                  <a:gd name="T50" fmla="*/ 55 w 171"/>
                  <a:gd name="T51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71" h="129">
                    <a:moveTo>
                      <a:pt x="55" y="0"/>
                    </a:moveTo>
                    <a:lnTo>
                      <a:pt x="74" y="2"/>
                    </a:lnTo>
                    <a:lnTo>
                      <a:pt x="128" y="16"/>
                    </a:lnTo>
                    <a:lnTo>
                      <a:pt x="146" y="24"/>
                    </a:lnTo>
                    <a:lnTo>
                      <a:pt x="158" y="36"/>
                    </a:lnTo>
                    <a:lnTo>
                      <a:pt x="167" y="51"/>
                    </a:lnTo>
                    <a:lnTo>
                      <a:pt x="171" y="68"/>
                    </a:lnTo>
                    <a:lnTo>
                      <a:pt x="169" y="86"/>
                    </a:lnTo>
                    <a:lnTo>
                      <a:pt x="164" y="101"/>
                    </a:lnTo>
                    <a:lnTo>
                      <a:pt x="154" y="113"/>
                    </a:lnTo>
                    <a:lnTo>
                      <a:pt x="142" y="122"/>
                    </a:lnTo>
                    <a:lnTo>
                      <a:pt x="128" y="128"/>
                    </a:lnTo>
                    <a:lnTo>
                      <a:pt x="113" y="129"/>
                    </a:lnTo>
                    <a:lnTo>
                      <a:pt x="106" y="129"/>
                    </a:lnTo>
                    <a:lnTo>
                      <a:pt x="98" y="127"/>
                    </a:lnTo>
                    <a:lnTo>
                      <a:pt x="43" y="113"/>
                    </a:lnTo>
                    <a:lnTo>
                      <a:pt x="29" y="107"/>
                    </a:lnTo>
                    <a:lnTo>
                      <a:pt x="18" y="98"/>
                    </a:lnTo>
                    <a:lnTo>
                      <a:pt x="9" y="86"/>
                    </a:lnTo>
                    <a:lnTo>
                      <a:pt x="3" y="73"/>
                    </a:lnTo>
                    <a:lnTo>
                      <a:pt x="0" y="58"/>
                    </a:lnTo>
                    <a:lnTo>
                      <a:pt x="3" y="43"/>
                    </a:lnTo>
                    <a:lnTo>
                      <a:pt x="10" y="26"/>
                    </a:lnTo>
                    <a:lnTo>
                      <a:pt x="23" y="13"/>
                    </a:lnTo>
                    <a:lnTo>
                      <a:pt x="38" y="3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595F6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bg-BG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EFF0F4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40" name="Freeform 36">
                <a:extLst>
                  <a:ext uri="{FF2B5EF4-FFF2-40B4-BE49-F238E27FC236}">
                    <a16:creationId xmlns:a16="http://schemas.microsoft.com/office/drawing/2014/main" id="{31F23AC4-7A79-4547-90D1-025BCC408F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83276" y="2849563"/>
                <a:ext cx="30163" cy="23813"/>
              </a:xfrm>
              <a:custGeom>
                <a:avLst/>
                <a:gdLst>
                  <a:gd name="T0" fmla="*/ 54 w 170"/>
                  <a:gd name="T1" fmla="*/ 0 h 128"/>
                  <a:gd name="T2" fmla="*/ 73 w 170"/>
                  <a:gd name="T3" fmla="*/ 2 h 128"/>
                  <a:gd name="T4" fmla="*/ 127 w 170"/>
                  <a:gd name="T5" fmla="*/ 17 h 128"/>
                  <a:gd name="T6" fmla="*/ 141 w 170"/>
                  <a:gd name="T7" fmla="*/ 22 h 128"/>
                  <a:gd name="T8" fmla="*/ 153 w 170"/>
                  <a:gd name="T9" fmla="*/ 32 h 128"/>
                  <a:gd name="T10" fmla="*/ 162 w 170"/>
                  <a:gd name="T11" fmla="*/ 43 h 128"/>
                  <a:gd name="T12" fmla="*/ 168 w 170"/>
                  <a:gd name="T13" fmla="*/ 56 h 128"/>
                  <a:gd name="T14" fmla="*/ 170 w 170"/>
                  <a:gd name="T15" fmla="*/ 71 h 128"/>
                  <a:gd name="T16" fmla="*/ 168 w 170"/>
                  <a:gd name="T17" fmla="*/ 87 h 128"/>
                  <a:gd name="T18" fmla="*/ 162 w 170"/>
                  <a:gd name="T19" fmla="*/ 101 h 128"/>
                  <a:gd name="T20" fmla="*/ 153 w 170"/>
                  <a:gd name="T21" fmla="*/ 112 h 128"/>
                  <a:gd name="T22" fmla="*/ 141 w 170"/>
                  <a:gd name="T23" fmla="*/ 121 h 128"/>
                  <a:gd name="T24" fmla="*/ 127 w 170"/>
                  <a:gd name="T25" fmla="*/ 127 h 128"/>
                  <a:gd name="T26" fmla="*/ 112 w 170"/>
                  <a:gd name="T27" fmla="*/ 128 h 128"/>
                  <a:gd name="T28" fmla="*/ 105 w 170"/>
                  <a:gd name="T29" fmla="*/ 128 h 128"/>
                  <a:gd name="T30" fmla="*/ 97 w 170"/>
                  <a:gd name="T31" fmla="*/ 127 h 128"/>
                  <a:gd name="T32" fmla="*/ 43 w 170"/>
                  <a:gd name="T33" fmla="*/ 112 h 128"/>
                  <a:gd name="T34" fmla="*/ 29 w 170"/>
                  <a:gd name="T35" fmla="*/ 107 h 128"/>
                  <a:gd name="T36" fmla="*/ 17 w 170"/>
                  <a:gd name="T37" fmla="*/ 97 h 128"/>
                  <a:gd name="T38" fmla="*/ 7 w 170"/>
                  <a:gd name="T39" fmla="*/ 86 h 128"/>
                  <a:gd name="T40" fmla="*/ 2 w 170"/>
                  <a:gd name="T41" fmla="*/ 72 h 128"/>
                  <a:gd name="T42" fmla="*/ 0 w 170"/>
                  <a:gd name="T43" fmla="*/ 57 h 128"/>
                  <a:gd name="T44" fmla="*/ 2 w 170"/>
                  <a:gd name="T45" fmla="*/ 42 h 128"/>
                  <a:gd name="T46" fmla="*/ 9 w 170"/>
                  <a:gd name="T47" fmla="*/ 25 h 128"/>
                  <a:gd name="T48" fmla="*/ 21 w 170"/>
                  <a:gd name="T49" fmla="*/ 12 h 128"/>
                  <a:gd name="T50" fmla="*/ 36 w 170"/>
                  <a:gd name="T51" fmla="*/ 4 h 128"/>
                  <a:gd name="T52" fmla="*/ 54 w 170"/>
                  <a:gd name="T53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70" h="128">
                    <a:moveTo>
                      <a:pt x="54" y="0"/>
                    </a:moveTo>
                    <a:lnTo>
                      <a:pt x="73" y="2"/>
                    </a:lnTo>
                    <a:lnTo>
                      <a:pt x="127" y="17"/>
                    </a:lnTo>
                    <a:lnTo>
                      <a:pt x="141" y="22"/>
                    </a:lnTo>
                    <a:lnTo>
                      <a:pt x="153" y="32"/>
                    </a:lnTo>
                    <a:lnTo>
                      <a:pt x="162" y="43"/>
                    </a:lnTo>
                    <a:lnTo>
                      <a:pt x="168" y="56"/>
                    </a:lnTo>
                    <a:lnTo>
                      <a:pt x="170" y="71"/>
                    </a:lnTo>
                    <a:lnTo>
                      <a:pt x="168" y="87"/>
                    </a:lnTo>
                    <a:lnTo>
                      <a:pt x="162" y="101"/>
                    </a:lnTo>
                    <a:lnTo>
                      <a:pt x="153" y="112"/>
                    </a:lnTo>
                    <a:lnTo>
                      <a:pt x="141" y="121"/>
                    </a:lnTo>
                    <a:lnTo>
                      <a:pt x="127" y="127"/>
                    </a:lnTo>
                    <a:lnTo>
                      <a:pt x="112" y="128"/>
                    </a:lnTo>
                    <a:lnTo>
                      <a:pt x="105" y="128"/>
                    </a:lnTo>
                    <a:lnTo>
                      <a:pt x="97" y="127"/>
                    </a:lnTo>
                    <a:lnTo>
                      <a:pt x="43" y="112"/>
                    </a:lnTo>
                    <a:lnTo>
                      <a:pt x="29" y="107"/>
                    </a:lnTo>
                    <a:lnTo>
                      <a:pt x="17" y="97"/>
                    </a:lnTo>
                    <a:lnTo>
                      <a:pt x="7" y="86"/>
                    </a:lnTo>
                    <a:lnTo>
                      <a:pt x="2" y="72"/>
                    </a:lnTo>
                    <a:lnTo>
                      <a:pt x="0" y="57"/>
                    </a:lnTo>
                    <a:lnTo>
                      <a:pt x="2" y="42"/>
                    </a:lnTo>
                    <a:lnTo>
                      <a:pt x="9" y="25"/>
                    </a:lnTo>
                    <a:lnTo>
                      <a:pt x="21" y="12"/>
                    </a:lnTo>
                    <a:lnTo>
                      <a:pt x="36" y="4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595F6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bg-BG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EFF0F4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41" name="Freeform 37">
                <a:extLst>
                  <a:ext uri="{FF2B5EF4-FFF2-40B4-BE49-F238E27FC236}">
                    <a16:creationId xmlns:a16="http://schemas.microsoft.com/office/drawing/2014/main" id="{FBD6E8B2-200F-4D26-B565-B8FF2C941A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81688" y="3022600"/>
                <a:ext cx="23813" cy="30163"/>
              </a:xfrm>
              <a:custGeom>
                <a:avLst/>
                <a:gdLst>
                  <a:gd name="T0" fmla="*/ 72 w 130"/>
                  <a:gd name="T1" fmla="*/ 0 h 169"/>
                  <a:gd name="T2" fmla="*/ 88 w 130"/>
                  <a:gd name="T3" fmla="*/ 2 h 169"/>
                  <a:gd name="T4" fmla="*/ 102 w 130"/>
                  <a:gd name="T5" fmla="*/ 9 h 169"/>
                  <a:gd name="T6" fmla="*/ 114 w 130"/>
                  <a:gd name="T7" fmla="*/ 17 h 169"/>
                  <a:gd name="T8" fmla="*/ 122 w 130"/>
                  <a:gd name="T9" fmla="*/ 29 h 169"/>
                  <a:gd name="T10" fmla="*/ 129 w 130"/>
                  <a:gd name="T11" fmla="*/ 43 h 169"/>
                  <a:gd name="T12" fmla="*/ 130 w 130"/>
                  <a:gd name="T13" fmla="*/ 58 h 169"/>
                  <a:gd name="T14" fmla="*/ 129 w 130"/>
                  <a:gd name="T15" fmla="*/ 73 h 169"/>
                  <a:gd name="T16" fmla="*/ 114 w 130"/>
                  <a:gd name="T17" fmla="*/ 127 h 169"/>
                  <a:gd name="T18" fmla="*/ 107 w 130"/>
                  <a:gd name="T19" fmla="*/ 141 h 169"/>
                  <a:gd name="T20" fmla="*/ 99 w 130"/>
                  <a:gd name="T21" fmla="*/ 154 h 169"/>
                  <a:gd name="T22" fmla="*/ 87 w 130"/>
                  <a:gd name="T23" fmla="*/ 162 h 169"/>
                  <a:gd name="T24" fmla="*/ 73 w 130"/>
                  <a:gd name="T25" fmla="*/ 167 h 169"/>
                  <a:gd name="T26" fmla="*/ 58 w 130"/>
                  <a:gd name="T27" fmla="*/ 169 h 169"/>
                  <a:gd name="T28" fmla="*/ 50 w 130"/>
                  <a:gd name="T29" fmla="*/ 169 h 169"/>
                  <a:gd name="T30" fmla="*/ 43 w 130"/>
                  <a:gd name="T31" fmla="*/ 167 h 169"/>
                  <a:gd name="T32" fmla="*/ 26 w 130"/>
                  <a:gd name="T33" fmla="*/ 160 h 169"/>
                  <a:gd name="T34" fmla="*/ 13 w 130"/>
                  <a:gd name="T35" fmla="*/ 148 h 169"/>
                  <a:gd name="T36" fmla="*/ 4 w 130"/>
                  <a:gd name="T37" fmla="*/ 132 h 169"/>
                  <a:gd name="T38" fmla="*/ 0 w 130"/>
                  <a:gd name="T39" fmla="*/ 115 h 169"/>
                  <a:gd name="T40" fmla="*/ 2 w 130"/>
                  <a:gd name="T41" fmla="*/ 97 h 169"/>
                  <a:gd name="T42" fmla="*/ 16 w 130"/>
                  <a:gd name="T43" fmla="*/ 43 h 169"/>
                  <a:gd name="T44" fmla="*/ 22 w 130"/>
                  <a:gd name="T45" fmla="*/ 29 h 169"/>
                  <a:gd name="T46" fmla="*/ 32 w 130"/>
                  <a:gd name="T47" fmla="*/ 17 h 169"/>
                  <a:gd name="T48" fmla="*/ 44 w 130"/>
                  <a:gd name="T49" fmla="*/ 9 h 169"/>
                  <a:gd name="T50" fmla="*/ 57 w 130"/>
                  <a:gd name="T51" fmla="*/ 2 h 169"/>
                  <a:gd name="T52" fmla="*/ 72 w 130"/>
                  <a:gd name="T53" fmla="*/ 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30" h="169">
                    <a:moveTo>
                      <a:pt x="72" y="0"/>
                    </a:moveTo>
                    <a:lnTo>
                      <a:pt x="88" y="2"/>
                    </a:lnTo>
                    <a:lnTo>
                      <a:pt x="102" y="9"/>
                    </a:lnTo>
                    <a:lnTo>
                      <a:pt x="114" y="17"/>
                    </a:lnTo>
                    <a:lnTo>
                      <a:pt x="122" y="29"/>
                    </a:lnTo>
                    <a:lnTo>
                      <a:pt x="129" y="43"/>
                    </a:lnTo>
                    <a:lnTo>
                      <a:pt x="130" y="58"/>
                    </a:lnTo>
                    <a:lnTo>
                      <a:pt x="129" y="73"/>
                    </a:lnTo>
                    <a:lnTo>
                      <a:pt x="114" y="127"/>
                    </a:lnTo>
                    <a:lnTo>
                      <a:pt x="107" y="141"/>
                    </a:lnTo>
                    <a:lnTo>
                      <a:pt x="99" y="154"/>
                    </a:lnTo>
                    <a:lnTo>
                      <a:pt x="87" y="162"/>
                    </a:lnTo>
                    <a:lnTo>
                      <a:pt x="73" y="167"/>
                    </a:lnTo>
                    <a:lnTo>
                      <a:pt x="58" y="169"/>
                    </a:lnTo>
                    <a:lnTo>
                      <a:pt x="50" y="169"/>
                    </a:lnTo>
                    <a:lnTo>
                      <a:pt x="43" y="167"/>
                    </a:lnTo>
                    <a:lnTo>
                      <a:pt x="26" y="160"/>
                    </a:lnTo>
                    <a:lnTo>
                      <a:pt x="13" y="148"/>
                    </a:lnTo>
                    <a:lnTo>
                      <a:pt x="4" y="132"/>
                    </a:lnTo>
                    <a:lnTo>
                      <a:pt x="0" y="115"/>
                    </a:lnTo>
                    <a:lnTo>
                      <a:pt x="2" y="97"/>
                    </a:lnTo>
                    <a:lnTo>
                      <a:pt x="16" y="43"/>
                    </a:lnTo>
                    <a:lnTo>
                      <a:pt x="22" y="29"/>
                    </a:lnTo>
                    <a:lnTo>
                      <a:pt x="32" y="17"/>
                    </a:lnTo>
                    <a:lnTo>
                      <a:pt x="44" y="9"/>
                    </a:lnTo>
                    <a:lnTo>
                      <a:pt x="57" y="2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595F6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bg-BG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EFF0F4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42" name="Freeform 38">
                <a:extLst>
                  <a:ext uri="{FF2B5EF4-FFF2-40B4-BE49-F238E27FC236}">
                    <a16:creationId xmlns:a16="http://schemas.microsoft.com/office/drawing/2014/main" id="{18D87DC4-47B1-4A98-A496-151B49B1B90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48301" y="2809875"/>
                <a:ext cx="392113" cy="606425"/>
              </a:xfrm>
              <a:custGeom>
                <a:avLst/>
                <a:gdLst>
                  <a:gd name="T0" fmla="*/ 251 w 2218"/>
                  <a:gd name="T1" fmla="*/ 3240 h 3439"/>
                  <a:gd name="T2" fmla="*/ 325 w 2218"/>
                  <a:gd name="T3" fmla="*/ 3313 h 3439"/>
                  <a:gd name="T4" fmla="*/ 1866 w 2218"/>
                  <a:gd name="T5" fmla="*/ 3321 h 3439"/>
                  <a:gd name="T6" fmla="*/ 1954 w 2218"/>
                  <a:gd name="T7" fmla="*/ 3263 h 3439"/>
                  <a:gd name="T8" fmla="*/ 1977 w 2218"/>
                  <a:gd name="T9" fmla="*/ 2751 h 3439"/>
                  <a:gd name="T10" fmla="*/ 1977 w 2218"/>
                  <a:gd name="T11" fmla="*/ 2637 h 3439"/>
                  <a:gd name="T12" fmla="*/ 351 w 2218"/>
                  <a:gd name="T13" fmla="*/ 118 h 3439"/>
                  <a:gd name="T14" fmla="*/ 264 w 2218"/>
                  <a:gd name="T15" fmla="*/ 176 h 3439"/>
                  <a:gd name="T16" fmla="*/ 240 w 2218"/>
                  <a:gd name="T17" fmla="*/ 345 h 3439"/>
                  <a:gd name="T18" fmla="*/ 1967 w 2218"/>
                  <a:gd name="T19" fmla="*/ 199 h 3439"/>
                  <a:gd name="T20" fmla="*/ 1893 w 2218"/>
                  <a:gd name="T21" fmla="*/ 126 h 3439"/>
                  <a:gd name="T22" fmla="*/ 379 w 2218"/>
                  <a:gd name="T23" fmla="*/ 0 h 3439"/>
                  <a:gd name="T24" fmla="*/ 1955 w 2218"/>
                  <a:gd name="T25" fmla="*/ 29 h 3439"/>
                  <a:gd name="T26" fmla="*/ 2065 w 2218"/>
                  <a:gd name="T27" fmla="*/ 137 h 3439"/>
                  <a:gd name="T28" fmla="*/ 2094 w 2218"/>
                  <a:gd name="T29" fmla="*/ 391 h 3439"/>
                  <a:gd name="T30" fmla="*/ 2094 w 2218"/>
                  <a:gd name="T31" fmla="*/ 452 h 3439"/>
                  <a:gd name="T32" fmla="*/ 2094 w 2218"/>
                  <a:gd name="T33" fmla="*/ 675 h 3439"/>
                  <a:gd name="T34" fmla="*/ 2094 w 2218"/>
                  <a:gd name="T35" fmla="*/ 952 h 3439"/>
                  <a:gd name="T36" fmla="*/ 2094 w 2218"/>
                  <a:gd name="T37" fmla="*/ 1013 h 3439"/>
                  <a:gd name="T38" fmla="*/ 2094 w 2218"/>
                  <a:gd name="T39" fmla="*/ 1291 h 3439"/>
                  <a:gd name="T40" fmla="*/ 2094 w 2218"/>
                  <a:gd name="T41" fmla="*/ 1515 h 3439"/>
                  <a:gd name="T42" fmla="*/ 2094 w 2218"/>
                  <a:gd name="T43" fmla="*/ 1574 h 3439"/>
                  <a:gd name="T44" fmla="*/ 2094 w 2218"/>
                  <a:gd name="T45" fmla="*/ 1852 h 3439"/>
                  <a:gd name="T46" fmla="*/ 2094 w 2218"/>
                  <a:gd name="T47" fmla="*/ 2074 h 3439"/>
                  <a:gd name="T48" fmla="*/ 2094 w 2218"/>
                  <a:gd name="T49" fmla="*/ 2135 h 3439"/>
                  <a:gd name="T50" fmla="*/ 2094 w 2218"/>
                  <a:gd name="T51" fmla="*/ 2412 h 3439"/>
                  <a:gd name="T52" fmla="*/ 2094 w 2218"/>
                  <a:gd name="T53" fmla="*/ 2635 h 3439"/>
                  <a:gd name="T54" fmla="*/ 2111 w 2218"/>
                  <a:gd name="T55" fmla="*/ 2591 h 3439"/>
                  <a:gd name="T56" fmla="*/ 2160 w 2218"/>
                  <a:gd name="T57" fmla="*/ 2563 h 3439"/>
                  <a:gd name="T58" fmla="*/ 2211 w 2218"/>
                  <a:gd name="T59" fmla="*/ 2591 h 3439"/>
                  <a:gd name="T60" fmla="*/ 2202 w 2218"/>
                  <a:gd name="T61" fmla="*/ 2689 h 3439"/>
                  <a:gd name="T62" fmla="*/ 2161 w 2218"/>
                  <a:gd name="T63" fmla="*/ 2729 h 3439"/>
                  <a:gd name="T64" fmla="*/ 2102 w 2218"/>
                  <a:gd name="T65" fmla="*/ 2712 h 3439"/>
                  <a:gd name="T66" fmla="*/ 2098 w 2218"/>
                  <a:gd name="T67" fmla="*/ 2835 h 3439"/>
                  <a:gd name="T68" fmla="*/ 2142 w 2218"/>
                  <a:gd name="T69" fmla="*/ 2870 h 3439"/>
                  <a:gd name="T70" fmla="*/ 2124 w 2218"/>
                  <a:gd name="T71" fmla="*/ 2973 h 3439"/>
                  <a:gd name="T72" fmla="*/ 2094 w 2218"/>
                  <a:gd name="T73" fmla="*/ 3186 h 3439"/>
                  <a:gd name="T74" fmla="*/ 2044 w 2218"/>
                  <a:gd name="T75" fmla="*/ 3335 h 3439"/>
                  <a:gd name="T76" fmla="*/ 1918 w 2218"/>
                  <a:gd name="T77" fmla="*/ 3426 h 3439"/>
                  <a:gd name="T78" fmla="*/ 338 w 2218"/>
                  <a:gd name="T79" fmla="*/ 3436 h 3439"/>
                  <a:gd name="T80" fmla="*/ 200 w 2218"/>
                  <a:gd name="T81" fmla="*/ 3364 h 3439"/>
                  <a:gd name="T82" fmla="*/ 128 w 2218"/>
                  <a:gd name="T83" fmla="*/ 3227 h 3439"/>
                  <a:gd name="T84" fmla="*/ 103 w 2218"/>
                  <a:gd name="T85" fmla="*/ 2982 h 3439"/>
                  <a:gd name="T86" fmla="*/ 73 w 2218"/>
                  <a:gd name="T87" fmla="*/ 2890 h 3439"/>
                  <a:gd name="T88" fmla="*/ 102 w 2218"/>
                  <a:gd name="T89" fmla="*/ 2841 h 3439"/>
                  <a:gd name="T90" fmla="*/ 124 w 2218"/>
                  <a:gd name="T91" fmla="*/ 2835 h 3439"/>
                  <a:gd name="T92" fmla="*/ 87 w 2218"/>
                  <a:gd name="T93" fmla="*/ 2729 h 3439"/>
                  <a:gd name="T94" fmla="*/ 23 w 2218"/>
                  <a:gd name="T95" fmla="*/ 2706 h 3439"/>
                  <a:gd name="T96" fmla="*/ 2 w 2218"/>
                  <a:gd name="T97" fmla="*/ 2605 h 3439"/>
                  <a:gd name="T98" fmla="*/ 43 w 2218"/>
                  <a:gd name="T99" fmla="*/ 2564 h 3439"/>
                  <a:gd name="T100" fmla="*/ 106 w 2218"/>
                  <a:gd name="T101" fmla="*/ 2588 h 3439"/>
                  <a:gd name="T102" fmla="*/ 128 w 2218"/>
                  <a:gd name="T103" fmla="*/ 212 h 3439"/>
                  <a:gd name="T104" fmla="*/ 200 w 2218"/>
                  <a:gd name="T105" fmla="*/ 74 h 3439"/>
                  <a:gd name="T106" fmla="*/ 338 w 2218"/>
                  <a:gd name="T107" fmla="*/ 3 h 3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218" h="3439">
                    <a:moveTo>
                      <a:pt x="240" y="2751"/>
                    </a:moveTo>
                    <a:lnTo>
                      <a:pt x="240" y="3187"/>
                    </a:lnTo>
                    <a:lnTo>
                      <a:pt x="243" y="3214"/>
                    </a:lnTo>
                    <a:lnTo>
                      <a:pt x="251" y="3240"/>
                    </a:lnTo>
                    <a:lnTo>
                      <a:pt x="264" y="3263"/>
                    </a:lnTo>
                    <a:lnTo>
                      <a:pt x="281" y="3283"/>
                    </a:lnTo>
                    <a:lnTo>
                      <a:pt x="302" y="3300"/>
                    </a:lnTo>
                    <a:lnTo>
                      <a:pt x="325" y="3313"/>
                    </a:lnTo>
                    <a:lnTo>
                      <a:pt x="351" y="3321"/>
                    </a:lnTo>
                    <a:lnTo>
                      <a:pt x="379" y="3324"/>
                    </a:lnTo>
                    <a:lnTo>
                      <a:pt x="1838" y="3324"/>
                    </a:lnTo>
                    <a:lnTo>
                      <a:pt x="1866" y="3321"/>
                    </a:lnTo>
                    <a:lnTo>
                      <a:pt x="1893" y="3313"/>
                    </a:lnTo>
                    <a:lnTo>
                      <a:pt x="1916" y="3300"/>
                    </a:lnTo>
                    <a:lnTo>
                      <a:pt x="1937" y="3283"/>
                    </a:lnTo>
                    <a:lnTo>
                      <a:pt x="1954" y="3263"/>
                    </a:lnTo>
                    <a:lnTo>
                      <a:pt x="1967" y="3240"/>
                    </a:lnTo>
                    <a:lnTo>
                      <a:pt x="1974" y="3214"/>
                    </a:lnTo>
                    <a:lnTo>
                      <a:pt x="1977" y="3187"/>
                    </a:lnTo>
                    <a:lnTo>
                      <a:pt x="1977" y="2751"/>
                    </a:lnTo>
                    <a:lnTo>
                      <a:pt x="240" y="2751"/>
                    </a:lnTo>
                    <a:close/>
                    <a:moveTo>
                      <a:pt x="240" y="458"/>
                    </a:moveTo>
                    <a:lnTo>
                      <a:pt x="240" y="2637"/>
                    </a:lnTo>
                    <a:lnTo>
                      <a:pt x="1977" y="2637"/>
                    </a:lnTo>
                    <a:lnTo>
                      <a:pt x="1977" y="458"/>
                    </a:lnTo>
                    <a:lnTo>
                      <a:pt x="240" y="458"/>
                    </a:lnTo>
                    <a:close/>
                    <a:moveTo>
                      <a:pt x="379" y="115"/>
                    </a:moveTo>
                    <a:lnTo>
                      <a:pt x="351" y="118"/>
                    </a:lnTo>
                    <a:lnTo>
                      <a:pt x="325" y="126"/>
                    </a:lnTo>
                    <a:lnTo>
                      <a:pt x="302" y="138"/>
                    </a:lnTo>
                    <a:lnTo>
                      <a:pt x="281" y="155"/>
                    </a:lnTo>
                    <a:lnTo>
                      <a:pt x="264" y="176"/>
                    </a:lnTo>
                    <a:lnTo>
                      <a:pt x="251" y="199"/>
                    </a:lnTo>
                    <a:lnTo>
                      <a:pt x="243" y="225"/>
                    </a:lnTo>
                    <a:lnTo>
                      <a:pt x="240" y="253"/>
                    </a:lnTo>
                    <a:lnTo>
                      <a:pt x="240" y="345"/>
                    </a:lnTo>
                    <a:lnTo>
                      <a:pt x="1977" y="345"/>
                    </a:lnTo>
                    <a:lnTo>
                      <a:pt x="1977" y="253"/>
                    </a:lnTo>
                    <a:lnTo>
                      <a:pt x="1974" y="225"/>
                    </a:lnTo>
                    <a:lnTo>
                      <a:pt x="1967" y="199"/>
                    </a:lnTo>
                    <a:lnTo>
                      <a:pt x="1954" y="176"/>
                    </a:lnTo>
                    <a:lnTo>
                      <a:pt x="1937" y="155"/>
                    </a:lnTo>
                    <a:lnTo>
                      <a:pt x="1916" y="138"/>
                    </a:lnTo>
                    <a:lnTo>
                      <a:pt x="1893" y="126"/>
                    </a:lnTo>
                    <a:lnTo>
                      <a:pt x="1866" y="118"/>
                    </a:lnTo>
                    <a:lnTo>
                      <a:pt x="1838" y="115"/>
                    </a:lnTo>
                    <a:lnTo>
                      <a:pt x="379" y="115"/>
                    </a:lnTo>
                    <a:close/>
                    <a:moveTo>
                      <a:pt x="379" y="0"/>
                    </a:moveTo>
                    <a:lnTo>
                      <a:pt x="1838" y="0"/>
                    </a:lnTo>
                    <a:lnTo>
                      <a:pt x="1880" y="3"/>
                    </a:lnTo>
                    <a:lnTo>
                      <a:pt x="1918" y="13"/>
                    </a:lnTo>
                    <a:lnTo>
                      <a:pt x="1955" y="29"/>
                    </a:lnTo>
                    <a:lnTo>
                      <a:pt x="1988" y="49"/>
                    </a:lnTo>
                    <a:lnTo>
                      <a:pt x="2018" y="74"/>
                    </a:lnTo>
                    <a:lnTo>
                      <a:pt x="2044" y="104"/>
                    </a:lnTo>
                    <a:lnTo>
                      <a:pt x="2065" y="137"/>
                    </a:lnTo>
                    <a:lnTo>
                      <a:pt x="2081" y="173"/>
                    </a:lnTo>
                    <a:lnTo>
                      <a:pt x="2090" y="212"/>
                    </a:lnTo>
                    <a:lnTo>
                      <a:pt x="2094" y="253"/>
                    </a:lnTo>
                    <a:lnTo>
                      <a:pt x="2094" y="391"/>
                    </a:lnTo>
                    <a:lnTo>
                      <a:pt x="2094" y="394"/>
                    </a:lnTo>
                    <a:lnTo>
                      <a:pt x="2094" y="395"/>
                    </a:lnTo>
                    <a:lnTo>
                      <a:pt x="2094" y="451"/>
                    </a:lnTo>
                    <a:lnTo>
                      <a:pt x="2094" y="452"/>
                    </a:lnTo>
                    <a:lnTo>
                      <a:pt x="2094" y="454"/>
                    </a:lnTo>
                    <a:lnTo>
                      <a:pt x="2094" y="672"/>
                    </a:lnTo>
                    <a:lnTo>
                      <a:pt x="2094" y="673"/>
                    </a:lnTo>
                    <a:lnTo>
                      <a:pt x="2094" y="675"/>
                    </a:lnTo>
                    <a:lnTo>
                      <a:pt x="2094" y="731"/>
                    </a:lnTo>
                    <a:lnTo>
                      <a:pt x="2094" y="733"/>
                    </a:lnTo>
                    <a:lnTo>
                      <a:pt x="2094" y="734"/>
                    </a:lnTo>
                    <a:lnTo>
                      <a:pt x="2094" y="952"/>
                    </a:lnTo>
                    <a:lnTo>
                      <a:pt x="2094" y="954"/>
                    </a:lnTo>
                    <a:lnTo>
                      <a:pt x="2094" y="955"/>
                    </a:lnTo>
                    <a:lnTo>
                      <a:pt x="2094" y="1012"/>
                    </a:lnTo>
                    <a:lnTo>
                      <a:pt x="2094" y="1013"/>
                    </a:lnTo>
                    <a:lnTo>
                      <a:pt x="2094" y="1014"/>
                    </a:lnTo>
                    <a:lnTo>
                      <a:pt x="2094" y="1233"/>
                    </a:lnTo>
                    <a:lnTo>
                      <a:pt x="2094" y="1235"/>
                    </a:lnTo>
                    <a:lnTo>
                      <a:pt x="2094" y="1291"/>
                    </a:lnTo>
                    <a:lnTo>
                      <a:pt x="2094" y="1293"/>
                    </a:lnTo>
                    <a:lnTo>
                      <a:pt x="2094" y="1294"/>
                    </a:lnTo>
                    <a:lnTo>
                      <a:pt x="2094" y="1512"/>
                    </a:lnTo>
                    <a:lnTo>
                      <a:pt x="2094" y="1515"/>
                    </a:lnTo>
                    <a:lnTo>
                      <a:pt x="2094" y="1516"/>
                    </a:lnTo>
                    <a:lnTo>
                      <a:pt x="2094" y="1572"/>
                    </a:lnTo>
                    <a:lnTo>
                      <a:pt x="2094" y="1573"/>
                    </a:lnTo>
                    <a:lnTo>
                      <a:pt x="2094" y="1574"/>
                    </a:lnTo>
                    <a:lnTo>
                      <a:pt x="2094" y="1793"/>
                    </a:lnTo>
                    <a:lnTo>
                      <a:pt x="2094" y="1794"/>
                    </a:lnTo>
                    <a:lnTo>
                      <a:pt x="2094" y="1795"/>
                    </a:lnTo>
                    <a:lnTo>
                      <a:pt x="2094" y="1852"/>
                    </a:lnTo>
                    <a:lnTo>
                      <a:pt x="2094" y="1853"/>
                    </a:lnTo>
                    <a:lnTo>
                      <a:pt x="2094" y="1855"/>
                    </a:lnTo>
                    <a:lnTo>
                      <a:pt x="2094" y="2073"/>
                    </a:lnTo>
                    <a:lnTo>
                      <a:pt x="2094" y="2074"/>
                    </a:lnTo>
                    <a:lnTo>
                      <a:pt x="2094" y="2076"/>
                    </a:lnTo>
                    <a:lnTo>
                      <a:pt x="2094" y="2132"/>
                    </a:lnTo>
                    <a:lnTo>
                      <a:pt x="2094" y="2134"/>
                    </a:lnTo>
                    <a:lnTo>
                      <a:pt x="2094" y="2135"/>
                    </a:lnTo>
                    <a:lnTo>
                      <a:pt x="2094" y="2353"/>
                    </a:lnTo>
                    <a:lnTo>
                      <a:pt x="2094" y="2355"/>
                    </a:lnTo>
                    <a:lnTo>
                      <a:pt x="2094" y="2356"/>
                    </a:lnTo>
                    <a:lnTo>
                      <a:pt x="2094" y="2412"/>
                    </a:lnTo>
                    <a:lnTo>
                      <a:pt x="2094" y="2413"/>
                    </a:lnTo>
                    <a:lnTo>
                      <a:pt x="2094" y="2414"/>
                    </a:lnTo>
                    <a:lnTo>
                      <a:pt x="2094" y="2634"/>
                    </a:lnTo>
                    <a:lnTo>
                      <a:pt x="2094" y="2635"/>
                    </a:lnTo>
                    <a:lnTo>
                      <a:pt x="2094" y="2637"/>
                    </a:lnTo>
                    <a:lnTo>
                      <a:pt x="2094" y="2646"/>
                    </a:lnTo>
                    <a:lnTo>
                      <a:pt x="2105" y="2606"/>
                    </a:lnTo>
                    <a:lnTo>
                      <a:pt x="2111" y="2591"/>
                    </a:lnTo>
                    <a:lnTo>
                      <a:pt x="2120" y="2579"/>
                    </a:lnTo>
                    <a:lnTo>
                      <a:pt x="2132" y="2571"/>
                    </a:lnTo>
                    <a:lnTo>
                      <a:pt x="2145" y="2564"/>
                    </a:lnTo>
                    <a:lnTo>
                      <a:pt x="2160" y="2563"/>
                    </a:lnTo>
                    <a:lnTo>
                      <a:pt x="2176" y="2564"/>
                    </a:lnTo>
                    <a:lnTo>
                      <a:pt x="2190" y="2571"/>
                    </a:lnTo>
                    <a:lnTo>
                      <a:pt x="2202" y="2580"/>
                    </a:lnTo>
                    <a:lnTo>
                      <a:pt x="2211" y="2591"/>
                    </a:lnTo>
                    <a:lnTo>
                      <a:pt x="2217" y="2605"/>
                    </a:lnTo>
                    <a:lnTo>
                      <a:pt x="2218" y="2620"/>
                    </a:lnTo>
                    <a:lnTo>
                      <a:pt x="2216" y="2635"/>
                    </a:lnTo>
                    <a:lnTo>
                      <a:pt x="2202" y="2689"/>
                    </a:lnTo>
                    <a:lnTo>
                      <a:pt x="2196" y="2703"/>
                    </a:lnTo>
                    <a:lnTo>
                      <a:pt x="2187" y="2714"/>
                    </a:lnTo>
                    <a:lnTo>
                      <a:pt x="2175" y="2724"/>
                    </a:lnTo>
                    <a:lnTo>
                      <a:pt x="2161" y="2729"/>
                    </a:lnTo>
                    <a:lnTo>
                      <a:pt x="2146" y="2731"/>
                    </a:lnTo>
                    <a:lnTo>
                      <a:pt x="2131" y="2729"/>
                    </a:lnTo>
                    <a:lnTo>
                      <a:pt x="2115" y="2723"/>
                    </a:lnTo>
                    <a:lnTo>
                      <a:pt x="2102" y="2712"/>
                    </a:lnTo>
                    <a:lnTo>
                      <a:pt x="2094" y="2698"/>
                    </a:lnTo>
                    <a:lnTo>
                      <a:pt x="2094" y="2698"/>
                    </a:lnTo>
                    <a:lnTo>
                      <a:pt x="2094" y="2835"/>
                    </a:lnTo>
                    <a:lnTo>
                      <a:pt x="2098" y="2835"/>
                    </a:lnTo>
                    <a:lnTo>
                      <a:pt x="2102" y="2836"/>
                    </a:lnTo>
                    <a:lnTo>
                      <a:pt x="2119" y="2843"/>
                    </a:lnTo>
                    <a:lnTo>
                      <a:pt x="2132" y="2855"/>
                    </a:lnTo>
                    <a:lnTo>
                      <a:pt x="2142" y="2870"/>
                    </a:lnTo>
                    <a:lnTo>
                      <a:pt x="2145" y="2887"/>
                    </a:lnTo>
                    <a:lnTo>
                      <a:pt x="2143" y="2906"/>
                    </a:lnTo>
                    <a:lnTo>
                      <a:pt x="2129" y="2959"/>
                    </a:lnTo>
                    <a:lnTo>
                      <a:pt x="2124" y="2973"/>
                    </a:lnTo>
                    <a:lnTo>
                      <a:pt x="2115" y="2984"/>
                    </a:lnTo>
                    <a:lnTo>
                      <a:pt x="2105" y="2992"/>
                    </a:lnTo>
                    <a:lnTo>
                      <a:pt x="2094" y="2997"/>
                    </a:lnTo>
                    <a:lnTo>
                      <a:pt x="2094" y="3186"/>
                    </a:lnTo>
                    <a:lnTo>
                      <a:pt x="2090" y="3227"/>
                    </a:lnTo>
                    <a:lnTo>
                      <a:pt x="2081" y="3265"/>
                    </a:lnTo>
                    <a:lnTo>
                      <a:pt x="2065" y="3302"/>
                    </a:lnTo>
                    <a:lnTo>
                      <a:pt x="2044" y="3335"/>
                    </a:lnTo>
                    <a:lnTo>
                      <a:pt x="2018" y="3364"/>
                    </a:lnTo>
                    <a:lnTo>
                      <a:pt x="1988" y="3390"/>
                    </a:lnTo>
                    <a:lnTo>
                      <a:pt x="1955" y="3410"/>
                    </a:lnTo>
                    <a:lnTo>
                      <a:pt x="1918" y="3426"/>
                    </a:lnTo>
                    <a:lnTo>
                      <a:pt x="1880" y="3436"/>
                    </a:lnTo>
                    <a:lnTo>
                      <a:pt x="1838" y="3439"/>
                    </a:lnTo>
                    <a:lnTo>
                      <a:pt x="379" y="3439"/>
                    </a:lnTo>
                    <a:lnTo>
                      <a:pt x="338" y="3436"/>
                    </a:lnTo>
                    <a:lnTo>
                      <a:pt x="299" y="3426"/>
                    </a:lnTo>
                    <a:lnTo>
                      <a:pt x="262" y="3410"/>
                    </a:lnTo>
                    <a:lnTo>
                      <a:pt x="229" y="3390"/>
                    </a:lnTo>
                    <a:lnTo>
                      <a:pt x="200" y="3364"/>
                    </a:lnTo>
                    <a:lnTo>
                      <a:pt x="174" y="3335"/>
                    </a:lnTo>
                    <a:lnTo>
                      <a:pt x="153" y="3302"/>
                    </a:lnTo>
                    <a:lnTo>
                      <a:pt x="137" y="3265"/>
                    </a:lnTo>
                    <a:lnTo>
                      <a:pt x="128" y="3227"/>
                    </a:lnTo>
                    <a:lnTo>
                      <a:pt x="124" y="3186"/>
                    </a:lnTo>
                    <a:lnTo>
                      <a:pt x="124" y="2997"/>
                    </a:lnTo>
                    <a:lnTo>
                      <a:pt x="113" y="2991"/>
                    </a:lnTo>
                    <a:lnTo>
                      <a:pt x="103" y="2982"/>
                    </a:lnTo>
                    <a:lnTo>
                      <a:pt x="94" y="2972"/>
                    </a:lnTo>
                    <a:lnTo>
                      <a:pt x="89" y="2959"/>
                    </a:lnTo>
                    <a:lnTo>
                      <a:pt x="75" y="2906"/>
                    </a:lnTo>
                    <a:lnTo>
                      <a:pt x="73" y="2890"/>
                    </a:lnTo>
                    <a:lnTo>
                      <a:pt x="75" y="2875"/>
                    </a:lnTo>
                    <a:lnTo>
                      <a:pt x="80" y="2862"/>
                    </a:lnTo>
                    <a:lnTo>
                      <a:pt x="90" y="2851"/>
                    </a:lnTo>
                    <a:lnTo>
                      <a:pt x="102" y="2841"/>
                    </a:lnTo>
                    <a:lnTo>
                      <a:pt x="116" y="2836"/>
                    </a:lnTo>
                    <a:lnTo>
                      <a:pt x="119" y="2835"/>
                    </a:lnTo>
                    <a:lnTo>
                      <a:pt x="121" y="2835"/>
                    </a:lnTo>
                    <a:lnTo>
                      <a:pt x="124" y="2835"/>
                    </a:lnTo>
                    <a:lnTo>
                      <a:pt x="124" y="2698"/>
                    </a:lnTo>
                    <a:lnTo>
                      <a:pt x="116" y="2712"/>
                    </a:lnTo>
                    <a:lnTo>
                      <a:pt x="103" y="2723"/>
                    </a:lnTo>
                    <a:lnTo>
                      <a:pt x="87" y="2729"/>
                    </a:lnTo>
                    <a:lnTo>
                      <a:pt x="68" y="2731"/>
                    </a:lnTo>
                    <a:lnTo>
                      <a:pt x="51" y="2727"/>
                    </a:lnTo>
                    <a:lnTo>
                      <a:pt x="35" y="2719"/>
                    </a:lnTo>
                    <a:lnTo>
                      <a:pt x="23" y="2706"/>
                    </a:lnTo>
                    <a:lnTo>
                      <a:pt x="16" y="2689"/>
                    </a:lnTo>
                    <a:lnTo>
                      <a:pt x="2" y="2635"/>
                    </a:lnTo>
                    <a:lnTo>
                      <a:pt x="0" y="2620"/>
                    </a:lnTo>
                    <a:lnTo>
                      <a:pt x="2" y="2605"/>
                    </a:lnTo>
                    <a:lnTo>
                      <a:pt x="7" y="2591"/>
                    </a:lnTo>
                    <a:lnTo>
                      <a:pt x="16" y="2579"/>
                    </a:lnTo>
                    <a:lnTo>
                      <a:pt x="28" y="2571"/>
                    </a:lnTo>
                    <a:lnTo>
                      <a:pt x="43" y="2564"/>
                    </a:lnTo>
                    <a:lnTo>
                      <a:pt x="61" y="2562"/>
                    </a:lnTo>
                    <a:lnTo>
                      <a:pt x="78" y="2567"/>
                    </a:lnTo>
                    <a:lnTo>
                      <a:pt x="93" y="2575"/>
                    </a:lnTo>
                    <a:lnTo>
                      <a:pt x="106" y="2588"/>
                    </a:lnTo>
                    <a:lnTo>
                      <a:pt x="114" y="2605"/>
                    </a:lnTo>
                    <a:lnTo>
                      <a:pt x="124" y="2645"/>
                    </a:lnTo>
                    <a:lnTo>
                      <a:pt x="124" y="253"/>
                    </a:lnTo>
                    <a:lnTo>
                      <a:pt x="128" y="212"/>
                    </a:lnTo>
                    <a:lnTo>
                      <a:pt x="137" y="173"/>
                    </a:lnTo>
                    <a:lnTo>
                      <a:pt x="153" y="137"/>
                    </a:lnTo>
                    <a:lnTo>
                      <a:pt x="174" y="104"/>
                    </a:lnTo>
                    <a:lnTo>
                      <a:pt x="200" y="74"/>
                    </a:lnTo>
                    <a:lnTo>
                      <a:pt x="229" y="49"/>
                    </a:lnTo>
                    <a:lnTo>
                      <a:pt x="262" y="29"/>
                    </a:lnTo>
                    <a:lnTo>
                      <a:pt x="299" y="13"/>
                    </a:lnTo>
                    <a:lnTo>
                      <a:pt x="338" y="3"/>
                    </a:lnTo>
                    <a:lnTo>
                      <a:pt x="379" y="0"/>
                    </a:lnTo>
                    <a:close/>
                  </a:path>
                </a:pathLst>
              </a:custGeom>
              <a:solidFill>
                <a:srgbClr val="595F6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bg-BG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EFF0F4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43" name="Freeform 39">
                <a:extLst>
                  <a:ext uri="{FF2B5EF4-FFF2-40B4-BE49-F238E27FC236}">
                    <a16:creationId xmlns:a16="http://schemas.microsoft.com/office/drawing/2014/main" id="{6A753E5C-DAB5-4EEA-A624-EAE48103A4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43588" y="3167063"/>
                <a:ext cx="22225" cy="28575"/>
              </a:xfrm>
              <a:custGeom>
                <a:avLst/>
                <a:gdLst>
                  <a:gd name="T0" fmla="*/ 70 w 132"/>
                  <a:gd name="T1" fmla="*/ 0 h 168"/>
                  <a:gd name="T2" fmla="*/ 89 w 132"/>
                  <a:gd name="T3" fmla="*/ 2 h 168"/>
                  <a:gd name="T4" fmla="*/ 102 w 132"/>
                  <a:gd name="T5" fmla="*/ 7 h 168"/>
                  <a:gd name="T6" fmla="*/ 114 w 132"/>
                  <a:gd name="T7" fmla="*/ 17 h 168"/>
                  <a:gd name="T8" fmla="*/ 124 w 132"/>
                  <a:gd name="T9" fmla="*/ 29 h 168"/>
                  <a:gd name="T10" fmla="*/ 129 w 132"/>
                  <a:gd name="T11" fmla="*/ 41 h 168"/>
                  <a:gd name="T12" fmla="*/ 132 w 132"/>
                  <a:gd name="T13" fmla="*/ 56 h 168"/>
                  <a:gd name="T14" fmla="*/ 129 w 132"/>
                  <a:gd name="T15" fmla="*/ 72 h 168"/>
                  <a:gd name="T16" fmla="*/ 114 w 132"/>
                  <a:gd name="T17" fmla="*/ 125 h 168"/>
                  <a:gd name="T18" fmla="*/ 109 w 132"/>
                  <a:gd name="T19" fmla="*/ 140 h 168"/>
                  <a:gd name="T20" fmla="*/ 99 w 132"/>
                  <a:gd name="T21" fmla="*/ 152 h 168"/>
                  <a:gd name="T22" fmla="*/ 87 w 132"/>
                  <a:gd name="T23" fmla="*/ 161 h 168"/>
                  <a:gd name="T24" fmla="*/ 73 w 132"/>
                  <a:gd name="T25" fmla="*/ 167 h 168"/>
                  <a:gd name="T26" fmla="*/ 58 w 132"/>
                  <a:gd name="T27" fmla="*/ 168 h 168"/>
                  <a:gd name="T28" fmla="*/ 51 w 132"/>
                  <a:gd name="T29" fmla="*/ 168 h 168"/>
                  <a:gd name="T30" fmla="*/ 43 w 132"/>
                  <a:gd name="T31" fmla="*/ 167 h 168"/>
                  <a:gd name="T32" fmla="*/ 27 w 132"/>
                  <a:gd name="T33" fmla="*/ 158 h 168"/>
                  <a:gd name="T34" fmla="*/ 13 w 132"/>
                  <a:gd name="T35" fmla="*/ 147 h 168"/>
                  <a:gd name="T36" fmla="*/ 5 w 132"/>
                  <a:gd name="T37" fmla="*/ 132 h 168"/>
                  <a:gd name="T38" fmla="*/ 0 w 132"/>
                  <a:gd name="T39" fmla="*/ 115 h 168"/>
                  <a:gd name="T40" fmla="*/ 3 w 132"/>
                  <a:gd name="T41" fmla="*/ 97 h 168"/>
                  <a:gd name="T42" fmla="*/ 18 w 132"/>
                  <a:gd name="T43" fmla="*/ 41 h 168"/>
                  <a:gd name="T44" fmla="*/ 25 w 132"/>
                  <a:gd name="T45" fmla="*/ 26 h 168"/>
                  <a:gd name="T46" fmla="*/ 37 w 132"/>
                  <a:gd name="T47" fmla="*/ 13 h 168"/>
                  <a:gd name="T48" fmla="*/ 52 w 132"/>
                  <a:gd name="T49" fmla="*/ 3 h 168"/>
                  <a:gd name="T50" fmla="*/ 70 w 132"/>
                  <a:gd name="T51" fmla="*/ 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32" h="168">
                    <a:moveTo>
                      <a:pt x="70" y="0"/>
                    </a:moveTo>
                    <a:lnTo>
                      <a:pt x="89" y="2"/>
                    </a:lnTo>
                    <a:lnTo>
                      <a:pt x="102" y="7"/>
                    </a:lnTo>
                    <a:lnTo>
                      <a:pt x="114" y="17"/>
                    </a:lnTo>
                    <a:lnTo>
                      <a:pt x="124" y="29"/>
                    </a:lnTo>
                    <a:lnTo>
                      <a:pt x="129" y="41"/>
                    </a:lnTo>
                    <a:lnTo>
                      <a:pt x="132" y="56"/>
                    </a:lnTo>
                    <a:lnTo>
                      <a:pt x="129" y="72"/>
                    </a:lnTo>
                    <a:lnTo>
                      <a:pt x="114" y="125"/>
                    </a:lnTo>
                    <a:lnTo>
                      <a:pt x="109" y="140"/>
                    </a:lnTo>
                    <a:lnTo>
                      <a:pt x="99" y="152"/>
                    </a:lnTo>
                    <a:lnTo>
                      <a:pt x="87" y="161"/>
                    </a:lnTo>
                    <a:lnTo>
                      <a:pt x="73" y="167"/>
                    </a:lnTo>
                    <a:lnTo>
                      <a:pt x="58" y="168"/>
                    </a:lnTo>
                    <a:lnTo>
                      <a:pt x="51" y="168"/>
                    </a:lnTo>
                    <a:lnTo>
                      <a:pt x="43" y="167"/>
                    </a:lnTo>
                    <a:lnTo>
                      <a:pt x="27" y="158"/>
                    </a:lnTo>
                    <a:lnTo>
                      <a:pt x="13" y="147"/>
                    </a:lnTo>
                    <a:lnTo>
                      <a:pt x="5" y="132"/>
                    </a:lnTo>
                    <a:lnTo>
                      <a:pt x="0" y="115"/>
                    </a:lnTo>
                    <a:lnTo>
                      <a:pt x="3" y="97"/>
                    </a:lnTo>
                    <a:lnTo>
                      <a:pt x="18" y="41"/>
                    </a:lnTo>
                    <a:lnTo>
                      <a:pt x="25" y="26"/>
                    </a:lnTo>
                    <a:lnTo>
                      <a:pt x="37" y="13"/>
                    </a:lnTo>
                    <a:lnTo>
                      <a:pt x="52" y="3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595F6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bg-BG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EFF0F4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44" name="Freeform 40">
                <a:extLst>
                  <a:ext uri="{FF2B5EF4-FFF2-40B4-BE49-F238E27FC236}">
                    <a16:creationId xmlns:a16="http://schemas.microsoft.com/office/drawing/2014/main" id="{F9ED07F8-6A7B-470A-A884-38089819B6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29301" y="3214688"/>
                <a:ext cx="23813" cy="28575"/>
              </a:xfrm>
              <a:custGeom>
                <a:avLst/>
                <a:gdLst>
                  <a:gd name="T0" fmla="*/ 69 w 131"/>
                  <a:gd name="T1" fmla="*/ 0 h 169"/>
                  <a:gd name="T2" fmla="*/ 88 w 131"/>
                  <a:gd name="T3" fmla="*/ 2 h 169"/>
                  <a:gd name="T4" fmla="*/ 102 w 131"/>
                  <a:gd name="T5" fmla="*/ 9 h 169"/>
                  <a:gd name="T6" fmla="*/ 114 w 131"/>
                  <a:gd name="T7" fmla="*/ 17 h 169"/>
                  <a:gd name="T8" fmla="*/ 123 w 131"/>
                  <a:gd name="T9" fmla="*/ 29 h 169"/>
                  <a:gd name="T10" fmla="*/ 129 w 131"/>
                  <a:gd name="T11" fmla="*/ 43 h 169"/>
                  <a:gd name="T12" fmla="*/ 131 w 131"/>
                  <a:gd name="T13" fmla="*/ 58 h 169"/>
                  <a:gd name="T14" fmla="*/ 129 w 131"/>
                  <a:gd name="T15" fmla="*/ 72 h 169"/>
                  <a:gd name="T16" fmla="*/ 114 w 131"/>
                  <a:gd name="T17" fmla="*/ 127 h 169"/>
                  <a:gd name="T18" fmla="*/ 109 w 131"/>
                  <a:gd name="T19" fmla="*/ 141 h 169"/>
                  <a:gd name="T20" fmla="*/ 99 w 131"/>
                  <a:gd name="T21" fmla="*/ 152 h 169"/>
                  <a:gd name="T22" fmla="*/ 87 w 131"/>
                  <a:gd name="T23" fmla="*/ 162 h 169"/>
                  <a:gd name="T24" fmla="*/ 73 w 131"/>
                  <a:gd name="T25" fmla="*/ 167 h 169"/>
                  <a:gd name="T26" fmla="*/ 58 w 131"/>
                  <a:gd name="T27" fmla="*/ 169 h 169"/>
                  <a:gd name="T28" fmla="*/ 51 w 131"/>
                  <a:gd name="T29" fmla="*/ 168 h 169"/>
                  <a:gd name="T30" fmla="*/ 43 w 131"/>
                  <a:gd name="T31" fmla="*/ 167 h 169"/>
                  <a:gd name="T32" fmla="*/ 26 w 131"/>
                  <a:gd name="T33" fmla="*/ 160 h 169"/>
                  <a:gd name="T34" fmla="*/ 13 w 131"/>
                  <a:gd name="T35" fmla="*/ 148 h 169"/>
                  <a:gd name="T36" fmla="*/ 5 w 131"/>
                  <a:gd name="T37" fmla="*/ 132 h 169"/>
                  <a:gd name="T38" fmla="*/ 0 w 131"/>
                  <a:gd name="T39" fmla="*/ 115 h 169"/>
                  <a:gd name="T40" fmla="*/ 2 w 131"/>
                  <a:gd name="T41" fmla="*/ 97 h 169"/>
                  <a:gd name="T42" fmla="*/ 17 w 131"/>
                  <a:gd name="T43" fmla="*/ 43 h 169"/>
                  <a:gd name="T44" fmla="*/ 25 w 131"/>
                  <a:gd name="T45" fmla="*/ 26 h 169"/>
                  <a:gd name="T46" fmla="*/ 37 w 131"/>
                  <a:gd name="T47" fmla="*/ 13 h 169"/>
                  <a:gd name="T48" fmla="*/ 52 w 131"/>
                  <a:gd name="T49" fmla="*/ 4 h 169"/>
                  <a:gd name="T50" fmla="*/ 69 w 131"/>
                  <a:gd name="T51" fmla="*/ 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31" h="169">
                    <a:moveTo>
                      <a:pt x="69" y="0"/>
                    </a:moveTo>
                    <a:lnTo>
                      <a:pt x="88" y="2"/>
                    </a:lnTo>
                    <a:lnTo>
                      <a:pt x="102" y="9"/>
                    </a:lnTo>
                    <a:lnTo>
                      <a:pt x="114" y="17"/>
                    </a:lnTo>
                    <a:lnTo>
                      <a:pt x="123" y="29"/>
                    </a:lnTo>
                    <a:lnTo>
                      <a:pt x="129" y="43"/>
                    </a:lnTo>
                    <a:lnTo>
                      <a:pt x="131" y="58"/>
                    </a:lnTo>
                    <a:lnTo>
                      <a:pt x="129" y="72"/>
                    </a:lnTo>
                    <a:lnTo>
                      <a:pt x="114" y="127"/>
                    </a:lnTo>
                    <a:lnTo>
                      <a:pt x="109" y="141"/>
                    </a:lnTo>
                    <a:lnTo>
                      <a:pt x="99" y="152"/>
                    </a:lnTo>
                    <a:lnTo>
                      <a:pt x="87" y="162"/>
                    </a:lnTo>
                    <a:lnTo>
                      <a:pt x="73" y="167"/>
                    </a:lnTo>
                    <a:lnTo>
                      <a:pt x="58" y="169"/>
                    </a:lnTo>
                    <a:lnTo>
                      <a:pt x="51" y="168"/>
                    </a:lnTo>
                    <a:lnTo>
                      <a:pt x="43" y="167"/>
                    </a:lnTo>
                    <a:lnTo>
                      <a:pt x="26" y="160"/>
                    </a:lnTo>
                    <a:lnTo>
                      <a:pt x="13" y="148"/>
                    </a:lnTo>
                    <a:lnTo>
                      <a:pt x="5" y="132"/>
                    </a:lnTo>
                    <a:lnTo>
                      <a:pt x="0" y="115"/>
                    </a:lnTo>
                    <a:lnTo>
                      <a:pt x="2" y="97"/>
                    </a:lnTo>
                    <a:lnTo>
                      <a:pt x="17" y="43"/>
                    </a:lnTo>
                    <a:lnTo>
                      <a:pt x="25" y="26"/>
                    </a:lnTo>
                    <a:lnTo>
                      <a:pt x="37" y="13"/>
                    </a:lnTo>
                    <a:lnTo>
                      <a:pt x="52" y="4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595F6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bg-BG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EFF0F4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45" name="Freeform 41">
                <a:extLst>
                  <a:ext uri="{FF2B5EF4-FFF2-40B4-BE49-F238E27FC236}">
                    <a16:creationId xmlns:a16="http://schemas.microsoft.com/office/drawing/2014/main" id="{B6BA2F4B-AEAC-48F1-B1C7-23146FAAD5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6288" y="3119438"/>
                <a:ext cx="22225" cy="28575"/>
              </a:xfrm>
              <a:custGeom>
                <a:avLst/>
                <a:gdLst>
                  <a:gd name="T0" fmla="*/ 68 w 130"/>
                  <a:gd name="T1" fmla="*/ 0 h 169"/>
                  <a:gd name="T2" fmla="*/ 87 w 130"/>
                  <a:gd name="T3" fmla="*/ 2 h 169"/>
                  <a:gd name="T4" fmla="*/ 101 w 130"/>
                  <a:gd name="T5" fmla="*/ 8 h 169"/>
                  <a:gd name="T6" fmla="*/ 112 w 130"/>
                  <a:gd name="T7" fmla="*/ 17 h 169"/>
                  <a:gd name="T8" fmla="*/ 122 w 130"/>
                  <a:gd name="T9" fmla="*/ 28 h 169"/>
                  <a:gd name="T10" fmla="*/ 127 w 130"/>
                  <a:gd name="T11" fmla="*/ 42 h 169"/>
                  <a:gd name="T12" fmla="*/ 130 w 130"/>
                  <a:gd name="T13" fmla="*/ 57 h 169"/>
                  <a:gd name="T14" fmla="*/ 127 w 130"/>
                  <a:gd name="T15" fmla="*/ 72 h 169"/>
                  <a:gd name="T16" fmla="*/ 112 w 130"/>
                  <a:gd name="T17" fmla="*/ 126 h 169"/>
                  <a:gd name="T18" fmla="*/ 107 w 130"/>
                  <a:gd name="T19" fmla="*/ 140 h 169"/>
                  <a:gd name="T20" fmla="*/ 97 w 130"/>
                  <a:gd name="T21" fmla="*/ 152 h 169"/>
                  <a:gd name="T22" fmla="*/ 86 w 130"/>
                  <a:gd name="T23" fmla="*/ 161 h 169"/>
                  <a:gd name="T24" fmla="*/ 73 w 130"/>
                  <a:gd name="T25" fmla="*/ 167 h 169"/>
                  <a:gd name="T26" fmla="*/ 58 w 130"/>
                  <a:gd name="T27" fmla="*/ 169 h 169"/>
                  <a:gd name="T28" fmla="*/ 50 w 130"/>
                  <a:gd name="T29" fmla="*/ 168 h 169"/>
                  <a:gd name="T30" fmla="*/ 43 w 130"/>
                  <a:gd name="T31" fmla="*/ 167 h 169"/>
                  <a:gd name="T32" fmla="*/ 27 w 130"/>
                  <a:gd name="T33" fmla="*/ 160 h 169"/>
                  <a:gd name="T34" fmla="*/ 16 w 130"/>
                  <a:gd name="T35" fmla="*/ 152 h 169"/>
                  <a:gd name="T36" fmla="*/ 7 w 130"/>
                  <a:gd name="T37" fmla="*/ 140 h 169"/>
                  <a:gd name="T38" fmla="*/ 2 w 130"/>
                  <a:gd name="T39" fmla="*/ 126 h 169"/>
                  <a:gd name="T40" fmla="*/ 0 w 130"/>
                  <a:gd name="T41" fmla="*/ 111 h 169"/>
                  <a:gd name="T42" fmla="*/ 2 w 130"/>
                  <a:gd name="T43" fmla="*/ 97 h 169"/>
                  <a:gd name="T44" fmla="*/ 16 w 130"/>
                  <a:gd name="T45" fmla="*/ 42 h 169"/>
                  <a:gd name="T46" fmla="*/ 23 w 130"/>
                  <a:gd name="T47" fmla="*/ 25 h 169"/>
                  <a:gd name="T48" fmla="*/ 35 w 130"/>
                  <a:gd name="T49" fmla="*/ 13 h 169"/>
                  <a:gd name="T50" fmla="*/ 51 w 130"/>
                  <a:gd name="T51" fmla="*/ 3 h 169"/>
                  <a:gd name="T52" fmla="*/ 68 w 130"/>
                  <a:gd name="T53" fmla="*/ 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30" h="169">
                    <a:moveTo>
                      <a:pt x="68" y="0"/>
                    </a:moveTo>
                    <a:lnTo>
                      <a:pt x="87" y="2"/>
                    </a:lnTo>
                    <a:lnTo>
                      <a:pt x="101" y="8"/>
                    </a:lnTo>
                    <a:lnTo>
                      <a:pt x="112" y="17"/>
                    </a:lnTo>
                    <a:lnTo>
                      <a:pt x="122" y="28"/>
                    </a:lnTo>
                    <a:lnTo>
                      <a:pt x="127" y="42"/>
                    </a:lnTo>
                    <a:lnTo>
                      <a:pt x="130" y="57"/>
                    </a:lnTo>
                    <a:lnTo>
                      <a:pt x="127" y="72"/>
                    </a:lnTo>
                    <a:lnTo>
                      <a:pt x="112" y="126"/>
                    </a:lnTo>
                    <a:lnTo>
                      <a:pt x="107" y="140"/>
                    </a:lnTo>
                    <a:lnTo>
                      <a:pt x="97" y="152"/>
                    </a:lnTo>
                    <a:lnTo>
                      <a:pt x="86" y="161"/>
                    </a:lnTo>
                    <a:lnTo>
                      <a:pt x="73" y="167"/>
                    </a:lnTo>
                    <a:lnTo>
                      <a:pt x="58" y="169"/>
                    </a:lnTo>
                    <a:lnTo>
                      <a:pt x="50" y="168"/>
                    </a:lnTo>
                    <a:lnTo>
                      <a:pt x="43" y="167"/>
                    </a:lnTo>
                    <a:lnTo>
                      <a:pt x="27" y="160"/>
                    </a:lnTo>
                    <a:lnTo>
                      <a:pt x="16" y="152"/>
                    </a:lnTo>
                    <a:lnTo>
                      <a:pt x="7" y="140"/>
                    </a:lnTo>
                    <a:lnTo>
                      <a:pt x="2" y="126"/>
                    </a:lnTo>
                    <a:lnTo>
                      <a:pt x="0" y="111"/>
                    </a:lnTo>
                    <a:lnTo>
                      <a:pt x="2" y="97"/>
                    </a:lnTo>
                    <a:lnTo>
                      <a:pt x="16" y="42"/>
                    </a:lnTo>
                    <a:lnTo>
                      <a:pt x="23" y="25"/>
                    </a:lnTo>
                    <a:lnTo>
                      <a:pt x="35" y="13"/>
                    </a:lnTo>
                    <a:lnTo>
                      <a:pt x="51" y="3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595F6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bg-BG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EFF0F4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46" name="Freeform 42">
                <a:extLst>
                  <a:ext uri="{FF2B5EF4-FFF2-40B4-BE49-F238E27FC236}">
                    <a16:creationId xmlns:a16="http://schemas.microsoft.com/office/drawing/2014/main" id="{72844DB8-F27F-4CF2-95FB-7771E75B3B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68988" y="3071813"/>
                <a:ext cx="22225" cy="28575"/>
              </a:xfrm>
              <a:custGeom>
                <a:avLst/>
                <a:gdLst>
                  <a:gd name="T0" fmla="*/ 68 w 130"/>
                  <a:gd name="T1" fmla="*/ 0 h 168"/>
                  <a:gd name="T2" fmla="*/ 87 w 130"/>
                  <a:gd name="T3" fmla="*/ 2 h 168"/>
                  <a:gd name="T4" fmla="*/ 102 w 130"/>
                  <a:gd name="T5" fmla="*/ 7 h 168"/>
                  <a:gd name="T6" fmla="*/ 114 w 130"/>
                  <a:gd name="T7" fmla="*/ 17 h 168"/>
                  <a:gd name="T8" fmla="*/ 122 w 130"/>
                  <a:gd name="T9" fmla="*/ 28 h 168"/>
                  <a:gd name="T10" fmla="*/ 128 w 130"/>
                  <a:gd name="T11" fmla="*/ 41 h 168"/>
                  <a:gd name="T12" fmla="*/ 130 w 130"/>
                  <a:gd name="T13" fmla="*/ 56 h 168"/>
                  <a:gd name="T14" fmla="*/ 128 w 130"/>
                  <a:gd name="T15" fmla="*/ 72 h 168"/>
                  <a:gd name="T16" fmla="*/ 114 w 130"/>
                  <a:gd name="T17" fmla="*/ 125 h 168"/>
                  <a:gd name="T18" fmla="*/ 107 w 130"/>
                  <a:gd name="T19" fmla="*/ 140 h 168"/>
                  <a:gd name="T20" fmla="*/ 97 w 130"/>
                  <a:gd name="T21" fmla="*/ 152 h 168"/>
                  <a:gd name="T22" fmla="*/ 86 w 130"/>
                  <a:gd name="T23" fmla="*/ 160 h 168"/>
                  <a:gd name="T24" fmla="*/ 73 w 130"/>
                  <a:gd name="T25" fmla="*/ 166 h 168"/>
                  <a:gd name="T26" fmla="*/ 58 w 130"/>
                  <a:gd name="T27" fmla="*/ 168 h 168"/>
                  <a:gd name="T28" fmla="*/ 50 w 130"/>
                  <a:gd name="T29" fmla="*/ 168 h 168"/>
                  <a:gd name="T30" fmla="*/ 43 w 130"/>
                  <a:gd name="T31" fmla="*/ 167 h 168"/>
                  <a:gd name="T32" fmla="*/ 28 w 130"/>
                  <a:gd name="T33" fmla="*/ 160 h 168"/>
                  <a:gd name="T34" fmla="*/ 16 w 130"/>
                  <a:gd name="T35" fmla="*/ 151 h 168"/>
                  <a:gd name="T36" fmla="*/ 7 w 130"/>
                  <a:gd name="T37" fmla="*/ 139 h 168"/>
                  <a:gd name="T38" fmla="*/ 2 w 130"/>
                  <a:gd name="T39" fmla="*/ 126 h 168"/>
                  <a:gd name="T40" fmla="*/ 0 w 130"/>
                  <a:gd name="T41" fmla="*/ 111 h 168"/>
                  <a:gd name="T42" fmla="*/ 2 w 130"/>
                  <a:gd name="T43" fmla="*/ 96 h 168"/>
                  <a:gd name="T44" fmla="*/ 16 w 130"/>
                  <a:gd name="T45" fmla="*/ 42 h 168"/>
                  <a:gd name="T46" fmla="*/ 23 w 130"/>
                  <a:gd name="T47" fmla="*/ 25 h 168"/>
                  <a:gd name="T48" fmla="*/ 36 w 130"/>
                  <a:gd name="T49" fmla="*/ 12 h 168"/>
                  <a:gd name="T50" fmla="*/ 51 w 130"/>
                  <a:gd name="T51" fmla="*/ 3 h 168"/>
                  <a:gd name="T52" fmla="*/ 68 w 130"/>
                  <a:gd name="T53" fmla="*/ 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30" h="168">
                    <a:moveTo>
                      <a:pt x="68" y="0"/>
                    </a:moveTo>
                    <a:lnTo>
                      <a:pt x="87" y="2"/>
                    </a:lnTo>
                    <a:lnTo>
                      <a:pt x="102" y="7"/>
                    </a:lnTo>
                    <a:lnTo>
                      <a:pt x="114" y="17"/>
                    </a:lnTo>
                    <a:lnTo>
                      <a:pt x="122" y="28"/>
                    </a:lnTo>
                    <a:lnTo>
                      <a:pt x="128" y="41"/>
                    </a:lnTo>
                    <a:lnTo>
                      <a:pt x="130" y="56"/>
                    </a:lnTo>
                    <a:lnTo>
                      <a:pt x="128" y="72"/>
                    </a:lnTo>
                    <a:lnTo>
                      <a:pt x="114" y="125"/>
                    </a:lnTo>
                    <a:lnTo>
                      <a:pt x="107" y="140"/>
                    </a:lnTo>
                    <a:lnTo>
                      <a:pt x="97" y="152"/>
                    </a:lnTo>
                    <a:lnTo>
                      <a:pt x="86" y="160"/>
                    </a:lnTo>
                    <a:lnTo>
                      <a:pt x="73" y="166"/>
                    </a:lnTo>
                    <a:lnTo>
                      <a:pt x="58" y="168"/>
                    </a:lnTo>
                    <a:lnTo>
                      <a:pt x="50" y="168"/>
                    </a:lnTo>
                    <a:lnTo>
                      <a:pt x="43" y="167"/>
                    </a:lnTo>
                    <a:lnTo>
                      <a:pt x="28" y="160"/>
                    </a:lnTo>
                    <a:lnTo>
                      <a:pt x="16" y="151"/>
                    </a:lnTo>
                    <a:lnTo>
                      <a:pt x="7" y="139"/>
                    </a:lnTo>
                    <a:lnTo>
                      <a:pt x="2" y="126"/>
                    </a:lnTo>
                    <a:lnTo>
                      <a:pt x="0" y="111"/>
                    </a:lnTo>
                    <a:lnTo>
                      <a:pt x="2" y="96"/>
                    </a:lnTo>
                    <a:lnTo>
                      <a:pt x="16" y="42"/>
                    </a:lnTo>
                    <a:lnTo>
                      <a:pt x="23" y="25"/>
                    </a:lnTo>
                    <a:lnTo>
                      <a:pt x="36" y="12"/>
                    </a:lnTo>
                    <a:lnTo>
                      <a:pt x="51" y="3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595F6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bg-BG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EFF0F4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47" name="组合 146">
            <a:extLst>
              <a:ext uri="{FF2B5EF4-FFF2-40B4-BE49-F238E27FC236}">
                <a16:creationId xmlns:a16="http://schemas.microsoft.com/office/drawing/2014/main" id="{DD306D57-72ED-4810-B4E0-BB430431F6CD}"/>
              </a:ext>
            </a:extLst>
          </p:cNvPr>
          <p:cNvGrpSpPr/>
          <p:nvPr/>
        </p:nvGrpSpPr>
        <p:grpSpPr>
          <a:xfrm>
            <a:off x="8812910" y="4573476"/>
            <a:ext cx="756000" cy="756000"/>
            <a:chOff x="3601073" y="4272088"/>
            <a:chExt cx="756000" cy="756000"/>
          </a:xfrm>
        </p:grpSpPr>
        <p:sp>
          <p:nvSpPr>
            <p:cNvPr id="148" name="Oval 26">
              <a:extLst>
                <a:ext uri="{FF2B5EF4-FFF2-40B4-BE49-F238E27FC236}">
                  <a16:creationId xmlns:a16="http://schemas.microsoft.com/office/drawing/2014/main" id="{928747FF-9F47-4233-8427-C327EE89CEA3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3601073" y="4272088"/>
              <a:ext cx="756000" cy="756000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0" dist="190500" dir="5400000" algn="tl" rotWithShape="0">
                <a:srgbClr val="222328">
                  <a:alpha val="5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g-BG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149" name="Group 82">
              <a:extLst>
                <a:ext uri="{FF2B5EF4-FFF2-40B4-BE49-F238E27FC236}">
                  <a16:creationId xmlns:a16="http://schemas.microsoft.com/office/drawing/2014/main" id="{72F15169-45F1-44F8-9650-F0949B42032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849247" y="4534602"/>
              <a:ext cx="252000" cy="252000"/>
              <a:chOff x="5319713" y="3014663"/>
              <a:chExt cx="609600" cy="609600"/>
            </a:xfrm>
            <a:solidFill>
              <a:srgbClr val="FFFFFF"/>
            </a:solidFill>
          </p:grpSpPr>
          <p:sp>
            <p:nvSpPr>
              <p:cNvPr id="150" name="Freeform 47">
                <a:extLst>
                  <a:ext uri="{FF2B5EF4-FFF2-40B4-BE49-F238E27FC236}">
                    <a16:creationId xmlns:a16="http://schemas.microsoft.com/office/drawing/2014/main" id="{7C94430C-FBA1-4680-853C-5787BDAD180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776913" y="3238501"/>
                <a:ext cx="101600" cy="101600"/>
              </a:xfrm>
              <a:custGeom>
                <a:avLst/>
                <a:gdLst>
                  <a:gd name="T0" fmla="*/ 257 w 576"/>
                  <a:gd name="T1" fmla="*/ 119 h 576"/>
                  <a:gd name="T2" fmla="*/ 201 w 576"/>
                  <a:gd name="T3" fmla="*/ 139 h 576"/>
                  <a:gd name="T4" fmla="*/ 156 w 576"/>
                  <a:gd name="T5" fmla="*/ 177 h 576"/>
                  <a:gd name="T6" fmla="*/ 126 w 576"/>
                  <a:gd name="T7" fmla="*/ 229 h 576"/>
                  <a:gd name="T8" fmla="*/ 115 w 576"/>
                  <a:gd name="T9" fmla="*/ 288 h 576"/>
                  <a:gd name="T10" fmla="*/ 126 w 576"/>
                  <a:gd name="T11" fmla="*/ 349 h 576"/>
                  <a:gd name="T12" fmla="*/ 156 w 576"/>
                  <a:gd name="T13" fmla="*/ 399 h 576"/>
                  <a:gd name="T14" fmla="*/ 201 w 576"/>
                  <a:gd name="T15" fmla="*/ 437 h 576"/>
                  <a:gd name="T16" fmla="*/ 257 w 576"/>
                  <a:gd name="T17" fmla="*/ 458 h 576"/>
                  <a:gd name="T18" fmla="*/ 319 w 576"/>
                  <a:gd name="T19" fmla="*/ 458 h 576"/>
                  <a:gd name="T20" fmla="*/ 375 w 576"/>
                  <a:gd name="T21" fmla="*/ 437 h 576"/>
                  <a:gd name="T22" fmla="*/ 420 w 576"/>
                  <a:gd name="T23" fmla="*/ 399 h 576"/>
                  <a:gd name="T24" fmla="*/ 450 w 576"/>
                  <a:gd name="T25" fmla="*/ 349 h 576"/>
                  <a:gd name="T26" fmla="*/ 461 w 576"/>
                  <a:gd name="T27" fmla="*/ 288 h 576"/>
                  <a:gd name="T28" fmla="*/ 450 w 576"/>
                  <a:gd name="T29" fmla="*/ 229 h 576"/>
                  <a:gd name="T30" fmla="*/ 420 w 576"/>
                  <a:gd name="T31" fmla="*/ 177 h 576"/>
                  <a:gd name="T32" fmla="*/ 375 w 576"/>
                  <a:gd name="T33" fmla="*/ 139 h 576"/>
                  <a:gd name="T34" fmla="*/ 319 w 576"/>
                  <a:gd name="T35" fmla="*/ 119 h 576"/>
                  <a:gd name="T36" fmla="*/ 288 w 576"/>
                  <a:gd name="T37" fmla="*/ 0 h 576"/>
                  <a:gd name="T38" fmla="*/ 371 w 576"/>
                  <a:gd name="T39" fmla="*/ 13 h 576"/>
                  <a:gd name="T40" fmla="*/ 445 w 576"/>
                  <a:gd name="T41" fmla="*/ 46 h 576"/>
                  <a:gd name="T42" fmla="*/ 505 w 576"/>
                  <a:gd name="T43" fmla="*/ 100 h 576"/>
                  <a:gd name="T44" fmla="*/ 549 w 576"/>
                  <a:gd name="T45" fmla="*/ 167 h 576"/>
                  <a:gd name="T46" fmla="*/ 573 w 576"/>
                  <a:gd name="T47" fmla="*/ 246 h 576"/>
                  <a:gd name="T48" fmla="*/ 573 w 576"/>
                  <a:gd name="T49" fmla="*/ 331 h 576"/>
                  <a:gd name="T50" fmla="*/ 549 w 576"/>
                  <a:gd name="T51" fmla="*/ 410 h 576"/>
                  <a:gd name="T52" fmla="*/ 505 w 576"/>
                  <a:gd name="T53" fmla="*/ 477 h 576"/>
                  <a:gd name="T54" fmla="*/ 445 w 576"/>
                  <a:gd name="T55" fmla="*/ 530 h 576"/>
                  <a:gd name="T56" fmla="*/ 371 w 576"/>
                  <a:gd name="T57" fmla="*/ 564 h 576"/>
                  <a:gd name="T58" fmla="*/ 288 w 576"/>
                  <a:gd name="T59" fmla="*/ 576 h 576"/>
                  <a:gd name="T60" fmla="*/ 205 w 576"/>
                  <a:gd name="T61" fmla="*/ 564 h 576"/>
                  <a:gd name="T62" fmla="*/ 131 w 576"/>
                  <a:gd name="T63" fmla="*/ 530 h 576"/>
                  <a:gd name="T64" fmla="*/ 71 w 576"/>
                  <a:gd name="T65" fmla="*/ 477 h 576"/>
                  <a:gd name="T66" fmla="*/ 27 w 576"/>
                  <a:gd name="T67" fmla="*/ 410 h 576"/>
                  <a:gd name="T68" fmla="*/ 3 w 576"/>
                  <a:gd name="T69" fmla="*/ 331 h 576"/>
                  <a:gd name="T70" fmla="*/ 3 w 576"/>
                  <a:gd name="T71" fmla="*/ 246 h 576"/>
                  <a:gd name="T72" fmla="*/ 27 w 576"/>
                  <a:gd name="T73" fmla="*/ 167 h 576"/>
                  <a:gd name="T74" fmla="*/ 71 w 576"/>
                  <a:gd name="T75" fmla="*/ 100 h 576"/>
                  <a:gd name="T76" fmla="*/ 131 w 576"/>
                  <a:gd name="T77" fmla="*/ 46 h 576"/>
                  <a:gd name="T78" fmla="*/ 205 w 576"/>
                  <a:gd name="T79" fmla="*/ 13 h 576"/>
                  <a:gd name="T80" fmla="*/ 288 w 576"/>
                  <a:gd name="T81" fmla="*/ 0 h 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576" h="576">
                    <a:moveTo>
                      <a:pt x="288" y="115"/>
                    </a:moveTo>
                    <a:lnTo>
                      <a:pt x="257" y="119"/>
                    </a:lnTo>
                    <a:lnTo>
                      <a:pt x="227" y="126"/>
                    </a:lnTo>
                    <a:lnTo>
                      <a:pt x="201" y="139"/>
                    </a:lnTo>
                    <a:lnTo>
                      <a:pt x="177" y="156"/>
                    </a:lnTo>
                    <a:lnTo>
                      <a:pt x="156" y="177"/>
                    </a:lnTo>
                    <a:lnTo>
                      <a:pt x="139" y="201"/>
                    </a:lnTo>
                    <a:lnTo>
                      <a:pt x="126" y="229"/>
                    </a:lnTo>
                    <a:lnTo>
                      <a:pt x="118" y="257"/>
                    </a:lnTo>
                    <a:lnTo>
                      <a:pt x="115" y="288"/>
                    </a:lnTo>
                    <a:lnTo>
                      <a:pt x="118" y="320"/>
                    </a:lnTo>
                    <a:lnTo>
                      <a:pt x="126" y="349"/>
                    </a:lnTo>
                    <a:lnTo>
                      <a:pt x="139" y="375"/>
                    </a:lnTo>
                    <a:lnTo>
                      <a:pt x="156" y="399"/>
                    </a:lnTo>
                    <a:lnTo>
                      <a:pt x="177" y="420"/>
                    </a:lnTo>
                    <a:lnTo>
                      <a:pt x="201" y="437"/>
                    </a:lnTo>
                    <a:lnTo>
                      <a:pt x="227" y="451"/>
                    </a:lnTo>
                    <a:lnTo>
                      <a:pt x="257" y="458"/>
                    </a:lnTo>
                    <a:lnTo>
                      <a:pt x="288" y="461"/>
                    </a:lnTo>
                    <a:lnTo>
                      <a:pt x="319" y="458"/>
                    </a:lnTo>
                    <a:lnTo>
                      <a:pt x="349" y="451"/>
                    </a:lnTo>
                    <a:lnTo>
                      <a:pt x="375" y="437"/>
                    </a:lnTo>
                    <a:lnTo>
                      <a:pt x="399" y="420"/>
                    </a:lnTo>
                    <a:lnTo>
                      <a:pt x="420" y="399"/>
                    </a:lnTo>
                    <a:lnTo>
                      <a:pt x="437" y="375"/>
                    </a:lnTo>
                    <a:lnTo>
                      <a:pt x="450" y="349"/>
                    </a:lnTo>
                    <a:lnTo>
                      <a:pt x="458" y="320"/>
                    </a:lnTo>
                    <a:lnTo>
                      <a:pt x="461" y="288"/>
                    </a:lnTo>
                    <a:lnTo>
                      <a:pt x="458" y="257"/>
                    </a:lnTo>
                    <a:lnTo>
                      <a:pt x="450" y="229"/>
                    </a:lnTo>
                    <a:lnTo>
                      <a:pt x="437" y="201"/>
                    </a:lnTo>
                    <a:lnTo>
                      <a:pt x="420" y="177"/>
                    </a:lnTo>
                    <a:lnTo>
                      <a:pt x="399" y="156"/>
                    </a:lnTo>
                    <a:lnTo>
                      <a:pt x="375" y="139"/>
                    </a:lnTo>
                    <a:lnTo>
                      <a:pt x="349" y="126"/>
                    </a:lnTo>
                    <a:lnTo>
                      <a:pt x="319" y="119"/>
                    </a:lnTo>
                    <a:lnTo>
                      <a:pt x="288" y="115"/>
                    </a:lnTo>
                    <a:close/>
                    <a:moveTo>
                      <a:pt x="288" y="0"/>
                    </a:moveTo>
                    <a:lnTo>
                      <a:pt x="331" y="3"/>
                    </a:lnTo>
                    <a:lnTo>
                      <a:pt x="371" y="13"/>
                    </a:lnTo>
                    <a:lnTo>
                      <a:pt x="409" y="27"/>
                    </a:lnTo>
                    <a:lnTo>
                      <a:pt x="445" y="46"/>
                    </a:lnTo>
                    <a:lnTo>
                      <a:pt x="477" y="71"/>
                    </a:lnTo>
                    <a:lnTo>
                      <a:pt x="505" y="100"/>
                    </a:lnTo>
                    <a:lnTo>
                      <a:pt x="530" y="131"/>
                    </a:lnTo>
                    <a:lnTo>
                      <a:pt x="549" y="167"/>
                    </a:lnTo>
                    <a:lnTo>
                      <a:pt x="563" y="205"/>
                    </a:lnTo>
                    <a:lnTo>
                      <a:pt x="573" y="246"/>
                    </a:lnTo>
                    <a:lnTo>
                      <a:pt x="576" y="288"/>
                    </a:lnTo>
                    <a:lnTo>
                      <a:pt x="573" y="331"/>
                    </a:lnTo>
                    <a:lnTo>
                      <a:pt x="563" y="371"/>
                    </a:lnTo>
                    <a:lnTo>
                      <a:pt x="549" y="410"/>
                    </a:lnTo>
                    <a:lnTo>
                      <a:pt x="530" y="445"/>
                    </a:lnTo>
                    <a:lnTo>
                      <a:pt x="505" y="477"/>
                    </a:lnTo>
                    <a:lnTo>
                      <a:pt x="477" y="506"/>
                    </a:lnTo>
                    <a:lnTo>
                      <a:pt x="445" y="530"/>
                    </a:lnTo>
                    <a:lnTo>
                      <a:pt x="409" y="550"/>
                    </a:lnTo>
                    <a:lnTo>
                      <a:pt x="371" y="564"/>
                    </a:lnTo>
                    <a:lnTo>
                      <a:pt x="331" y="573"/>
                    </a:lnTo>
                    <a:lnTo>
                      <a:pt x="288" y="576"/>
                    </a:lnTo>
                    <a:lnTo>
                      <a:pt x="245" y="573"/>
                    </a:lnTo>
                    <a:lnTo>
                      <a:pt x="205" y="564"/>
                    </a:lnTo>
                    <a:lnTo>
                      <a:pt x="167" y="550"/>
                    </a:lnTo>
                    <a:lnTo>
                      <a:pt x="131" y="530"/>
                    </a:lnTo>
                    <a:lnTo>
                      <a:pt x="99" y="506"/>
                    </a:lnTo>
                    <a:lnTo>
                      <a:pt x="71" y="477"/>
                    </a:lnTo>
                    <a:lnTo>
                      <a:pt x="46" y="445"/>
                    </a:lnTo>
                    <a:lnTo>
                      <a:pt x="27" y="410"/>
                    </a:lnTo>
                    <a:lnTo>
                      <a:pt x="13" y="371"/>
                    </a:lnTo>
                    <a:lnTo>
                      <a:pt x="3" y="331"/>
                    </a:lnTo>
                    <a:lnTo>
                      <a:pt x="0" y="288"/>
                    </a:lnTo>
                    <a:lnTo>
                      <a:pt x="3" y="246"/>
                    </a:lnTo>
                    <a:lnTo>
                      <a:pt x="13" y="205"/>
                    </a:lnTo>
                    <a:lnTo>
                      <a:pt x="27" y="167"/>
                    </a:lnTo>
                    <a:lnTo>
                      <a:pt x="46" y="131"/>
                    </a:lnTo>
                    <a:lnTo>
                      <a:pt x="71" y="100"/>
                    </a:lnTo>
                    <a:lnTo>
                      <a:pt x="99" y="71"/>
                    </a:lnTo>
                    <a:lnTo>
                      <a:pt x="131" y="46"/>
                    </a:lnTo>
                    <a:lnTo>
                      <a:pt x="167" y="27"/>
                    </a:lnTo>
                    <a:lnTo>
                      <a:pt x="205" y="13"/>
                    </a:lnTo>
                    <a:lnTo>
                      <a:pt x="245" y="3"/>
                    </a:lnTo>
                    <a:lnTo>
                      <a:pt x="28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bg-BG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EFF0F4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51" name="Freeform 48">
                <a:extLst>
                  <a:ext uri="{FF2B5EF4-FFF2-40B4-BE49-F238E27FC236}">
                    <a16:creationId xmlns:a16="http://schemas.microsoft.com/office/drawing/2014/main" id="{524797FC-CEB0-400B-88CB-3E90DFB57C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92751" y="3451226"/>
                <a:ext cx="263525" cy="20638"/>
              </a:xfrm>
              <a:custGeom>
                <a:avLst/>
                <a:gdLst>
                  <a:gd name="T0" fmla="*/ 58 w 1498"/>
                  <a:gd name="T1" fmla="*/ 0 h 115"/>
                  <a:gd name="T2" fmla="*/ 1440 w 1498"/>
                  <a:gd name="T3" fmla="*/ 0 h 115"/>
                  <a:gd name="T4" fmla="*/ 1458 w 1498"/>
                  <a:gd name="T5" fmla="*/ 3 h 115"/>
                  <a:gd name="T6" fmla="*/ 1474 w 1498"/>
                  <a:gd name="T7" fmla="*/ 11 h 115"/>
                  <a:gd name="T8" fmla="*/ 1486 w 1498"/>
                  <a:gd name="T9" fmla="*/ 23 h 115"/>
                  <a:gd name="T10" fmla="*/ 1495 w 1498"/>
                  <a:gd name="T11" fmla="*/ 40 h 115"/>
                  <a:gd name="T12" fmla="*/ 1498 w 1498"/>
                  <a:gd name="T13" fmla="*/ 57 h 115"/>
                  <a:gd name="T14" fmla="*/ 1495 w 1498"/>
                  <a:gd name="T15" fmla="*/ 75 h 115"/>
                  <a:gd name="T16" fmla="*/ 1486 w 1498"/>
                  <a:gd name="T17" fmla="*/ 91 h 115"/>
                  <a:gd name="T18" fmla="*/ 1474 w 1498"/>
                  <a:gd name="T19" fmla="*/ 103 h 115"/>
                  <a:gd name="T20" fmla="*/ 1458 w 1498"/>
                  <a:gd name="T21" fmla="*/ 112 h 115"/>
                  <a:gd name="T22" fmla="*/ 1440 w 1498"/>
                  <a:gd name="T23" fmla="*/ 115 h 115"/>
                  <a:gd name="T24" fmla="*/ 58 w 1498"/>
                  <a:gd name="T25" fmla="*/ 115 h 115"/>
                  <a:gd name="T26" fmla="*/ 40 w 1498"/>
                  <a:gd name="T27" fmla="*/ 112 h 115"/>
                  <a:gd name="T28" fmla="*/ 24 w 1498"/>
                  <a:gd name="T29" fmla="*/ 103 h 115"/>
                  <a:gd name="T30" fmla="*/ 12 w 1498"/>
                  <a:gd name="T31" fmla="*/ 91 h 115"/>
                  <a:gd name="T32" fmla="*/ 3 w 1498"/>
                  <a:gd name="T33" fmla="*/ 75 h 115"/>
                  <a:gd name="T34" fmla="*/ 0 w 1498"/>
                  <a:gd name="T35" fmla="*/ 57 h 115"/>
                  <a:gd name="T36" fmla="*/ 3 w 1498"/>
                  <a:gd name="T37" fmla="*/ 40 h 115"/>
                  <a:gd name="T38" fmla="*/ 12 w 1498"/>
                  <a:gd name="T39" fmla="*/ 23 h 115"/>
                  <a:gd name="T40" fmla="*/ 24 w 1498"/>
                  <a:gd name="T41" fmla="*/ 11 h 115"/>
                  <a:gd name="T42" fmla="*/ 40 w 1498"/>
                  <a:gd name="T43" fmla="*/ 3 h 115"/>
                  <a:gd name="T44" fmla="*/ 58 w 1498"/>
                  <a:gd name="T45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98" h="115">
                    <a:moveTo>
                      <a:pt x="58" y="0"/>
                    </a:moveTo>
                    <a:lnTo>
                      <a:pt x="1440" y="0"/>
                    </a:lnTo>
                    <a:lnTo>
                      <a:pt x="1458" y="3"/>
                    </a:lnTo>
                    <a:lnTo>
                      <a:pt x="1474" y="11"/>
                    </a:lnTo>
                    <a:lnTo>
                      <a:pt x="1486" y="23"/>
                    </a:lnTo>
                    <a:lnTo>
                      <a:pt x="1495" y="40"/>
                    </a:lnTo>
                    <a:lnTo>
                      <a:pt x="1498" y="57"/>
                    </a:lnTo>
                    <a:lnTo>
                      <a:pt x="1495" y="75"/>
                    </a:lnTo>
                    <a:lnTo>
                      <a:pt x="1486" y="91"/>
                    </a:lnTo>
                    <a:lnTo>
                      <a:pt x="1474" y="103"/>
                    </a:lnTo>
                    <a:lnTo>
                      <a:pt x="1458" y="112"/>
                    </a:lnTo>
                    <a:lnTo>
                      <a:pt x="1440" y="115"/>
                    </a:lnTo>
                    <a:lnTo>
                      <a:pt x="58" y="115"/>
                    </a:lnTo>
                    <a:lnTo>
                      <a:pt x="40" y="112"/>
                    </a:lnTo>
                    <a:lnTo>
                      <a:pt x="24" y="103"/>
                    </a:lnTo>
                    <a:lnTo>
                      <a:pt x="12" y="91"/>
                    </a:lnTo>
                    <a:lnTo>
                      <a:pt x="3" y="75"/>
                    </a:lnTo>
                    <a:lnTo>
                      <a:pt x="0" y="57"/>
                    </a:lnTo>
                    <a:lnTo>
                      <a:pt x="3" y="40"/>
                    </a:lnTo>
                    <a:lnTo>
                      <a:pt x="12" y="23"/>
                    </a:lnTo>
                    <a:lnTo>
                      <a:pt x="24" y="11"/>
                    </a:lnTo>
                    <a:lnTo>
                      <a:pt x="40" y="3"/>
                    </a:lnTo>
                    <a:lnTo>
                      <a:pt x="5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bg-BG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EFF0F4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52" name="Freeform 49">
                <a:extLst>
                  <a:ext uri="{FF2B5EF4-FFF2-40B4-BE49-F238E27FC236}">
                    <a16:creationId xmlns:a16="http://schemas.microsoft.com/office/drawing/2014/main" id="{F60E1F05-8759-4C29-811F-5FA48A830A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92751" y="3502026"/>
                <a:ext cx="263525" cy="20638"/>
              </a:xfrm>
              <a:custGeom>
                <a:avLst/>
                <a:gdLst>
                  <a:gd name="T0" fmla="*/ 58 w 1498"/>
                  <a:gd name="T1" fmla="*/ 0 h 115"/>
                  <a:gd name="T2" fmla="*/ 1440 w 1498"/>
                  <a:gd name="T3" fmla="*/ 0 h 115"/>
                  <a:gd name="T4" fmla="*/ 1458 w 1498"/>
                  <a:gd name="T5" fmla="*/ 3 h 115"/>
                  <a:gd name="T6" fmla="*/ 1474 w 1498"/>
                  <a:gd name="T7" fmla="*/ 11 h 115"/>
                  <a:gd name="T8" fmla="*/ 1486 w 1498"/>
                  <a:gd name="T9" fmla="*/ 23 h 115"/>
                  <a:gd name="T10" fmla="*/ 1495 w 1498"/>
                  <a:gd name="T11" fmla="*/ 40 h 115"/>
                  <a:gd name="T12" fmla="*/ 1498 w 1498"/>
                  <a:gd name="T13" fmla="*/ 57 h 115"/>
                  <a:gd name="T14" fmla="*/ 1495 w 1498"/>
                  <a:gd name="T15" fmla="*/ 75 h 115"/>
                  <a:gd name="T16" fmla="*/ 1486 w 1498"/>
                  <a:gd name="T17" fmla="*/ 91 h 115"/>
                  <a:gd name="T18" fmla="*/ 1474 w 1498"/>
                  <a:gd name="T19" fmla="*/ 103 h 115"/>
                  <a:gd name="T20" fmla="*/ 1458 w 1498"/>
                  <a:gd name="T21" fmla="*/ 112 h 115"/>
                  <a:gd name="T22" fmla="*/ 1440 w 1498"/>
                  <a:gd name="T23" fmla="*/ 115 h 115"/>
                  <a:gd name="T24" fmla="*/ 58 w 1498"/>
                  <a:gd name="T25" fmla="*/ 115 h 115"/>
                  <a:gd name="T26" fmla="*/ 40 w 1498"/>
                  <a:gd name="T27" fmla="*/ 112 h 115"/>
                  <a:gd name="T28" fmla="*/ 24 w 1498"/>
                  <a:gd name="T29" fmla="*/ 103 h 115"/>
                  <a:gd name="T30" fmla="*/ 12 w 1498"/>
                  <a:gd name="T31" fmla="*/ 91 h 115"/>
                  <a:gd name="T32" fmla="*/ 3 w 1498"/>
                  <a:gd name="T33" fmla="*/ 75 h 115"/>
                  <a:gd name="T34" fmla="*/ 0 w 1498"/>
                  <a:gd name="T35" fmla="*/ 57 h 115"/>
                  <a:gd name="T36" fmla="*/ 3 w 1498"/>
                  <a:gd name="T37" fmla="*/ 40 h 115"/>
                  <a:gd name="T38" fmla="*/ 12 w 1498"/>
                  <a:gd name="T39" fmla="*/ 23 h 115"/>
                  <a:gd name="T40" fmla="*/ 24 w 1498"/>
                  <a:gd name="T41" fmla="*/ 11 h 115"/>
                  <a:gd name="T42" fmla="*/ 40 w 1498"/>
                  <a:gd name="T43" fmla="*/ 3 h 115"/>
                  <a:gd name="T44" fmla="*/ 58 w 1498"/>
                  <a:gd name="T45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98" h="115">
                    <a:moveTo>
                      <a:pt x="58" y="0"/>
                    </a:moveTo>
                    <a:lnTo>
                      <a:pt x="1440" y="0"/>
                    </a:lnTo>
                    <a:lnTo>
                      <a:pt x="1458" y="3"/>
                    </a:lnTo>
                    <a:lnTo>
                      <a:pt x="1474" y="11"/>
                    </a:lnTo>
                    <a:lnTo>
                      <a:pt x="1486" y="23"/>
                    </a:lnTo>
                    <a:lnTo>
                      <a:pt x="1495" y="40"/>
                    </a:lnTo>
                    <a:lnTo>
                      <a:pt x="1498" y="57"/>
                    </a:lnTo>
                    <a:lnTo>
                      <a:pt x="1495" y="75"/>
                    </a:lnTo>
                    <a:lnTo>
                      <a:pt x="1486" y="91"/>
                    </a:lnTo>
                    <a:lnTo>
                      <a:pt x="1474" y="103"/>
                    </a:lnTo>
                    <a:lnTo>
                      <a:pt x="1458" y="112"/>
                    </a:lnTo>
                    <a:lnTo>
                      <a:pt x="1440" y="115"/>
                    </a:lnTo>
                    <a:lnTo>
                      <a:pt x="58" y="115"/>
                    </a:lnTo>
                    <a:lnTo>
                      <a:pt x="40" y="112"/>
                    </a:lnTo>
                    <a:lnTo>
                      <a:pt x="24" y="103"/>
                    </a:lnTo>
                    <a:lnTo>
                      <a:pt x="12" y="91"/>
                    </a:lnTo>
                    <a:lnTo>
                      <a:pt x="3" y="75"/>
                    </a:lnTo>
                    <a:lnTo>
                      <a:pt x="0" y="57"/>
                    </a:lnTo>
                    <a:lnTo>
                      <a:pt x="3" y="40"/>
                    </a:lnTo>
                    <a:lnTo>
                      <a:pt x="12" y="23"/>
                    </a:lnTo>
                    <a:lnTo>
                      <a:pt x="24" y="11"/>
                    </a:lnTo>
                    <a:lnTo>
                      <a:pt x="40" y="3"/>
                    </a:lnTo>
                    <a:lnTo>
                      <a:pt x="5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bg-BG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EFF0F4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53" name="Freeform 50">
                <a:extLst>
                  <a:ext uri="{FF2B5EF4-FFF2-40B4-BE49-F238E27FC236}">
                    <a16:creationId xmlns:a16="http://schemas.microsoft.com/office/drawing/2014/main" id="{8B1B9790-A10E-49C5-BDB8-B68750606DD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319713" y="3014663"/>
                <a:ext cx="609600" cy="609600"/>
              </a:xfrm>
              <a:custGeom>
                <a:avLst/>
                <a:gdLst>
                  <a:gd name="T0" fmla="*/ 2938 w 3456"/>
                  <a:gd name="T1" fmla="*/ 2995 h 3456"/>
                  <a:gd name="T2" fmla="*/ 2995 w 3456"/>
                  <a:gd name="T3" fmla="*/ 2592 h 3456"/>
                  <a:gd name="T4" fmla="*/ 3007 w 3456"/>
                  <a:gd name="T5" fmla="*/ 2558 h 3456"/>
                  <a:gd name="T6" fmla="*/ 3035 w 3456"/>
                  <a:gd name="T7" fmla="*/ 2538 h 3456"/>
                  <a:gd name="T8" fmla="*/ 3071 w 3456"/>
                  <a:gd name="T9" fmla="*/ 2538 h 3456"/>
                  <a:gd name="T10" fmla="*/ 3099 w 3456"/>
                  <a:gd name="T11" fmla="*/ 2558 h 3456"/>
                  <a:gd name="T12" fmla="*/ 3110 w 3456"/>
                  <a:gd name="T13" fmla="*/ 2592 h 3456"/>
                  <a:gd name="T14" fmla="*/ 3341 w 3456"/>
                  <a:gd name="T15" fmla="*/ 2822 h 3456"/>
                  <a:gd name="T16" fmla="*/ 2938 w 3456"/>
                  <a:gd name="T17" fmla="*/ 2131 h 3456"/>
                  <a:gd name="T18" fmla="*/ 634 w 3456"/>
                  <a:gd name="T19" fmla="*/ 3341 h 3456"/>
                  <a:gd name="T20" fmla="*/ 2822 w 3456"/>
                  <a:gd name="T21" fmla="*/ 2131 h 3456"/>
                  <a:gd name="T22" fmla="*/ 115 w 3456"/>
                  <a:gd name="T23" fmla="*/ 2131 h 3456"/>
                  <a:gd name="T24" fmla="*/ 346 w 3456"/>
                  <a:gd name="T25" fmla="*/ 2822 h 3456"/>
                  <a:gd name="T26" fmla="*/ 349 w 3456"/>
                  <a:gd name="T27" fmla="*/ 2574 h 3456"/>
                  <a:gd name="T28" fmla="*/ 370 w 3456"/>
                  <a:gd name="T29" fmla="*/ 2546 h 3456"/>
                  <a:gd name="T30" fmla="*/ 403 w 3456"/>
                  <a:gd name="T31" fmla="*/ 2534 h 3456"/>
                  <a:gd name="T32" fmla="*/ 437 w 3456"/>
                  <a:gd name="T33" fmla="*/ 2546 h 3456"/>
                  <a:gd name="T34" fmla="*/ 458 w 3456"/>
                  <a:gd name="T35" fmla="*/ 2574 h 3456"/>
                  <a:gd name="T36" fmla="*/ 461 w 3456"/>
                  <a:gd name="T37" fmla="*/ 2995 h 3456"/>
                  <a:gd name="T38" fmla="*/ 518 w 3456"/>
                  <a:gd name="T39" fmla="*/ 2131 h 3456"/>
                  <a:gd name="T40" fmla="*/ 115 w 3456"/>
                  <a:gd name="T41" fmla="*/ 1094 h 3456"/>
                  <a:gd name="T42" fmla="*/ 3341 w 3456"/>
                  <a:gd name="T43" fmla="*/ 2016 h 3456"/>
                  <a:gd name="T44" fmla="*/ 115 w 3456"/>
                  <a:gd name="T45" fmla="*/ 1094 h 3456"/>
                  <a:gd name="T46" fmla="*/ 634 w 3456"/>
                  <a:gd name="T47" fmla="*/ 979 h 3456"/>
                  <a:gd name="T48" fmla="*/ 2822 w 3456"/>
                  <a:gd name="T49" fmla="*/ 115 h 3456"/>
                  <a:gd name="T50" fmla="*/ 518 w 3456"/>
                  <a:gd name="T51" fmla="*/ 0 h 3456"/>
                  <a:gd name="T52" fmla="*/ 2938 w 3456"/>
                  <a:gd name="T53" fmla="*/ 979 h 3456"/>
                  <a:gd name="T54" fmla="*/ 3456 w 3456"/>
                  <a:gd name="T55" fmla="*/ 2938 h 3456"/>
                  <a:gd name="T56" fmla="*/ 3110 w 3456"/>
                  <a:gd name="T57" fmla="*/ 3110 h 3456"/>
                  <a:gd name="T58" fmla="*/ 2938 w 3456"/>
                  <a:gd name="T59" fmla="*/ 3456 h 3456"/>
                  <a:gd name="T60" fmla="*/ 518 w 3456"/>
                  <a:gd name="T61" fmla="*/ 3110 h 3456"/>
                  <a:gd name="T62" fmla="*/ 346 w 3456"/>
                  <a:gd name="T63" fmla="*/ 2938 h 3456"/>
                  <a:gd name="T64" fmla="*/ 0 w 3456"/>
                  <a:gd name="T65" fmla="*/ 979 h 3456"/>
                  <a:gd name="T66" fmla="*/ 518 w 3456"/>
                  <a:gd name="T67" fmla="*/ 0 h 3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456" h="3456">
                    <a:moveTo>
                      <a:pt x="2938" y="2131"/>
                    </a:moveTo>
                    <a:lnTo>
                      <a:pt x="2938" y="2995"/>
                    </a:lnTo>
                    <a:lnTo>
                      <a:pt x="2995" y="2995"/>
                    </a:lnTo>
                    <a:lnTo>
                      <a:pt x="2995" y="2592"/>
                    </a:lnTo>
                    <a:lnTo>
                      <a:pt x="2998" y="2574"/>
                    </a:lnTo>
                    <a:lnTo>
                      <a:pt x="3007" y="2558"/>
                    </a:lnTo>
                    <a:lnTo>
                      <a:pt x="3019" y="2546"/>
                    </a:lnTo>
                    <a:lnTo>
                      <a:pt x="3035" y="2538"/>
                    </a:lnTo>
                    <a:lnTo>
                      <a:pt x="3053" y="2534"/>
                    </a:lnTo>
                    <a:lnTo>
                      <a:pt x="3071" y="2538"/>
                    </a:lnTo>
                    <a:lnTo>
                      <a:pt x="3086" y="2546"/>
                    </a:lnTo>
                    <a:lnTo>
                      <a:pt x="3099" y="2558"/>
                    </a:lnTo>
                    <a:lnTo>
                      <a:pt x="3107" y="2574"/>
                    </a:lnTo>
                    <a:lnTo>
                      <a:pt x="3110" y="2592"/>
                    </a:lnTo>
                    <a:lnTo>
                      <a:pt x="3110" y="2822"/>
                    </a:lnTo>
                    <a:lnTo>
                      <a:pt x="3341" y="2822"/>
                    </a:lnTo>
                    <a:lnTo>
                      <a:pt x="3341" y="2131"/>
                    </a:lnTo>
                    <a:lnTo>
                      <a:pt x="2938" y="2131"/>
                    </a:lnTo>
                    <a:close/>
                    <a:moveTo>
                      <a:pt x="634" y="2131"/>
                    </a:moveTo>
                    <a:lnTo>
                      <a:pt x="634" y="3341"/>
                    </a:lnTo>
                    <a:lnTo>
                      <a:pt x="2822" y="3341"/>
                    </a:lnTo>
                    <a:lnTo>
                      <a:pt x="2822" y="2131"/>
                    </a:lnTo>
                    <a:lnTo>
                      <a:pt x="634" y="2131"/>
                    </a:lnTo>
                    <a:close/>
                    <a:moveTo>
                      <a:pt x="115" y="2131"/>
                    </a:moveTo>
                    <a:lnTo>
                      <a:pt x="115" y="2822"/>
                    </a:lnTo>
                    <a:lnTo>
                      <a:pt x="346" y="2822"/>
                    </a:lnTo>
                    <a:lnTo>
                      <a:pt x="346" y="2592"/>
                    </a:lnTo>
                    <a:lnTo>
                      <a:pt x="349" y="2574"/>
                    </a:lnTo>
                    <a:lnTo>
                      <a:pt x="357" y="2558"/>
                    </a:lnTo>
                    <a:lnTo>
                      <a:pt x="370" y="2546"/>
                    </a:lnTo>
                    <a:lnTo>
                      <a:pt x="385" y="2538"/>
                    </a:lnTo>
                    <a:lnTo>
                      <a:pt x="403" y="2534"/>
                    </a:lnTo>
                    <a:lnTo>
                      <a:pt x="421" y="2538"/>
                    </a:lnTo>
                    <a:lnTo>
                      <a:pt x="437" y="2546"/>
                    </a:lnTo>
                    <a:lnTo>
                      <a:pt x="449" y="2558"/>
                    </a:lnTo>
                    <a:lnTo>
                      <a:pt x="458" y="2574"/>
                    </a:lnTo>
                    <a:lnTo>
                      <a:pt x="461" y="2592"/>
                    </a:lnTo>
                    <a:lnTo>
                      <a:pt x="461" y="2995"/>
                    </a:lnTo>
                    <a:lnTo>
                      <a:pt x="518" y="2995"/>
                    </a:lnTo>
                    <a:lnTo>
                      <a:pt x="518" y="2131"/>
                    </a:lnTo>
                    <a:lnTo>
                      <a:pt x="115" y="2131"/>
                    </a:lnTo>
                    <a:close/>
                    <a:moveTo>
                      <a:pt x="115" y="1094"/>
                    </a:moveTo>
                    <a:lnTo>
                      <a:pt x="115" y="2016"/>
                    </a:lnTo>
                    <a:lnTo>
                      <a:pt x="3341" y="2016"/>
                    </a:lnTo>
                    <a:lnTo>
                      <a:pt x="3341" y="1094"/>
                    </a:lnTo>
                    <a:lnTo>
                      <a:pt x="115" y="1094"/>
                    </a:lnTo>
                    <a:close/>
                    <a:moveTo>
                      <a:pt x="634" y="115"/>
                    </a:moveTo>
                    <a:lnTo>
                      <a:pt x="634" y="979"/>
                    </a:lnTo>
                    <a:lnTo>
                      <a:pt x="2822" y="979"/>
                    </a:lnTo>
                    <a:lnTo>
                      <a:pt x="2822" y="115"/>
                    </a:lnTo>
                    <a:lnTo>
                      <a:pt x="634" y="115"/>
                    </a:lnTo>
                    <a:close/>
                    <a:moveTo>
                      <a:pt x="518" y="0"/>
                    </a:moveTo>
                    <a:lnTo>
                      <a:pt x="2938" y="0"/>
                    </a:lnTo>
                    <a:lnTo>
                      <a:pt x="2938" y="979"/>
                    </a:lnTo>
                    <a:lnTo>
                      <a:pt x="3456" y="979"/>
                    </a:lnTo>
                    <a:lnTo>
                      <a:pt x="3456" y="2938"/>
                    </a:lnTo>
                    <a:lnTo>
                      <a:pt x="3110" y="2938"/>
                    </a:lnTo>
                    <a:lnTo>
                      <a:pt x="3110" y="3110"/>
                    </a:lnTo>
                    <a:lnTo>
                      <a:pt x="2938" y="3110"/>
                    </a:lnTo>
                    <a:lnTo>
                      <a:pt x="2938" y="3456"/>
                    </a:lnTo>
                    <a:lnTo>
                      <a:pt x="518" y="3456"/>
                    </a:lnTo>
                    <a:lnTo>
                      <a:pt x="518" y="3110"/>
                    </a:lnTo>
                    <a:lnTo>
                      <a:pt x="346" y="3110"/>
                    </a:lnTo>
                    <a:lnTo>
                      <a:pt x="346" y="2938"/>
                    </a:lnTo>
                    <a:lnTo>
                      <a:pt x="0" y="2938"/>
                    </a:lnTo>
                    <a:lnTo>
                      <a:pt x="0" y="979"/>
                    </a:lnTo>
                    <a:lnTo>
                      <a:pt x="518" y="979"/>
                    </a:lnTo>
                    <a:lnTo>
                      <a:pt x="51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bg-BG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EFF0F4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314956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3" presetClass="entr" presetSubtype="28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8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325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3" presetClass="entr" presetSubtype="28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8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65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3" presetClass="entr" presetSubtype="28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8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975"/>
                            </p:stCondLst>
                            <p:childTnLst>
                              <p:par>
                                <p:cTn id="6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475"/>
                            </p:stCondLst>
                            <p:childTnLst>
                              <p:par>
                                <p:cTn id="7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975"/>
                            </p:stCondLst>
                            <p:childTnLst>
                              <p:par>
                                <p:cTn id="8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9475"/>
                            </p:stCondLst>
                            <p:childTnLst>
                              <p:par>
                                <p:cTn id="9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1" grpId="0"/>
      <p:bldP spid="101" grpId="1"/>
      <p:bldP spid="102" grpId="0"/>
      <p:bldP spid="103" grpId="0"/>
      <p:bldP spid="103" grpId="1"/>
      <p:bldP spid="104" grpId="0"/>
      <p:bldP spid="105" grpId="0"/>
      <p:bldP spid="105" grpId="1"/>
      <p:bldP spid="106" grpId="0"/>
      <p:bldP spid="107" grpId="0"/>
      <p:bldP spid="108" grpId="0"/>
      <p:bldP spid="10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同侧圆角矩形 88">
            <a:extLst>
              <a:ext uri="{FF2B5EF4-FFF2-40B4-BE49-F238E27FC236}">
                <a16:creationId xmlns:a16="http://schemas.microsoft.com/office/drawing/2014/main" id="{5D7D3F63-ED78-4BD7-BA0C-F9FB22B271A1}"/>
              </a:ext>
            </a:extLst>
          </p:cNvPr>
          <p:cNvSpPr/>
          <p:nvPr/>
        </p:nvSpPr>
        <p:spPr>
          <a:xfrm rot="5400000" flipH="1">
            <a:off x="5322050" y="1759361"/>
            <a:ext cx="724485" cy="1216512"/>
          </a:xfrm>
          <a:prstGeom prst="round2SameRect">
            <a:avLst/>
          </a:prstGeom>
          <a:solidFill>
            <a:schemeClr val="accent1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9050" h="63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5" name="同侧圆角矩形 54">
            <a:extLst>
              <a:ext uri="{FF2B5EF4-FFF2-40B4-BE49-F238E27FC236}">
                <a16:creationId xmlns:a16="http://schemas.microsoft.com/office/drawing/2014/main" id="{92EA25C7-D828-4B17-8126-421C0F00724A}"/>
              </a:ext>
            </a:extLst>
          </p:cNvPr>
          <p:cNvSpPr/>
          <p:nvPr/>
        </p:nvSpPr>
        <p:spPr>
          <a:xfrm rot="5400000" flipH="1">
            <a:off x="5322050" y="2952528"/>
            <a:ext cx="724486" cy="1216512"/>
          </a:xfrm>
          <a:prstGeom prst="round2Same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9050" h="63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6" name="同侧圆角矩形 90">
            <a:extLst>
              <a:ext uri="{FF2B5EF4-FFF2-40B4-BE49-F238E27FC236}">
                <a16:creationId xmlns:a16="http://schemas.microsoft.com/office/drawing/2014/main" id="{CB65A398-81B8-4712-8555-33AC627689AC}"/>
              </a:ext>
            </a:extLst>
          </p:cNvPr>
          <p:cNvSpPr/>
          <p:nvPr/>
        </p:nvSpPr>
        <p:spPr>
          <a:xfrm rot="5400000" flipH="1">
            <a:off x="5322050" y="4201436"/>
            <a:ext cx="724486" cy="1216512"/>
          </a:xfrm>
          <a:prstGeom prst="round2Same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25400" dist="12700" dir="2700000" algn="tl" rotWithShape="0">
              <a:schemeClr val="accent5">
                <a:lumMod val="50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 w="19050" h="63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7" name="圆角矩形 2">
            <a:extLst>
              <a:ext uri="{FF2B5EF4-FFF2-40B4-BE49-F238E27FC236}">
                <a16:creationId xmlns:a16="http://schemas.microsoft.com/office/drawing/2014/main" id="{A9E1CBC3-F991-479E-94A1-C299330E7F97}"/>
              </a:ext>
            </a:extLst>
          </p:cNvPr>
          <p:cNvSpPr/>
          <p:nvPr/>
        </p:nvSpPr>
        <p:spPr>
          <a:xfrm>
            <a:off x="1920328" y="1384392"/>
            <a:ext cx="3155393" cy="4350357"/>
          </a:xfrm>
          <a:prstGeom prst="roundRect">
            <a:avLst>
              <a:gd name="adj" fmla="val 5421"/>
            </a:avLst>
          </a:prstGeom>
          <a:gradFill flip="none" rotWithShape="1">
            <a:gsLst>
              <a:gs pos="50000">
                <a:schemeClr val="accent3"/>
              </a:gs>
              <a:gs pos="0">
                <a:schemeClr val="accent3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9050" h="12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 useBgFill="1">
        <p:nvSpPr>
          <p:cNvPr id="8" name="圆角矩形 17">
            <a:extLst>
              <a:ext uri="{FF2B5EF4-FFF2-40B4-BE49-F238E27FC236}">
                <a16:creationId xmlns:a16="http://schemas.microsoft.com/office/drawing/2014/main" id="{CD0CA528-0F22-4AA1-8608-7EF4E4CF7E27}"/>
              </a:ext>
            </a:extLst>
          </p:cNvPr>
          <p:cNvSpPr/>
          <p:nvPr/>
        </p:nvSpPr>
        <p:spPr>
          <a:xfrm>
            <a:off x="2084809" y="1531823"/>
            <a:ext cx="2826431" cy="3896815"/>
          </a:xfrm>
          <a:prstGeom prst="roundRect">
            <a:avLst>
              <a:gd name="adj" fmla="val 2201"/>
            </a:avLst>
          </a:prstGeom>
          <a:ln>
            <a:noFill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95506C7A-DB01-45EA-8DBF-08DD6D7E9698}"/>
              </a:ext>
            </a:extLst>
          </p:cNvPr>
          <p:cNvGrpSpPr/>
          <p:nvPr/>
        </p:nvGrpSpPr>
        <p:grpSpPr>
          <a:xfrm>
            <a:off x="2366716" y="1202715"/>
            <a:ext cx="2262617" cy="599736"/>
            <a:chOff x="3734206" y="1430045"/>
            <a:chExt cx="2262617" cy="599736"/>
          </a:xfrm>
        </p:grpSpPr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D7F82C6E-F081-4860-8898-D817302811AB}"/>
                </a:ext>
              </a:extLst>
            </p:cNvPr>
            <p:cNvGrpSpPr/>
            <p:nvPr/>
          </p:nvGrpSpPr>
          <p:grpSpPr>
            <a:xfrm>
              <a:off x="4244699" y="1430045"/>
              <a:ext cx="220646" cy="599736"/>
              <a:chOff x="4621429" y="1440947"/>
              <a:chExt cx="220646" cy="599736"/>
            </a:xfrm>
          </p:grpSpPr>
          <p:sp>
            <p:nvSpPr>
              <p:cNvPr id="31" name="椭圆 30">
                <a:extLst>
                  <a:ext uri="{FF2B5EF4-FFF2-40B4-BE49-F238E27FC236}">
                    <a16:creationId xmlns:a16="http://schemas.microsoft.com/office/drawing/2014/main" id="{8F060408-A202-43D9-B473-80EE2C4D273D}"/>
                  </a:ext>
                </a:extLst>
              </p:cNvPr>
              <p:cNvSpPr/>
              <p:nvPr/>
            </p:nvSpPr>
            <p:spPr>
              <a:xfrm flipH="1">
                <a:off x="4621429" y="1820040"/>
                <a:ext cx="220646" cy="220643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2" name="椭圆 31">
                <a:extLst>
                  <a:ext uri="{FF2B5EF4-FFF2-40B4-BE49-F238E27FC236}">
                    <a16:creationId xmlns:a16="http://schemas.microsoft.com/office/drawing/2014/main" id="{DEDBA325-91FF-4A45-B05D-9B6F2167A99F}"/>
                  </a:ext>
                </a:extLst>
              </p:cNvPr>
              <p:cNvSpPr/>
              <p:nvPr/>
            </p:nvSpPr>
            <p:spPr>
              <a:xfrm flipH="1">
                <a:off x="4641492" y="1840097"/>
                <a:ext cx="180528" cy="180526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>
                <a:innerShdw blurRad="12700" dist="127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3" name="圆角矩形 23">
                <a:extLst>
                  <a:ext uri="{FF2B5EF4-FFF2-40B4-BE49-F238E27FC236}">
                    <a16:creationId xmlns:a16="http://schemas.microsoft.com/office/drawing/2014/main" id="{4CC6FC9B-FBE0-4041-B344-F0B0ABAEB393}"/>
                  </a:ext>
                </a:extLst>
              </p:cNvPr>
              <p:cNvSpPr/>
              <p:nvPr/>
            </p:nvSpPr>
            <p:spPr>
              <a:xfrm flipH="1">
                <a:off x="4759206" y="1440947"/>
                <a:ext cx="26354" cy="497154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63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zh-CN" altLang="en-US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4" name="圆角矩形 24">
                <a:extLst>
                  <a:ext uri="{FF2B5EF4-FFF2-40B4-BE49-F238E27FC236}">
                    <a16:creationId xmlns:a16="http://schemas.microsoft.com/office/drawing/2014/main" id="{DD80DB59-A9A0-4967-A35D-8C911B4B5FED}"/>
                  </a:ext>
                </a:extLst>
              </p:cNvPr>
              <p:cNvSpPr/>
              <p:nvPr/>
            </p:nvSpPr>
            <p:spPr>
              <a:xfrm flipH="1">
                <a:off x="4688517" y="1440947"/>
                <a:ext cx="26354" cy="497154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63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zh-CN" altLang="en-US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607FDC48-0FB0-48B6-A1D3-41E2EEB49792}"/>
                </a:ext>
              </a:extLst>
            </p:cNvPr>
            <p:cNvGrpSpPr/>
            <p:nvPr/>
          </p:nvGrpSpPr>
          <p:grpSpPr>
            <a:xfrm>
              <a:off x="3734206" y="1430045"/>
              <a:ext cx="220646" cy="599736"/>
              <a:chOff x="4339321" y="1440947"/>
              <a:chExt cx="220646" cy="599736"/>
            </a:xfrm>
          </p:grpSpPr>
          <p:sp>
            <p:nvSpPr>
              <p:cNvPr id="27" name="椭圆 26">
                <a:extLst>
                  <a:ext uri="{FF2B5EF4-FFF2-40B4-BE49-F238E27FC236}">
                    <a16:creationId xmlns:a16="http://schemas.microsoft.com/office/drawing/2014/main" id="{CE67F7F0-A682-4730-BA8E-CDA1DDF0F360}"/>
                  </a:ext>
                </a:extLst>
              </p:cNvPr>
              <p:cNvSpPr/>
              <p:nvPr/>
            </p:nvSpPr>
            <p:spPr>
              <a:xfrm flipH="1">
                <a:off x="4339321" y="1820040"/>
                <a:ext cx="220646" cy="220643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8" name="椭圆 27">
                <a:extLst>
                  <a:ext uri="{FF2B5EF4-FFF2-40B4-BE49-F238E27FC236}">
                    <a16:creationId xmlns:a16="http://schemas.microsoft.com/office/drawing/2014/main" id="{EF55067C-A067-42A9-8390-2062FCAEBC95}"/>
                  </a:ext>
                </a:extLst>
              </p:cNvPr>
              <p:cNvSpPr/>
              <p:nvPr/>
            </p:nvSpPr>
            <p:spPr>
              <a:xfrm flipH="1">
                <a:off x="4359385" y="1840097"/>
                <a:ext cx="180528" cy="180526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>
                <a:innerShdw blurRad="12700" dist="127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9" name="圆角矩形 25">
                <a:extLst>
                  <a:ext uri="{FF2B5EF4-FFF2-40B4-BE49-F238E27FC236}">
                    <a16:creationId xmlns:a16="http://schemas.microsoft.com/office/drawing/2014/main" id="{E05FA32F-96D4-4563-AC18-7361F9842603}"/>
                  </a:ext>
                </a:extLst>
              </p:cNvPr>
              <p:cNvSpPr/>
              <p:nvPr/>
            </p:nvSpPr>
            <p:spPr>
              <a:xfrm flipH="1">
                <a:off x="4470437" y="1440947"/>
                <a:ext cx="26354" cy="497154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63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zh-CN" altLang="en-US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0" name="圆角矩形 26">
                <a:extLst>
                  <a:ext uri="{FF2B5EF4-FFF2-40B4-BE49-F238E27FC236}">
                    <a16:creationId xmlns:a16="http://schemas.microsoft.com/office/drawing/2014/main" id="{0E9DF7C1-E35D-4557-BF1C-4C13627A5874}"/>
                  </a:ext>
                </a:extLst>
              </p:cNvPr>
              <p:cNvSpPr/>
              <p:nvPr/>
            </p:nvSpPr>
            <p:spPr>
              <a:xfrm flipH="1">
                <a:off x="4399747" y="1440947"/>
                <a:ext cx="26354" cy="497154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63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02E71E79-0624-4506-912E-F3B190855DC1}"/>
                </a:ext>
              </a:extLst>
            </p:cNvPr>
            <p:cNvGrpSpPr/>
            <p:nvPr/>
          </p:nvGrpSpPr>
          <p:grpSpPr>
            <a:xfrm>
              <a:off x="5265685" y="1430045"/>
              <a:ext cx="220646" cy="599736"/>
              <a:chOff x="5670727" y="1440947"/>
              <a:chExt cx="220646" cy="599736"/>
            </a:xfrm>
          </p:grpSpPr>
          <p:sp>
            <p:nvSpPr>
              <p:cNvPr id="23" name="椭圆 22">
                <a:extLst>
                  <a:ext uri="{FF2B5EF4-FFF2-40B4-BE49-F238E27FC236}">
                    <a16:creationId xmlns:a16="http://schemas.microsoft.com/office/drawing/2014/main" id="{7F5A8744-22C6-4E21-ABAF-3F8C2950A626}"/>
                  </a:ext>
                </a:extLst>
              </p:cNvPr>
              <p:cNvSpPr/>
              <p:nvPr/>
            </p:nvSpPr>
            <p:spPr>
              <a:xfrm flipH="1">
                <a:off x="5670727" y="1820040"/>
                <a:ext cx="220646" cy="220643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" name="椭圆 23">
                <a:extLst>
                  <a:ext uri="{FF2B5EF4-FFF2-40B4-BE49-F238E27FC236}">
                    <a16:creationId xmlns:a16="http://schemas.microsoft.com/office/drawing/2014/main" id="{C088731A-EEE9-48E9-B08F-9633FF167DD5}"/>
                  </a:ext>
                </a:extLst>
              </p:cNvPr>
              <p:cNvSpPr/>
              <p:nvPr/>
            </p:nvSpPr>
            <p:spPr>
              <a:xfrm flipH="1">
                <a:off x="5690790" y="1840097"/>
                <a:ext cx="180528" cy="180526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>
                <a:innerShdw blurRad="12700" dist="127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5" name="圆角矩形 32">
                <a:extLst>
                  <a:ext uri="{FF2B5EF4-FFF2-40B4-BE49-F238E27FC236}">
                    <a16:creationId xmlns:a16="http://schemas.microsoft.com/office/drawing/2014/main" id="{66BF3B65-C190-426E-A19B-1814A21B8009}"/>
                  </a:ext>
                </a:extLst>
              </p:cNvPr>
              <p:cNvSpPr/>
              <p:nvPr/>
            </p:nvSpPr>
            <p:spPr>
              <a:xfrm flipH="1">
                <a:off x="5808504" y="1440947"/>
                <a:ext cx="26354" cy="497154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63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zh-CN" altLang="en-US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" name="圆角矩形 33">
                <a:extLst>
                  <a:ext uri="{FF2B5EF4-FFF2-40B4-BE49-F238E27FC236}">
                    <a16:creationId xmlns:a16="http://schemas.microsoft.com/office/drawing/2014/main" id="{5304DDD7-7181-4990-A369-F13DE7EE50D4}"/>
                  </a:ext>
                </a:extLst>
              </p:cNvPr>
              <p:cNvSpPr/>
              <p:nvPr/>
            </p:nvSpPr>
            <p:spPr>
              <a:xfrm flipH="1">
                <a:off x="5737815" y="1440947"/>
                <a:ext cx="26354" cy="497154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63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zh-CN" altLang="en-US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89B01169-3CCA-4BCD-BC89-E8052C96C5E4}"/>
                </a:ext>
              </a:extLst>
            </p:cNvPr>
            <p:cNvGrpSpPr/>
            <p:nvPr/>
          </p:nvGrpSpPr>
          <p:grpSpPr>
            <a:xfrm>
              <a:off x="4755192" y="1430045"/>
              <a:ext cx="220646" cy="599736"/>
              <a:chOff x="5388619" y="1440947"/>
              <a:chExt cx="220646" cy="599736"/>
            </a:xfrm>
          </p:grpSpPr>
          <p:sp>
            <p:nvSpPr>
              <p:cNvPr id="19" name="椭圆 18">
                <a:extLst>
                  <a:ext uri="{FF2B5EF4-FFF2-40B4-BE49-F238E27FC236}">
                    <a16:creationId xmlns:a16="http://schemas.microsoft.com/office/drawing/2014/main" id="{ABCC5683-BF97-4DAB-A382-55648B11B5D6}"/>
                  </a:ext>
                </a:extLst>
              </p:cNvPr>
              <p:cNvSpPr/>
              <p:nvPr/>
            </p:nvSpPr>
            <p:spPr>
              <a:xfrm flipH="1">
                <a:off x="5388619" y="1820040"/>
                <a:ext cx="220646" cy="220643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" name="椭圆 19">
                <a:extLst>
                  <a:ext uri="{FF2B5EF4-FFF2-40B4-BE49-F238E27FC236}">
                    <a16:creationId xmlns:a16="http://schemas.microsoft.com/office/drawing/2014/main" id="{0BEF4D18-CE02-429A-B4D2-93DECA4C003E}"/>
                  </a:ext>
                </a:extLst>
              </p:cNvPr>
              <p:cNvSpPr/>
              <p:nvPr/>
            </p:nvSpPr>
            <p:spPr>
              <a:xfrm flipH="1">
                <a:off x="5408683" y="1840097"/>
                <a:ext cx="180528" cy="180526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>
                <a:innerShdw blurRad="12700" dist="127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" name="圆角矩形 34">
                <a:extLst>
                  <a:ext uri="{FF2B5EF4-FFF2-40B4-BE49-F238E27FC236}">
                    <a16:creationId xmlns:a16="http://schemas.microsoft.com/office/drawing/2014/main" id="{A7B7347F-754D-4E00-B0F3-8483DB6544A8}"/>
                  </a:ext>
                </a:extLst>
              </p:cNvPr>
              <p:cNvSpPr/>
              <p:nvPr/>
            </p:nvSpPr>
            <p:spPr>
              <a:xfrm flipH="1">
                <a:off x="5519735" y="1440947"/>
                <a:ext cx="26354" cy="497154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63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zh-CN" altLang="en-US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" name="圆角矩形 35">
                <a:extLst>
                  <a:ext uri="{FF2B5EF4-FFF2-40B4-BE49-F238E27FC236}">
                    <a16:creationId xmlns:a16="http://schemas.microsoft.com/office/drawing/2014/main" id="{34424665-D699-4262-BA06-86FC176671B9}"/>
                  </a:ext>
                </a:extLst>
              </p:cNvPr>
              <p:cNvSpPr/>
              <p:nvPr/>
            </p:nvSpPr>
            <p:spPr>
              <a:xfrm flipH="1">
                <a:off x="5449045" y="1440947"/>
                <a:ext cx="26354" cy="497154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63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8CD5A37B-9B51-47A7-97CC-9FF75E93813B}"/>
                </a:ext>
              </a:extLst>
            </p:cNvPr>
            <p:cNvGrpSpPr/>
            <p:nvPr/>
          </p:nvGrpSpPr>
          <p:grpSpPr>
            <a:xfrm>
              <a:off x="5776177" y="1430045"/>
              <a:ext cx="220646" cy="599736"/>
              <a:chOff x="6720025" y="1419143"/>
              <a:chExt cx="220646" cy="599736"/>
            </a:xfrm>
          </p:grpSpPr>
          <p:sp>
            <p:nvSpPr>
              <p:cNvPr id="15" name="椭圆 14">
                <a:extLst>
                  <a:ext uri="{FF2B5EF4-FFF2-40B4-BE49-F238E27FC236}">
                    <a16:creationId xmlns:a16="http://schemas.microsoft.com/office/drawing/2014/main" id="{C6710295-7649-4D59-A41D-F5D6797957CA}"/>
                  </a:ext>
                </a:extLst>
              </p:cNvPr>
              <p:cNvSpPr/>
              <p:nvPr/>
            </p:nvSpPr>
            <p:spPr>
              <a:xfrm flipH="1">
                <a:off x="6720025" y="1798236"/>
                <a:ext cx="220646" cy="220643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" name="椭圆 15">
                <a:extLst>
                  <a:ext uri="{FF2B5EF4-FFF2-40B4-BE49-F238E27FC236}">
                    <a16:creationId xmlns:a16="http://schemas.microsoft.com/office/drawing/2014/main" id="{3516EFD3-60B7-4459-8137-4F6FC926DCC2}"/>
                  </a:ext>
                </a:extLst>
              </p:cNvPr>
              <p:cNvSpPr/>
              <p:nvPr/>
            </p:nvSpPr>
            <p:spPr>
              <a:xfrm flipH="1">
                <a:off x="6740088" y="1818293"/>
                <a:ext cx="180528" cy="180526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>
                <a:innerShdw blurRad="12700" dist="127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" name="圆角矩形 41">
                <a:extLst>
                  <a:ext uri="{FF2B5EF4-FFF2-40B4-BE49-F238E27FC236}">
                    <a16:creationId xmlns:a16="http://schemas.microsoft.com/office/drawing/2014/main" id="{30D7DA45-08C1-49C0-B558-58AD23F2D944}"/>
                  </a:ext>
                </a:extLst>
              </p:cNvPr>
              <p:cNvSpPr/>
              <p:nvPr/>
            </p:nvSpPr>
            <p:spPr>
              <a:xfrm flipH="1">
                <a:off x="6857802" y="1419143"/>
                <a:ext cx="26354" cy="497154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63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zh-CN" altLang="en-US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" name="圆角矩形 42">
                <a:extLst>
                  <a:ext uri="{FF2B5EF4-FFF2-40B4-BE49-F238E27FC236}">
                    <a16:creationId xmlns:a16="http://schemas.microsoft.com/office/drawing/2014/main" id="{E50D2986-0595-4CDD-BDF2-BDAF6F21AFC6}"/>
                  </a:ext>
                </a:extLst>
              </p:cNvPr>
              <p:cNvSpPr/>
              <p:nvPr/>
            </p:nvSpPr>
            <p:spPr>
              <a:xfrm flipH="1">
                <a:off x="6787113" y="1419143"/>
                <a:ext cx="26354" cy="497154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63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zh-CN" altLang="en-US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35" name="任意多边形 65">
            <a:extLst>
              <a:ext uri="{FF2B5EF4-FFF2-40B4-BE49-F238E27FC236}">
                <a16:creationId xmlns:a16="http://schemas.microsoft.com/office/drawing/2014/main" id="{87BECB6A-0E1F-4182-8EB3-74F7597B582C}"/>
              </a:ext>
            </a:extLst>
          </p:cNvPr>
          <p:cNvSpPr/>
          <p:nvPr/>
        </p:nvSpPr>
        <p:spPr>
          <a:xfrm>
            <a:off x="1507399" y="1866313"/>
            <a:ext cx="1536993" cy="1002608"/>
          </a:xfrm>
          <a:custGeom>
            <a:avLst/>
            <a:gdLst>
              <a:gd name="connsiteX0" fmla="*/ 128815 w 1635181"/>
              <a:gd name="connsiteY0" fmla="*/ 0 h 1325284"/>
              <a:gd name="connsiteX1" fmla="*/ 446418 w 1635181"/>
              <a:gd name="connsiteY1" fmla="*/ 0 h 1325284"/>
              <a:gd name="connsiteX2" fmla="*/ 446418 w 1635181"/>
              <a:gd name="connsiteY2" fmla="*/ 196790 h 1325284"/>
              <a:gd name="connsiteX3" fmla="*/ 271683 w 1635181"/>
              <a:gd name="connsiteY3" fmla="*/ 196790 h 1325284"/>
              <a:gd name="connsiteX4" fmla="*/ 170668 w 1635181"/>
              <a:gd name="connsiteY4" fmla="*/ 297805 h 1325284"/>
              <a:gd name="connsiteX5" fmla="*/ 170668 w 1635181"/>
              <a:gd name="connsiteY5" fmla="*/ 308136 h 1325284"/>
              <a:gd name="connsiteX6" fmla="*/ 1286359 w 1635181"/>
              <a:gd name="connsiteY6" fmla="*/ 308136 h 1325284"/>
              <a:gd name="connsiteX7" fmla="*/ 1635181 w 1635181"/>
              <a:gd name="connsiteY7" fmla="*/ 656958 h 1325284"/>
              <a:gd name="connsiteX8" fmla="*/ 1286359 w 1635181"/>
              <a:gd name="connsiteY8" fmla="*/ 1005780 h 1325284"/>
              <a:gd name="connsiteX9" fmla="*/ 170668 w 1635181"/>
              <a:gd name="connsiteY9" fmla="*/ 1005780 h 1325284"/>
              <a:gd name="connsiteX10" fmla="*/ 170668 w 1635181"/>
              <a:gd name="connsiteY10" fmla="*/ 1027479 h 1325284"/>
              <a:gd name="connsiteX11" fmla="*/ 271683 w 1635181"/>
              <a:gd name="connsiteY11" fmla="*/ 1128494 h 1325284"/>
              <a:gd name="connsiteX12" fmla="*/ 446418 w 1635181"/>
              <a:gd name="connsiteY12" fmla="*/ 1128494 h 1325284"/>
              <a:gd name="connsiteX13" fmla="*/ 446418 w 1635181"/>
              <a:gd name="connsiteY13" fmla="*/ 1325284 h 1325284"/>
              <a:gd name="connsiteX14" fmla="*/ 128815 w 1635181"/>
              <a:gd name="connsiteY14" fmla="*/ 1325284 h 1325284"/>
              <a:gd name="connsiteX15" fmla="*/ 0 w 1635181"/>
              <a:gd name="connsiteY15" fmla="*/ 1196469 h 1325284"/>
              <a:gd name="connsiteX16" fmla="*/ 0 w 1635181"/>
              <a:gd name="connsiteY16" fmla="*/ 128815 h 1325284"/>
              <a:gd name="connsiteX17" fmla="*/ 128815 w 1635181"/>
              <a:gd name="connsiteY17" fmla="*/ 0 h 1325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635181" h="1325284">
                <a:moveTo>
                  <a:pt x="128815" y="0"/>
                </a:moveTo>
                <a:lnTo>
                  <a:pt x="446418" y="0"/>
                </a:lnTo>
                <a:lnTo>
                  <a:pt x="446418" y="196790"/>
                </a:lnTo>
                <a:lnTo>
                  <a:pt x="271683" y="196790"/>
                </a:lnTo>
                <a:cubicBezTo>
                  <a:pt x="215894" y="196790"/>
                  <a:pt x="170668" y="242016"/>
                  <a:pt x="170668" y="297805"/>
                </a:cubicBezTo>
                <a:lnTo>
                  <a:pt x="170668" y="308136"/>
                </a:lnTo>
                <a:lnTo>
                  <a:pt x="1286359" y="308136"/>
                </a:lnTo>
                <a:lnTo>
                  <a:pt x="1635181" y="656958"/>
                </a:lnTo>
                <a:lnTo>
                  <a:pt x="1286359" y="1005780"/>
                </a:lnTo>
                <a:lnTo>
                  <a:pt x="170668" y="1005780"/>
                </a:lnTo>
                <a:lnTo>
                  <a:pt x="170668" y="1027479"/>
                </a:lnTo>
                <a:cubicBezTo>
                  <a:pt x="170668" y="1083268"/>
                  <a:pt x="215894" y="1128494"/>
                  <a:pt x="271683" y="1128494"/>
                </a:cubicBezTo>
                <a:lnTo>
                  <a:pt x="446418" y="1128494"/>
                </a:lnTo>
                <a:lnTo>
                  <a:pt x="446418" y="1325284"/>
                </a:lnTo>
                <a:lnTo>
                  <a:pt x="128815" y="1325284"/>
                </a:lnTo>
                <a:cubicBezTo>
                  <a:pt x="57672" y="1325284"/>
                  <a:pt x="0" y="1267612"/>
                  <a:pt x="0" y="1196469"/>
                </a:cubicBezTo>
                <a:lnTo>
                  <a:pt x="0" y="128815"/>
                </a:lnTo>
                <a:cubicBezTo>
                  <a:pt x="0" y="57672"/>
                  <a:pt x="57672" y="0"/>
                  <a:pt x="12881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9050" h="63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09AB8E80-1490-44EC-A103-1458E1AAECAB}"/>
              </a:ext>
            </a:extLst>
          </p:cNvPr>
          <p:cNvSpPr txBox="1"/>
          <p:nvPr/>
        </p:nvSpPr>
        <p:spPr>
          <a:xfrm>
            <a:off x="1971966" y="2106007"/>
            <a:ext cx="604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cs typeface="+mn-ea"/>
                <a:sym typeface="+mn-lt"/>
              </a:rPr>
              <a:t>01</a:t>
            </a:r>
            <a:endParaRPr lang="zh-CN" altLang="en-US" sz="2800" dirty="0">
              <a:solidFill>
                <a:schemeClr val="bg1"/>
              </a:solidFill>
              <a:effectLst>
                <a:innerShdw blurRad="25400" dist="12700" dir="13500000">
                  <a:prstClr val="black">
                    <a:alpha val="50000"/>
                  </a:prstClr>
                </a:innerShdw>
              </a:effectLst>
              <a:cs typeface="+mn-ea"/>
              <a:sym typeface="+mn-lt"/>
            </a:endParaRPr>
          </a:p>
        </p:txBody>
      </p:sp>
      <p:sp>
        <p:nvSpPr>
          <p:cNvPr id="37" name="任意多边形 66">
            <a:extLst>
              <a:ext uri="{FF2B5EF4-FFF2-40B4-BE49-F238E27FC236}">
                <a16:creationId xmlns:a16="http://schemas.microsoft.com/office/drawing/2014/main" id="{3E8F7712-E95C-44FB-8EFB-DBDFB3B34532}"/>
              </a:ext>
            </a:extLst>
          </p:cNvPr>
          <p:cNvSpPr/>
          <p:nvPr/>
        </p:nvSpPr>
        <p:spPr>
          <a:xfrm>
            <a:off x="1507399" y="3065396"/>
            <a:ext cx="1536993" cy="1002609"/>
          </a:xfrm>
          <a:custGeom>
            <a:avLst/>
            <a:gdLst>
              <a:gd name="connsiteX0" fmla="*/ 128815 w 1635181"/>
              <a:gd name="connsiteY0" fmla="*/ 0 h 1325284"/>
              <a:gd name="connsiteX1" fmla="*/ 446418 w 1635181"/>
              <a:gd name="connsiteY1" fmla="*/ 0 h 1325284"/>
              <a:gd name="connsiteX2" fmla="*/ 446418 w 1635181"/>
              <a:gd name="connsiteY2" fmla="*/ 196790 h 1325284"/>
              <a:gd name="connsiteX3" fmla="*/ 271683 w 1635181"/>
              <a:gd name="connsiteY3" fmla="*/ 196790 h 1325284"/>
              <a:gd name="connsiteX4" fmla="*/ 170668 w 1635181"/>
              <a:gd name="connsiteY4" fmla="*/ 297805 h 1325284"/>
              <a:gd name="connsiteX5" fmla="*/ 170668 w 1635181"/>
              <a:gd name="connsiteY5" fmla="*/ 308136 h 1325284"/>
              <a:gd name="connsiteX6" fmla="*/ 1286359 w 1635181"/>
              <a:gd name="connsiteY6" fmla="*/ 308136 h 1325284"/>
              <a:gd name="connsiteX7" fmla="*/ 1635181 w 1635181"/>
              <a:gd name="connsiteY7" fmla="*/ 656958 h 1325284"/>
              <a:gd name="connsiteX8" fmla="*/ 1286359 w 1635181"/>
              <a:gd name="connsiteY8" fmla="*/ 1005780 h 1325284"/>
              <a:gd name="connsiteX9" fmla="*/ 170668 w 1635181"/>
              <a:gd name="connsiteY9" fmla="*/ 1005780 h 1325284"/>
              <a:gd name="connsiteX10" fmla="*/ 170668 w 1635181"/>
              <a:gd name="connsiteY10" fmla="*/ 1027479 h 1325284"/>
              <a:gd name="connsiteX11" fmla="*/ 271683 w 1635181"/>
              <a:gd name="connsiteY11" fmla="*/ 1128494 h 1325284"/>
              <a:gd name="connsiteX12" fmla="*/ 446418 w 1635181"/>
              <a:gd name="connsiteY12" fmla="*/ 1128494 h 1325284"/>
              <a:gd name="connsiteX13" fmla="*/ 446418 w 1635181"/>
              <a:gd name="connsiteY13" fmla="*/ 1325284 h 1325284"/>
              <a:gd name="connsiteX14" fmla="*/ 128815 w 1635181"/>
              <a:gd name="connsiteY14" fmla="*/ 1325284 h 1325284"/>
              <a:gd name="connsiteX15" fmla="*/ 0 w 1635181"/>
              <a:gd name="connsiteY15" fmla="*/ 1196469 h 1325284"/>
              <a:gd name="connsiteX16" fmla="*/ 0 w 1635181"/>
              <a:gd name="connsiteY16" fmla="*/ 128815 h 1325284"/>
              <a:gd name="connsiteX17" fmla="*/ 128815 w 1635181"/>
              <a:gd name="connsiteY17" fmla="*/ 0 h 1325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635181" h="1325284">
                <a:moveTo>
                  <a:pt x="128815" y="0"/>
                </a:moveTo>
                <a:lnTo>
                  <a:pt x="446418" y="0"/>
                </a:lnTo>
                <a:lnTo>
                  <a:pt x="446418" y="196790"/>
                </a:lnTo>
                <a:lnTo>
                  <a:pt x="271683" y="196790"/>
                </a:lnTo>
                <a:cubicBezTo>
                  <a:pt x="215894" y="196790"/>
                  <a:pt x="170668" y="242016"/>
                  <a:pt x="170668" y="297805"/>
                </a:cubicBezTo>
                <a:lnTo>
                  <a:pt x="170668" y="308136"/>
                </a:lnTo>
                <a:lnTo>
                  <a:pt x="1286359" y="308136"/>
                </a:lnTo>
                <a:lnTo>
                  <a:pt x="1635181" y="656958"/>
                </a:lnTo>
                <a:lnTo>
                  <a:pt x="1286359" y="1005780"/>
                </a:lnTo>
                <a:lnTo>
                  <a:pt x="170668" y="1005780"/>
                </a:lnTo>
                <a:lnTo>
                  <a:pt x="170668" y="1027479"/>
                </a:lnTo>
                <a:cubicBezTo>
                  <a:pt x="170668" y="1083268"/>
                  <a:pt x="215894" y="1128494"/>
                  <a:pt x="271683" y="1128494"/>
                </a:cubicBezTo>
                <a:lnTo>
                  <a:pt x="446418" y="1128494"/>
                </a:lnTo>
                <a:lnTo>
                  <a:pt x="446418" y="1325284"/>
                </a:lnTo>
                <a:lnTo>
                  <a:pt x="128815" y="1325284"/>
                </a:lnTo>
                <a:cubicBezTo>
                  <a:pt x="57672" y="1325284"/>
                  <a:pt x="0" y="1267612"/>
                  <a:pt x="0" y="1196469"/>
                </a:cubicBezTo>
                <a:lnTo>
                  <a:pt x="0" y="128815"/>
                </a:lnTo>
                <a:cubicBezTo>
                  <a:pt x="0" y="57672"/>
                  <a:pt x="57672" y="0"/>
                  <a:pt x="128815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9050" h="63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4F9D822F-C2D7-44E3-8091-261FC334830B}"/>
              </a:ext>
            </a:extLst>
          </p:cNvPr>
          <p:cNvSpPr txBox="1"/>
          <p:nvPr/>
        </p:nvSpPr>
        <p:spPr>
          <a:xfrm>
            <a:off x="1943913" y="3305090"/>
            <a:ext cx="604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cs typeface="+mn-ea"/>
                <a:sym typeface="+mn-lt"/>
              </a:rPr>
              <a:t>02</a:t>
            </a:r>
            <a:endParaRPr lang="zh-CN" altLang="en-US" sz="2800" dirty="0">
              <a:solidFill>
                <a:schemeClr val="bg1"/>
              </a:solidFill>
              <a:effectLst>
                <a:innerShdw blurRad="25400" dist="12700" dir="13500000">
                  <a:prstClr val="black">
                    <a:alpha val="50000"/>
                  </a:prstClr>
                </a:innerShdw>
              </a:effectLst>
              <a:cs typeface="+mn-ea"/>
              <a:sym typeface="+mn-lt"/>
            </a:endParaRPr>
          </a:p>
        </p:txBody>
      </p:sp>
      <p:sp>
        <p:nvSpPr>
          <p:cNvPr id="39" name="任意多边形 93">
            <a:extLst>
              <a:ext uri="{FF2B5EF4-FFF2-40B4-BE49-F238E27FC236}">
                <a16:creationId xmlns:a16="http://schemas.microsoft.com/office/drawing/2014/main" id="{ACDAEA23-3692-46BD-9883-B9BA20B1B5EF}"/>
              </a:ext>
            </a:extLst>
          </p:cNvPr>
          <p:cNvSpPr/>
          <p:nvPr/>
        </p:nvSpPr>
        <p:spPr>
          <a:xfrm>
            <a:off x="1507399" y="4314304"/>
            <a:ext cx="1536993" cy="1002609"/>
          </a:xfrm>
          <a:custGeom>
            <a:avLst/>
            <a:gdLst>
              <a:gd name="connsiteX0" fmla="*/ 128815 w 1635181"/>
              <a:gd name="connsiteY0" fmla="*/ 0 h 1325284"/>
              <a:gd name="connsiteX1" fmla="*/ 446418 w 1635181"/>
              <a:gd name="connsiteY1" fmla="*/ 0 h 1325284"/>
              <a:gd name="connsiteX2" fmla="*/ 446418 w 1635181"/>
              <a:gd name="connsiteY2" fmla="*/ 196790 h 1325284"/>
              <a:gd name="connsiteX3" fmla="*/ 271683 w 1635181"/>
              <a:gd name="connsiteY3" fmla="*/ 196790 h 1325284"/>
              <a:gd name="connsiteX4" fmla="*/ 170668 w 1635181"/>
              <a:gd name="connsiteY4" fmla="*/ 297805 h 1325284"/>
              <a:gd name="connsiteX5" fmla="*/ 170668 w 1635181"/>
              <a:gd name="connsiteY5" fmla="*/ 308136 h 1325284"/>
              <a:gd name="connsiteX6" fmla="*/ 1286359 w 1635181"/>
              <a:gd name="connsiteY6" fmla="*/ 308136 h 1325284"/>
              <a:gd name="connsiteX7" fmla="*/ 1635181 w 1635181"/>
              <a:gd name="connsiteY7" fmla="*/ 656958 h 1325284"/>
              <a:gd name="connsiteX8" fmla="*/ 1286359 w 1635181"/>
              <a:gd name="connsiteY8" fmla="*/ 1005780 h 1325284"/>
              <a:gd name="connsiteX9" fmla="*/ 170668 w 1635181"/>
              <a:gd name="connsiteY9" fmla="*/ 1005780 h 1325284"/>
              <a:gd name="connsiteX10" fmla="*/ 170668 w 1635181"/>
              <a:gd name="connsiteY10" fmla="*/ 1027479 h 1325284"/>
              <a:gd name="connsiteX11" fmla="*/ 271683 w 1635181"/>
              <a:gd name="connsiteY11" fmla="*/ 1128494 h 1325284"/>
              <a:gd name="connsiteX12" fmla="*/ 446418 w 1635181"/>
              <a:gd name="connsiteY12" fmla="*/ 1128494 h 1325284"/>
              <a:gd name="connsiteX13" fmla="*/ 446418 w 1635181"/>
              <a:gd name="connsiteY13" fmla="*/ 1325284 h 1325284"/>
              <a:gd name="connsiteX14" fmla="*/ 128815 w 1635181"/>
              <a:gd name="connsiteY14" fmla="*/ 1325284 h 1325284"/>
              <a:gd name="connsiteX15" fmla="*/ 0 w 1635181"/>
              <a:gd name="connsiteY15" fmla="*/ 1196469 h 1325284"/>
              <a:gd name="connsiteX16" fmla="*/ 0 w 1635181"/>
              <a:gd name="connsiteY16" fmla="*/ 128815 h 1325284"/>
              <a:gd name="connsiteX17" fmla="*/ 128815 w 1635181"/>
              <a:gd name="connsiteY17" fmla="*/ 0 h 1325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635181" h="1325284">
                <a:moveTo>
                  <a:pt x="128815" y="0"/>
                </a:moveTo>
                <a:lnTo>
                  <a:pt x="446418" y="0"/>
                </a:lnTo>
                <a:lnTo>
                  <a:pt x="446418" y="196790"/>
                </a:lnTo>
                <a:lnTo>
                  <a:pt x="271683" y="196790"/>
                </a:lnTo>
                <a:cubicBezTo>
                  <a:pt x="215894" y="196790"/>
                  <a:pt x="170668" y="242016"/>
                  <a:pt x="170668" y="297805"/>
                </a:cubicBezTo>
                <a:lnTo>
                  <a:pt x="170668" y="308136"/>
                </a:lnTo>
                <a:lnTo>
                  <a:pt x="1286359" y="308136"/>
                </a:lnTo>
                <a:lnTo>
                  <a:pt x="1635181" y="656958"/>
                </a:lnTo>
                <a:lnTo>
                  <a:pt x="1286359" y="1005780"/>
                </a:lnTo>
                <a:lnTo>
                  <a:pt x="170668" y="1005780"/>
                </a:lnTo>
                <a:lnTo>
                  <a:pt x="170668" y="1027479"/>
                </a:lnTo>
                <a:cubicBezTo>
                  <a:pt x="170668" y="1083268"/>
                  <a:pt x="215894" y="1128494"/>
                  <a:pt x="271683" y="1128494"/>
                </a:cubicBezTo>
                <a:lnTo>
                  <a:pt x="446418" y="1128494"/>
                </a:lnTo>
                <a:lnTo>
                  <a:pt x="446418" y="1325284"/>
                </a:lnTo>
                <a:lnTo>
                  <a:pt x="128815" y="1325284"/>
                </a:lnTo>
                <a:cubicBezTo>
                  <a:pt x="57672" y="1325284"/>
                  <a:pt x="0" y="1267612"/>
                  <a:pt x="0" y="1196469"/>
                </a:cubicBezTo>
                <a:lnTo>
                  <a:pt x="0" y="128815"/>
                </a:lnTo>
                <a:cubicBezTo>
                  <a:pt x="0" y="57672"/>
                  <a:pt x="57672" y="0"/>
                  <a:pt x="128815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9050" h="63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36E4F506-4428-48E9-A110-F39BBC140BB1}"/>
              </a:ext>
            </a:extLst>
          </p:cNvPr>
          <p:cNvSpPr txBox="1"/>
          <p:nvPr/>
        </p:nvSpPr>
        <p:spPr>
          <a:xfrm>
            <a:off x="1943913" y="4553998"/>
            <a:ext cx="604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cs typeface="+mn-ea"/>
                <a:sym typeface="+mn-lt"/>
              </a:rPr>
              <a:t>03</a:t>
            </a:r>
            <a:endParaRPr lang="zh-CN" altLang="en-US" sz="2800" dirty="0">
              <a:solidFill>
                <a:schemeClr val="bg1"/>
              </a:solidFill>
              <a:effectLst>
                <a:innerShdw blurRad="25400" dist="12700" dir="13500000">
                  <a:prstClr val="black">
                    <a:alpha val="50000"/>
                  </a:prstClr>
                </a:innerShdw>
              </a:effectLst>
              <a:cs typeface="+mn-ea"/>
              <a:sym typeface="+mn-lt"/>
            </a:endParaRPr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35A41A9A-CEC7-46AB-B17E-C546156FB152}"/>
              </a:ext>
            </a:extLst>
          </p:cNvPr>
          <p:cNvSpPr/>
          <p:nvPr/>
        </p:nvSpPr>
        <p:spPr>
          <a:xfrm rot="16200000">
            <a:off x="3489623" y="1672612"/>
            <a:ext cx="16803" cy="2340000"/>
          </a:xfrm>
          <a:prstGeom prst="rect">
            <a:avLst/>
          </a:prstGeom>
          <a:solidFill>
            <a:schemeClr val="bg1"/>
          </a:soli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0800000" scaled="1"/>
              <a:tileRect/>
            </a:gradFill>
          </a:ln>
          <a:effectLst>
            <a:innerShdw dist="254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D3145F96-4574-4374-B1FA-FE546CD24E26}"/>
              </a:ext>
            </a:extLst>
          </p:cNvPr>
          <p:cNvSpPr/>
          <p:nvPr/>
        </p:nvSpPr>
        <p:spPr>
          <a:xfrm rot="16200000">
            <a:off x="3489623" y="3031211"/>
            <a:ext cx="16803" cy="2340000"/>
          </a:xfrm>
          <a:prstGeom prst="rect">
            <a:avLst/>
          </a:prstGeom>
          <a:solidFill>
            <a:schemeClr val="bg1"/>
          </a:soli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0800000" scaled="1"/>
              <a:tileRect/>
            </a:gradFill>
          </a:ln>
          <a:effectLst>
            <a:innerShdw dist="254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2C553322-0D72-4642-82A3-E8ED76109872}"/>
              </a:ext>
            </a:extLst>
          </p:cNvPr>
          <p:cNvGrpSpPr>
            <a:grpSpLocks noChangeAspect="1"/>
          </p:cNvGrpSpPr>
          <p:nvPr/>
        </p:nvGrpSpPr>
        <p:grpSpPr>
          <a:xfrm>
            <a:off x="5212258" y="2310018"/>
            <a:ext cx="185615" cy="115199"/>
            <a:chOff x="5936153" y="2499801"/>
            <a:chExt cx="306610" cy="190293"/>
          </a:xfrm>
        </p:grpSpPr>
        <p:sp>
          <p:nvSpPr>
            <p:cNvPr id="44" name="燕尾形 74">
              <a:extLst>
                <a:ext uri="{FF2B5EF4-FFF2-40B4-BE49-F238E27FC236}">
                  <a16:creationId xmlns:a16="http://schemas.microsoft.com/office/drawing/2014/main" id="{8B10D877-A321-47CC-8C03-472961DCFD4E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5936153" y="2499801"/>
              <a:ext cx="178185" cy="190293"/>
            </a:xfrm>
            <a:prstGeom prst="chevron">
              <a:avLst>
                <a:gd name="adj" fmla="val 64644"/>
              </a:avLst>
            </a:prstGeom>
            <a:solidFill>
              <a:schemeClr val="bg1"/>
            </a:solidFill>
            <a:ln w="12700">
              <a:noFill/>
            </a:ln>
            <a:effectLst>
              <a:innerShdw blurRad="25400" dist="127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200" dirty="0">
                <a:cs typeface="+mn-ea"/>
                <a:sym typeface="+mn-lt"/>
              </a:endParaRPr>
            </a:p>
          </p:txBody>
        </p:sp>
        <p:sp>
          <p:nvSpPr>
            <p:cNvPr id="45" name="燕尾形 107">
              <a:extLst>
                <a:ext uri="{FF2B5EF4-FFF2-40B4-BE49-F238E27FC236}">
                  <a16:creationId xmlns:a16="http://schemas.microsoft.com/office/drawing/2014/main" id="{F1EB1B33-A0DF-4C3F-BA44-D17DB190D098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6064578" y="2499801"/>
              <a:ext cx="178185" cy="190293"/>
            </a:xfrm>
            <a:prstGeom prst="chevron">
              <a:avLst>
                <a:gd name="adj" fmla="val 64644"/>
              </a:avLst>
            </a:prstGeom>
            <a:solidFill>
              <a:schemeClr val="bg1"/>
            </a:solidFill>
            <a:ln w="12700">
              <a:noFill/>
            </a:ln>
            <a:effectLst>
              <a:innerShdw blurRad="25400" dist="127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200" dirty="0">
                <a:cs typeface="+mn-ea"/>
                <a:sym typeface="+mn-lt"/>
              </a:endParaRPr>
            </a:p>
          </p:txBody>
        </p:sp>
      </p:grp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C9CBE6DA-C4D2-41E1-B5F1-524E558D34D5}"/>
              </a:ext>
            </a:extLst>
          </p:cNvPr>
          <p:cNvGrpSpPr>
            <a:grpSpLocks noChangeAspect="1"/>
          </p:cNvGrpSpPr>
          <p:nvPr/>
        </p:nvGrpSpPr>
        <p:grpSpPr>
          <a:xfrm>
            <a:off x="5212258" y="3503185"/>
            <a:ext cx="185615" cy="115199"/>
            <a:chOff x="5936153" y="3692968"/>
            <a:chExt cx="306610" cy="190293"/>
          </a:xfrm>
        </p:grpSpPr>
        <p:sp>
          <p:nvSpPr>
            <p:cNvPr id="47" name="燕尾形 108">
              <a:extLst>
                <a:ext uri="{FF2B5EF4-FFF2-40B4-BE49-F238E27FC236}">
                  <a16:creationId xmlns:a16="http://schemas.microsoft.com/office/drawing/2014/main" id="{E9D8F75E-43D7-44BE-9710-37BAF08C2DF4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5936153" y="3692968"/>
              <a:ext cx="178185" cy="190293"/>
            </a:xfrm>
            <a:prstGeom prst="chevron">
              <a:avLst>
                <a:gd name="adj" fmla="val 64644"/>
              </a:avLst>
            </a:prstGeom>
            <a:solidFill>
              <a:schemeClr val="bg1"/>
            </a:solidFill>
            <a:ln w="12700">
              <a:noFill/>
            </a:ln>
            <a:effectLst>
              <a:innerShdw blurRad="25400" dist="127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200" dirty="0">
                <a:cs typeface="+mn-ea"/>
                <a:sym typeface="+mn-lt"/>
              </a:endParaRPr>
            </a:p>
          </p:txBody>
        </p:sp>
        <p:sp>
          <p:nvSpPr>
            <p:cNvPr id="48" name="燕尾形 109">
              <a:extLst>
                <a:ext uri="{FF2B5EF4-FFF2-40B4-BE49-F238E27FC236}">
                  <a16:creationId xmlns:a16="http://schemas.microsoft.com/office/drawing/2014/main" id="{52A6F817-95F5-4F97-BC65-131859F37F63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6064578" y="3692968"/>
              <a:ext cx="178185" cy="190293"/>
            </a:xfrm>
            <a:prstGeom prst="chevron">
              <a:avLst>
                <a:gd name="adj" fmla="val 64644"/>
              </a:avLst>
            </a:prstGeom>
            <a:solidFill>
              <a:schemeClr val="bg1"/>
            </a:solidFill>
            <a:ln w="12700">
              <a:noFill/>
            </a:ln>
            <a:effectLst>
              <a:innerShdw blurRad="25400" dist="127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200" dirty="0">
                <a:cs typeface="+mn-ea"/>
                <a:sym typeface="+mn-lt"/>
              </a:endParaRPr>
            </a:p>
          </p:txBody>
        </p:sp>
      </p:grp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DF01CAB1-9E0E-4D5F-88AD-5C04316FD129}"/>
              </a:ext>
            </a:extLst>
          </p:cNvPr>
          <p:cNvGrpSpPr>
            <a:grpSpLocks noChangeAspect="1"/>
          </p:cNvGrpSpPr>
          <p:nvPr/>
        </p:nvGrpSpPr>
        <p:grpSpPr>
          <a:xfrm>
            <a:off x="5212258" y="4752093"/>
            <a:ext cx="185615" cy="115199"/>
            <a:chOff x="5936153" y="4941876"/>
            <a:chExt cx="306610" cy="190293"/>
          </a:xfrm>
        </p:grpSpPr>
        <p:sp>
          <p:nvSpPr>
            <p:cNvPr id="50" name="燕尾形 110">
              <a:extLst>
                <a:ext uri="{FF2B5EF4-FFF2-40B4-BE49-F238E27FC236}">
                  <a16:creationId xmlns:a16="http://schemas.microsoft.com/office/drawing/2014/main" id="{62116AA9-3B08-40EC-A095-F7EE3BBBA21F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5936153" y="4941876"/>
              <a:ext cx="178185" cy="190293"/>
            </a:xfrm>
            <a:prstGeom prst="chevron">
              <a:avLst>
                <a:gd name="adj" fmla="val 64644"/>
              </a:avLst>
            </a:prstGeom>
            <a:solidFill>
              <a:schemeClr val="bg1"/>
            </a:solidFill>
            <a:ln w="12700">
              <a:noFill/>
            </a:ln>
            <a:effectLst>
              <a:innerShdw blurRad="25400" dist="127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200" dirty="0">
                <a:cs typeface="+mn-ea"/>
                <a:sym typeface="+mn-lt"/>
              </a:endParaRPr>
            </a:p>
          </p:txBody>
        </p:sp>
        <p:sp>
          <p:nvSpPr>
            <p:cNvPr id="51" name="燕尾形 111">
              <a:extLst>
                <a:ext uri="{FF2B5EF4-FFF2-40B4-BE49-F238E27FC236}">
                  <a16:creationId xmlns:a16="http://schemas.microsoft.com/office/drawing/2014/main" id="{F538C309-69D9-4A56-B201-2E5A74BA0EA9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6064578" y="4941876"/>
              <a:ext cx="178185" cy="190293"/>
            </a:xfrm>
            <a:prstGeom prst="chevron">
              <a:avLst>
                <a:gd name="adj" fmla="val 64644"/>
              </a:avLst>
            </a:prstGeom>
            <a:solidFill>
              <a:schemeClr val="bg1"/>
            </a:solidFill>
            <a:ln w="12700">
              <a:noFill/>
            </a:ln>
            <a:effectLst>
              <a:innerShdw blurRad="25400" dist="127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200" dirty="0">
                <a:cs typeface="+mn-ea"/>
                <a:sym typeface="+mn-lt"/>
              </a:endParaRPr>
            </a:p>
          </p:txBody>
        </p:sp>
      </p:grpSp>
      <p:sp>
        <p:nvSpPr>
          <p:cNvPr id="52" name="KSO_Shape">
            <a:extLst>
              <a:ext uri="{FF2B5EF4-FFF2-40B4-BE49-F238E27FC236}">
                <a16:creationId xmlns:a16="http://schemas.microsoft.com/office/drawing/2014/main" id="{BC00B3E2-0C66-4E52-976B-01652C33B87A}"/>
              </a:ext>
            </a:extLst>
          </p:cNvPr>
          <p:cNvSpPr>
            <a:spLocks noChangeAspect="1"/>
          </p:cNvSpPr>
          <p:nvPr/>
        </p:nvSpPr>
        <p:spPr>
          <a:xfrm>
            <a:off x="5674297" y="2203806"/>
            <a:ext cx="341868" cy="327622"/>
          </a:xfrm>
          <a:custGeom>
            <a:avLst/>
            <a:gdLst/>
            <a:ahLst/>
            <a:cxnLst/>
            <a:rect l="l" t="t" r="r" b="b"/>
            <a:pathLst>
              <a:path w="1889279" h="1810503">
                <a:moveTo>
                  <a:pt x="1408636" y="1462945"/>
                </a:moveTo>
                <a:cubicBezTo>
                  <a:pt x="1471912" y="1494489"/>
                  <a:pt x="1528819" y="1532588"/>
                  <a:pt x="1575786" y="1578162"/>
                </a:cubicBezTo>
                <a:cubicBezTo>
                  <a:pt x="1467281" y="1672800"/>
                  <a:pt x="1335058" y="1742507"/>
                  <a:pt x="1188886" y="1779443"/>
                </a:cubicBezTo>
                <a:cubicBezTo>
                  <a:pt x="1278166" y="1700386"/>
                  <a:pt x="1353810" y="1592053"/>
                  <a:pt x="1408636" y="1462945"/>
                </a:cubicBezTo>
                <a:close/>
                <a:moveTo>
                  <a:pt x="494888" y="1445849"/>
                </a:moveTo>
                <a:cubicBezTo>
                  <a:pt x="556747" y="1590569"/>
                  <a:pt x="643865" y="1709702"/>
                  <a:pt x="747068" y="1790925"/>
                </a:cubicBezTo>
                <a:cubicBezTo>
                  <a:pt x="576321" y="1756303"/>
                  <a:pt x="422614" y="1677538"/>
                  <a:pt x="300900" y="1566189"/>
                </a:cubicBezTo>
                <a:cubicBezTo>
                  <a:pt x="355309" y="1517036"/>
                  <a:pt x="421005" y="1476420"/>
                  <a:pt x="494888" y="1445849"/>
                </a:cubicBezTo>
                <a:close/>
                <a:moveTo>
                  <a:pt x="900586" y="1355871"/>
                </a:moveTo>
                <a:lnTo>
                  <a:pt x="900586" y="1808904"/>
                </a:lnTo>
                <a:lnTo>
                  <a:pt x="884222" y="1808113"/>
                </a:lnTo>
                <a:cubicBezTo>
                  <a:pt x="745280" y="1742581"/>
                  <a:pt x="627378" y="1604992"/>
                  <a:pt x="551037" y="1423344"/>
                </a:cubicBezTo>
                <a:cubicBezTo>
                  <a:pt x="655969" y="1381011"/>
                  <a:pt x="774745" y="1357337"/>
                  <a:pt x="900586" y="1355871"/>
                </a:cubicBezTo>
                <a:close/>
                <a:moveTo>
                  <a:pt x="953521" y="1355186"/>
                </a:moveTo>
                <a:cubicBezTo>
                  <a:pt x="1099660" y="1356509"/>
                  <a:pt x="1236550" y="1386650"/>
                  <a:pt x="1354036" y="1440083"/>
                </a:cubicBezTo>
                <a:cubicBezTo>
                  <a:pt x="1283551" y="1605630"/>
                  <a:pt x="1178611" y="1734316"/>
                  <a:pt x="1054486" y="1804443"/>
                </a:cubicBezTo>
                <a:lnTo>
                  <a:pt x="953521" y="1810503"/>
                </a:lnTo>
                <a:close/>
                <a:moveTo>
                  <a:pt x="1517159" y="931303"/>
                </a:moveTo>
                <a:lnTo>
                  <a:pt x="1889279" y="931303"/>
                </a:lnTo>
                <a:cubicBezTo>
                  <a:pt x="1883282" y="1167646"/>
                  <a:pt x="1781715" y="1381244"/>
                  <a:pt x="1618873" y="1536894"/>
                </a:cubicBezTo>
                <a:cubicBezTo>
                  <a:pt x="1566437" y="1485571"/>
                  <a:pt x="1502786" y="1442774"/>
                  <a:pt x="1431939" y="1407715"/>
                </a:cubicBezTo>
                <a:cubicBezTo>
                  <a:pt x="1485774" y="1266553"/>
                  <a:pt x="1516428" y="1104135"/>
                  <a:pt x="1517159" y="931303"/>
                </a:cubicBezTo>
                <a:close/>
                <a:moveTo>
                  <a:pt x="953521" y="931303"/>
                </a:moveTo>
                <a:lnTo>
                  <a:pt x="1456842" y="931303"/>
                </a:lnTo>
                <a:cubicBezTo>
                  <a:pt x="1456123" y="1096196"/>
                  <a:pt x="1427268" y="1250986"/>
                  <a:pt x="1375819" y="1384691"/>
                </a:cubicBezTo>
                <a:cubicBezTo>
                  <a:pt x="1251537" y="1327928"/>
                  <a:pt x="1107288" y="1296191"/>
                  <a:pt x="953521" y="1294902"/>
                </a:cubicBezTo>
                <a:close/>
                <a:moveTo>
                  <a:pt x="448568" y="931303"/>
                </a:moveTo>
                <a:lnTo>
                  <a:pt x="900586" y="931303"/>
                </a:lnTo>
                <a:lnTo>
                  <a:pt x="900586" y="1295603"/>
                </a:lnTo>
                <a:cubicBezTo>
                  <a:pt x="766605" y="1297053"/>
                  <a:pt x="640053" y="1322469"/>
                  <a:pt x="528061" y="1368046"/>
                </a:cubicBezTo>
                <a:cubicBezTo>
                  <a:pt x="478984" y="1238632"/>
                  <a:pt x="450499" y="1089843"/>
                  <a:pt x="448568" y="931303"/>
                </a:cubicBezTo>
                <a:close/>
                <a:moveTo>
                  <a:pt x="0" y="931303"/>
                </a:moveTo>
                <a:lnTo>
                  <a:pt x="388264" y="931303"/>
                </a:lnTo>
                <a:cubicBezTo>
                  <a:pt x="390220" y="1097785"/>
                  <a:pt x="420532" y="1254193"/>
                  <a:pt x="473139" y="1390578"/>
                </a:cubicBezTo>
                <a:cubicBezTo>
                  <a:pt x="391203" y="1423988"/>
                  <a:pt x="318506" y="1469260"/>
                  <a:pt x="258353" y="1524144"/>
                </a:cubicBezTo>
                <a:cubicBezTo>
                  <a:pt x="102364" y="1370026"/>
                  <a:pt x="5849" y="1161456"/>
                  <a:pt x="0" y="931303"/>
                </a:cubicBezTo>
                <a:close/>
                <a:moveTo>
                  <a:pt x="536834" y="421694"/>
                </a:moveTo>
                <a:cubicBezTo>
                  <a:pt x="646682" y="464986"/>
                  <a:pt x="770110" y="489176"/>
                  <a:pt x="900586" y="490537"/>
                </a:cubicBezTo>
                <a:lnTo>
                  <a:pt x="900586" y="875390"/>
                </a:lnTo>
                <a:lnTo>
                  <a:pt x="448805" y="875390"/>
                </a:lnTo>
                <a:cubicBezTo>
                  <a:pt x="451150" y="709592"/>
                  <a:pt x="482649" y="554587"/>
                  <a:pt x="536834" y="421694"/>
                </a:cubicBezTo>
                <a:close/>
                <a:moveTo>
                  <a:pt x="1356131" y="409527"/>
                </a:moveTo>
                <a:cubicBezTo>
                  <a:pt x="1415590" y="544412"/>
                  <a:pt x="1451132" y="703874"/>
                  <a:pt x="1455052" y="875390"/>
                </a:cubicBezTo>
                <a:lnTo>
                  <a:pt x="953521" y="875390"/>
                </a:lnTo>
                <a:lnTo>
                  <a:pt x="953521" y="491238"/>
                </a:lnTo>
                <a:cubicBezTo>
                  <a:pt x="1099303" y="490092"/>
                  <a:pt x="1236528" y="461431"/>
                  <a:pt x="1356131" y="409527"/>
                </a:cubicBezTo>
                <a:close/>
                <a:moveTo>
                  <a:pt x="271202" y="273767"/>
                </a:moveTo>
                <a:cubicBezTo>
                  <a:pt x="330895" y="324894"/>
                  <a:pt x="401533" y="367494"/>
                  <a:pt x="480768" y="398692"/>
                </a:cubicBezTo>
                <a:cubicBezTo>
                  <a:pt x="424147" y="539118"/>
                  <a:pt x="390867" y="701724"/>
                  <a:pt x="388496" y="875390"/>
                </a:cubicBezTo>
                <a:lnTo>
                  <a:pt x="238" y="875390"/>
                </a:lnTo>
                <a:cubicBezTo>
                  <a:pt x="7162" y="640451"/>
                  <a:pt x="108645" y="428248"/>
                  <a:pt x="271202" y="273767"/>
                </a:cubicBezTo>
                <a:close/>
                <a:moveTo>
                  <a:pt x="1605567" y="261436"/>
                </a:moveTo>
                <a:cubicBezTo>
                  <a:pt x="1775300" y="417133"/>
                  <a:pt x="1881942" y="634296"/>
                  <a:pt x="1889035" y="875390"/>
                </a:cubicBezTo>
                <a:lnTo>
                  <a:pt x="1515364" y="875390"/>
                </a:lnTo>
                <a:cubicBezTo>
                  <a:pt x="1511419" y="696081"/>
                  <a:pt x="1474168" y="529014"/>
                  <a:pt x="1413107" y="386152"/>
                </a:cubicBezTo>
                <a:cubicBezTo>
                  <a:pt x="1485941" y="353453"/>
                  <a:pt x="1551126" y="311628"/>
                  <a:pt x="1605567" y="261436"/>
                </a:cubicBezTo>
                <a:close/>
                <a:moveTo>
                  <a:pt x="748157" y="19413"/>
                </a:moveTo>
                <a:cubicBezTo>
                  <a:pt x="649482" y="96557"/>
                  <a:pt x="565491" y="208310"/>
                  <a:pt x="504779" y="344256"/>
                </a:cubicBezTo>
                <a:cubicBezTo>
                  <a:pt x="432706" y="315858"/>
                  <a:pt x="368354" y="277545"/>
                  <a:pt x="313920" y="231604"/>
                </a:cubicBezTo>
                <a:cubicBezTo>
                  <a:pt x="434240" y="127070"/>
                  <a:pt x="583275" y="52667"/>
                  <a:pt x="748157" y="19413"/>
                </a:cubicBezTo>
                <a:close/>
                <a:moveTo>
                  <a:pt x="1137621" y="18543"/>
                </a:moveTo>
                <a:cubicBezTo>
                  <a:pt x="1297904" y="50310"/>
                  <a:pt x="1443338" y="120918"/>
                  <a:pt x="1562575" y="219802"/>
                </a:cubicBezTo>
                <a:cubicBezTo>
                  <a:pt x="1512842" y="265093"/>
                  <a:pt x="1453308" y="302843"/>
                  <a:pt x="1386970" y="332857"/>
                </a:cubicBezTo>
                <a:cubicBezTo>
                  <a:pt x="1323718" y="199817"/>
                  <a:pt x="1237626" y="91674"/>
                  <a:pt x="1137621" y="18543"/>
                </a:cubicBezTo>
                <a:close/>
                <a:moveTo>
                  <a:pt x="900586" y="1702"/>
                </a:moveTo>
                <a:lnTo>
                  <a:pt x="900586" y="430269"/>
                </a:lnTo>
                <a:cubicBezTo>
                  <a:pt x="778345" y="428899"/>
                  <a:pt x="662774" y="406468"/>
                  <a:pt x="560047" y="366408"/>
                </a:cubicBezTo>
                <a:cubicBezTo>
                  <a:pt x="637783" y="193348"/>
                  <a:pt x="753999" y="63227"/>
                  <a:pt x="890213" y="2203"/>
                </a:cubicBezTo>
                <a:close/>
                <a:moveTo>
                  <a:pt x="953521" y="0"/>
                </a:moveTo>
                <a:lnTo>
                  <a:pt x="981035" y="1330"/>
                </a:lnTo>
                <a:cubicBezTo>
                  <a:pt x="1124068" y="53565"/>
                  <a:pt x="1247786" y="180867"/>
                  <a:pt x="1332000" y="354889"/>
                </a:cubicBezTo>
                <a:cubicBezTo>
                  <a:pt x="1219743" y="403080"/>
                  <a:pt x="1090709" y="429800"/>
                  <a:pt x="953521" y="430954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>
            <a:innerShdw blurRad="25400" dist="127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53" name="KSO_Shape">
            <a:extLst>
              <a:ext uri="{FF2B5EF4-FFF2-40B4-BE49-F238E27FC236}">
                <a16:creationId xmlns:a16="http://schemas.microsoft.com/office/drawing/2014/main" id="{1E8D04D3-783D-4F27-93CC-15F0A059ADC3}"/>
              </a:ext>
            </a:extLst>
          </p:cNvPr>
          <p:cNvSpPr>
            <a:spLocks noChangeAspect="1"/>
          </p:cNvSpPr>
          <p:nvPr/>
        </p:nvSpPr>
        <p:spPr>
          <a:xfrm>
            <a:off x="5661428" y="3370642"/>
            <a:ext cx="367606" cy="380284"/>
          </a:xfrm>
          <a:custGeom>
            <a:avLst/>
            <a:gdLst/>
            <a:ahLst/>
            <a:cxnLst/>
            <a:rect l="l" t="t" r="r" b="b"/>
            <a:pathLst>
              <a:path w="1119349" h="1157433">
                <a:moveTo>
                  <a:pt x="135620" y="818456"/>
                </a:moveTo>
                <a:cubicBezTo>
                  <a:pt x="71450" y="948523"/>
                  <a:pt x="57484" y="1054732"/>
                  <a:pt x="108323" y="1103729"/>
                </a:cubicBezTo>
                <a:cubicBezTo>
                  <a:pt x="164989" y="1158341"/>
                  <a:pt x="289713" y="1129874"/>
                  <a:pt x="437069" y="1040437"/>
                </a:cubicBezTo>
                <a:cubicBezTo>
                  <a:pt x="307239" y="1007168"/>
                  <a:pt x="198946" y="926245"/>
                  <a:pt x="135620" y="818456"/>
                </a:cubicBezTo>
                <a:close/>
                <a:moveTo>
                  <a:pt x="582086" y="345816"/>
                </a:moveTo>
                <a:cubicBezTo>
                  <a:pt x="490772" y="345817"/>
                  <a:pt x="434615" y="407693"/>
                  <a:pt x="413811" y="495363"/>
                </a:cubicBezTo>
                <a:lnTo>
                  <a:pt x="750361" y="495364"/>
                </a:lnTo>
                <a:cubicBezTo>
                  <a:pt x="729557" y="407692"/>
                  <a:pt x="673401" y="345816"/>
                  <a:pt x="582086" y="345816"/>
                </a:cubicBezTo>
                <a:close/>
                <a:moveTo>
                  <a:pt x="954622" y="129"/>
                </a:moveTo>
                <a:cubicBezTo>
                  <a:pt x="1007406" y="-1466"/>
                  <a:pt x="1051113" y="11645"/>
                  <a:pt x="1081775" y="41196"/>
                </a:cubicBezTo>
                <a:cubicBezTo>
                  <a:pt x="1101805" y="60500"/>
                  <a:pt x="1115030" y="85625"/>
                  <a:pt x="1119349" y="116033"/>
                </a:cubicBezTo>
                <a:cubicBezTo>
                  <a:pt x="1112931" y="103633"/>
                  <a:pt x="1104158" y="92219"/>
                  <a:pt x="1093494" y="81508"/>
                </a:cubicBezTo>
                <a:cubicBezTo>
                  <a:pt x="1010899" y="-1451"/>
                  <a:pt x="882017" y="28786"/>
                  <a:pt x="737350" y="130602"/>
                </a:cubicBezTo>
                <a:cubicBezTo>
                  <a:pt x="943277" y="190863"/>
                  <a:pt x="1091569" y="370605"/>
                  <a:pt x="1091569" y="582598"/>
                </a:cubicBezTo>
                <a:lnTo>
                  <a:pt x="1085273" y="640757"/>
                </a:lnTo>
                <a:lnTo>
                  <a:pt x="755888" y="640756"/>
                </a:lnTo>
                <a:lnTo>
                  <a:pt x="719073" y="640757"/>
                </a:lnTo>
                <a:lnTo>
                  <a:pt x="408284" y="640757"/>
                </a:lnTo>
                <a:cubicBezTo>
                  <a:pt x="424002" y="743453"/>
                  <a:pt x="484447" y="819382"/>
                  <a:pt x="582086" y="819383"/>
                </a:cubicBezTo>
                <a:cubicBezTo>
                  <a:pt x="648673" y="819382"/>
                  <a:pt x="697960" y="784070"/>
                  <a:pt x="725617" y="727992"/>
                </a:cubicBezTo>
                <a:lnTo>
                  <a:pt x="1064773" y="727992"/>
                </a:lnTo>
                <a:cubicBezTo>
                  <a:pt x="1000780" y="921122"/>
                  <a:pt x="807116" y="1060320"/>
                  <a:pt x="578539" y="1060320"/>
                </a:cubicBezTo>
                <a:cubicBezTo>
                  <a:pt x="541437" y="1060319"/>
                  <a:pt x="505255" y="1056652"/>
                  <a:pt x="470646" y="1048435"/>
                </a:cubicBezTo>
                <a:cubicBezTo>
                  <a:pt x="288189" y="1159820"/>
                  <a:pt x="124174" y="1191927"/>
                  <a:pt x="45670" y="1116267"/>
                </a:cubicBezTo>
                <a:cubicBezTo>
                  <a:pt x="-38972" y="1034693"/>
                  <a:pt x="-2092" y="849162"/>
                  <a:pt x="124297" y="645271"/>
                </a:cubicBezTo>
                <a:cubicBezTo>
                  <a:pt x="126384" y="641564"/>
                  <a:pt x="128546" y="637931"/>
                  <a:pt x="130887" y="634433"/>
                </a:cubicBezTo>
                <a:cubicBezTo>
                  <a:pt x="140131" y="616742"/>
                  <a:pt x="151256" y="599735"/>
                  <a:pt x="163296" y="582889"/>
                </a:cubicBezTo>
                <a:cubicBezTo>
                  <a:pt x="171413" y="570408"/>
                  <a:pt x="179765" y="558285"/>
                  <a:pt x="189707" y="547372"/>
                </a:cubicBezTo>
                <a:cubicBezTo>
                  <a:pt x="207410" y="520542"/>
                  <a:pt x="227598" y="494496"/>
                  <a:pt x="249351" y="468810"/>
                </a:cubicBezTo>
                <a:cubicBezTo>
                  <a:pt x="261501" y="453873"/>
                  <a:pt x="274484" y="439223"/>
                  <a:pt x="288439" y="424719"/>
                </a:cubicBezTo>
                <a:cubicBezTo>
                  <a:pt x="304701" y="403895"/>
                  <a:pt x="322841" y="384213"/>
                  <a:pt x="341644" y="364703"/>
                </a:cubicBezTo>
                <a:cubicBezTo>
                  <a:pt x="392793" y="311630"/>
                  <a:pt x="445389" y="263415"/>
                  <a:pt x="498166" y="220924"/>
                </a:cubicBezTo>
                <a:cubicBezTo>
                  <a:pt x="310657" y="309270"/>
                  <a:pt x="183697" y="431706"/>
                  <a:pt x="65845" y="579499"/>
                </a:cubicBezTo>
                <a:cubicBezTo>
                  <a:pt x="67312" y="317087"/>
                  <a:pt x="296312" y="104878"/>
                  <a:pt x="578538" y="104878"/>
                </a:cubicBezTo>
                <a:lnTo>
                  <a:pt x="651994" y="111773"/>
                </a:lnTo>
                <a:cubicBezTo>
                  <a:pt x="764896" y="41979"/>
                  <a:pt x="871117" y="2651"/>
                  <a:pt x="954622" y="129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>
            <a:innerShdw blurRad="25400" dist="127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54" name="KSO_Shape">
            <a:extLst>
              <a:ext uri="{FF2B5EF4-FFF2-40B4-BE49-F238E27FC236}">
                <a16:creationId xmlns:a16="http://schemas.microsoft.com/office/drawing/2014/main" id="{57DC39A1-71E2-42A5-8EB0-D918350823E1}"/>
              </a:ext>
            </a:extLst>
          </p:cNvPr>
          <p:cNvSpPr>
            <a:spLocks noChangeAspect="1"/>
          </p:cNvSpPr>
          <p:nvPr/>
        </p:nvSpPr>
        <p:spPr>
          <a:xfrm flipH="1">
            <a:off x="5661774" y="4640605"/>
            <a:ext cx="366915" cy="338175"/>
          </a:xfrm>
          <a:custGeom>
            <a:avLst/>
            <a:gdLst/>
            <a:ahLst/>
            <a:cxnLst/>
            <a:rect l="l" t="t" r="r" b="b"/>
            <a:pathLst>
              <a:path w="2922576" h="2692126">
                <a:moveTo>
                  <a:pt x="553896" y="1279436"/>
                </a:moveTo>
                <a:cubicBezTo>
                  <a:pt x="792021" y="1473111"/>
                  <a:pt x="992046" y="1742986"/>
                  <a:pt x="1211121" y="1974761"/>
                </a:cubicBezTo>
                <a:lnTo>
                  <a:pt x="1201596" y="2431961"/>
                </a:lnTo>
                <a:cubicBezTo>
                  <a:pt x="947596" y="2384336"/>
                  <a:pt x="769796" y="2336711"/>
                  <a:pt x="639621" y="2117636"/>
                </a:cubicBezTo>
                <a:cubicBezTo>
                  <a:pt x="509446" y="1898561"/>
                  <a:pt x="582471" y="1558836"/>
                  <a:pt x="553896" y="1279436"/>
                </a:cubicBezTo>
                <a:close/>
                <a:moveTo>
                  <a:pt x="1414250" y="349940"/>
                </a:moveTo>
                <a:lnTo>
                  <a:pt x="1576175" y="702365"/>
                </a:lnTo>
                <a:lnTo>
                  <a:pt x="1840671" y="351223"/>
                </a:lnTo>
                <a:cubicBezTo>
                  <a:pt x="1946050" y="474823"/>
                  <a:pt x="2011221" y="645739"/>
                  <a:pt x="2011221" y="834547"/>
                </a:cubicBezTo>
                <a:cubicBezTo>
                  <a:pt x="2019964" y="1198269"/>
                  <a:pt x="1873746" y="1469720"/>
                  <a:pt x="1527496" y="1508764"/>
                </a:cubicBezTo>
                <a:lnTo>
                  <a:pt x="1534971" y="2136686"/>
                </a:lnTo>
                <a:cubicBezTo>
                  <a:pt x="1804846" y="1854111"/>
                  <a:pt x="2036621" y="1552486"/>
                  <a:pt x="2344596" y="1288961"/>
                </a:cubicBezTo>
                <a:cubicBezTo>
                  <a:pt x="2347771" y="1504861"/>
                  <a:pt x="2350946" y="1939836"/>
                  <a:pt x="2192196" y="2193836"/>
                </a:cubicBezTo>
                <a:cubicBezTo>
                  <a:pt x="1995346" y="2466886"/>
                  <a:pt x="1623871" y="2444661"/>
                  <a:pt x="1344471" y="2441486"/>
                </a:cubicBezTo>
                <a:lnTo>
                  <a:pt x="1353780" y="1510652"/>
                </a:lnTo>
                <a:cubicBezTo>
                  <a:pt x="992542" y="1480514"/>
                  <a:pt x="840254" y="1205525"/>
                  <a:pt x="849171" y="834547"/>
                </a:cubicBezTo>
                <a:cubicBezTo>
                  <a:pt x="853745" y="644286"/>
                  <a:pt x="913894" y="479273"/>
                  <a:pt x="1011904" y="360081"/>
                </a:cubicBezTo>
                <a:lnTo>
                  <a:pt x="1014200" y="359465"/>
                </a:lnTo>
                <a:lnTo>
                  <a:pt x="1214225" y="683315"/>
                </a:lnTo>
                <a:close/>
                <a:moveTo>
                  <a:pt x="480281" y="174535"/>
                </a:moveTo>
                <a:cubicBezTo>
                  <a:pt x="324175" y="174535"/>
                  <a:pt x="197626" y="319405"/>
                  <a:pt x="197626" y="498111"/>
                </a:cubicBezTo>
                <a:lnTo>
                  <a:pt x="197626" y="2194015"/>
                </a:lnTo>
                <a:cubicBezTo>
                  <a:pt x="197626" y="2372721"/>
                  <a:pt x="324175" y="2517591"/>
                  <a:pt x="480281" y="2517591"/>
                </a:cubicBezTo>
                <a:lnTo>
                  <a:pt x="2458598" y="2517591"/>
                </a:lnTo>
                <a:cubicBezTo>
                  <a:pt x="2614704" y="2517591"/>
                  <a:pt x="2741253" y="2372721"/>
                  <a:pt x="2741253" y="2194015"/>
                </a:cubicBezTo>
                <a:lnTo>
                  <a:pt x="2741253" y="498111"/>
                </a:lnTo>
                <a:cubicBezTo>
                  <a:pt x="2741253" y="319405"/>
                  <a:pt x="2614704" y="174535"/>
                  <a:pt x="2458598" y="174535"/>
                </a:cubicBezTo>
                <a:close/>
                <a:moveTo>
                  <a:pt x="324765" y="0"/>
                </a:moveTo>
                <a:lnTo>
                  <a:pt x="2597811" y="0"/>
                </a:lnTo>
                <a:cubicBezTo>
                  <a:pt x="2777173" y="0"/>
                  <a:pt x="2922576" y="166453"/>
                  <a:pt x="2922576" y="371783"/>
                </a:cubicBezTo>
                <a:lnTo>
                  <a:pt x="2922576" y="2320344"/>
                </a:lnTo>
                <a:cubicBezTo>
                  <a:pt x="2922576" y="2525673"/>
                  <a:pt x="2777173" y="2692126"/>
                  <a:pt x="2597811" y="2692126"/>
                </a:cubicBezTo>
                <a:lnTo>
                  <a:pt x="324765" y="2692126"/>
                </a:lnTo>
                <a:cubicBezTo>
                  <a:pt x="145402" y="2692126"/>
                  <a:pt x="0" y="2525673"/>
                  <a:pt x="0" y="2320344"/>
                </a:cubicBezTo>
                <a:lnTo>
                  <a:pt x="0" y="371783"/>
                </a:lnTo>
                <a:cubicBezTo>
                  <a:pt x="0" y="166453"/>
                  <a:pt x="145402" y="0"/>
                  <a:pt x="324765" y="0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>
            <a:innerShdw blurRad="25400" dist="127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1600" dirty="0">
              <a:cs typeface="+mn-ea"/>
              <a:sym typeface="+mn-lt"/>
            </a:endParaRPr>
          </a:p>
        </p:txBody>
      </p: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2F55F1FE-4C28-40D9-AB31-89CE7A1D79C5}"/>
              </a:ext>
            </a:extLst>
          </p:cNvPr>
          <p:cNvGrpSpPr/>
          <p:nvPr/>
        </p:nvGrpSpPr>
        <p:grpSpPr>
          <a:xfrm>
            <a:off x="3122137" y="2086578"/>
            <a:ext cx="1426867" cy="752137"/>
            <a:chOff x="1565108" y="2648911"/>
            <a:chExt cx="1444610" cy="761764"/>
          </a:xfrm>
        </p:grpSpPr>
        <p:sp>
          <p:nvSpPr>
            <p:cNvPr id="56" name="文本框 56">
              <a:extLst>
                <a:ext uri="{FF2B5EF4-FFF2-40B4-BE49-F238E27FC236}">
                  <a16:creationId xmlns:a16="http://schemas.microsoft.com/office/drawing/2014/main" id="{26B4F189-E179-4E42-A988-D31AAB1B6DEE}"/>
                </a:ext>
              </a:extLst>
            </p:cNvPr>
            <p:cNvSpPr txBox="1"/>
            <p:nvPr/>
          </p:nvSpPr>
          <p:spPr>
            <a:xfrm>
              <a:off x="1565108" y="2648911"/>
              <a:ext cx="1397152" cy="3117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7" name="文本框 149">
              <a:extLst>
                <a:ext uri="{FF2B5EF4-FFF2-40B4-BE49-F238E27FC236}">
                  <a16:creationId xmlns:a16="http://schemas.microsoft.com/office/drawing/2014/main" id="{B6CCA1F5-DAA9-4850-A02D-28D7C2DF43EA}"/>
                </a:ext>
              </a:extLst>
            </p:cNvPr>
            <p:cNvSpPr txBox="1"/>
            <p:nvPr/>
          </p:nvSpPr>
          <p:spPr>
            <a:xfrm>
              <a:off x="1572578" y="2826468"/>
              <a:ext cx="1437140" cy="5842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01184">
                <a:lnSpc>
                  <a:spcPct val="120000"/>
                </a:lnSpc>
              </a:pP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9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8" name="组合 57">
            <a:extLst>
              <a:ext uri="{FF2B5EF4-FFF2-40B4-BE49-F238E27FC236}">
                <a16:creationId xmlns:a16="http://schemas.microsoft.com/office/drawing/2014/main" id="{112F2560-6547-4656-A6E0-6CC3CBAB3CC7}"/>
              </a:ext>
            </a:extLst>
          </p:cNvPr>
          <p:cNvGrpSpPr/>
          <p:nvPr/>
        </p:nvGrpSpPr>
        <p:grpSpPr>
          <a:xfrm>
            <a:off x="3122136" y="3264367"/>
            <a:ext cx="1426868" cy="835268"/>
            <a:chOff x="1565107" y="2648911"/>
            <a:chExt cx="1444611" cy="845957"/>
          </a:xfrm>
        </p:grpSpPr>
        <p:sp>
          <p:nvSpPr>
            <p:cNvPr id="59" name="文本框 58">
              <a:extLst>
                <a:ext uri="{FF2B5EF4-FFF2-40B4-BE49-F238E27FC236}">
                  <a16:creationId xmlns:a16="http://schemas.microsoft.com/office/drawing/2014/main" id="{2B3C4686-F50A-42D9-BF05-9365A9FEDDFE}"/>
                </a:ext>
              </a:extLst>
            </p:cNvPr>
            <p:cNvSpPr txBox="1"/>
            <p:nvPr/>
          </p:nvSpPr>
          <p:spPr>
            <a:xfrm>
              <a:off x="1565107" y="2648911"/>
              <a:ext cx="1437140" cy="3117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0" name="文本框 149">
              <a:extLst>
                <a:ext uri="{FF2B5EF4-FFF2-40B4-BE49-F238E27FC236}">
                  <a16:creationId xmlns:a16="http://schemas.microsoft.com/office/drawing/2014/main" id="{55AF9EF8-6329-4A5A-9545-F3B226BD84D6}"/>
                </a:ext>
              </a:extLst>
            </p:cNvPr>
            <p:cNvSpPr txBox="1"/>
            <p:nvPr/>
          </p:nvSpPr>
          <p:spPr>
            <a:xfrm>
              <a:off x="1572578" y="2910661"/>
              <a:ext cx="1437140" cy="5842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01184">
                <a:lnSpc>
                  <a:spcPct val="120000"/>
                </a:lnSpc>
              </a:pP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9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1" name="组合 60">
            <a:extLst>
              <a:ext uri="{FF2B5EF4-FFF2-40B4-BE49-F238E27FC236}">
                <a16:creationId xmlns:a16="http://schemas.microsoft.com/office/drawing/2014/main" id="{2B56776B-ECB5-4BF7-9CE8-D361AE6AFB90}"/>
              </a:ext>
            </a:extLst>
          </p:cNvPr>
          <p:cNvGrpSpPr/>
          <p:nvPr/>
        </p:nvGrpSpPr>
        <p:grpSpPr>
          <a:xfrm>
            <a:off x="3097854" y="4447448"/>
            <a:ext cx="1451150" cy="835268"/>
            <a:chOff x="1540523" y="2648911"/>
            <a:chExt cx="1469195" cy="845957"/>
          </a:xfrm>
        </p:grpSpPr>
        <p:sp>
          <p:nvSpPr>
            <p:cNvPr id="62" name="文本框 56">
              <a:extLst>
                <a:ext uri="{FF2B5EF4-FFF2-40B4-BE49-F238E27FC236}">
                  <a16:creationId xmlns:a16="http://schemas.microsoft.com/office/drawing/2014/main" id="{37DA3FF6-1C57-4F4D-83A0-FBDB29D98EE7}"/>
                </a:ext>
              </a:extLst>
            </p:cNvPr>
            <p:cNvSpPr txBox="1"/>
            <p:nvPr/>
          </p:nvSpPr>
          <p:spPr>
            <a:xfrm>
              <a:off x="1540523" y="2648911"/>
              <a:ext cx="1469194" cy="3117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3" name="文本框 149">
              <a:extLst>
                <a:ext uri="{FF2B5EF4-FFF2-40B4-BE49-F238E27FC236}">
                  <a16:creationId xmlns:a16="http://schemas.microsoft.com/office/drawing/2014/main" id="{CDF3DEC3-94F9-4824-B53D-DF2EC838682C}"/>
                </a:ext>
              </a:extLst>
            </p:cNvPr>
            <p:cNvSpPr txBox="1"/>
            <p:nvPr/>
          </p:nvSpPr>
          <p:spPr>
            <a:xfrm>
              <a:off x="1572578" y="2910661"/>
              <a:ext cx="1437140" cy="5842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01184">
                <a:lnSpc>
                  <a:spcPct val="120000"/>
                </a:lnSpc>
              </a:pP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9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64" name="文本框 94">
            <a:extLst>
              <a:ext uri="{FF2B5EF4-FFF2-40B4-BE49-F238E27FC236}">
                <a16:creationId xmlns:a16="http://schemas.microsoft.com/office/drawing/2014/main" id="{5B9E50C5-FEDF-4D2B-B894-3D07686256BB}"/>
              </a:ext>
            </a:extLst>
          </p:cNvPr>
          <p:cNvSpPr txBox="1"/>
          <p:nvPr/>
        </p:nvSpPr>
        <p:spPr>
          <a:xfrm>
            <a:off x="6890810" y="2023510"/>
            <a:ext cx="18020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cs typeface="+mn-ea"/>
                <a:sym typeface="+mn-lt"/>
              </a:rPr>
              <a:t>Add title text</a:t>
            </a:r>
            <a:endParaRPr lang="zh-CN" altLang="en-US" sz="1400" b="1" dirty="0">
              <a:cs typeface="+mn-ea"/>
              <a:sym typeface="+mn-lt"/>
            </a:endParaRPr>
          </a:p>
        </p:txBody>
      </p:sp>
      <p:sp>
        <p:nvSpPr>
          <p:cNvPr id="65" name="文本框 113">
            <a:extLst>
              <a:ext uri="{FF2B5EF4-FFF2-40B4-BE49-F238E27FC236}">
                <a16:creationId xmlns:a16="http://schemas.microsoft.com/office/drawing/2014/main" id="{2A71682D-481E-4C11-970C-342B6E5D93C0}"/>
              </a:ext>
            </a:extLst>
          </p:cNvPr>
          <p:cNvSpPr txBox="1"/>
          <p:nvPr/>
        </p:nvSpPr>
        <p:spPr>
          <a:xfrm>
            <a:off x="6890810" y="2251666"/>
            <a:ext cx="3742649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6" name="文本框 94">
            <a:extLst>
              <a:ext uri="{FF2B5EF4-FFF2-40B4-BE49-F238E27FC236}">
                <a16:creationId xmlns:a16="http://schemas.microsoft.com/office/drawing/2014/main" id="{642B20F8-1F81-4404-9B12-83477FAF064A}"/>
              </a:ext>
            </a:extLst>
          </p:cNvPr>
          <p:cNvSpPr txBox="1"/>
          <p:nvPr/>
        </p:nvSpPr>
        <p:spPr>
          <a:xfrm>
            <a:off x="6890810" y="3160441"/>
            <a:ext cx="18020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cs typeface="+mn-ea"/>
                <a:sym typeface="+mn-lt"/>
              </a:rPr>
              <a:t>Add title text</a:t>
            </a:r>
            <a:endParaRPr lang="zh-CN" altLang="en-US" sz="1400" b="1" dirty="0">
              <a:cs typeface="+mn-ea"/>
              <a:sym typeface="+mn-lt"/>
            </a:endParaRPr>
          </a:p>
        </p:txBody>
      </p:sp>
      <p:sp>
        <p:nvSpPr>
          <p:cNvPr id="67" name="文本框 113">
            <a:extLst>
              <a:ext uri="{FF2B5EF4-FFF2-40B4-BE49-F238E27FC236}">
                <a16:creationId xmlns:a16="http://schemas.microsoft.com/office/drawing/2014/main" id="{9E3A732C-8525-4156-8E59-5A60F6198C53}"/>
              </a:ext>
            </a:extLst>
          </p:cNvPr>
          <p:cNvSpPr txBox="1"/>
          <p:nvPr/>
        </p:nvSpPr>
        <p:spPr>
          <a:xfrm>
            <a:off x="6890810" y="3388597"/>
            <a:ext cx="3742649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8" name="文本框 94">
            <a:extLst>
              <a:ext uri="{FF2B5EF4-FFF2-40B4-BE49-F238E27FC236}">
                <a16:creationId xmlns:a16="http://schemas.microsoft.com/office/drawing/2014/main" id="{44371B93-BBF6-4D20-BA20-FD348230334A}"/>
              </a:ext>
            </a:extLst>
          </p:cNvPr>
          <p:cNvSpPr txBox="1"/>
          <p:nvPr/>
        </p:nvSpPr>
        <p:spPr>
          <a:xfrm>
            <a:off x="6890810" y="4401581"/>
            <a:ext cx="18020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cs typeface="+mn-ea"/>
                <a:sym typeface="+mn-lt"/>
              </a:rPr>
              <a:t>Add title text</a:t>
            </a:r>
            <a:endParaRPr lang="zh-CN" altLang="en-US" sz="1400" b="1" dirty="0">
              <a:cs typeface="+mn-ea"/>
              <a:sym typeface="+mn-lt"/>
            </a:endParaRPr>
          </a:p>
        </p:txBody>
      </p:sp>
      <p:sp>
        <p:nvSpPr>
          <p:cNvPr id="69" name="文本框 113">
            <a:extLst>
              <a:ext uri="{FF2B5EF4-FFF2-40B4-BE49-F238E27FC236}">
                <a16:creationId xmlns:a16="http://schemas.microsoft.com/office/drawing/2014/main" id="{97EDE76B-2247-4F6F-B975-AB700946615A}"/>
              </a:ext>
            </a:extLst>
          </p:cNvPr>
          <p:cNvSpPr txBox="1"/>
          <p:nvPr/>
        </p:nvSpPr>
        <p:spPr>
          <a:xfrm>
            <a:off x="6890810" y="4629737"/>
            <a:ext cx="3742649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0" name="文本框 69">
            <a:extLst>
              <a:ext uri="{FF2B5EF4-FFF2-40B4-BE49-F238E27FC236}">
                <a16:creationId xmlns:a16="http://schemas.microsoft.com/office/drawing/2014/main" id="{762583DB-DF2E-4623-921A-AAFB7DFE28E2}"/>
              </a:ext>
            </a:extLst>
          </p:cNvPr>
          <p:cNvSpPr txBox="1"/>
          <p:nvPr/>
        </p:nvSpPr>
        <p:spPr>
          <a:xfrm>
            <a:off x="1214021" y="329922"/>
            <a:ext cx="24195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gradFill>
                  <a:gsLst>
                    <a:gs pos="59200">
                      <a:srgbClr val="0599D7">
                        <a:alpha val="80000"/>
                      </a:srgbClr>
                    </a:gs>
                    <a:gs pos="42000">
                      <a:srgbClr val="0599D7">
                        <a:alpha val="85000"/>
                      </a:srgbClr>
                    </a:gs>
                    <a:gs pos="0">
                      <a:srgbClr val="0599D7"/>
                    </a:gs>
                    <a:gs pos="100000">
                      <a:srgbClr val="0599D7"/>
                    </a:gs>
                  </a:gsLst>
                  <a:lin ang="2700000" scaled="0"/>
                </a:gradFill>
                <a:cs typeface="+mn-ea"/>
                <a:sym typeface="+mn-lt"/>
              </a:rPr>
              <a:t>Add title text</a:t>
            </a:r>
            <a:endParaRPr lang="zh-CN" altLang="en-US" sz="2800" dirty="0">
              <a:gradFill>
                <a:gsLst>
                  <a:gs pos="59200">
                    <a:srgbClr val="0599D7">
                      <a:alpha val="80000"/>
                    </a:srgbClr>
                  </a:gs>
                  <a:gs pos="42000">
                    <a:srgbClr val="0599D7">
                      <a:alpha val="85000"/>
                    </a:srgbClr>
                  </a:gs>
                  <a:gs pos="0">
                    <a:srgbClr val="0599D7"/>
                  </a:gs>
                  <a:gs pos="100000">
                    <a:srgbClr val="0599D7"/>
                  </a:gs>
                </a:gsLst>
                <a:lin ang="2700000" scaled="0"/>
              </a:gra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646967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00"/>
                            </p:stCondLst>
                            <p:childTnLst>
                              <p:par>
                                <p:cTn id="10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1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500"/>
                            </p:stCondLst>
                            <p:childTnLst>
                              <p:par>
                                <p:cTn id="1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0"/>
                            </p:stCondLst>
                            <p:childTnLst>
                              <p:par>
                                <p:cTn id="1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35" grpId="0" animBg="1"/>
      <p:bldP spid="36" grpId="0"/>
      <p:bldP spid="37" grpId="0" animBg="1"/>
      <p:bldP spid="38" grpId="0"/>
      <p:bldP spid="39" grpId="0" animBg="1"/>
      <p:bldP spid="40" grpId="0"/>
      <p:bldP spid="41" grpId="0" animBg="1"/>
      <p:bldP spid="42" grpId="0" animBg="1"/>
      <p:bldP spid="52" grpId="0" animBg="1"/>
      <p:bldP spid="53" grpId="0" animBg="1"/>
      <p:bldP spid="54" grpId="0" animBg="1"/>
      <p:bldP spid="64" grpId="0"/>
      <p:bldP spid="65" grpId="0"/>
      <p:bldP spid="66" grpId="0"/>
      <p:bldP spid="67" grpId="0"/>
      <p:bldP spid="68" grpId="0"/>
      <p:bldP spid="6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 48">
            <a:extLst>
              <a:ext uri="{FF2B5EF4-FFF2-40B4-BE49-F238E27FC236}">
                <a16:creationId xmlns:a16="http://schemas.microsoft.com/office/drawing/2014/main" id="{9909FD09-0DE7-4D03-AE61-CDBD569F15C4}"/>
              </a:ext>
            </a:extLst>
          </p:cNvPr>
          <p:cNvSpPr/>
          <p:nvPr/>
        </p:nvSpPr>
        <p:spPr>
          <a:xfrm flipV="1">
            <a:off x="7262574" y="1784743"/>
            <a:ext cx="2621735" cy="272605"/>
          </a:xfrm>
          <a:custGeom>
            <a:avLst/>
            <a:gdLst>
              <a:gd name="connsiteX0" fmla="*/ 0 w 2815771"/>
              <a:gd name="connsiteY0" fmla="*/ 0 h 638628"/>
              <a:gd name="connsiteX1" fmla="*/ 725714 w 2815771"/>
              <a:gd name="connsiteY1" fmla="*/ 638628 h 638628"/>
              <a:gd name="connsiteX2" fmla="*/ 2815771 w 2815771"/>
              <a:gd name="connsiteY2" fmla="*/ 638628 h 638628"/>
              <a:gd name="connsiteX0" fmla="*/ 0 w 2815771"/>
              <a:gd name="connsiteY0" fmla="*/ 0 h 649982"/>
              <a:gd name="connsiteX1" fmla="*/ 254183 w 2815771"/>
              <a:gd name="connsiteY1" fmla="*/ 649982 h 649982"/>
              <a:gd name="connsiteX2" fmla="*/ 2815771 w 2815771"/>
              <a:gd name="connsiteY2" fmla="*/ 638628 h 649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5771" h="649982">
                <a:moveTo>
                  <a:pt x="0" y="0"/>
                </a:moveTo>
                <a:lnTo>
                  <a:pt x="254183" y="649982"/>
                </a:lnTo>
                <a:lnTo>
                  <a:pt x="2815771" y="638628"/>
                </a:ln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1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5" name="任意多边形 51">
            <a:extLst>
              <a:ext uri="{FF2B5EF4-FFF2-40B4-BE49-F238E27FC236}">
                <a16:creationId xmlns:a16="http://schemas.microsoft.com/office/drawing/2014/main" id="{B8875A05-6A97-45B4-B6BC-DEF9E99835CF}"/>
              </a:ext>
            </a:extLst>
          </p:cNvPr>
          <p:cNvSpPr/>
          <p:nvPr/>
        </p:nvSpPr>
        <p:spPr>
          <a:xfrm flipH="1" flipV="1">
            <a:off x="1611451" y="2697389"/>
            <a:ext cx="2621735" cy="272605"/>
          </a:xfrm>
          <a:custGeom>
            <a:avLst/>
            <a:gdLst>
              <a:gd name="connsiteX0" fmla="*/ 0 w 2815771"/>
              <a:gd name="connsiteY0" fmla="*/ 0 h 638628"/>
              <a:gd name="connsiteX1" fmla="*/ 725714 w 2815771"/>
              <a:gd name="connsiteY1" fmla="*/ 638628 h 638628"/>
              <a:gd name="connsiteX2" fmla="*/ 2815771 w 2815771"/>
              <a:gd name="connsiteY2" fmla="*/ 638628 h 638628"/>
              <a:gd name="connsiteX0" fmla="*/ 0 w 2815771"/>
              <a:gd name="connsiteY0" fmla="*/ 0 h 649982"/>
              <a:gd name="connsiteX1" fmla="*/ 254183 w 2815771"/>
              <a:gd name="connsiteY1" fmla="*/ 649982 h 649982"/>
              <a:gd name="connsiteX2" fmla="*/ 2815771 w 2815771"/>
              <a:gd name="connsiteY2" fmla="*/ 638628 h 649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5771" h="649982">
                <a:moveTo>
                  <a:pt x="0" y="0"/>
                </a:moveTo>
                <a:lnTo>
                  <a:pt x="254183" y="649982"/>
                </a:lnTo>
                <a:lnTo>
                  <a:pt x="2815771" y="638628"/>
                </a:ln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1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6" name="任意多边形 54">
            <a:extLst>
              <a:ext uri="{FF2B5EF4-FFF2-40B4-BE49-F238E27FC236}">
                <a16:creationId xmlns:a16="http://schemas.microsoft.com/office/drawing/2014/main" id="{5CC81228-1940-40EE-9020-8491A9C320EB}"/>
              </a:ext>
            </a:extLst>
          </p:cNvPr>
          <p:cNvSpPr/>
          <p:nvPr/>
        </p:nvSpPr>
        <p:spPr>
          <a:xfrm flipV="1">
            <a:off x="7879310" y="3443654"/>
            <a:ext cx="2621735" cy="272605"/>
          </a:xfrm>
          <a:custGeom>
            <a:avLst/>
            <a:gdLst>
              <a:gd name="connsiteX0" fmla="*/ 0 w 2815771"/>
              <a:gd name="connsiteY0" fmla="*/ 0 h 638628"/>
              <a:gd name="connsiteX1" fmla="*/ 725714 w 2815771"/>
              <a:gd name="connsiteY1" fmla="*/ 638628 h 638628"/>
              <a:gd name="connsiteX2" fmla="*/ 2815771 w 2815771"/>
              <a:gd name="connsiteY2" fmla="*/ 638628 h 638628"/>
              <a:gd name="connsiteX0" fmla="*/ 0 w 2815771"/>
              <a:gd name="connsiteY0" fmla="*/ 0 h 649982"/>
              <a:gd name="connsiteX1" fmla="*/ 254183 w 2815771"/>
              <a:gd name="connsiteY1" fmla="*/ 649982 h 649982"/>
              <a:gd name="connsiteX2" fmla="*/ 2815771 w 2815771"/>
              <a:gd name="connsiteY2" fmla="*/ 638628 h 649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5771" h="649982">
                <a:moveTo>
                  <a:pt x="0" y="0"/>
                </a:moveTo>
                <a:lnTo>
                  <a:pt x="254183" y="649982"/>
                </a:lnTo>
                <a:lnTo>
                  <a:pt x="2815771" y="638628"/>
                </a:ln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1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7" name="任意多边形 57">
            <a:extLst>
              <a:ext uri="{FF2B5EF4-FFF2-40B4-BE49-F238E27FC236}">
                <a16:creationId xmlns:a16="http://schemas.microsoft.com/office/drawing/2014/main" id="{7EDB99B0-A23C-4964-B0CC-01C5A590B1F4}"/>
              </a:ext>
            </a:extLst>
          </p:cNvPr>
          <p:cNvSpPr/>
          <p:nvPr/>
        </p:nvSpPr>
        <p:spPr>
          <a:xfrm flipH="1" flipV="1">
            <a:off x="2365747" y="4426622"/>
            <a:ext cx="2621735" cy="272605"/>
          </a:xfrm>
          <a:custGeom>
            <a:avLst/>
            <a:gdLst>
              <a:gd name="connsiteX0" fmla="*/ 0 w 2815771"/>
              <a:gd name="connsiteY0" fmla="*/ 0 h 638628"/>
              <a:gd name="connsiteX1" fmla="*/ 725714 w 2815771"/>
              <a:gd name="connsiteY1" fmla="*/ 638628 h 638628"/>
              <a:gd name="connsiteX2" fmla="*/ 2815771 w 2815771"/>
              <a:gd name="connsiteY2" fmla="*/ 638628 h 638628"/>
              <a:gd name="connsiteX0" fmla="*/ 0 w 2815771"/>
              <a:gd name="connsiteY0" fmla="*/ 0 h 649982"/>
              <a:gd name="connsiteX1" fmla="*/ 254183 w 2815771"/>
              <a:gd name="connsiteY1" fmla="*/ 649982 h 649982"/>
              <a:gd name="connsiteX2" fmla="*/ 2815771 w 2815771"/>
              <a:gd name="connsiteY2" fmla="*/ 638628 h 649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5771" h="649982">
                <a:moveTo>
                  <a:pt x="0" y="0"/>
                </a:moveTo>
                <a:lnTo>
                  <a:pt x="254183" y="649982"/>
                </a:lnTo>
                <a:lnTo>
                  <a:pt x="2815771" y="638628"/>
                </a:ln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1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53EF9191-1224-4061-95CA-5E3B19F26CDC}"/>
              </a:ext>
            </a:extLst>
          </p:cNvPr>
          <p:cNvGrpSpPr/>
          <p:nvPr/>
        </p:nvGrpSpPr>
        <p:grpSpPr>
          <a:xfrm>
            <a:off x="4233186" y="1334761"/>
            <a:ext cx="3725628" cy="4801269"/>
            <a:chOff x="4437373" y="964897"/>
            <a:chExt cx="3725628" cy="4801269"/>
          </a:xfrm>
          <a:effectLst>
            <a:outerShdw blurRad="152400" dist="76200" dir="2700000" algn="tl" rotWithShape="0">
              <a:prstClr val="black">
                <a:alpha val="30000"/>
              </a:prstClr>
            </a:outerShdw>
          </a:effectLst>
        </p:grpSpPr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B907BDD9-6423-4927-9AD1-0A636FA37C28}"/>
                </a:ext>
              </a:extLst>
            </p:cNvPr>
            <p:cNvGrpSpPr/>
            <p:nvPr/>
          </p:nvGrpSpPr>
          <p:grpSpPr>
            <a:xfrm>
              <a:off x="4437373" y="964897"/>
              <a:ext cx="3725628" cy="3996061"/>
              <a:chOff x="5072371" y="821549"/>
              <a:chExt cx="3725628" cy="3996061"/>
            </a:xfrm>
          </p:grpSpPr>
          <p:sp>
            <p:nvSpPr>
              <p:cNvPr id="12" name="任意多边形 25">
                <a:extLst>
                  <a:ext uri="{FF2B5EF4-FFF2-40B4-BE49-F238E27FC236}">
                    <a16:creationId xmlns:a16="http://schemas.microsoft.com/office/drawing/2014/main" id="{D80EEC3E-5C14-4C41-83E9-30D79AC245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0962" y="3796209"/>
                <a:ext cx="2752022" cy="988138"/>
              </a:xfrm>
              <a:custGeom>
                <a:avLst/>
                <a:gdLst>
                  <a:gd name="connsiteX0" fmla="*/ 0 w 2752022"/>
                  <a:gd name="connsiteY0" fmla="*/ 0 h 988138"/>
                  <a:gd name="connsiteX1" fmla="*/ 2752022 w 2752022"/>
                  <a:gd name="connsiteY1" fmla="*/ 0 h 988138"/>
                  <a:gd name="connsiteX2" fmla="*/ 2737950 w 2752022"/>
                  <a:gd name="connsiteY2" fmla="*/ 10116 h 988138"/>
                  <a:gd name="connsiteX3" fmla="*/ 2699100 w 2752022"/>
                  <a:gd name="connsiteY3" fmla="*/ 34351 h 988138"/>
                  <a:gd name="connsiteX4" fmla="*/ 2710611 w 2752022"/>
                  <a:gd name="connsiteY4" fmla="*/ 183715 h 988138"/>
                  <a:gd name="connsiteX5" fmla="*/ 2641543 w 2752022"/>
                  <a:gd name="connsiteY5" fmla="*/ 367547 h 988138"/>
                  <a:gd name="connsiteX6" fmla="*/ 2664565 w 2752022"/>
                  <a:gd name="connsiteY6" fmla="*/ 562869 h 988138"/>
                  <a:gd name="connsiteX7" fmla="*/ 2388292 w 2752022"/>
                  <a:gd name="connsiteY7" fmla="*/ 712233 h 988138"/>
                  <a:gd name="connsiteX8" fmla="*/ 1904812 w 2752022"/>
                  <a:gd name="connsiteY8" fmla="*/ 712233 h 988138"/>
                  <a:gd name="connsiteX9" fmla="*/ 1812721 w 2752022"/>
                  <a:gd name="connsiteY9" fmla="*/ 735212 h 988138"/>
                  <a:gd name="connsiteX10" fmla="*/ 1668401 w 2752022"/>
                  <a:gd name="connsiteY10" fmla="*/ 928739 h 988138"/>
                  <a:gd name="connsiteX11" fmla="*/ 1654259 w 2752022"/>
                  <a:gd name="connsiteY11" fmla="*/ 988138 h 988138"/>
                  <a:gd name="connsiteX12" fmla="*/ 1471753 w 2752022"/>
                  <a:gd name="connsiteY12" fmla="*/ 988138 h 988138"/>
                  <a:gd name="connsiteX13" fmla="*/ 59072 w 2752022"/>
                  <a:gd name="connsiteY13" fmla="*/ 635917 h 988138"/>
                  <a:gd name="connsiteX14" fmla="*/ 60289 w 2752022"/>
                  <a:gd name="connsiteY14" fmla="*/ 629113 h 988138"/>
                  <a:gd name="connsiteX15" fmla="*/ 97521 w 2752022"/>
                  <a:gd name="connsiteY15" fmla="*/ 252652 h 988138"/>
                  <a:gd name="connsiteX16" fmla="*/ 21438 w 2752022"/>
                  <a:gd name="connsiteY16" fmla="*/ 32915 h 98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752022" h="988138">
                    <a:moveTo>
                      <a:pt x="0" y="0"/>
                    </a:moveTo>
                    <a:lnTo>
                      <a:pt x="2752022" y="0"/>
                    </a:lnTo>
                    <a:lnTo>
                      <a:pt x="2737950" y="10116"/>
                    </a:lnTo>
                    <a:cubicBezTo>
                      <a:pt x="2712050" y="27889"/>
                      <a:pt x="2699100" y="34351"/>
                      <a:pt x="2699100" y="34351"/>
                    </a:cubicBezTo>
                    <a:cubicBezTo>
                      <a:pt x="2699100" y="34351"/>
                      <a:pt x="2802702" y="103288"/>
                      <a:pt x="2710611" y="183715"/>
                    </a:cubicBezTo>
                    <a:cubicBezTo>
                      <a:pt x="2618520" y="264142"/>
                      <a:pt x="2630031" y="310100"/>
                      <a:pt x="2641543" y="367547"/>
                    </a:cubicBezTo>
                    <a:cubicBezTo>
                      <a:pt x="2653054" y="413505"/>
                      <a:pt x="2699100" y="493932"/>
                      <a:pt x="2664565" y="562869"/>
                    </a:cubicBezTo>
                    <a:cubicBezTo>
                      <a:pt x="2630031" y="631806"/>
                      <a:pt x="2560963" y="689254"/>
                      <a:pt x="2388292" y="712233"/>
                    </a:cubicBezTo>
                    <a:cubicBezTo>
                      <a:pt x="2388292" y="712233"/>
                      <a:pt x="1996904" y="689254"/>
                      <a:pt x="1904812" y="712233"/>
                    </a:cubicBezTo>
                    <a:cubicBezTo>
                      <a:pt x="1812721" y="723722"/>
                      <a:pt x="1812721" y="735212"/>
                      <a:pt x="1812721" y="735212"/>
                    </a:cubicBezTo>
                    <a:cubicBezTo>
                      <a:pt x="1812721" y="735212"/>
                      <a:pt x="1715774" y="779196"/>
                      <a:pt x="1668401" y="928739"/>
                    </a:cubicBezTo>
                    <a:lnTo>
                      <a:pt x="1654259" y="988138"/>
                    </a:lnTo>
                    <a:lnTo>
                      <a:pt x="1471753" y="988138"/>
                    </a:lnTo>
                    <a:lnTo>
                      <a:pt x="59072" y="635917"/>
                    </a:lnTo>
                    <a:lnTo>
                      <a:pt x="60289" y="629113"/>
                    </a:lnTo>
                    <a:cubicBezTo>
                      <a:pt x="75938" y="539172"/>
                      <a:pt x="106155" y="347441"/>
                      <a:pt x="97521" y="252652"/>
                    </a:cubicBezTo>
                    <a:cubicBezTo>
                      <a:pt x="80255" y="166481"/>
                      <a:pt x="82413" y="132012"/>
                      <a:pt x="21438" y="32915"/>
                    </a:cubicBezTo>
                    <a:close/>
                  </a:path>
                </a:pathLst>
              </a:custGeom>
              <a:gradFill>
                <a:gsLst>
                  <a:gs pos="0">
                    <a:srgbClr val="FDFDFD"/>
                  </a:gs>
                  <a:gs pos="100000">
                    <a:srgbClr val="E2E2E2"/>
                  </a:gs>
                </a:gsLst>
                <a:lin ang="0" scaled="0"/>
              </a:gra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1351" dirty="0">
                  <a:cs typeface="+mn-ea"/>
                  <a:sym typeface="+mn-lt"/>
                </a:endParaRPr>
              </a:p>
            </p:txBody>
          </p:sp>
          <p:sp>
            <p:nvSpPr>
              <p:cNvPr id="13" name="任意多边形 24">
                <a:extLst>
                  <a:ext uri="{FF2B5EF4-FFF2-40B4-BE49-F238E27FC236}">
                    <a16:creationId xmlns:a16="http://schemas.microsoft.com/office/drawing/2014/main" id="{7EC1B3B5-0653-49F8-B70E-C1A69ABE6A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5693" y="831797"/>
                <a:ext cx="3127291" cy="988138"/>
              </a:xfrm>
              <a:custGeom>
                <a:avLst/>
                <a:gdLst>
                  <a:gd name="connsiteX0" fmla="*/ 1529532 w 3127291"/>
                  <a:gd name="connsiteY0" fmla="*/ 0 h 988138"/>
                  <a:gd name="connsiteX1" fmla="*/ 3118107 w 3127291"/>
                  <a:gd name="connsiteY1" fmla="*/ 965120 h 988138"/>
                  <a:gd name="connsiteX2" fmla="*/ 3125999 w 3127291"/>
                  <a:gd name="connsiteY2" fmla="*/ 984823 h 988138"/>
                  <a:gd name="connsiteX3" fmla="*/ 3127291 w 3127291"/>
                  <a:gd name="connsiteY3" fmla="*/ 988138 h 988138"/>
                  <a:gd name="connsiteX4" fmla="*/ 0 w 3127291"/>
                  <a:gd name="connsiteY4" fmla="*/ 988138 h 988138"/>
                  <a:gd name="connsiteX5" fmla="*/ 33049 w 3127291"/>
                  <a:gd name="connsiteY5" fmla="*/ 884693 h 988138"/>
                  <a:gd name="connsiteX6" fmla="*/ 1529532 w 3127291"/>
                  <a:gd name="connsiteY6" fmla="*/ 0 h 98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27291" h="988138">
                    <a:moveTo>
                      <a:pt x="1529532" y="0"/>
                    </a:moveTo>
                    <a:cubicBezTo>
                      <a:pt x="2047546" y="0"/>
                      <a:pt x="2738230" y="172343"/>
                      <a:pt x="3118107" y="965120"/>
                    </a:cubicBezTo>
                    <a:cubicBezTo>
                      <a:pt x="3118107" y="965120"/>
                      <a:pt x="3120985" y="972122"/>
                      <a:pt x="3125999" y="984823"/>
                    </a:cubicBezTo>
                    <a:lnTo>
                      <a:pt x="3127291" y="988138"/>
                    </a:lnTo>
                    <a:lnTo>
                      <a:pt x="0" y="988138"/>
                    </a:lnTo>
                    <a:lnTo>
                      <a:pt x="33049" y="884693"/>
                    </a:lnTo>
                    <a:cubicBezTo>
                      <a:pt x="263277" y="252769"/>
                      <a:pt x="1011519" y="0"/>
                      <a:pt x="1529532" y="0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FDFDFD"/>
                  </a:gs>
                  <a:gs pos="0">
                    <a:srgbClr val="E2E2E2"/>
                  </a:gs>
                </a:gsLst>
                <a:lin ang="0" scaled="0"/>
              </a:gra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1351" dirty="0">
                  <a:cs typeface="+mn-ea"/>
                  <a:sym typeface="+mn-lt"/>
                </a:endParaRPr>
              </a:p>
            </p:txBody>
          </p:sp>
          <p:sp>
            <p:nvSpPr>
              <p:cNvPr id="14" name="任意多边形 23">
                <a:extLst>
                  <a:ext uri="{FF2B5EF4-FFF2-40B4-BE49-F238E27FC236}">
                    <a16:creationId xmlns:a16="http://schemas.microsoft.com/office/drawing/2014/main" id="{405DCBD4-BAE3-47C3-8FDE-F72CA31EF6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2371" y="1819934"/>
                <a:ext cx="3371233" cy="988138"/>
              </a:xfrm>
              <a:custGeom>
                <a:avLst/>
                <a:gdLst>
                  <a:gd name="connsiteX0" fmla="*/ 63629 w 3371233"/>
                  <a:gd name="connsiteY0" fmla="*/ 0 h 988138"/>
                  <a:gd name="connsiteX1" fmla="*/ 3190920 w 3371233"/>
                  <a:gd name="connsiteY1" fmla="*/ 0 h 988138"/>
                  <a:gd name="connsiteX2" fmla="*/ 3198658 w 3371233"/>
                  <a:gd name="connsiteY2" fmla="*/ 19849 h 988138"/>
                  <a:gd name="connsiteX3" fmla="*/ 3354407 w 3371233"/>
                  <a:gd name="connsiteY3" fmla="*/ 654863 h 988138"/>
                  <a:gd name="connsiteX4" fmla="*/ 3342895 w 3371233"/>
                  <a:gd name="connsiteY4" fmla="*/ 953591 h 988138"/>
                  <a:gd name="connsiteX5" fmla="*/ 3371233 w 3371233"/>
                  <a:gd name="connsiteY5" fmla="*/ 988138 h 988138"/>
                  <a:gd name="connsiteX6" fmla="*/ 73769 w 3371233"/>
                  <a:gd name="connsiteY6" fmla="*/ 988138 h 988138"/>
                  <a:gd name="connsiteX7" fmla="*/ 67990 w 3371233"/>
                  <a:gd name="connsiteY7" fmla="*/ 968079 h 988138"/>
                  <a:gd name="connsiteX8" fmla="*/ 58996 w 3371233"/>
                  <a:gd name="connsiteY8" fmla="*/ 14499 h 98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71233" h="988138">
                    <a:moveTo>
                      <a:pt x="63629" y="0"/>
                    </a:moveTo>
                    <a:lnTo>
                      <a:pt x="3190920" y="0"/>
                    </a:lnTo>
                    <a:lnTo>
                      <a:pt x="3198658" y="19849"/>
                    </a:lnTo>
                    <a:cubicBezTo>
                      <a:pt x="3243925" y="137342"/>
                      <a:pt x="3363760" y="468159"/>
                      <a:pt x="3354407" y="654863"/>
                    </a:cubicBezTo>
                    <a:cubicBezTo>
                      <a:pt x="3354407" y="654863"/>
                      <a:pt x="3193247" y="792738"/>
                      <a:pt x="3342895" y="953591"/>
                    </a:cubicBezTo>
                    <a:lnTo>
                      <a:pt x="3371233" y="988138"/>
                    </a:lnTo>
                    <a:lnTo>
                      <a:pt x="73769" y="988138"/>
                    </a:lnTo>
                    <a:lnTo>
                      <a:pt x="67990" y="968079"/>
                    </a:lnTo>
                    <a:cubicBezTo>
                      <a:pt x="14030" y="769060"/>
                      <a:pt x="-48923" y="405385"/>
                      <a:pt x="58996" y="14499"/>
                    </a:cubicBezTo>
                    <a:close/>
                  </a:path>
                </a:pathLst>
              </a:custGeom>
              <a:gradFill>
                <a:gsLst>
                  <a:gs pos="0">
                    <a:srgbClr val="FDFDFD"/>
                  </a:gs>
                  <a:gs pos="100000">
                    <a:srgbClr val="E2E2E2"/>
                  </a:gs>
                </a:gsLst>
                <a:lin ang="0" scaled="0"/>
              </a:gra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1351" dirty="0">
                  <a:cs typeface="+mn-ea"/>
                  <a:sym typeface="+mn-lt"/>
                </a:endParaRPr>
              </a:p>
            </p:txBody>
          </p:sp>
          <p:sp>
            <p:nvSpPr>
              <p:cNvPr id="15" name="任意多边形 22">
                <a:extLst>
                  <a:ext uri="{FF2B5EF4-FFF2-40B4-BE49-F238E27FC236}">
                    <a16:creationId xmlns:a16="http://schemas.microsoft.com/office/drawing/2014/main" id="{7D944857-CD32-4074-8F2F-3772E643EF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5693" y="2808072"/>
                <a:ext cx="3649002" cy="988138"/>
              </a:xfrm>
              <a:custGeom>
                <a:avLst/>
                <a:gdLst>
                  <a:gd name="connsiteX0" fmla="*/ 0 w 3649002"/>
                  <a:gd name="connsiteY0" fmla="*/ 0 h 988138"/>
                  <a:gd name="connsiteX1" fmla="*/ 3297464 w 3649002"/>
                  <a:gd name="connsiteY1" fmla="*/ 0 h 988138"/>
                  <a:gd name="connsiteX2" fmla="*/ 3321310 w 3649002"/>
                  <a:gd name="connsiteY2" fmla="*/ 29072 h 988138"/>
                  <a:gd name="connsiteX3" fmla="*/ 3637491 w 3649002"/>
                  <a:gd name="connsiteY3" fmla="*/ 448012 h 988138"/>
                  <a:gd name="connsiteX4" fmla="*/ 3591446 w 3649002"/>
                  <a:gd name="connsiteY4" fmla="*/ 585887 h 988138"/>
                  <a:gd name="connsiteX5" fmla="*/ 3384241 w 3649002"/>
                  <a:gd name="connsiteY5" fmla="*/ 666313 h 988138"/>
                  <a:gd name="connsiteX6" fmla="*/ 3384241 w 3649002"/>
                  <a:gd name="connsiteY6" fmla="*/ 804188 h 988138"/>
                  <a:gd name="connsiteX7" fmla="*/ 3372729 w 3649002"/>
                  <a:gd name="connsiteY7" fmla="*/ 976530 h 988138"/>
                  <a:gd name="connsiteX8" fmla="*/ 3356582 w 3649002"/>
                  <a:gd name="connsiteY8" fmla="*/ 988138 h 988138"/>
                  <a:gd name="connsiteX9" fmla="*/ 604562 w 3649002"/>
                  <a:gd name="connsiteY9" fmla="*/ 988138 h 988138"/>
                  <a:gd name="connsiteX10" fmla="*/ 589869 w 3649002"/>
                  <a:gd name="connsiteY10" fmla="*/ 965580 h 988138"/>
                  <a:gd name="connsiteX11" fmla="*/ 540923 w 3649002"/>
                  <a:gd name="connsiteY11" fmla="*/ 896104 h 988138"/>
                  <a:gd name="connsiteX12" fmla="*/ 68955 w 3649002"/>
                  <a:gd name="connsiteY12" fmla="*/ 206733 h 988138"/>
                  <a:gd name="connsiteX13" fmla="*/ 45932 w 3649002"/>
                  <a:gd name="connsiteY13" fmla="*/ 137795 h 988138"/>
                  <a:gd name="connsiteX14" fmla="*/ 9959 w 3649002"/>
                  <a:gd name="connsiteY14" fmla="*/ 34569 h 98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649002" h="988138">
                    <a:moveTo>
                      <a:pt x="0" y="0"/>
                    </a:moveTo>
                    <a:lnTo>
                      <a:pt x="3297464" y="0"/>
                    </a:lnTo>
                    <a:lnTo>
                      <a:pt x="3321310" y="29072"/>
                    </a:lnTo>
                    <a:cubicBezTo>
                      <a:pt x="3452410" y="192910"/>
                      <a:pt x="3637491" y="448012"/>
                      <a:pt x="3637491" y="448012"/>
                    </a:cubicBezTo>
                    <a:cubicBezTo>
                      <a:pt x="3637491" y="448012"/>
                      <a:pt x="3683537" y="539929"/>
                      <a:pt x="3591446" y="585887"/>
                    </a:cubicBezTo>
                    <a:cubicBezTo>
                      <a:pt x="3499355" y="620355"/>
                      <a:pt x="3441798" y="620355"/>
                      <a:pt x="3384241" y="666313"/>
                    </a:cubicBezTo>
                    <a:cubicBezTo>
                      <a:pt x="3326683" y="712271"/>
                      <a:pt x="3315172" y="746740"/>
                      <a:pt x="3384241" y="804188"/>
                    </a:cubicBezTo>
                    <a:cubicBezTo>
                      <a:pt x="3441798" y="861635"/>
                      <a:pt x="3418775" y="953551"/>
                      <a:pt x="3372729" y="976530"/>
                    </a:cubicBezTo>
                    <a:lnTo>
                      <a:pt x="3356582" y="988138"/>
                    </a:lnTo>
                    <a:lnTo>
                      <a:pt x="604562" y="988138"/>
                    </a:lnTo>
                    <a:lnTo>
                      <a:pt x="589869" y="965580"/>
                    </a:lnTo>
                    <a:cubicBezTo>
                      <a:pt x="575817" y="944935"/>
                      <a:pt x="559629" y="921956"/>
                      <a:pt x="540923" y="896104"/>
                    </a:cubicBezTo>
                    <a:cubicBezTo>
                      <a:pt x="379763" y="677803"/>
                      <a:pt x="115001" y="310138"/>
                      <a:pt x="68955" y="206733"/>
                    </a:cubicBezTo>
                    <a:cubicBezTo>
                      <a:pt x="68955" y="195243"/>
                      <a:pt x="45932" y="137795"/>
                      <a:pt x="45932" y="137795"/>
                    </a:cubicBezTo>
                    <a:cubicBezTo>
                      <a:pt x="45932" y="137795"/>
                      <a:pt x="30104" y="100454"/>
                      <a:pt x="9959" y="34569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FDFDFD"/>
                  </a:gs>
                  <a:gs pos="0">
                    <a:srgbClr val="E2E2E2"/>
                  </a:gs>
                </a:gsLst>
                <a:lin ang="0" scaled="0"/>
              </a:gra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1351" dirty="0">
                  <a:cs typeface="+mn-ea"/>
                  <a:sym typeface="+mn-lt"/>
                </a:endParaRPr>
              </a:p>
            </p:txBody>
          </p:sp>
          <p:sp>
            <p:nvSpPr>
              <p:cNvPr id="16" name="任意多边形 26">
                <a:extLst>
                  <a:ext uri="{FF2B5EF4-FFF2-40B4-BE49-F238E27FC236}">
                    <a16:creationId xmlns:a16="http://schemas.microsoft.com/office/drawing/2014/main" id="{7ACC5D54-1BAB-4587-956B-67A20FF8C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5228" y="821549"/>
                <a:ext cx="3722771" cy="3996061"/>
              </a:xfrm>
              <a:custGeom>
                <a:avLst/>
                <a:gdLst>
                  <a:gd name="connsiteX0" fmla="*/ 1593161 w 3722771"/>
                  <a:gd name="connsiteY0" fmla="*/ 0 h 3996061"/>
                  <a:gd name="connsiteX1" fmla="*/ 3181736 w 3722771"/>
                  <a:gd name="connsiteY1" fmla="*/ 965120 h 3996061"/>
                  <a:gd name="connsiteX2" fmla="*/ 3354407 w 3722771"/>
                  <a:gd name="connsiteY2" fmla="*/ 1643001 h 3996061"/>
                  <a:gd name="connsiteX3" fmla="*/ 3342895 w 3722771"/>
                  <a:gd name="connsiteY3" fmla="*/ 1941729 h 3996061"/>
                  <a:gd name="connsiteX4" fmla="*/ 3711260 w 3722771"/>
                  <a:gd name="connsiteY4" fmla="*/ 2424288 h 3996061"/>
                  <a:gd name="connsiteX5" fmla="*/ 3665215 w 3722771"/>
                  <a:gd name="connsiteY5" fmla="*/ 2562163 h 3996061"/>
                  <a:gd name="connsiteX6" fmla="*/ 3458010 w 3722771"/>
                  <a:gd name="connsiteY6" fmla="*/ 2642589 h 3996061"/>
                  <a:gd name="connsiteX7" fmla="*/ 3458010 w 3722771"/>
                  <a:gd name="connsiteY7" fmla="*/ 2780464 h 3996061"/>
                  <a:gd name="connsiteX8" fmla="*/ 3446498 w 3722771"/>
                  <a:gd name="connsiteY8" fmla="*/ 2952806 h 3996061"/>
                  <a:gd name="connsiteX9" fmla="*/ 3377430 w 3722771"/>
                  <a:gd name="connsiteY9" fmla="*/ 2998764 h 3996061"/>
                  <a:gd name="connsiteX10" fmla="*/ 3388941 w 3722771"/>
                  <a:gd name="connsiteY10" fmla="*/ 3148128 h 3996061"/>
                  <a:gd name="connsiteX11" fmla="*/ 3319873 w 3722771"/>
                  <a:gd name="connsiteY11" fmla="*/ 3331960 h 3996061"/>
                  <a:gd name="connsiteX12" fmla="*/ 3342895 w 3722771"/>
                  <a:gd name="connsiteY12" fmla="*/ 3527282 h 3996061"/>
                  <a:gd name="connsiteX13" fmla="*/ 3066622 w 3722771"/>
                  <a:gd name="connsiteY13" fmla="*/ 3676646 h 3996061"/>
                  <a:gd name="connsiteX14" fmla="*/ 2583142 w 3722771"/>
                  <a:gd name="connsiteY14" fmla="*/ 3676646 h 3996061"/>
                  <a:gd name="connsiteX15" fmla="*/ 2491051 w 3722771"/>
                  <a:gd name="connsiteY15" fmla="*/ 3699625 h 3996061"/>
                  <a:gd name="connsiteX16" fmla="*/ 2329891 w 3722771"/>
                  <a:gd name="connsiteY16" fmla="*/ 3963884 h 3996061"/>
                  <a:gd name="connsiteX17" fmla="*/ 2324592 w 3722771"/>
                  <a:gd name="connsiteY17" fmla="*/ 3996061 h 3996061"/>
                  <a:gd name="connsiteX18" fmla="*/ 737402 w 3722771"/>
                  <a:gd name="connsiteY18" fmla="*/ 3600330 h 3996061"/>
                  <a:gd name="connsiteX19" fmla="*/ 738619 w 3722771"/>
                  <a:gd name="connsiteY19" fmla="*/ 3593526 h 3996061"/>
                  <a:gd name="connsiteX20" fmla="*/ 775851 w 3722771"/>
                  <a:gd name="connsiteY20" fmla="*/ 3217065 h 3996061"/>
                  <a:gd name="connsiteX21" fmla="*/ 614692 w 3722771"/>
                  <a:gd name="connsiteY21" fmla="*/ 2872380 h 3996061"/>
                  <a:gd name="connsiteX22" fmla="*/ 142724 w 3722771"/>
                  <a:gd name="connsiteY22" fmla="*/ 2183009 h 3996061"/>
                  <a:gd name="connsiteX23" fmla="*/ 119701 w 3722771"/>
                  <a:gd name="connsiteY23" fmla="*/ 2114071 h 3996061"/>
                  <a:gd name="connsiteX24" fmla="*/ 96678 w 3722771"/>
                  <a:gd name="connsiteY24" fmla="*/ 884693 h 3996061"/>
                  <a:gd name="connsiteX25" fmla="*/ 1593161 w 3722771"/>
                  <a:gd name="connsiteY25" fmla="*/ 0 h 3996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3722771" h="3996061">
                    <a:moveTo>
                      <a:pt x="1593161" y="0"/>
                    </a:moveTo>
                    <a:cubicBezTo>
                      <a:pt x="2111175" y="0"/>
                      <a:pt x="2801859" y="172343"/>
                      <a:pt x="3181736" y="965120"/>
                    </a:cubicBezTo>
                    <a:cubicBezTo>
                      <a:pt x="3181736" y="965120"/>
                      <a:pt x="3365918" y="1413211"/>
                      <a:pt x="3354407" y="1643001"/>
                    </a:cubicBezTo>
                    <a:cubicBezTo>
                      <a:pt x="3354407" y="1643001"/>
                      <a:pt x="3193247" y="1780876"/>
                      <a:pt x="3342895" y="1941729"/>
                    </a:cubicBezTo>
                    <a:cubicBezTo>
                      <a:pt x="3469521" y="2091093"/>
                      <a:pt x="3711260" y="2424288"/>
                      <a:pt x="3711260" y="2424288"/>
                    </a:cubicBezTo>
                    <a:cubicBezTo>
                      <a:pt x="3711260" y="2424288"/>
                      <a:pt x="3757306" y="2516205"/>
                      <a:pt x="3665215" y="2562163"/>
                    </a:cubicBezTo>
                    <a:cubicBezTo>
                      <a:pt x="3573124" y="2596631"/>
                      <a:pt x="3515567" y="2596631"/>
                      <a:pt x="3458010" y="2642589"/>
                    </a:cubicBezTo>
                    <a:cubicBezTo>
                      <a:pt x="3400452" y="2688547"/>
                      <a:pt x="3388941" y="2723016"/>
                      <a:pt x="3458010" y="2780464"/>
                    </a:cubicBezTo>
                    <a:cubicBezTo>
                      <a:pt x="3515567" y="2837911"/>
                      <a:pt x="3492544" y="2929827"/>
                      <a:pt x="3446498" y="2952806"/>
                    </a:cubicBezTo>
                    <a:cubicBezTo>
                      <a:pt x="3400452" y="2987275"/>
                      <a:pt x="3377430" y="2998764"/>
                      <a:pt x="3377430" y="2998764"/>
                    </a:cubicBezTo>
                    <a:cubicBezTo>
                      <a:pt x="3377430" y="2998764"/>
                      <a:pt x="3481032" y="3067701"/>
                      <a:pt x="3388941" y="3148128"/>
                    </a:cubicBezTo>
                    <a:cubicBezTo>
                      <a:pt x="3296850" y="3228555"/>
                      <a:pt x="3308361" y="3274513"/>
                      <a:pt x="3319873" y="3331960"/>
                    </a:cubicBezTo>
                    <a:cubicBezTo>
                      <a:pt x="3331384" y="3377918"/>
                      <a:pt x="3377430" y="3458345"/>
                      <a:pt x="3342895" y="3527282"/>
                    </a:cubicBezTo>
                    <a:cubicBezTo>
                      <a:pt x="3308361" y="3596219"/>
                      <a:pt x="3239293" y="3653667"/>
                      <a:pt x="3066622" y="3676646"/>
                    </a:cubicBezTo>
                    <a:cubicBezTo>
                      <a:pt x="3066622" y="3676646"/>
                      <a:pt x="2675234" y="3653667"/>
                      <a:pt x="2583142" y="3676646"/>
                    </a:cubicBezTo>
                    <a:cubicBezTo>
                      <a:pt x="2491051" y="3688135"/>
                      <a:pt x="2491051" y="3699625"/>
                      <a:pt x="2491051" y="3699625"/>
                    </a:cubicBezTo>
                    <a:cubicBezTo>
                      <a:pt x="2491051" y="3699625"/>
                      <a:pt x="2364426" y="3757073"/>
                      <a:pt x="2329891" y="3963884"/>
                    </a:cubicBezTo>
                    <a:lnTo>
                      <a:pt x="2324592" y="3996061"/>
                    </a:lnTo>
                    <a:lnTo>
                      <a:pt x="737402" y="3600330"/>
                    </a:lnTo>
                    <a:lnTo>
                      <a:pt x="738619" y="3593526"/>
                    </a:lnTo>
                    <a:cubicBezTo>
                      <a:pt x="754268" y="3503585"/>
                      <a:pt x="784485" y="3311854"/>
                      <a:pt x="775851" y="3217065"/>
                    </a:cubicBezTo>
                    <a:cubicBezTo>
                      <a:pt x="752829" y="3102170"/>
                      <a:pt x="764340" y="3079191"/>
                      <a:pt x="614692" y="2872380"/>
                    </a:cubicBezTo>
                    <a:cubicBezTo>
                      <a:pt x="453532" y="2654079"/>
                      <a:pt x="188770" y="2286414"/>
                      <a:pt x="142724" y="2183009"/>
                    </a:cubicBezTo>
                    <a:cubicBezTo>
                      <a:pt x="142724" y="2171519"/>
                      <a:pt x="119701" y="2114071"/>
                      <a:pt x="119701" y="2114071"/>
                    </a:cubicBezTo>
                    <a:cubicBezTo>
                      <a:pt x="119701" y="2114071"/>
                      <a:pt x="-133550" y="1516617"/>
                      <a:pt x="96678" y="884693"/>
                    </a:cubicBezTo>
                    <a:cubicBezTo>
                      <a:pt x="326906" y="252769"/>
                      <a:pt x="1075148" y="0"/>
                      <a:pt x="1593161" y="0"/>
                    </a:cubicBezTo>
                    <a:close/>
                  </a:path>
                </a:pathLst>
              </a:custGeom>
              <a:noFill/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2700000" scaled="1"/>
                  <a:tileRect/>
                </a:gradFill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1351" dirty="0">
                  <a:cs typeface="+mn-ea"/>
                  <a:sym typeface="+mn-lt"/>
                </a:endParaRPr>
              </a:p>
            </p:txBody>
          </p:sp>
          <p:pic>
            <p:nvPicPr>
              <p:cNvPr id="17" name="图片 16">
                <a:extLst>
                  <a:ext uri="{FF2B5EF4-FFF2-40B4-BE49-F238E27FC236}">
                    <a16:creationId xmlns:a16="http://schemas.microsoft.com/office/drawing/2014/main" id="{E4EBFFF1-C136-4A9C-8340-8C9EA3B0EC2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t="55896"/>
              <a:stretch/>
            </p:blipFill>
            <p:spPr>
              <a:xfrm>
                <a:off x="6548437" y="1819933"/>
                <a:ext cx="1756297" cy="180150"/>
              </a:xfrm>
              <a:prstGeom prst="rect">
                <a:avLst/>
              </a:prstGeom>
            </p:spPr>
          </p:pic>
          <p:pic>
            <p:nvPicPr>
              <p:cNvPr id="18" name="图片 17">
                <a:extLst>
                  <a:ext uri="{FF2B5EF4-FFF2-40B4-BE49-F238E27FC236}">
                    <a16:creationId xmlns:a16="http://schemas.microsoft.com/office/drawing/2014/main" id="{19941BC0-AFE4-4C1A-9240-4968DA0E5FA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t="55896"/>
              <a:stretch/>
            </p:blipFill>
            <p:spPr>
              <a:xfrm>
                <a:off x="6781802" y="3800352"/>
                <a:ext cx="1756297" cy="180150"/>
              </a:xfrm>
              <a:prstGeom prst="rect">
                <a:avLst/>
              </a:prstGeom>
            </p:spPr>
          </p:pic>
          <p:pic>
            <p:nvPicPr>
              <p:cNvPr id="19" name="图片 18">
                <a:extLst>
                  <a:ext uri="{FF2B5EF4-FFF2-40B4-BE49-F238E27FC236}">
                    <a16:creationId xmlns:a16="http://schemas.microsoft.com/office/drawing/2014/main" id="{D0AD47F0-69A0-4F5F-B486-F2EECF4F6CE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t="55896"/>
              <a:stretch/>
            </p:blipFill>
            <p:spPr>
              <a:xfrm flipH="1">
                <a:off x="5124763" y="2810897"/>
                <a:ext cx="1756297" cy="180150"/>
              </a:xfrm>
              <a:prstGeom prst="rect">
                <a:avLst/>
              </a:prstGeom>
            </p:spPr>
          </p:pic>
        </p:grpSp>
        <p:sp>
          <p:nvSpPr>
            <p:cNvPr id="10" name="梯形 9">
              <a:extLst>
                <a:ext uri="{FF2B5EF4-FFF2-40B4-BE49-F238E27FC236}">
                  <a16:creationId xmlns:a16="http://schemas.microsoft.com/office/drawing/2014/main" id="{F7E97E43-70B0-4BBC-9FE4-94CCB5898502}"/>
                </a:ext>
              </a:extLst>
            </p:cNvPr>
            <p:cNvSpPr/>
            <p:nvPr/>
          </p:nvSpPr>
          <p:spPr>
            <a:xfrm>
              <a:off x="4710739" y="4931426"/>
              <a:ext cx="2828298" cy="834740"/>
            </a:xfrm>
            <a:custGeom>
              <a:avLst/>
              <a:gdLst>
                <a:gd name="connsiteX0" fmla="*/ 0 w 2585411"/>
                <a:gd name="connsiteY0" fmla="*/ 1162050 h 1162050"/>
                <a:gd name="connsiteX1" fmla="*/ 747709 w 2585411"/>
                <a:gd name="connsiteY1" fmla="*/ 0 h 1162050"/>
                <a:gd name="connsiteX2" fmla="*/ 1837702 w 2585411"/>
                <a:gd name="connsiteY2" fmla="*/ 0 h 1162050"/>
                <a:gd name="connsiteX3" fmla="*/ 2585411 w 2585411"/>
                <a:gd name="connsiteY3" fmla="*/ 1162050 h 1162050"/>
                <a:gd name="connsiteX4" fmla="*/ 0 w 2585411"/>
                <a:gd name="connsiteY4" fmla="*/ 1162050 h 1162050"/>
                <a:gd name="connsiteX0" fmla="*/ 0 w 2585411"/>
                <a:gd name="connsiteY0" fmla="*/ 1214438 h 1214438"/>
                <a:gd name="connsiteX1" fmla="*/ 314322 w 2585411"/>
                <a:gd name="connsiteY1" fmla="*/ 0 h 1214438"/>
                <a:gd name="connsiteX2" fmla="*/ 1837702 w 2585411"/>
                <a:gd name="connsiteY2" fmla="*/ 52388 h 1214438"/>
                <a:gd name="connsiteX3" fmla="*/ 2585411 w 2585411"/>
                <a:gd name="connsiteY3" fmla="*/ 1214438 h 1214438"/>
                <a:gd name="connsiteX4" fmla="*/ 0 w 2585411"/>
                <a:gd name="connsiteY4" fmla="*/ 1214438 h 1214438"/>
                <a:gd name="connsiteX0" fmla="*/ 0 w 2952123"/>
                <a:gd name="connsiteY0" fmla="*/ 1214438 h 1223963"/>
                <a:gd name="connsiteX1" fmla="*/ 314322 w 2952123"/>
                <a:gd name="connsiteY1" fmla="*/ 0 h 1223963"/>
                <a:gd name="connsiteX2" fmla="*/ 1837702 w 2952123"/>
                <a:gd name="connsiteY2" fmla="*/ 52388 h 1223963"/>
                <a:gd name="connsiteX3" fmla="*/ 2952123 w 2952123"/>
                <a:gd name="connsiteY3" fmla="*/ 1223963 h 1223963"/>
                <a:gd name="connsiteX4" fmla="*/ 0 w 2952123"/>
                <a:gd name="connsiteY4" fmla="*/ 1214438 h 1223963"/>
                <a:gd name="connsiteX0" fmla="*/ 0 w 2828298"/>
                <a:gd name="connsiteY0" fmla="*/ 1214438 h 1228726"/>
                <a:gd name="connsiteX1" fmla="*/ 314322 w 2828298"/>
                <a:gd name="connsiteY1" fmla="*/ 0 h 1228726"/>
                <a:gd name="connsiteX2" fmla="*/ 1837702 w 2828298"/>
                <a:gd name="connsiteY2" fmla="*/ 52388 h 1228726"/>
                <a:gd name="connsiteX3" fmla="*/ 2828298 w 2828298"/>
                <a:gd name="connsiteY3" fmla="*/ 1228726 h 1228726"/>
                <a:gd name="connsiteX4" fmla="*/ 0 w 2828298"/>
                <a:gd name="connsiteY4" fmla="*/ 1214438 h 1228726"/>
                <a:gd name="connsiteX0" fmla="*/ 0 w 2828298"/>
                <a:gd name="connsiteY0" fmla="*/ 1214438 h 1228726"/>
                <a:gd name="connsiteX1" fmla="*/ 314322 w 2828298"/>
                <a:gd name="connsiteY1" fmla="*/ 0 h 1228726"/>
                <a:gd name="connsiteX2" fmla="*/ 1661490 w 2828298"/>
                <a:gd name="connsiteY2" fmla="*/ 28575 h 1228726"/>
                <a:gd name="connsiteX3" fmla="*/ 2828298 w 2828298"/>
                <a:gd name="connsiteY3" fmla="*/ 1228726 h 1228726"/>
                <a:gd name="connsiteX4" fmla="*/ 0 w 2828298"/>
                <a:gd name="connsiteY4" fmla="*/ 1214438 h 1228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28298" h="1228726">
                  <a:moveTo>
                    <a:pt x="0" y="1214438"/>
                  </a:moveTo>
                  <a:lnTo>
                    <a:pt x="314322" y="0"/>
                  </a:lnTo>
                  <a:lnTo>
                    <a:pt x="1661490" y="28575"/>
                  </a:lnTo>
                  <a:lnTo>
                    <a:pt x="2828298" y="1228726"/>
                  </a:lnTo>
                  <a:lnTo>
                    <a:pt x="0" y="1214438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 dirty="0">
                <a:cs typeface="+mn-ea"/>
                <a:sym typeface="+mn-lt"/>
              </a:endParaRPr>
            </a:p>
          </p:txBody>
        </p:sp>
        <p:sp>
          <p:nvSpPr>
            <p:cNvPr id="11" name="圆角矩形 7">
              <a:extLst>
                <a:ext uri="{FF2B5EF4-FFF2-40B4-BE49-F238E27FC236}">
                  <a16:creationId xmlns:a16="http://schemas.microsoft.com/office/drawing/2014/main" id="{350E1BCF-39BA-40D6-BAB1-77D8B17ACD09}"/>
                </a:ext>
              </a:extLst>
            </p:cNvPr>
            <p:cNvSpPr/>
            <p:nvPr/>
          </p:nvSpPr>
          <p:spPr>
            <a:xfrm rot="840000">
              <a:off x="4969183" y="4794126"/>
              <a:ext cx="2008760" cy="542868"/>
            </a:xfrm>
            <a:custGeom>
              <a:avLst/>
              <a:gdLst>
                <a:gd name="connsiteX0" fmla="*/ 0 w 1866493"/>
                <a:gd name="connsiteY0" fmla="*/ 77263 h 563919"/>
                <a:gd name="connsiteX1" fmla="*/ 77263 w 1866493"/>
                <a:gd name="connsiteY1" fmla="*/ 0 h 563919"/>
                <a:gd name="connsiteX2" fmla="*/ 1789230 w 1866493"/>
                <a:gd name="connsiteY2" fmla="*/ 0 h 563919"/>
                <a:gd name="connsiteX3" fmla="*/ 1866493 w 1866493"/>
                <a:gd name="connsiteY3" fmla="*/ 77263 h 563919"/>
                <a:gd name="connsiteX4" fmla="*/ 1866493 w 1866493"/>
                <a:gd name="connsiteY4" fmla="*/ 486656 h 563919"/>
                <a:gd name="connsiteX5" fmla="*/ 1789230 w 1866493"/>
                <a:gd name="connsiteY5" fmla="*/ 563919 h 563919"/>
                <a:gd name="connsiteX6" fmla="*/ 77263 w 1866493"/>
                <a:gd name="connsiteY6" fmla="*/ 563919 h 563919"/>
                <a:gd name="connsiteX7" fmla="*/ 0 w 1866493"/>
                <a:gd name="connsiteY7" fmla="*/ 486656 h 563919"/>
                <a:gd name="connsiteX8" fmla="*/ 0 w 1866493"/>
                <a:gd name="connsiteY8" fmla="*/ 77263 h 563919"/>
                <a:gd name="connsiteX0" fmla="*/ 0 w 1971599"/>
                <a:gd name="connsiteY0" fmla="*/ 77263 h 563919"/>
                <a:gd name="connsiteX1" fmla="*/ 77263 w 1971599"/>
                <a:gd name="connsiteY1" fmla="*/ 0 h 563919"/>
                <a:gd name="connsiteX2" fmla="*/ 1789230 w 1971599"/>
                <a:gd name="connsiteY2" fmla="*/ 0 h 563919"/>
                <a:gd name="connsiteX3" fmla="*/ 1866493 w 1971599"/>
                <a:gd name="connsiteY3" fmla="*/ 77263 h 563919"/>
                <a:gd name="connsiteX4" fmla="*/ 1971599 w 1971599"/>
                <a:gd name="connsiteY4" fmla="*/ 494808 h 563919"/>
                <a:gd name="connsiteX5" fmla="*/ 1789230 w 1971599"/>
                <a:gd name="connsiteY5" fmla="*/ 563919 h 563919"/>
                <a:gd name="connsiteX6" fmla="*/ 77263 w 1971599"/>
                <a:gd name="connsiteY6" fmla="*/ 563919 h 563919"/>
                <a:gd name="connsiteX7" fmla="*/ 0 w 1971599"/>
                <a:gd name="connsiteY7" fmla="*/ 486656 h 563919"/>
                <a:gd name="connsiteX8" fmla="*/ 0 w 1971599"/>
                <a:gd name="connsiteY8" fmla="*/ 77263 h 563919"/>
                <a:gd name="connsiteX0" fmla="*/ 0 w 1973603"/>
                <a:gd name="connsiteY0" fmla="*/ 77263 h 563919"/>
                <a:gd name="connsiteX1" fmla="*/ 77263 w 1973603"/>
                <a:gd name="connsiteY1" fmla="*/ 0 h 563919"/>
                <a:gd name="connsiteX2" fmla="*/ 1789230 w 1973603"/>
                <a:gd name="connsiteY2" fmla="*/ 0 h 563919"/>
                <a:gd name="connsiteX3" fmla="*/ 1866493 w 1973603"/>
                <a:gd name="connsiteY3" fmla="*/ 77263 h 563919"/>
                <a:gd name="connsiteX4" fmla="*/ 1911357 w 1973603"/>
                <a:gd name="connsiteY4" fmla="*/ 197030 h 563919"/>
                <a:gd name="connsiteX5" fmla="*/ 1971599 w 1973603"/>
                <a:gd name="connsiteY5" fmla="*/ 494808 h 563919"/>
                <a:gd name="connsiteX6" fmla="*/ 1789230 w 1973603"/>
                <a:gd name="connsiteY6" fmla="*/ 563919 h 563919"/>
                <a:gd name="connsiteX7" fmla="*/ 77263 w 1973603"/>
                <a:gd name="connsiteY7" fmla="*/ 563919 h 563919"/>
                <a:gd name="connsiteX8" fmla="*/ 0 w 1973603"/>
                <a:gd name="connsiteY8" fmla="*/ 486656 h 563919"/>
                <a:gd name="connsiteX9" fmla="*/ 0 w 1973603"/>
                <a:gd name="connsiteY9" fmla="*/ 77263 h 563919"/>
                <a:gd name="connsiteX0" fmla="*/ 0 w 1961713"/>
                <a:gd name="connsiteY0" fmla="*/ 77263 h 563919"/>
                <a:gd name="connsiteX1" fmla="*/ 77263 w 1961713"/>
                <a:gd name="connsiteY1" fmla="*/ 0 h 563919"/>
                <a:gd name="connsiteX2" fmla="*/ 1789230 w 1961713"/>
                <a:gd name="connsiteY2" fmla="*/ 0 h 563919"/>
                <a:gd name="connsiteX3" fmla="*/ 1866493 w 1961713"/>
                <a:gd name="connsiteY3" fmla="*/ 77263 h 563919"/>
                <a:gd name="connsiteX4" fmla="*/ 1911357 w 1961713"/>
                <a:gd name="connsiteY4" fmla="*/ 197030 h 563919"/>
                <a:gd name="connsiteX5" fmla="*/ 1789230 w 1961713"/>
                <a:gd name="connsiteY5" fmla="*/ 563919 h 563919"/>
                <a:gd name="connsiteX6" fmla="*/ 77263 w 1961713"/>
                <a:gd name="connsiteY6" fmla="*/ 563919 h 563919"/>
                <a:gd name="connsiteX7" fmla="*/ 0 w 1961713"/>
                <a:gd name="connsiteY7" fmla="*/ 486656 h 563919"/>
                <a:gd name="connsiteX8" fmla="*/ 0 w 1961713"/>
                <a:gd name="connsiteY8" fmla="*/ 77263 h 563919"/>
                <a:gd name="connsiteX0" fmla="*/ 0 w 2066364"/>
                <a:gd name="connsiteY0" fmla="*/ 77263 h 565554"/>
                <a:gd name="connsiteX1" fmla="*/ 77263 w 2066364"/>
                <a:gd name="connsiteY1" fmla="*/ 0 h 565554"/>
                <a:gd name="connsiteX2" fmla="*/ 1789230 w 2066364"/>
                <a:gd name="connsiteY2" fmla="*/ 0 h 565554"/>
                <a:gd name="connsiteX3" fmla="*/ 1866493 w 2066364"/>
                <a:gd name="connsiteY3" fmla="*/ 77263 h 565554"/>
                <a:gd name="connsiteX4" fmla="*/ 1911357 w 2066364"/>
                <a:gd name="connsiteY4" fmla="*/ 197030 h 565554"/>
                <a:gd name="connsiteX5" fmla="*/ 1940159 w 2066364"/>
                <a:gd name="connsiteY5" fmla="*/ 565554 h 565554"/>
                <a:gd name="connsiteX6" fmla="*/ 77263 w 2066364"/>
                <a:gd name="connsiteY6" fmla="*/ 563919 h 565554"/>
                <a:gd name="connsiteX7" fmla="*/ 0 w 2066364"/>
                <a:gd name="connsiteY7" fmla="*/ 486656 h 565554"/>
                <a:gd name="connsiteX8" fmla="*/ 0 w 2066364"/>
                <a:gd name="connsiteY8" fmla="*/ 77263 h 565554"/>
                <a:gd name="connsiteX0" fmla="*/ 0 w 1941289"/>
                <a:gd name="connsiteY0" fmla="*/ 77263 h 565554"/>
                <a:gd name="connsiteX1" fmla="*/ 77263 w 1941289"/>
                <a:gd name="connsiteY1" fmla="*/ 0 h 565554"/>
                <a:gd name="connsiteX2" fmla="*/ 1789230 w 1941289"/>
                <a:gd name="connsiteY2" fmla="*/ 0 h 565554"/>
                <a:gd name="connsiteX3" fmla="*/ 1866493 w 1941289"/>
                <a:gd name="connsiteY3" fmla="*/ 77263 h 565554"/>
                <a:gd name="connsiteX4" fmla="*/ 1911357 w 1941289"/>
                <a:gd name="connsiteY4" fmla="*/ 197030 h 565554"/>
                <a:gd name="connsiteX5" fmla="*/ 1940159 w 1941289"/>
                <a:gd name="connsiteY5" fmla="*/ 565554 h 565554"/>
                <a:gd name="connsiteX6" fmla="*/ 77263 w 1941289"/>
                <a:gd name="connsiteY6" fmla="*/ 563919 h 565554"/>
                <a:gd name="connsiteX7" fmla="*/ 0 w 1941289"/>
                <a:gd name="connsiteY7" fmla="*/ 486656 h 565554"/>
                <a:gd name="connsiteX8" fmla="*/ 0 w 1941289"/>
                <a:gd name="connsiteY8" fmla="*/ 77263 h 565554"/>
                <a:gd name="connsiteX0" fmla="*/ 0 w 2060516"/>
                <a:gd name="connsiteY0" fmla="*/ 77263 h 565554"/>
                <a:gd name="connsiteX1" fmla="*/ 77263 w 2060516"/>
                <a:gd name="connsiteY1" fmla="*/ 0 h 565554"/>
                <a:gd name="connsiteX2" fmla="*/ 1789230 w 2060516"/>
                <a:gd name="connsiteY2" fmla="*/ 0 h 565554"/>
                <a:gd name="connsiteX3" fmla="*/ 1866493 w 2060516"/>
                <a:gd name="connsiteY3" fmla="*/ 77263 h 565554"/>
                <a:gd name="connsiteX4" fmla="*/ 1940159 w 2060516"/>
                <a:gd name="connsiteY4" fmla="*/ 565554 h 565554"/>
                <a:gd name="connsiteX5" fmla="*/ 77263 w 2060516"/>
                <a:gd name="connsiteY5" fmla="*/ 563919 h 565554"/>
                <a:gd name="connsiteX6" fmla="*/ 0 w 2060516"/>
                <a:gd name="connsiteY6" fmla="*/ 486656 h 565554"/>
                <a:gd name="connsiteX7" fmla="*/ 0 w 2060516"/>
                <a:gd name="connsiteY7" fmla="*/ 77263 h 565554"/>
                <a:gd name="connsiteX0" fmla="*/ 0 w 1940159"/>
                <a:gd name="connsiteY0" fmla="*/ 77263 h 565554"/>
                <a:gd name="connsiteX1" fmla="*/ 77263 w 1940159"/>
                <a:gd name="connsiteY1" fmla="*/ 0 h 565554"/>
                <a:gd name="connsiteX2" fmla="*/ 1789230 w 1940159"/>
                <a:gd name="connsiteY2" fmla="*/ 0 h 565554"/>
                <a:gd name="connsiteX3" fmla="*/ 1866493 w 1940159"/>
                <a:gd name="connsiteY3" fmla="*/ 77263 h 565554"/>
                <a:gd name="connsiteX4" fmla="*/ 1940159 w 1940159"/>
                <a:gd name="connsiteY4" fmla="*/ 565554 h 565554"/>
                <a:gd name="connsiteX5" fmla="*/ 77263 w 1940159"/>
                <a:gd name="connsiteY5" fmla="*/ 563919 h 565554"/>
                <a:gd name="connsiteX6" fmla="*/ 0 w 1940159"/>
                <a:gd name="connsiteY6" fmla="*/ 486656 h 565554"/>
                <a:gd name="connsiteX7" fmla="*/ 0 w 1940159"/>
                <a:gd name="connsiteY7" fmla="*/ 77263 h 565554"/>
                <a:gd name="connsiteX0" fmla="*/ 0 w 1996371"/>
                <a:gd name="connsiteY0" fmla="*/ 77263 h 567899"/>
                <a:gd name="connsiteX1" fmla="*/ 77263 w 1996371"/>
                <a:gd name="connsiteY1" fmla="*/ 0 h 567899"/>
                <a:gd name="connsiteX2" fmla="*/ 1789230 w 1996371"/>
                <a:gd name="connsiteY2" fmla="*/ 0 h 567899"/>
                <a:gd name="connsiteX3" fmla="*/ 1866493 w 1996371"/>
                <a:gd name="connsiteY3" fmla="*/ 77263 h 567899"/>
                <a:gd name="connsiteX4" fmla="*/ 1996371 w 1996371"/>
                <a:gd name="connsiteY4" fmla="*/ 567899 h 567899"/>
                <a:gd name="connsiteX5" fmla="*/ 77263 w 1996371"/>
                <a:gd name="connsiteY5" fmla="*/ 563919 h 567899"/>
                <a:gd name="connsiteX6" fmla="*/ 0 w 1996371"/>
                <a:gd name="connsiteY6" fmla="*/ 486656 h 567899"/>
                <a:gd name="connsiteX7" fmla="*/ 0 w 1996371"/>
                <a:gd name="connsiteY7" fmla="*/ 77263 h 567899"/>
                <a:gd name="connsiteX0" fmla="*/ 0 w 1996371"/>
                <a:gd name="connsiteY0" fmla="*/ 77263 h 567899"/>
                <a:gd name="connsiteX1" fmla="*/ 77263 w 1996371"/>
                <a:gd name="connsiteY1" fmla="*/ 0 h 567899"/>
                <a:gd name="connsiteX2" fmla="*/ 1789230 w 1996371"/>
                <a:gd name="connsiteY2" fmla="*/ 0 h 567899"/>
                <a:gd name="connsiteX3" fmla="*/ 1866493 w 1996371"/>
                <a:gd name="connsiteY3" fmla="*/ 77263 h 567899"/>
                <a:gd name="connsiteX4" fmla="*/ 1996371 w 1996371"/>
                <a:gd name="connsiteY4" fmla="*/ 567899 h 567899"/>
                <a:gd name="connsiteX5" fmla="*/ 77263 w 1996371"/>
                <a:gd name="connsiteY5" fmla="*/ 563919 h 567899"/>
                <a:gd name="connsiteX6" fmla="*/ 0 w 1996371"/>
                <a:gd name="connsiteY6" fmla="*/ 486656 h 567899"/>
                <a:gd name="connsiteX7" fmla="*/ 0 w 1996371"/>
                <a:gd name="connsiteY7" fmla="*/ 77263 h 567899"/>
                <a:gd name="connsiteX0" fmla="*/ 0 w 1996371"/>
                <a:gd name="connsiteY0" fmla="*/ 77263 h 567899"/>
                <a:gd name="connsiteX1" fmla="*/ 77263 w 1996371"/>
                <a:gd name="connsiteY1" fmla="*/ 0 h 567899"/>
                <a:gd name="connsiteX2" fmla="*/ 1789230 w 1996371"/>
                <a:gd name="connsiteY2" fmla="*/ 0 h 567899"/>
                <a:gd name="connsiteX3" fmla="*/ 1866493 w 1996371"/>
                <a:gd name="connsiteY3" fmla="*/ 77263 h 567899"/>
                <a:gd name="connsiteX4" fmla="*/ 1996371 w 1996371"/>
                <a:gd name="connsiteY4" fmla="*/ 567899 h 567899"/>
                <a:gd name="connsiteX5" fmla="*/ 0 w 1996371"/>
                <a:gd name="connsiteY5" fmla="*/ 486656 h 567899"/>
                <a:gd name="connsiteX6" fmla="*/ 0 w 1996371"/>
                <a:gd name="connsiteY6" fmla="*/ 77263 h 567899"/>
                <a:gd name="connsiteX0" fmla="*/ 2346 w 1998717"/>
                <a:gd name="connsiteY0" fmla="*/ 77263 h 567899"/>
                <a:gd name="connsiteX1" fmla="*/ 79609 w 1998717"/>
                <a:gd name="connsiteY1" fmla="*/ 0 h 567899"/>
                <a:gd name="connsiteX2" fmla="*/ 1791576 w 1998717"/>
                <a:gd name="connsiteY2" fmla="*/ 0 h 567899"/>
                <a:gd name="connsiteX3" fmla="*/ 1868839 w 1998717"/>
                <a:gd name="connsiteY3" fmla="*/ 77263 h 567899"/>
                <a:gd name="connsiteX4" fmla="*/ 1998717 w 1998717"/>
                <a:gd name="connsiteY4" fmla="*/ 567899 h 567899"/>
                <a:gd name="connsiteX5" fmla="*/ 0 w 1998717"/>
                <a:gd name="connsiteY5" fmla="*/ 542868 h 567899"/>
                <a:gd name="connsiteX6" fmla="*/ 2346 w 1998717"/>
                <a:gd name="connsiteY6" fmla="*/ 77263 h 567899"/>
                <a:gd name="connsiteX0" fmla="*/ 2346 w 2008760"/>
                <a:gd name="connsiteY0" fmla="*/ 77263 h 542868"/>
                <a:gd name="connsiteX1" fmla="*/ 79609 w 2008760"/>
                <a:gd name="connsiteY1" fmla="*/ 0 h 542868"/>
                <a:gd name="connsiteX2" fmla="*/ 1791576 w 2008760"/>
                <a:gd name="connsiteY2" fmla="*/ 0 h 542868"/>
                <a:gd name="connsiteX3" fmla="*/ 1868839 w 2008760"/>
                <a:gd name="connsiteY3" fmla="*/ 77263 h 542868"/>
                <a:gd name="connsiteX4" fmla="*/ 2008760 w 2008760"/>
                <a:gd name="connsiteY4" fmla="*/ 516312 h 542868"/>
                <a:gd name="connsiteX5" fmla="*/ 0 w 2008760"/>
                <a:gd name="connsiteY5" fmla="*/ 542868 h 542868"/>
                <a:gd name="connsiteX6" fmla="*/ 2346 w 2008760"/>
                <a:gd name="connsiteY6" fmla="*/ 77263 h 542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8760" h="542868">
                  <a:moveTo>
                    <a:pt x="2346" y="77263"/>
                  </a:moveTo>
                  <a:cubicBezTo>
                    <a:pt x="2346" y="34592"/>
                    <a:pt x="36938" y="0"/>
                    <a:pt x="79609" y="0"/>
                  </a:cubicBezTo>
                  <a:lnTo>
                    <a:pt x="1791576" y="0"/>
                  </a:lnTo>
                  <a:cubicBezTo>
                    <a:pt x="1834247" y="0"/>
                    <a:pt x="1868839" y="34592"/>
                    <a:pt x="1868839" y="77263"/>
                  </a:cubicBezTo>
                  <a:cubicBezTo>
                    <a:pt x="1893994" y="171522"/>
                    <a:pt x="1961259" y="361060"/>
                    <a:pt x="2008760" y="516312"/>
                  </a:cubicBezTo>
                  <a:lnTo>
                    <a:pt x="0" y="542868"/>
                  </a:lnTo>
                  <a:lnTo>
                    <a:pt x="2346" y="7726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 dirty="0">
                <a:cs typeface="+mn-ea"/>
                <a:sym typeface="+mn-lt"/>
              </a:endParaRPr>
            </a:p>
          </p:txBody>
        </p:sp>
      </p:grpSp>
      <p:sp>
        <p:nvSpPr>
          <p:cNvPr id="20" name="文本框 19">
            <a:extLst>
              <a:ext uri="{FF2B5EF4-FFF2-40B4-BE49-F238E27FC236}">
                <a16:creationId xmlns:a16="http://schemas.microsoft.com/office/drawing/2014/main" id="{CFB4CAC6-7D4B-46C9-AC52-338366BF2E31}"/>
              </a:ext>
            </a:extLst>
          </p:cNvPr>
          <p:cNvSpPr txBox="1"/>
          <p:nvPr/>
        </p:nvSpPr>
        <p:spPr>
          <a:xfrm>
            <a:off x="5343277" y="1759787"/>
            <a:ext cx="17804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400" b="1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B9DB5E39-D4B2-4FD4-AC1F-C55CA03A929F}"/>
              </a:ext>
            </a:extLst>
          </p:cNvPr>
          <p:cNvSpPr txBox="1"/>
          <p:nvPr/>
        </p:nvSpPr>
        <p:spPr>
          <a:xfrm>
            <a:off x="5343277" y="3635332"/>
            <a:ext cx="17804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400" b="1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B0935A6D-CFB8-4861-8D00-AFAB3B1B8B30}"/>
              </a:ext>
            </a:extLst>
          </p:cNvPr>
          <p:cNvSpPr txBox="1"/>
          <p:nvPr/>
        </p:nvSpPr>
        <p:spPr>
          <a:xfrm>
            <a:off x="5086103" y="2644483"/>
            <a:ext cx="17804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400" b="1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FB4665CC-0148-4856-A171-F45325E4900C}"/>
              </a:ext>
            </a:extLst>
          </p:cNvPr>
          <p:cNvSpPr txBox="1"/>
          <p:nvPr/>
        </p:nvSpPr>
        <p:spPr>
          <a:xfrm>
            <a:off x="5086103" y="4511212"/>
            <a:ext cx="17804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400" b="1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4" name="Group 4">
            <a:extLst>
              <a:ext uri="{FF2B5EF4-FFF2-40B4-BE49-F238E27FC236}">
                <a16:creationId xmlns:a16="http://schemas.microsoft.com/office/drawing/2014/main" id="{BAF885E3-3E5F-495E-9DFF-F1D8A24B077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465341" y="1341915"/>
            <a:ext cx="315219" cy="369400"/>
            <a:chOff x="1776" y="1776"/>
            <a:chExt cx="64" cy="75"/>
          </a:xfrm>
          <a:gradFill>
            <a:gsLst>
              <a:gs pos="0">
                <a:schemeClr val="accent1">
                  <a:lumMod val="50000"/>
                </a:schemeClr>
              </a:gs>
              <a:gs pos="100000">
                <a:srgbClr val="4A639A"/>
              </a:gs>
            </a:gsLst>
            <a:lin ang="2700000" scaled="1"/>
          </a:gradFill>
          <a:effectLst/>
        </p:grpSpPr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95A6C6A6-4E6E-4DED-AE78-F10F5CD5F2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5" y="1779"/>
              <a:ext cx="29" cy="26"/>
            </a:xfrm>
            <a:custGeom>
              <a:avLst/>
              <a:gdLst>
                <a:gd name="T0" fmla="*/ 5 w 11"/>
                <a:gd name="T1" fmla="*/ 10 h 10"/>
                <a:gd name="T2" fmla="*/ 5 w 11"/>
                <a:gd name="T3" fmla="*/ 10 h 10"/>
                <a:gd name="T4" fmla="*/ 11 w 11"/>
                <a:gd name="T5" fmla="*/ 5 h 10"/>
                <a:gd name="T6" fmla="*/ 5 w 11"/>
                <a:gd name="T7" fmla="*/ 0 h 10"/>
                <a:gd name="T8" fmla="*/ 5 w 11"/>
                <a:gd name="T9" fmla="*/ 0 h 10"/>
                <a:gd name="T10" fmla="*/ 0 w 11"/>
                <a:gd name="T11" fmla="*/ 5 h 10"/>
                <a:gd name="T12" fmla="*/ 5 w 11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0">
                  <a:moveTo>
                    <a:pt x="5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8" y="10"/>
                    <a:pt x="11" y="8"/>
                    <a:pt x="11" y="5"/>
                  </a:cubicBezTo>
                  <a:cubicBezTo>
                    <a:pt x="11" y="2"/>
                    <a:pt x="8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1"/>
                    <a:pt x="0" y="3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1" dirty="0">
                <a:cs typeface="+mn-ea"/>
                <a:sym typeface="+mn-lt"/>
              </a:endParaRPr>
            </a:p>
          </p:txBody>
        </p:sp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6C5E0B12-7AAC-4054-AFCC-86F8E0657B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6" y="1810"/>
              <a:ext cx="64" cy="41"/>
            </a:xfrm>
            <a:custGeom>
              <a:avLst/>
              <a:gdLst>
                <a:gd name="T0" fmla="*/ 23 w 24"/>
                <a:gd name="T1" fmla="*/ 3 h 16"/>
                <a:gd name="T2" fmla="*/ 19 w 24"/>
                <a:gd name="T3" fmla="*/ 0 h 16"/>
                <a:gd name="T4" fmla="*/ 19 w 24"/>
                <a:gd name="T5" fmla="*/ 0 h 16"/>
                <a:gd name="T6" fmla="*/ 17 w 24"/>
                <a:gd name="T7" fmla="*/ 0 h 16"/>
                <a:gd name="T8" fmla="*/ 15 w 24"/>
                <a:gd name="T9" fmla="*/ 5 h 16"/>
                <a:gd name="T10" fmla="*/ 12 w 24"/>
                <a:gd name="T11" fmla="*/ 11 h 16"/>
                <a:gd name="T12" fmla="*/ 14 w 24"/>
                <a:gd name="T13" fmla="*/ 7 h 16"/>
                <a:gd name="T14" fmla="*/ 13 w 24"/>
                <a:gd name="T15" fmla="*/ 1 h 16"/>
                <a:gd name="T16" fmla="*/ 13 w 24"/>
                <a:gd name="T17" fmla="*/ 1 h 16"/>
                <a:gd name="T18" fmla="*/ 12 w 24"/>
                <a:gd name="T19" fmla="*/ 0 h 16"/>
                <a:gd name="T20" fmla="*/ 12 w 24"/>
                <a:gd name="T21" fmla="*/ 0 h 16"/>
                <a:gd name="T22" fmla="*/ 12 w 24"/>
                <a:gd name="T23" fmla="*/ 1 h 16"/>
                <a:gd name="T24" fmla="*/ 12 w 24"/>
                <a:gd name="T25" fmla="*/ 1 h 16"/>
                <a:gd name="T26" fmla="*/ 11 w 24"/>
                <a:gd name="T27" fmla="*/ 7 h 16"/>
                <a:gd name="T28" fmla="*/ 10 w 24"/>
                <a:gd name="T29" fmla="*/ 5 h 16"/>
                <a:gd name="T30" fmla="*/ 8 w 24"/>
                <a:gd name="T31" fmla="*/ 0 h 16"/>
                <a:gd name="T32" fmla="*/ 5 w 24"/>
                <a:gd name="T33" fmla="*/ 0 h 16"/>
                <a:gd name="T34" fmla="*/ 5 w 24"/>
                <a:gd name="T35" fmla="*/ 0 h 16"/>
                <a:gd name="T36" fmla="*/ 1 w 24"/>
                <a:gd name="T37" fmla="*/ 3 h 16"/>
                <a:gd name="T38" fmla="*/ 0 w 24"/>
                <a:gd name="T39" fmla="*/ 16 h 16"/>
                <a:gd name="T40" fmla="*/ 4 w 24"/>
                <a:gd name="T41" fmla="*/ 16 h 16"/>
                <a:gd name="T42" fmla="*/ 4 w 24"/>
                <a:gd name="T43" fmla="*/ 6 h 16"/>
                <a:gd name="T44" fmla="*/ 5 w 24"/>
                <a:gd name="T45" fmla="*/ 6 h 16"/>
                <a:gd name="T46" fmla="*/ 5 w 24"/>
                <a:gd name="T47" fmla="*/ 16 h 16"/>
                <a:gd name="T48" fmla="*/ 12 w 24"/>
                <a:gd name="T49" fmla="*/ 16 h 16"/>
                <a:gd name="T50" fmla="*/ 19 w 24"/>
                <a:gd name="T51" fmla="*/ 16 h 16"/>
                <a:gd name="T52" fmla="*/ 19 w 24"/>
                <a:gd name="T53" fmla="*/ 6 h 16"/>
                <a:gd name="T54" fmla="*/ 19 w 24"/>
                <a:gd name="T55" fmla="*/ 6 h 16"/>
                <a:gd name="T56" fmla="*/ 20 w 24"/>
                <a:gd name="T57" fmla="*/ 6 h 16"/>
                <a:gd name="T58" fmla="*/ 20 w 24"/>
                <a:gd name="T59" fmla="*/ 16 h 16"/>
                <a:gd name="T60" fmla="*/ 23 w 24"/>
                <a:gd name="T61" fmla="*/ 16 h 16"/>
                <a:gd name="T62" fmla="*/ 23 w 24"/>
                <a:gd name="T63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" h="16">
                  <a:moveTo>
                    <a:pt x="23" y="3"/>
                  </a:moveTo>
                  <a:cubicBezTo>
                    <a:pt x="22" y="1"/>
                    <a:pt x="20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1" y="3"/>
                  </a:cubicBezTo>
                  <a:cubicBezTo>
                    <a:pt x="0" y="5"/>
                    <a:pt x="0" y="11"/>
                    <a:pt x="0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20" y="6"/>
                    <a:pt x="20" y="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4" y="11"/>
                    <a:pt x="24" y="5"/>
                    <a:pt x="2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1" dirty="0">
                <a:cs typeface="+mn-ea"/>
                <a:sym typeface="+mn-lt"/>
              </a:endParaRPr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7671693D-030B-40AA-B1A6-4744668E61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5" y="1776"/>
              <a:ext cx="29" cy="26"/>
            </a:xfrm>
            <a:custGeom>
              <a:avLst/>
              <a:gdLst>
                <a:gd name="T0" fmla="*/ 5 w 11"/>
                <a:gd name="T1" fmla="*/ 10 h 10"/>
                <a:gd name="T2" fmla="*/ 5 w 11"/>
                <a:gd name="T3" fmla="*/ 10 h 10"/>
                <a:gd name="T4" fmla="*/ 11 w 11"/>
                <a:gd name="T5" fmla="*/ 5 h 10"/>
                <a:gd name="T6" fmla="*/ 5 w 11"/>
                <a:gd name="T7" fmla="*/ 0 h 10"/>
                <a:gd name="T8" fmla="*/ 5 w 11"/>
                <a:gd name="T9" fmla="*/ 0 h 10"/>
                <a:gd name="T10" fmla="*/ 0 w 11"/>
                <a:gd name="T11" fmla="*/ 5 h 10"/>
                <a:gd name="T12" fmla="*/ 5 w 11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0">
                  <a:moveTo>
                    <a:pt x="5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8" y="10"/>
                    <a:pt x="11" y="8"/>
                    <a:pt x="11" y="5"/>
                  </a:cubicBezTo>
                  <a:cubicBezTo>
                    <a:pt x="11" y="2"/>
                    <a:pt x="8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1"/>
                    <a:pt x="0" y="3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1" dirty="0">
                <a:cs typeface="+mn-ea"/>
                <a:sym typeface="+mn-lt"/>
              </a:endParaRPr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69254217-F44C-4DFB-B923-9AC8FA8B94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6" y="1807"/>
              <a:ext cx="64" cy="42"/>
            </a:xfrm>
            <a:custGeom>
              <a:avLst/>
              <a:gdLst>
                <a:gd name="T0" fmla="*/ 23 w 24"/>
                <a:gd name="T1" fmla="*/ 3 h 16"/>
                <a:gd name="T2" fmla="*/ 19 w 24"/>
                <a:gd name="T3" fmla="*/ 0 h 16"/>
                <a:gd name="T4" fmla="*/ 19 w 24"/>
                <a:gd name="T5" fmla="*/ 0 h 16"/>
                <a:gd name="T6" fmla="*/ 17 w 24"/>
                <a:gd name="T7" fmla="*/ 0 h 16"/>
                <a:gd name="T8" fmla="*/ 15 w 24"/>
                <a:gd name="T9" fmla="*/ 5 h 16"/>
                <a:gd name="T10" fmla="*/ 12 w 24"/>
                <a:gd name="T11" fmla="*/ 11 h 16"/>
                <a:gd name="T12" fmla="*/ 14 w 24"/>
                <a:gd name="T13" fmla="*/ 7 h 16"/>
                <a:gd name="T14" fmla="*/ 13 w 24"/>
                <a:gd name="T15" fmla="*/ 1 h 16"/>
                <a:gd name="T16" fmla="*/ 13 w 24"/>
                <a:gd name="T17" fmla="*/ 1 h 16"/>
                <a:gd name="T18" fmla="*/ 12 w 24"/>
                <a:gd name="T19" fmla="*/ 0 h 16"/>
                <a:gd name="T20" fmla="*/ 12 w 24"/>
                <a:gd name="T21" fmla="*/ 0 h 16"/>
                <a:gd name="T22" fmla="*/ 12 w 24"/>
                <a:gd name="T23" fmla="*/ 1 h 16"/>
                <a:gd name="T24" fmla="*/ 12 w 24"/>
                <a:gd name="T25" fmla="*/ 1 h 16"/>
                <a:gd name="T26" fmla="*/ 11 w 24"/>
                <a:gd name="T27" fmla="*/ 7 h 16"/>
                <a:gd name="T28" fmla="*/ 10 w 24"/>
                <a:gd name="T29" fmla="*/ 5 h 16"/>
                <a:gd name="T30" fmla="*/ 8 w 24"/>
                <a:gd name="T31" fmla="*/ 0 h 16"/>
                <a:gd name="T32" fmla="*/ 5 w 24"/>
                <a:gd name="T33" fmla="*/ 0 h 16"/>
                <a:gd name="T34" fmla="*/ 5 w 24"/>
                <a:gd name="T35" fmla="*/ 0 h 16"/>
                <a:gd name="T36" fmla="*/ 1 w 24"/>
                <a:gd name="T37" fmla="*/ 3 h 16"/>
                <a:gd name="T38" fmla="*/ 0 w 24"/>
                <a:gd name="T39" fmla="*/ 16 h 16"/>
                <a:gd name="T40" fmla="*/ 4 w 24"/>
                <a:gd name="T41" fmla="*/ 16 h 16"/>
                <a:gd name="T42" fmla="*/ 4 w 24"/>
                <a:gd name="T43" fmla="*/ 6 h 16"/>
                <a:gd name="T44" fmla="*/ 5 w 24"/>
                <a:gd name="T45" fmla="*/ 6 h 16"/>
                <a:gd name="T46" fmla="*/ 5 w 24"/>
                <a:gd name="T47" fmla="*/ 16 h 16"/>
                <a:gd name="T48" fmla="*/ 12 w 24"/>
                <a:gd name="T49" fmla="*/ 16 h 16"/>
                <a:gd name="T50" fmla="*/ 19 w 24"/>
                <a:gd name="T51" fmla="*/ 16 h 16"/>
                <a:gd name="T52" fmla="*/ 19 w 24"/>
                <a:gd name="T53" fmla="*/ 6 h 16"/>
                <a:gd name="T54" fmla="*/ 19 w 24"/>
                <a:gd name="T55" fmla="*/ 6 h 16"/>
                <a:gd name="T56" fmla="*/ 20 w 24"/>
                <a:gd name="T57" fmla="*/ 6 h 16"/>
                <a:gd name="T58" fmla="*/ 20 w 24"/>
                <a:gd name="T59" fmla="*/ 16 h 16"/>
                <a:gd name="T60" fmla="*/ 23 w 24"/>
                <a:gd name="T61" fmla="*/ 16 h 16"/>
                <a:gd name="T62" fmla="*/ 23 w 24"/>
                <a:gd name="T63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" h="16">
                  <a:moveTo>
                    <a:pt x="23" y="3"/>
                  </a:moveTo>
                  <a:cubicBezTo>
                    <a:pt x="22" y="1"/>
                    <a:pt x="20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1" y="3"/>
                  </a:cubicBezTo>
                  <a:cubicBezTo>
                    <a:pt x="0" y="5"/>
                    <a:pt x="0" y="11"/>
                    <a:pt x="0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20" y="6"/>
                    <a:pt x="20" y="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4" y="11"/>
                    <a:pt x="24" y="5"/>
                    <a:pt x="23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1" dirty="0">
                <a:cs typeface="+mn-ea"/>
                <a:sym typeface="+mn-lt"/>
              </a:endParaRPr>
            </a:p>
          </p:txBody>
        </p:sp>
      </p:grpSp>
      <p:grpSp>
        <p:nvGrpSpPr>
          <p:cNvPr id="29" name="Group 18">
            <a:extLst>
              <a:ext uri="{FF2B5EF4-FFF2-40B4-BE49-F238E27FC236}">
                <a16:creationId xmlns:a16="http://schemas.microsoft.com/office/drawing/2014/main" id="{5DAC55C1-D814-4C4B-9D5B-F02DEFCCD0E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708079" y="2313028"/>
            <a:ext cx="320131" cy="298304"/>
            <a:chOff x="3802" y="2858"/>
            <a:chExt cx="616" cy="574"/>
          </a:xfrm>
          <a:gradFill>
            <a:gsLst>
              <a:gs pos="0">
                <a:schemeClr val="accent1">
                  <a:lumMod val="50000"/>
                </a:schemeClr>
              </a:gs>
              <a:gs pos="100000">
                <a:srgbClr val="4A639A"/>
              </a:gs>
            </a:gsLst>
            <a:lin ang="2700000" scaled="1"/>
          </a:gradFill>
          <a:effectLst/>
        </p:grpSpPr>
        <p:sp>
          <p:nvSpPr>
            <p:cNvPr id="30" name="Rectangle 19">
              <a:extLst>
                <a:ext uri="{FF2B5EF4-FFF2-40B4-BE49-F238E27FC236}">
                  <a16:creationId xmlns:a16="http://schemas.microsoft.com/office/drawing/2014/main" id="{C6AA0947-07A0-4E06-8C78-BF384048BB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2" y="3205"/>
              <a:ext cx="129" cy="2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1" dirty="0">
                <a:cs typeface="+mn-ea"/>
                <a:sym typeface="+mn-lt"/>
              </a:endParaRPr>
            </a:p>
          </p:txBody>
        </p:sp>
        <p:sp>
          <p:nvSpPr>
            <p:cNvPr id="31" name="Rectangle 20">
              <a:extLst>
                <a:ext uri="{FF2B5EF4-FFF2-40B4-BE49-F238E27FC236}">
                  <a16:creationId xmlns:a16="http://schemas.microsoft.com/office/drawing/2014/main" id="{63E64417-0040-4DA6-A260-BC24374E79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4" y="3174"/>
              <a:ext cx="129" cy="25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1" dirty="0">
                <a:cs typeface="+mn-ea"/>
                <a:sym typeface="+mn-lt"/>
              </a:endParaRPr>
            </a:p>
          </p:txBody>
        </p:sp>
        <p:sp>
          <p:nvSpPr>
            <p:cNvPr id="32" name="Rectangle 21">
              <a:extLst>
                <a:ext uri="{FF2B5EF4-FFF2-40B4-BE49-F238E27FC236}">
                  <a16:creationId xmlns:a16="http://schemas.microsoft.com/office/drawing/2014/main" id="{EB32EF32-AEC5-423D-9707-9968E4D450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9" y="3131"/>
              <a:ext cx="129" cy="30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1" dirty="0">
                <a:cs typeface="+mn-ea"/>
                <a:sym typeface="+mn-lt"/>
              </a:endParaRPr>
            </a:p>
          </p:txBody>
        </p:sp>
        <p:sp>
          <p:nvSpPr>
            <p:cNvPr id="33" name="Rectangle 22">
              <a:extLst>
                <a:ext uri="{FF2B5EF4-FFF2-40B4-BE49-F238E27FC236}">
                  <a16:creationId xmlns:a16="http://schemas.microsoft.com/office/drawing/2014/main" id="{39D82192-A28F-4FBC-BF16-2F96E6A654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9" y="3078"/>
              <a:ext cx="129" cy="35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1" dirty="0">
                <a:cs typeface="+mn-ea"/>
                <a:sym typeface="+mn-lt"/>
              </a:endParaRPr>
            </a:p>
          </p:txBody>
        </p:sp>
        <p:sp>
          <p:nvSpPr>
            <p:cNvPr id="34" name="Freeform 23">
              <a:extLst>
                <a:ext uri="{FF2B5EF4-FFF2-40B4-BE49-F238E27FC236}">
                  <a16:creationId xmlns:a16="http://schemas.microsoft.com/office/drawing/2014/main" id="{A1FE6D79-3E5C-42CF-AA09-CD0463C819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8" y="2858"/>
              <a:ext cx="370" cy="270"/>
            </a:xfrm>
            <a:custGeom>
              <a:avLst/>
              <a:gdLst>
                <a:gd name="T0" fmla="*/ 94 w 155"/>
                <a:gd name="T1" fmla="*/ 21 h 113"/>
                <a:gd name="T2" fmla="*/ 0 w 155"/>
                <a:gd name="T3" fmla="*/ 72 h 113"/>
                <a:gd name="T4" fmla="*/ 114 w 155"/>
                <a:gd name="T5" fmla="*/ 63 h 113"/>
                <a:gd name="T6" fmla="*/ 122 w 155"/>
                <a:gd name="T7" fmla="*/ 82 h 113"/>
                <a:gd name="T8" fmla="*/ 155 w 155"/>
                <a:gd name="T9" fmla="*/ 0 h 113"/>
                <a:gd name="T10" fmla="*/ 85 w 155"/>
                <a:gd name="T11" fmla="*/ 2 h 113"/>
                <a:gd name="T12" fmla="*/ 94 w 155"/>
                <a:gd name="T13" fmla="*/ 2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5" h="113">
                  <a:moveTo>
                    <a:pt x="94" y="21"/>
                  </a:moveTo>
                  <a:cubicBezTo>
                    <a:pt x="85" y="33"/>
                    <a:pt x="53" y="68"/>
                    <a:pt x="0" y="72"/>
                  </a:cubicBezTo>
                  <a:cubicBezTo>
                    <a:pt x="0" y="72"/>
                    <a:pt x="31" y="113"/>
                    <a:pt x="114" y="63"/>
                  </a:cubicBezTo>
                  <a:cubicBezTo>
                    <a:pt x="122" y="82"/>
                    <a:pt x="122" y="82"/>
                    <a:pt x="122" y="82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85" y="2"/>
                    <a:pt x="85" y="2"/>
                    <a:pt x="85" y="2"/>
                  </a:cubicBezTo>
                  <a:lnTo>
                    <a:pt x="94" y="2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1" dirty="0">
                <a:cs typeface="+mn-ea"/>
                <a:sym typeface="+mn-lt"/>
              </a:endParaRPr>
            </a:p>
          </p:txBody>
        </p:sp>
      </p:grpSp>
      <p:grpSp>
        <p:nvGrpSpPr>
          <p:cNvPr id="35" name="Group 13">
            <a:extLst>
              <a:ext uri="{FF2B5EF4-FFF2-40B4-BE49-F238E27FC236}">
                <a16:creationId xmlns:a16="http://schemas.microsoft.com/office/drawing/2014/main" id="{4EB9ACFB-1C45-46E1-B430-02C69E703F2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021063" y="2949988"/>
            <a:ext cx="384399" cy="388939"/>
            <a:chOff x="2426" y="2781"/>
            <a:chExt cx="593" cy="600"/>
          </a:xfrm>
          <a:gradFill>
            <a:gsLst>
              <a:gs pos="0">
                <a:schemeClr val="accent1">
                  <a:lumMod val="50000"/>
                </a:schemeClr>
              </a:gs>
              <a:gs pos="100000">
                <a:srgbClr val="4A639A"/>
              </a:gs>
            </a:gsLst>
            <a:lin ang="2700000" scaled="1"/>
          </a:gradFill>
          <a:effectLst/>
        </p:grpSpPr>
        <p:sp>
          <p:nvSpPr>
            <p:cNvPr id="36" name="Freeform 14">
              <a:extLst>
                <a:ext uri="{FF2B5EF4-FFF2-40B4-BE49-F238E27FC236}">
                  <a16:creationId xmlns:a16="http://schemas.microsoft.com/office/drawing/2014/main" id="{C5109E49-9997-4177-818A-6460440C4F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2" y="2805"/>
              <a:ext cx="577" cy="576"/>
            </a:xfrm>
            <a:custGeom>
              <a:avLst/>
              <a:gdLst>
                <a:gd name="T0" fmla="*/ 0 w 241"/>
                <a:gd name="T1" fmla="*/ 115 h 241"/>
                <a:gd name="T2" fmla="*/ 0 w 241"/>
                <a:gd name="T3" fmla="*/ 121 h 241"/>
                <a:gd name="T4" fmla="*/ 121 w 241"/>
                <a:gd name="T5" fmla="*/ 241 h 241"/>
                <a:gd name="T6" fmla="*/ 241 w 241"/>
                <a:gd name="T7" fmla="*/ 121 h 241"/>
                <a:gd name="T8" fmla="*/ 121 w 241"/>
                <a:gd name="T9" fmla="*/ 0 h 241"/>
                <a:gd name="T10" fmla="*/ 121 w 241"/>
                <a:gd name="T11" fmla="*/ 115 h 241"/>
                <a:gd name="T12" fmla="*/ 0 w 241"/>
                <a:gd name="T13" fmla="*/ 115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1" h="241">
                  <a:moveTo>
                    <a:pt x="0" y="115"/>
                  </a:moveTo>
                  <a:cubicBezTo>
                    <a:pt x="0" y="117"/>
                    <a:pt x="0" y="119"/>
                    <a:pt x="0" y="121"/>
                  </a:cubicBezTo>
                  <a:cubicBezTo>
                    <a:pt x="0" y="187"/>
                    <a:pt x="54" y="241"/>
                    <a:pt x="121" y="241"/>
                  </a:cubicBezTo>
                  <a:cubicBezTo>
                    <a:pt x="187" y="241"/>
                    <a:pt x="241" y="187"/>
                    <a:pt x="241" y="121"/>
                  </a:cubicBezTo>
                  <a:cubicBezTo>
                    <a:pt x="241" y="54"/>
                    <a:pt x="187" y="0"/>
                    <a:pt x="121" y="0"/>
                  </a:cubicBezTo>
                  <a:cubicBezTo>
                    <a:pt x="121" y="115"/>
                    <a:pt x="121" y="115"/>
                    <a:pt x="121" y="115"/>
                  </a:cubicBezTo>
                  <a:lnTo>
                    <a:pt x="0" y="1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1" dirty="0">
                <a:cs typeface="+mn-ea"/>
                <a:sym typeface="+mn-lt"/>
              </a:endParaRPr>
            </a:p>
          </p:txBody>
        </p:sp>
        <p:sp>
          <p:nvSpPr>
            <p:cNvPr id="37" name="Freeform 15">
              <a:extLst>
                <a:ext uri="{FF2B5EF4-FFF2-40B4-BE49-F238E27FC236}">
                  <a16:creationId xmlns:a16="http://schemas.microsoft.com/office/drawing/2014/main" id="{33D5A3C7-5DBA-4EE5-B196-A461A77FFB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26" y="2781"/>
              <a:ext cx="275" cy="273"/>
            </a:xfrm>
            <a:custGeom>
              <a:avLst/>
              <a:gdLst>
                <a:gd name="T0" fmla="*/ 0 w 115"/>
                <a:gd name="T1" fmla="*/ 114 h 114"/>
                <a:gd name="T2" fmla="*/ 115 w 115"/>
                <a:gd name="T3" fmla="*/ 114 h 114"/>
                <a:gd name="T4" fmla="*/ 115 w 115"/>
                <a:gd name="T5" fmla="*/ 0 h 114"/>
                <a:gd name="T6" fmla="*/ 0 w 115"/>
                <a:gd name="T7" fmla="*/ 114 h 114"/>
                <a:gd name="T8" fmla="*/ 15 w 115"/>
                <a:gd name="T9" fmla="*/ 104 h 114"/>
                <a:gd name="T10" fmla="*/ 104 w 115"/>
                <a:gd name="T11" fmla="*/ 14 h 114"/>
                <a:gd name="T12" fmla="*/ 104 w 115"/>
                <a:gd name="T13" fmla="*/ 104 h 114"/>
                <a:gd name="T14" fmla="*/ 15 w 115"/>
                <a:gd name="T15" fmla="*/ 10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5" h="114">
                  <a:moveTo>
                    <a:pt x="0" y="114"/>
                  </a:moveTo>
                  <a:cubicBezTo>
                    <a:pt x="115" y="114"/>
                    <a:pt x="115" y="114"/>
                    <a:pt x="115" y="114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51" y="0"/>
                    <a:pt x="0" y="51"/>
                    <a:pt x="0" y="114"/>
                  </a:cubicBezTo>
                  <a:close/>
                  <a:moveTo>
                    <a:pt x="15" y="104"/>
                  </a:moveTo>
                  <a:cubicBezTo>
                    <a:pt x="15" y="54"/>
                    <a:pt x="55" y="14"/>
                    <a:pt x="104" y="14"/>
                  </a:cubicBezTo>
                  <a:cubicBezTo>
                    <a:pt x="104" y="104"/>
                    <a:pt x="104" y="104"/>
                    <a:pt x="104" y="104"/>
                  </a:cubicBezTo>
                  <a:lnTo>
                    <a:pt x="15" y="10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1" dirty="0">
                <a:cs typeface="+mn-ea"/>
                <a:sym typeface="+mn-lt"/>
              </a:endParaRPr>
            </a:p>
          </p:txBody>
        </p:sp>
      </p:grpSp>
      <p:sp>
        <p:nvSpPr>
          <p:cNvPr id="38" name="Freeform 108">
            <a:extLst>
              <a:ext uri="{FF2B5EF4-FFF2-40B4-BE49-F238E27FC236}">
                <a16:creationId xmlns:a16="http://schemas.microsoft.com/office/drawing/2014/main" id="{FD663E52-F5B2-47F5-85D0-2D2B2E0ADEAA}"/>
              </a:ext>
            </a:extLst>
          </p:cNvPr>
          <p:cNvSpPr>
            <a:spLocks noEditPoints="1"/>
          </p:cNvSpPr>
          <p:nvPr/>
        </p:nvSpPr>
        <p:spPr bwMode="auto">
          <a:xfrm>
            <a:off x="2400419" y="3937326"/>
            <a:ext cx="444160" cy="445755"/>
          </a:xfrm>
          <a:custGeom>
            <a:avLst/>
            <a:gdLst>
              <a:gd name="T0" fmla="*/ 97 w 115"/>
              <a:gd name="T1" fmla="*/ 48 h 115"/>
              <a:gd name="T2" fmla="*/ 91 w 115"/>
              <a:gd name="T3" fmla="*/ 41 h 115"/>
              <a:gd name="T4" fmla="*/ 102 w 115"/>
              <a:gd name="T5" fmla="*/ 26 h 115"/>
              <a:gd name="T6" fmla="*/ 94 w 115"/>
              <a:gd name="T7" fmla="*/ 13 h 115"/>
              <a:gd name="T8" fmla="*/ 79 w 115"/>
              <a:gd name="T9" fmla="*/ 23 h 115"/>
              <a:gd name="T10" fmla="*/ 70 w 115"/>
              <a:gd name="T11" fmla="*/ 22 h 115"/>
              <a:gd name="T12" fmla="*/ 67 w 115"/>
              <a:gd name="T13" fmla="*/ 3 h 115"/>
              <a:gd name="T14" fmla="*/ 52 w 115"/>
              <a:gd name="T15" fmla="*/ 0 h 115"/>
              <a:gd name="T16" fmla="*/ 48 w 115"/>
              <a:gd name="T17" fmla="*/ 18 h 115"/>
              <a:gd name="T18" fmla="*/ 41 w 115"/>
              <a:gd name="T19" fmla="*/ 24 h 115"/>
              <a:gd name="T20" fmla="*/ 26 w 115"/>
              <a:gd name="T21" fmla="*/ 13 h 115"/>
              <a:gd name="T22" fmla="*/ 13 w 115"/>
              <a:gd name="T23" fmla="*/ 21 h 115"/>
              <a:gd name="T24" fmla="*/ 23 w 115"/>
              <a:gd name="T25" fmla="*/ 36 h 115"/>
              <a:gd name="T26" fmla="*/ 22 w 115"/>
              <a:gd name="T27" fmla="*/ 45 h 115"/>
              <a:gd name="T28" fmla="*/ 4 w 115"/>
              <a:gd name="T29" fmla="*/ 48 h 115"/>
              <a:gd name="T30" fmla="*/ 0 w 115"/>
              <a:gd name="T31" fmla="*/ 63 h 115"/>
              <a:gd name="T32" fmla="*/ 18 w 115"/>
              <a:gd name="T33" fmla="*/ 66 h 115"/>
              <a:gd name="T34" fmla="*/ 24 w 115"/>
              <a:gd name="T35" fmla="*/ 73 h 115"/>
              <a:gd name="T36" fmla="*/ 13 w 115"/>
              <a:gd name="T37" fmla="*/ 89 h 115"/>
              <a:gd name="T38" fmla="*/ 21 w 115"/>
              <a:gd name="T39" fmla="*/ 102 h 115"/>
              <a:gd name="T40" fmla="*/ 36 w 115"/>
              <a:gd name="T41" fmla="*/ 92 h 115"/>
              <a:gd name="T42" fmla="*/ 45 w 115"/>
              <a:gd name="T43" fmla="*/ 92 h 115"/>
              <a:gd name="T44" fmla="*/ 48 w 115"/>
              <a:gd name="T45" fmla="*/ 111 h 115"/>
              <a:gd name="T46" fmla="*/ 63 w 115"/>
              <a:gd name="T47" fmla="*/ 115 h 115"/>
              <a:gd name="T48" fmla="*/ 67 w 115"/>
              <a:gd name="T49" fmla="*/ 97 h 115"/>
              <a:gd name="T50" fmla="*/ 74 w 115"/>
              <a:gd name="T51" fmla="*/ 91 h 115"/>
              <a:gd name="T52" fmla="*/ 89 w 115"/>
              <a:gd name="T53" fmla="*/ 102 h 115"/>
              <a:gd name="T54" fmla="*/ 102 w 115"/>
              <a:gd name="T55" fmla="*/ 94 h 115"/>
              <a:gd name="T56" fmla="*/ 92 w 115"/>
              <a:gd name="T57" fmla="*/ 79 h 115"/>
              <a:gd name="T58" fmla="*/ 93 w 115"/>
              <a:gd name="T59" fmla="*/ 70 h 115"/>
              <a:gd name="T60" fmla="*/ 112 w 115"/>
              <a:gd name="T61" fmla="*/ 66 h 115"/>
              <a:gd name="T62" fmla="*/ 115 w 115"/>
              <a:gd name="T63" fmla="*/ 52 h 115"/>
              <a:gd name="T64" fmla="*/ 58 w 115"/>
              <a:gd name="T65" fmla="*/ 79 h 115"/>
              <a:gd name="T66" fmla="*/ 58 w 115"/>
              <a:gd name="T67" fmla="*/ 36 h 115"/>
              <a:gd name="T68" fmla="*/ 58 w 115"/>
              <a:gd name="T69" fmla="*/ 79 h 115"/>
              <a:gd name="T70" fmla="*/ 49 w 115"/>
              <a:gd name="T71" fmla="*/ 57 h 115"/>
              <a:gd name="T72" fmla="*/ 67 w 115"/>
              <a:gd name="T73" fmla="*/ 57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15" h="115">
                <a:moveTo>
                  <a:pt x="112" y="48"/>
                </a:moveTo>
                <a:cubicBezTo>
                  <a:pt x="97" y="48"/>
                  <a:pt x="97" y="48"/>
                  <a:pt x="97" y="48"/>
                </a:cubicBezTo>
                <a:cubicBezTo>
                  <a:pt x="95" y="48"/>
                  <a:pt x="93" y="47"/>
                  <a:pt x="93" y="45"/>
                </a:cubicBezTo>
                <a:cubicBezTo>
                  <a:pt x="91" y="41"/>
                  <a:pt x="91" y="41"/>
                  <a:pt x="91" y="41"/>
                </a:cubicBezTo>
                <a:cubicBezTo>
                  <a:pt x="90" y="40"/>
                  <a:pt x="91" y="37"/>
                  <a:pt x="92" y="36"/>
                </a:cubicBezTo>
                <a:cubicBezTo>
                  <a:pt x="102" y="26"/>
                  <a:pt x="102" y="26"/>
                  <a:pt x="102" y="26"/>
                </a:cubicBezTo>
                <a:cubicBezTo>
                  <a:pt x="104" y="24"/>
                  <a:pt x="104" y="22"/>
                  <a:pt x="102" y="21"/>
                </a:cubicBezTo>
                <a:cubicBezTo>
                  <a:pt x="94" y="13"/>
                  <a:pt x="94" y="13"/>
                  <a:pt x="94" y="13"/>
                </a:cubicBezTo>
                <a:cubicBezTo>
                  <a:pt x="93" y="11"/>
                  <a:pt x="91" y="11"/>
                  <a:pt x="89" y="13"/>
                </a:cubicBezTo>
                <a:cubicBezTo>
                  <a:pt x="79" y="23"/>
                  <a:pt x="79" y="23"/>
                  <a:pt x="79" y="23"/>
                </a:cubicBezTo>
                <a:cubicBezTo>
                  <a:pt x="78" y="24"/>
                  <a:pt x="75" y="25"/>
                  <a:pt x="74" y="24"/>
                </a:cubicBezTo>
                <a:cubicBezTo>
                  <a:pt x="70" y="22"/>
                  <a:pt x="70" y="22"/>
                  <a:pt x="70" y="22"/>
                </a:cubicBezTo>
                <a:cubicBezTo>
                  <a:pt x="68" y="22"/>
                  <a:pt x="67" y="20"/>
                  <a:pt x="67" y="18"/>
                </a:cubicBezTo>
                <a:cubicBezTo>
                  <a:pt x="67" y="3"/>
                  <a:pt x="67" y="3"/>
                  <a:pt x="67" y="3"/>
                </a:cubicBezTo>
                <a:cubicBezTo>
                  <a:pt x="67" y="1"/>
                  <a:pt x="65" y="0"/>
                  <a:pt x="63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50" y="0"/>
                  <a:pt x="48" y="1"/>
                  <a:pt x="48" y="3"/>
                </a:cubicBezTo>
                <a:cubicBezTo>
                  <a:pt x="48" y="18"/>
                  <a:pt x="48" y="18"/>
                  <a:pt x="48" y="18"/>
                </a:cubicBezTo>
                <a:cubicBezTo>
                  <a:pt x="48" y="20"/>
                  <a:pt x="47" y="22"/>
                  <a:pt x="45" y="22"/>
                </a:cubicBezTo>
                <a:cubicBezTo>
                  <a:pt x="41" y="24"/>
                  <a:pt x="41" y="24"/>
                  <a:pt x="41" y="24"/>
                </a:cubicBezTo>
                <a:cubicBezTo>
                  <a:pt x="40" y="25"/>
                  <a:pt x="37" y="24"/>
                  <a:pt x="36" y="23"/>
                </a:cubicBezTo>
                <a:cubicBezTo>
                  <a:pt x="26" y="13"/>
                  <a:pt x="26" y="13"/>
                  <a:pt x="26" y="13"/>
                </a:cubicBezTo>
                <a:cubicBezTo>
                  <a:pt x="25" y="11"/>
                  <a:pt x="22" y="11"/>
                  <a:pt x="21" y="13"/>
                </a:cubicBezTo>
                <a:cubicBezTo>
                  <a:pt x="13" y="21"/>
                  <a:pt x="13" y="21"/>
                  <a:pt x="13" y="21"/>
                </a:cubicBezTo>
                <a:cubicBezTo>
                  <a:pt x="12" y="22"/>
                  <a:pt x="12" y="24"/>
                  <a:pt x="13" y="26"/>
                </a:cubicBezTo>
                <a:cubicBezTo>
                  <a:pt x="23" y="36"/>
                  <a:pt x="23" y="36"/>
                  <a:pt x="23" y="36"/>
                </a:cubicBezTo>
                <a:cubicBezTo>
                  <a:pt x="24" y="37"/>
                  <a:pt x="25" y="40"/>
                  <a:pt x="24" y="41"/>
                </a:cubicBezTo>
                <a:cubicBezTo>
                  <a:pt x="22" y="45"/>
                  <a:pt x="22" y="45"/>
                  <a:pt x="22" y="45"/>
                </a:cubicBezTo>
                <a:cubicBezTo>
                  <a:pt x="22" y="47"/>
                  <a:pt x="20" y="48"/>
                  <a:pt x="18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2" y="48"/>
                  <a:pt x="0" y="50"/>
                  <a:pt x="0" y="52"/>
                </a:cubicBezTo>
                <a:cubicBezTo>
                  <a:pt x="0" y="63"/>
                  <a:pt x="0" y="63"/>
                  <a:pt x="0" y="63"/>
                </a:cubicBezTo>
                <a:cubicBezTo>
                  <a:pt x="0" y="65"/>
                  <a:pt x="2" y="66"/>
                  <a:pt x="4" y="66"/>
                </a:cubicBezTo>
                <a:cubicBezTo>
                  <a:pt x="18" y="66"/>
                  <a:pt x="18" y="66"/>
                  <a:pt x="18" y="66"/>
                </a:cubicBezTo>
                <a:cubicBezTo>
                  <a:pt x="20" y="66"/>
                  <a:pt x="22" y="68"/>
                  <a:pt x="22" y="70"/>
                </a:cubicBezTo>
                <a:cubicBezTo>
                  <a:pt x="24" y="73"/>
                  <a:pt x="24" y="73"/>
                  <a:pt x="24" y="73"/>
                </a:cubicBezTo>
                <a:cubicBezTo>
                  <a:pt x="25" y="75"/>
                  <a:pt x="24" y="78"/>
                  <a:pt x="23" y="79"/>
                </a:cubicBezTo>
                <a:cubicBezTo>
                  <a:pt x="13" y="89"/>
                  <a:pt x="13" y="89"/>
                  <a:pt x="13" y="89"/>
                </a:cubicBezTo>
                <a:cubicBezTo>
                  <a:pt x="12" y="90"/>
                  <a:pt x="12" y="93"/>
                  <a:pt x="13" y="94"/>
                </a:cubicBezTo>
                <a:cubicBezTo>
                  <a:pt x="21" y="102"/>
                  <a:pt x="21" y="102"/>
                  <a:pt x="21" y="102"/>
                </a:cubicBezTo>
                <a:cubicBezTo>
                  <a:pt x="22" y="103"/>
                  <a:pt x="25" y="103"/>
                  <a:pt x="26" y="102"/>
                </a:cubicBezTo>
                <a:cubicBezTo>
                  <a:pt x="36" y="92"/>
                  <a:pt x="36" y="92"/>
                  <a:pt x="36" y="92"/>
                </a:cubicBezTo>
                <a:cubicBezTo>
                  <a:pt x="37" y="90"/>
                  <a:pt x="40" y="90"/>
                  <a:pt x="41" y="91"/>
                </a:cubicBezTo>
                <a:cubicBezTo>
                  <a:pt x="45" y="92"/>
                  <a:pt x="45" y="92"/>
                  <a:pt x="45" y="92"/>
                </a:cubicBezTo>
                <a:cubicBezTo>
                  <a:pt x="47" y="93"/>
                  <a:pt x="48" y="95"/>
                  <a:pt x="48" y="97"/>
                </a:cubicBezTo>
                <a:cubicBezTo>
                  <a:pt x="48" y="111"/>
                  <a:pt x="48" y="111"/>
                  <a:pt x="48" y="111"/>
                </a:cubicBezTo>
                <a:cubicBezTo>
                  <a:pt x="48" y="113"/>
                  <a:pt x="50" y="115"/>
                  <a:pt x="52" y="115"/>
                </a:cubicBezTo>
                <a:cubicBezTo>
                  <a:pt x="63" y="115"/>
                  <a:pt x="63" y="115"/>
                  <a:pt x="63" y="115"/>
                </a:cubicBezTo>
                <a:cubicBezTo>
                  <a:pt x="65" y="115"/>
                  <a:pt x="67" y="113"/>
                  <a:pt x="67" y="111"/>
                </a:cubicBezTo>
                <a:cubicBezTo>
                  <a:pt x="67" y="97"/>
                  <a:pt x="67" y="97"/>
                  <a:pt x="67" y="97"/>
                </a:cubicBezTo>
                <a:cubicBezTo>
                  <a:pt x="67" y="95"/>
                  <a:pt x="68" y="93"/>
                  <a:pt x="70" y="92"/>
                </a:cubicBezTo>
                <a:cubicBezTo>
                  <a:pt x="74" y="91"/>
                  <a:pt x="74" y="91"/>
                  <a:pt x="74" y="91"/>
                </a:cubicBezTo>
                <a:cubicBezTo>
                  <a:pt x="75" y="90"/>
                  <a:pt x="78" y="90"/>
                  <a:pt x="79" y="92"/>
                </a:cubicBezTo>
                <a:cubicBezTo>
                  <a:pt x="89" y="102"/>
                  <a:pt x="89" y="102"/>
                  <a:pt x="89" y="102"/>
                </a:cubicBezTo>
                <a:cubicBezTo>
                  <a:pt x="91" y="103"/>
                  <a:pt x="93" y="103"/>
                  <a:pt x="94" y="102"/>
                </a:cubicBezTo>
                <a:cubicBezTo>
                  <a:pt x="102" y="94"/>
                  <a:pt x="102" y="94"/>
                  <a:pt x="102" y="94"/>
                </a:cubicBezTo>
                <a:cubicBezTo>
                  <a:pt x="104" y="93"/>
                  <a:pt x="104" y="90"/>
                  <a:pt x="102" y="89"/>
                </a:cubicBezTo>
                <a:cubicBezTo>
                  <a:pt x="92" y="79"/>
                  <a:pt x="92" y="79"/>
                  <a:pt x="92" y="79"/>
                </a:cubicBezTo>
                <a:cubicBezTo>
                  <a:pt x="91" y="78"/>
                  <a:pt x="90" y="75"/>
                  <a:pt x="91" y="73"/>
                </a:cubicBezTo>
                <a:cubicBezTo>
                  <a:pt x="93" y="70"/>
                  <a:pt x="93" y="70"/>
                  <a:pt x="93" y="70"/>
                </a:cubicBezTo>
                <a:cubicBezTo>
                  <a:pt x="93" y="68"/>
                  <a:pt x="95" y="66"/>
                  <a:pt x="97" y="66"/>
                </a:cubicBezTo>
                <a:cubicBezTo>
                  <a:pt x="112" y="66"/>
                  <a:pt x="112" y="66"/>
                  <a:pt x="112" y="66"/>
                </a:cubicBezTo>
                <a:cubicBezTo>
                  <a:pt x="113" y="66"/>
                  <a:pt x="115" y="65"/>
                  <a:pt x="115" y="63"/>
                </a:cubicBezTo>
                <a:cubicBezTo>
                  <a:pt x="115" y="52"/>
                  <a:pt x="115" y="52"/>
                  <a:pt x="115" y="52"/>
                </a:cubicBezTo>
                <a:cubicBezTo>
                  <a:pt x="115" y="50"/>
                  <a:pt x="113" y="48"/>
                  <a:pt x="112" y="48"/>
                </a:cubicBezTo>
                <a:close/>
                <a:moveTo>
                  <a:pt x="58" y="79"/>
                </a:moveTo>
                <a:cubicBezTo>
                  <a:pt x="46" y="79"/>
                  <a:pt x="36" y="69"/>
                  <a:pt x="36" y="57"/>
                </a:cubicBezTo>
                <a:cubicBezTo>
                  <a:pt x="36" y="46"/>
                  <a:pt x="46" y="36"/>
                  <a:pt x="58" y="36"/>
                </a:cubicBezTo>
                <a:cubicBezTo>
                  <a:pt x="69" y="36"/>
                  <a:pt x="79" y="46"/>
                  <a:pt x="79" y="57"/>
                </a:cubicBezTo>
                <a:cubicBezTo>
                  <a:pt x="79" y="69"/>
                  <a:pt x="69" y="79"/>
                  <a:pt x="58" y="79"/>
                </a:cubicBezTo>
                <a:close/>
                <a:moveTo>
                  <a:pt x="58" y="48"/>
                </a:moveTo>
                <a:cubicBezTo>
                  <a:pt x="53" y="48"/>
                  <a:pt x="49" y="52"/>
                  <a:pt x="49" y="57"/>
                </a:cubicBezTo>
                <a:cubicBezTo>
                  <a:pt x="49" y="62"/>
                  <a:pt x="53" y="66"/>
                  <a:pt x="58" y="66"/>
                </a:cubicBezTo>
                <a:cubicBezTo>
                  <a:pt x="63" y="66"/>
                  <a:pt x="67" y="62"/>
                  <a:pt x="67" y="57"/>
                </a:cubicBezTo>
                <a:cubicBezTo>
                  <a:pt x="67" y="52"/>
                  <a:pt x="63" y="48"/>
                  <a:pt x="58" y="4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351" dirty="0">
              <a:solidFill>
                <a:srgbClr val="1F4E79"/>
              </a:solidFill>
              <a:cs typeface="+mn-ea"/>
              <a:sym typeface="+mn-lt"/>
            </a:endParaRPr>
          </a:p>
        </p:txBody>
      </p: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76841223-E456-41EA-BED5-44846F31985C}"/>
              </a:ext>
            </a:extLst>
          </p:cNvPr>
          <p:cNvGrpSpPr/>
          <p:nvPr/>
        </p:nvGrpSpPr>
        <p:grpSpPr>
          <a:xfrm>
            <a:off x="4714863" y="1610327"/>
            <a:ext cx="505387" cy="505387"/>
            <a:chOff x="8069647" y="2571192"/>
            <a:chExt cx="505387" cy="505387"/>
          </a:xfrm>
        </p:grpSpPr>
        <p:sp>
          <p:nvSpPr>
            <p:cNvPr id="40" name="圆角矩形 8">
              <a:extLst>
                <a:ext uri="{FF2B5EF4-FFF2-40B4-BE49-F238E27FC236}">
                  <a16:creationId xmlns:a16="http://schemas.microsoft.com/office/drawing/2014/main" id="{D8DF9844-F525-466B-8391-B9009697D730}"/>
                </a:ext>
              </a:extLst>
            </p:cNvPr>
            <p:cNvSpPr/>
            <p:nvPr/>
          </p:nvSpPr>
          <p:spPr>
            <a:xfrm rot="2700000">
              <a:off x="8069647" y="2571192"/>
              <a:ext cx="505387" cy="505387"/>
            </a:xfrm>
            <a:prstGeom prst="roundRect">
              <a:avLst>
                <a:gd name="adj" fmla="val 25832"/>
              </a:avLst>
            </a:prstGeom>
            <a:gradFill flip="none" rotWithShape="0">
              <a:gsLst>
                <a:gs pos="56000">
                  <a:schemeClr val="bg1"/>
                </a:gs>
                <a:gs pos="99000">
                  <a:schemeClr val="bg1">
                    <a:lumMod val="75000"/>
                  </a:schemeClr>
                </a:gs>
              </a:gsLst>
              <a:lin ang="13500000" scaled="1"/>
              <a:tileRect/>
            </a:gradFill>
            <a:ln>
              <a:gradFill flip="none" rotWithShape="1">
                <a:gsLst>
                  <a:gs pos="1000">
                    <a:schemeClr val="bg1">
                      <a:lumMod val="85000"/>
                    </a:schemeClr>
                  </a:gs>
                  <a:gs pos="59000">
                    <a:schemeClr val="bg1"/>
                  </a:gs>
                </a:gsLst>
                <a:lin ang="10800000" scaled="1"/>
                <a:tileRect/>
              </a:gradFill>
            </a:ln>
            <a:effectLst>
              <a:outerShdw blurRad="254000" dist="127000" dir="36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b="1" dirty="0">
                <a:solidFill>
                  <a:srgbClr val="4A63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46269D0B-BAA7-4B53-9B92-D1F720B9E5CB}"/>
                </a:ext>
              </a:extLst>
            </p:cNvPr>
            <p:cNvSpPr/>
            <p:nvPr/>
          </p:nvSpPr>
          <p:spPr>
            <a:xfrm>
              <a:off x="8100851" y="2587371"/>
              <a:ext cx="4267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noProof="1">
                  <a:solidFill>
                    <a:schemeClr val="accent1"/>
                  </a:solidFill>
                  <a:cs typeface="+mn-ea"/>
                  <a:sym typeface="+mn-lt"/>
                </a:rPr>
                <a:t>1</a:t>
              </a:r>
              <a:endParaRPr lang="zh-CN" altLang="en-US" sz="2400" b="1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C9954415-A72E-4156-909F-71E6F656797E}"/>
              </a:ext>
            </a:extLst>
          </p:cNvPr>
          <p:cNvGrpSpPr/>
          <p:nvPr/>
        </p:nvGrpSpPr>
        <p:grpSpPr>
          <a:xfrm>
            <a:off x="6466389" y="2534247"/>
            <a:ext cx="505387" cy="505387"/>
            <a:chOff x="8069647" y="2571192"/>
            <a:chExt cx="505387" cy="505387"/>
          </a:xfrm>
        </p:grpSpPr>
        <p:sp>
          <p:nvSpPr>
            <p:cNvPr id="43" name="圆角矩形 8">
              <a:extLst>
                <a:ext uri="{FF2B5EF4-FFF2-40B4-BE49-F238E27FC236}">
                  <a16:creationId xmlns:a16="http://schemas.microsoft.com/office/drawing/2014/main" id="{873D064E-B758-45AE-9E25-877C47052B8A}"/>
                </a:ext>
              </a:extLst>
            </p:cNvPr>
            <p:cNvSpPr/>
            <p:nvPr/>
          </p:nvSpPr>
          <p:spPr>
            <a:xfrm rot="2700000">
              <a:off x="8069647" y="2571192"/>
              <a:ext cx="505387" cy="505387"/>
            </a:xfrm>
            <a:prstGeom prst="roundRect">
              <a:avLst>
                <a:gd name="adj" fmla="val 25832"/>
              </a:avLst>
            </a:prstGeom>
            <a:gradFill flip="none" rotWithShape="0">
              <a:gsLst>
                <a:gs pos="56000">
                  <a:schemeClr val="bg1"/>
                </a:gs>
                <a:gs pos="99000">
                  <a:schemeClr val="bg1">
                    <a:lumMod val="75000"/>
                  </a:schemeClr>
                </a:gs>
              </a:gsLst>
              <a:lin ang="13500000" scaled="1"/>
              <a:tileRect/>
            </a:gradFill>
            <a:ln>
              <a:gradFill flip="none" rotWithShape="1">
                <a:gsLst>
                  <a:gs pos="1000">
                    <a:schemeClr val="bg1">
                      <a:lumMod val="85000"/>
                    </a:schemeClr>
                  </a:gs>
                  <a:gs pos="59000">
                    <a:schemeClr val="bg1"/>
                  </a:gs>
                </a:gsLst>
                <a:lin ang="10800000" scaled="1"/>
                <a:tileRect/>
              </a:gradFill>
            </a:ln>
            <a:effectLst>
              <a:outerShdw blurRad="254000" dist="127000" dir="36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b="1" dirty="0">
                <a:solidFill>
                  <a:srgbClr val="4A63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59AEED90-C9E0-47C5-B0A5-AB9E3C1D76E8}"/>
                </a:ext>
              </a:extLst>
            </p:cNvPr>
            <p:cNvSpPr/>
            <p:nvPr/>
          </p:nvSpPr>
          <p:spPr>
            <a:xfrm>
              <a:off x="8100851" y="2587371"/>
              <a:ext cx="4267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noProof="1">
                  <a:solidFill>
                    <a:schemeClr val="accent1"/>
                  </a:solidFill>
                  <a:cs typeface="+mn-ea"/>
                  <a:sym typeface="+mn-lt"/>
                </a:rPr>
                <a:t>2</a:t>
              </a:r>
              <a:endParaRPr lang="zh-CN" altLang="en-US" sz="2400" b="1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6A03023F-967F-46CA-8B9C-AA56EF1A6B25}"/>
              </a:ext>
            </a:extLst>
          </p:cNvPr>
          <p:cNvGrpSpPr/>
          <p:nvPr/>
        </p:nvGrpSpPr>
        <p:grpSpPr>
          <a:xfrm>
            <a:off x="4714863" y="3515737"/>
            <a:ext cx="505387" cy="505387"/>
            <a:chOff x="8069647" y="2571192"/>
            <a:chExt cx="505387" cy="505387"/>
          </a:xfrm>
        </p:grpSpPr>
        <p:sp>
          <p:nvSpPr>
            <p:cNvPr id="46" name="圆角矩形 8">
              <a:extLst>
                <a:ext uri="{FF2B5EF4-FFF2-40B4-BE49-F238E27FC236}">
                  <a16:creationId xmlns:a16="http://schemas.microsoft.com/office/drawing/2014/main" id="{2C78DE30-E64E-4859-9A4C-D5753C06D360}"/>
                </a:ext>
              </a:extLst>
            </p:cNvPr>
            <p:cNvSpPr/>
            <p:nvPr/>
          </p:nvSpPr>
          <p:spPr>
            <a:xfrm rot="2700000">
              <a:off x="8069647" y="2571192"/>
              <a:ext cx="505387" cy="505387"/>
            </a:xfrm>
            <a:prstGeom prst="roundRect">
              <a:avLst>
                <a:gd name="adj" fmla="val 25832"/>
              </a:avLst>
            </a:prstGeom>
            <a:gradFill flip="none" rotWithShape="0">
              <a:gsLst>
                <a:gs pos="56000">
                  <a:schemeClr val="bg1"/>
                </a:gs>
                <a:gs pos="99000">
                  <a:schemeClr val="bg1">
                    <a:lumMod val="75000"/>
                  </a:schemeClr>
                </a:gs>
              </a:gsLst>
              <a:lin ang="13500000" scaled="1"/>
              <a:tileRect/>
            </a:gradFill>
            <a:ln>
              <a:gradFill flip="none" rotWithShape="1">
                <a:gsLst>
                  <a:gs pos="1000">
                    <a:schemeClr val="bg1">
                      <a:lumMod val="85000"/>
                    </a:schemeClr>
                  </a:gs>
                  <a:gs pos="59000">
                    <a:schemeClr val="bg1"/>
                  </a:gs>
                </a:gsLst>
                <a:lin ang="10800000" scaled="1"/>
                <a:tileRect/>
              </a:gradFill>
            </a:ln>
            <a:effectLst>
              <a:outerShdw blurRad="254000" dist="127000" dir="36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b="1" dirty="0">
                <a:solidFill>
                  <a:srgbClr val="4A63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47" name="矩形 46">
              <a:extLst>
                <a:ext uri="{FF2B5EF4-FFF2-40B4-BE49-F238E27FC236}">
                  <a16:creationId xmlns:a16="http://schemas.microsoft.com/office/drawing/2014/main" id="{C0B38E49-EBAC-43C2-8FA9-F435C2C1226E}"/>
                </a:ext>
              </a:extLst>
            </p:cNvPr>
            <p:cNvSpPr/>
            <p:nvPr/>
          </p:nvSpPr>
          <p:spPr>
            <a:xfrm>
              <a:off x="8100851" y="2587371"/>
              <a:ext cx="4267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noProof="1">
                  <a:solidFill>
                    <a:schemeClr val="accent1"/>
                  </a:solidFill>
                  <a:cs typeface="+mn-ea"/>
                  <a:sym typeface="+mn-lt"/>
                </a:rPr>
                <a:t>3</a:t>
              </a:r>
              <a:endParaRPr lang="zh-CN" altLang="en-US" sz="2400" b="1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3B88F5B8-D0D8-411D-AEC7-D6CC3F8F3C4B}"/>
              </a:ext>
            </a:extLst>
          </p:cNvPr>
          <p:cNvGrpSpPr/>
          <p:nvPr/>
        </p:nvGrpSpPr>
        <p:grpSpPr>
          <a:xfrm>
            <a:off x="6466389" y="4420635"/>
            <a:ext cx="505387" cy="505387"/>
            <a:chOff x="8069647" y="2571192"/>
            <a:chExt cx="505387" cy="505387"/>
          </a:xfrm>
        </p:grpSpPr>
        <p:sp>
          <p:nvSpPr>
            <p:cNvPr id="49" name="圆角矩形 8">
              <a:extLst>
                <a:ext uri="{FF2B5EF4-FFF2-40B4-BE49-F238E27FC236}">
                  <a16:creationId xmlns:a16="http://schemas.microsoft.com/office/drawing/2014/main" id="{B43B7234-45C8-426B-BB5C-EB3670F5407A}"/>
                </a:ext>
              </a:extLst>
            </p:cNvPr>
            <p:cNvSpPr/>
            <p:nvPr/>
          </p:nvSpPr>
          <p:spPr>
            <a:xfrm rot="2700000">
              <a:off x="8069647" y="2571192"/>
              <a:ext cx="505387" cy="505387"/>
            </a:xfrm>
            <a:prstGeom prst="roundRect">
              <a:avLst>
                <a:gd name="adj" fmla="val 25832"/>
              </a:avLst>
            </a:prstGeom>
            <a:gradFill flip="none" rotWithShape="0">
              <a:gsLst>
                <a:gs pos="56000">
                  <a:schemeClr val="bg1"/>
                </a:gs>
                <a:gs pos="99000">
                  <a:schemeClr val="bg1">
                    <a:lumMod val="75000"/>
                  </a:schemeClr>
                </a:gs>
              </a:gsLst>
              <a:lin ang="13500000" scaled="1"/>
              <a:tileRect/>
            </a:gradFill>
            <a:ln>
              <a:gradFill flip="none" rotWithShape="1">
                <a:gsLst>
                  <a:gs pos="1000">
                    <a:schemeClr val="bg1">
                      <a:lumMod val="85000"/>
                    </a:schemeClr>
                  </a:gs>
                  <a:gs pos="59000">
                    <a:schemeClr val="bg1"/>
                  </a:gs>
                </a:gsLst>
                <a:lin ang="10800000" scaled="1"/>
                <a:tileRect/>
              </a:gradFill>
            </a:ln>
            <a:effectLst>
              <a:outerShdw blurRad="254000" dist="127000" dir="36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b="1" dirty="0">
                <a:solidFill>
                  <a:srgbClr val="4A63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50" name="矩形 49">
              <a:extLst>
                <a:ext uri="{FF2B5EF4-FFF2-40B4-BE49-F238E27FC236}">
                  <a16:creationId xmlns:a16="http://schemas.microsoft.com/office/drawing/2014/main" id="{7C4B0648-12F3-4ED7-9E21-FB0025A74BA9}"/>
                </a:ext>
              </a:extLst>
            </p:cNvPr>
            <p:cNvSpPr/>
            <p:nvPr/>
          </p:nvSpPr>
          <p:spPr>
            <a:xfrm>
              <a:off x="8100851" y="2587371"/>
              <a:ext cx="4267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noProof="1">
                  <a:solidFill>
                    <a:schemeClr val="accent1"/>
                  </a:solidFill>
                  <a:cs typeface="+mn-ea"/>
                  <a:sym typeface="+mn-lt"/>
                </a:rPr>
                <a:t>4</a:t>
              </a:r>
              <a:endParaRPr lang="zh-CN" altLang="en-US" sz="2400" b="1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1" name="TextBox 23">
            <a:extLst>
              <a:ext uri="{FF2B5EF4-FFF2-40B4-BE49-F238E27FC236}">
                <a16:creationId xmlns:a16="http://schemas.microsoft.com/office/drawing/2014/main" id="{DE30A731-5D56-4F84-B5A4-E3C4FE81E381}"/>
              </a:ext>
            </a:extLst>
          </p:cNvPr>
          <p:cNvSpPr txBox="1"/>
          <p:nvPr/>
        </p:nvSpPr>
        <p:spPr>
          <a:xfrm>
            <a:off x="7808806" y="2055787"/>
            <a:ext cx="2338524" cy="4951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86694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2" name="TextBox 24">
            <a:extLst>
              <a:ext uri="{FF2B5EF4-FFF2-40B4-BE49-F238E27FC236}">
                <a16:creationId xmlns:a16="http://schemas.microsoft.com/office/drawing/2014/main" id="{B6BB4533-D5B9-459A-8ED6-2D158EDF4E2C}"/>
              </a:ext>
            </a:extLst>
          </p:cNvPr>
          <p:cNvSpPr txBox="1"/>
          <p:nvPr/>
        </p:nvSpPr>
        <p:spPr>
          <a:xfrm>
            <a:off x="7982700" y="1394901"/>
            <a:ext cx="119186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4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3" name="TextBox 23">
            <a:extLst>
              <a:ext uri="{FF2B5EF4-FFF2-40B4-BE49-F238E27FC236}">
                <a16:creationId xmlns:a16="http://schemas.microsoft.com/office/drawing/2014/main" id="{58C5F663-3F19-4814-AC52-03C07A1F1ACF}"/>
              </a:ext>
            </a:extLst>
          </p:cNvPr>
          <p:cNvSpPr txBox="1"/>
          <p:nvPr/>
        </p:nvSpPr>
        <p:spPr>
          <a:xfrm>
            <a:off x="8305453" y="3756406"/>
            <a:ext cx="2338524" cy="4951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86694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4" name="TextBox 24">
            <a:extLst>
              <a:ext uri="{FF2B5EF4-FFF2-40B4-BE49-F238E27FC236}">
                <a16:creationId xmlns:a16="http://schemas.microsoft.com/office/drawing/2014/main" id="{3B768B25-4D33-4223-8477-540C857AC654}"/>
              </a:ext>
            </a:extLst>
          </p:cNvPr>
          <p:cNvSpPr txBox="1"/>
          <p:nvPr/>
        </p:nvSpPr>
        <p:spPr>
          <a:xfrm>
            <a:off x="8501706" y="3057658"/>
            <a:ext cx="119186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4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5" name="TextBox 23">
            <a:extLst>
              <a:ext uri="{FF2B5EF4-FFF2-40B4-BE49-F238E27FC236}">
                <a16:creationId xmlns:a16="http://schemas.microsoft.com/office/drawing/2014/main" id="{3EC45DE9-8162-4C93-A3D9-E4359FE23576}"/>
              </a:ext>
            </a:extLst>
          </p:cNvPr>
          <p:cNvSpPr txBox="1"/>
          <p:nvPr/>
        </p:nvSpPr>
        <p:spPr>
          <a:xfrm>
            <a:off x="1283959" y="2907835"/>
            <a:ext cx="2338524" cy="4951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86694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6" name="TextBox 24">
            <a:extLst>
              <a:ext uri="{FF2B5EF4-FFF2-40B4-BE49-F238E27FC236}">
                <a16:creationId xmlns:a16="http://schemas.microsoft.com/office/drawing/2014/main" id="{9FFF9360-14B2-4373-BAE0-0D61B3960A3A}"/>
              </a:ext>
            </a:extLst>
          </p:cNvPr>
          <p:cNvSpPr txBox="1"/>
          <p:nvPr/>
        </p:nvSpPr>
        <p:spPr>
          <a:xfrm>
            <a:off x="2427470" y="2346099"/>
            <a:ext cx="119186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 defTabSz="866943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4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7" name="TextBox 23">
            <a:extLst>
              <a:ext uri="{FF2B5EF4-FFF2-40B4-BE49-F238E27FC236}">
                <a16:creationId xmlns:a16="http://schemas.microsoft.com/office/drawing/2014/main" id="{7412A343-E65C-4D11-AFF7-4C23F482BA3C}"/>
              </a:ext>
            </a:extLst>
          </p:cNvPr>
          <p:cNvSpPr txBox="1"/>
          <p:nvPr/>
        </p:nvSpPr>
        <p:spPr>
          <a:xfrm>
            <a:off x="1944727" y="4644054"/>
            <a:ext cx="2338524" cy="4951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86694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8" name="TextBox 24">
            <a:extLst>
              <a:ext uri="{FF2B5EF4-FFF2-40B4-BE49-F238E27FC236}">
                <a16:creationId xmlns:a16="http://schemas.microsoft.com/office/drawing/2014/main" id="{57067815-A009-429B-A3BA-A3413F0361A1}"/>
              </a:ext>
            </a:extLst>
          </p:cNvPr>
          <p:cNvSpPr txBox="1"/>
          <p:nvPr/>
        </p:nvSpPr>
        <p:spPr>
          <a:xfrm>
            <a:off x="3061581" y="4059992"/>
            <a:ext cx="119186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 defTabSz="866943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4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id="{C1A4E6D9-5974-4729-8DB3-98B4C1AFE470}"/>
              </a:ext>
            </a:extLst>
          </p:cNvPr>
          <p:cNvSpPr txBox="1"/>
          <p:nvPr/>
        </p:nvSpPr>
        <p:spPr>
          <a:xfrm>
            <a:off x="1214021" y="329922"/>
            <a:ext cx="24195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gradFill>
                  <a:gsLst>
                    <a:gs pos="59200">
                      <a:srgbClr val="0599D7">
                        <a:alpha val="80000"/>
                      </a:srgbClr>
                    </a:gs>
                    <a:gs pos="42000">
                      <a:srgbClr val="0599D7">
                        <a:alpha val="85000"/>
                      </a:srgbClr>
                    </a:gs>
                    <a:gs pos="0">
                      <a:srgbClr val="0599D7"/>
                    </a:gs>
                    <a:gs pos="100000">
                      <a:srgbClr val="0599D7"/>
                    </a:gs>
                  </a:gsLst>
                  <a:lin ang="2700000" scaled="0"/>
                </a:gradFill>
                <a:cs typeface="+mn-ea"/>
                <a:sym typeface="+mn-lt"/>
              </a:rPr>
              <a:t>Add title text</a:t>
            </a:r>
            <a:endParaRPr lang="zh-CN" altLang="en-US" sz="2800" dirty="0">
              <a:gradFill>
                <a:gsLst>
                  <a:gs pos="59200">
                    <a:srgbClr val="0599D7">
                      <a:alpha val="80000"/>
                    </a:srgbClr>
                  </a:gs>
                  <a:gs pos="42000">
                    <a:srgbClr val="0599D7">
                      <a:alpha val="85000"/>
                    </a:srgbClr>
                  </a:gs>
                  <a:gs pos="0">
                    <a:srgbClr val="0599D7"/>
                  </a:gs>
                  <a:gs pos="100000">
                    <a:srgbClr val="0599D7"/>
                  </a:gs>
                </a:gsLst>
                <a:lin ang="2700000" scaled="0"/>
              </a:gra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401595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2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3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4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nodeType="withEffect" p14:presetBounceEnd="66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7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8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2" fill="hold" nodeType="withEffect" p14:presetBounceEnd="66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1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2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2" fill="hold" nodeType="withEffect" p14:presetBounceEnd="66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5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6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8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3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6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9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6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4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6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9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2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5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67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500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70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1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500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74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76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8" dur="500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79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1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2" dur="500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83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85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500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88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1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500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92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94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6" dur="500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97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8" presetID="1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0" dur="500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101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6" grpId="0" animBg="1"/>
          <p:bldP spid="7" grpId="0" animBg="1"/>
          <p:bldP spid="20" grpId="0"/>
          <p:bldP spid="21" grpId="0"/>
          <p:bldP spid="22" grpId="0"/>
          <p:bldP spid="23" grpId="0"/>
          <p:bldP spid="38" grpId="0" animBg="1"/>
          <p:bldP spid="51" grpId="0"/>
          <p:bldP spid="52" grpId="0"/>
          <p:bldP spid="53" grpId="0"/>
          <p:bldP spid="54" grpId="0"/>
          <p:bldP spid="55" grpId="0"/>
          <p:bldP spid="56" grpId="0"/>
          <p:bldP spid="57" grpId="0"/>
          <p:bldP spid="5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2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8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3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6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9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6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4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6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9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2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5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67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500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70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1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500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74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76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8" dur="500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79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1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2" dur="500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83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85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500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88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1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500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92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94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6" dur="500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97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8" presetID="1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0" dur="500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101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6" grpId="0" animBg="1"/>
          <p:bldP spid="7" grpId="0" animBg="1"/>
          <p:bldP spid="20" grpId="0"/>
          <p:bldP spid="21" grpId="0"/>
          <p:bldP spid="22" grpId="0"/>
          <p:bldP spid="23" grpId="0"/>
          <p:bldP spid="38" grpId="0" animBg="1"/>
          <p:bldP spid="51" grpId="0"/>
          <p:bldP spid="52" grpId="0"/>
          <p:bldP spid="53" grpId="0"/>
          <p:bldP spid="54" grpId="0"/>
          <p:bldP spid="55" grpId="0"/>
          <p:bldP spid="56" grpId="0"/>
          <p:bldP spid="57" grpId="0"/>
          <p:bldP spid="58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B32895AD-9EB4-4CF2-8860-0352DECFA526}"/>
              </a:ext>
            </a:extLst>
          </p:cNvPr>
          <p:cNvGrpSpPr/>
          <p:nvPr/>
        </p:nvGrpSpPr>
        <p:grpSpPr>
          <a:xfrm>
            <a:off x="4122159" y="1352439"/>
            <a:ext cx="3902951" cy="3508177"/>
            <a:chOff x="3802431" y="815742"/>
            <a:chExt cx="4795414" cy="4219455"/>
          </a:xfrm>
          <a:solidFill>
            <a:schemeClr val="bg1">
              <a:lumMod val="85000"/>
              <a:alpha val="36000"/>
            </a:schemeClr>
          </a:solidFill>
        </p:grpSpPr>
        <p:sp>
          <p:nvSpPr>
            <p:cNvPr id="5" name="任意多边形 17">
              <a:extLst>
                <a:ext uri="{FF2B5EF4-FFF2-40B4-BE49-F238E27FC236}">
                  <a16:creationId xmlns:a16="http://schemas.microsoft.com/office/drawing/2014/main" id="{1EB68B01-6E1F-421F-BD69-4EDDA6E541C5}"/>
                </a:ext>
              </a:extLst>
            </p:cNvPr>
            <p:cNvSpPr/>
            <p:nvPr/>
          </p:nvSpPr>
          <p:spPr>
            <a:xfrm>
              <a:off x="3802431" y="1726704"/>
              <a:ext cx="1114741" cy="1114740"/>
            </a:xfrm>
            <a:custGeom>
              <a:avLst/>
              <a:gdLst>
                <a:gd name="connsiteX0" fmla="*/ 870381 w 1740762"/>
                <a:gd name="connsiteY0" fmla="*/ 422211 h 1740760"/>
                <a:gd name="connsiteX1" fmla="*/ 422212 w 1740762"/>
                <a:gd name="connsiteY1" fmla="*/ 870380 h 1740760"/>
                <a:gd name="connsiteX2" fmla="*/ 870381 w 1740762"/>
                <a:gd name="connsiteY2" fmla="*/ 1318549 h 1740760"/>
                <a:gd name="connsiteX3" fmla="*/ 1318550 w 1740762"/>
                <a:gd name="connsiteY3" fmla="*/ 870380 h 1740760"/>
                <a:gd name="connsiteX4" fmla="*/ 870381 w 1740762"/>
                <a:gd name="connsiteY4" fmla="*/ 422211 h 1740760"/>
                <a:gd name="connsiteX5" fmla="*/ 785261 w 1740762"/>
                <a:gd name="connsiteY5" fmla="*/ 0 h 1740760"/>
                <a:gd name="connsiteX6" fmla="*/ 955501 w 1740762"/>
                <a:gd name="connsiteY6" fmla="*/ 0 h 1740760"/>
                <a:gd name="connsiteX7" fmla="*/ 955501 w 1740762"/>
                <a:gd name="connsiteY7" fmla="*/ 134329 h 1740760"/>
                <a:gd name="connsiteX8" fmla="*/ 1014988 w 1740762"/>
                <a:gd name="connsiteY8" fmla="*/ 143408 h 1740760"/>
                <a:gd name="connsiteX9" fmla="*/ 1073317 w 1740762"/>
                <a:gd name="connsiteY9" fmla="*/ 158020 h 1740760"/>
                <a:gd name="connsiteX10" fmla="*/ 1124821 w 1740762"/>
                <a:gd name="connsiteY10" fmla="*/ 33680 h 1740760"/>
                <a:gd name="connsiteX11" fmla="*/ 1282102 w 1740762"/>
                <a:gd name="connsiteY11" fmla="*/ 98828 h 1740760"/>
                <a:gd name="connsiteX12" fmla="*/ 1229998 w 1740762"/>
                <a:gd name="connsiteY12" fmla="*/ 224619 h 1740760"/>
                <a:gd name="connsiteX13" fmla="*/ 1250218 w 1740762"/>
                <a:gd name="connsiteY13" fmla="*/ 235760 h 1740760"/>
                <a:gd name="connsiteX14" fmla="*/ 1327066 w 1740762"/>
                <a:gd name="connsiteY14" fmla="*/ 289364 h 1740760"/>
                <a:gd name="connsiteX15" fmla="*/ 1329143 w 1740762"/>
                <a:gd name="connsiteY15" fmla="*/ 291241 h 1740760"/>
                <a:gd name="connsiteX16" fmla="*/ 1425645 w 1740762"/>
                <a:gd name="connsiteY16" fmla="*/ 194739 h 1740760"/>
                <a:gd name="connsiteX17" fmla="*/ 1546022 w 1740762"/>
                <a:gd name="connsiteY17" fmla="*/ 315117 h 1740760"/>
                <a:gd name="connsiteX18" fmla="*/ 1448558 w 1740762"/>
                <a:gd name="connsiteY18" fmla="*/ 412582 h 1740760"/>
                <a:gd name="connsiteX19" fmla="*/ 1457388 w 1740762"/>
                <a:gd name="connsiteY19" fmla="*/ 422838 h 1740760"/>
                <a:gd name="connsiteX20" fmla="*/ 1514167 w 1740762"/>
                <a:gd name="connsiteY20" fmla="*/ 511583 h 1740760"/>
                <a:gd name="connsiteX21" fmla="*/ 1641935 w 1740762"/>
                <a:gd name="connsiteY21" fmla="*/ 458659 h 1740760"/>
                <a:gd name="connsiteX22" fmla="*/ 1707082 w 1740762"/>
                <a:gd name="connsiteY22" fmla="*/ 615941 h 1740760"/>
                <a:gd name="connsiteX23" fmla="*/ 1579247 w 1740762"/>
                <a:gd name="connsiteY23" fmla="*/ 668892 h 1740760"/>
                <a:gd name="connsiteX24" fmla="*/ 1584835 w 1740762"/>
                <a:gd name="connsiteY24" fmla="*/ 687711 h 1740760"/>
                <a:gd name="connsiteX25" fmla="*/ 1601709 w 1740762"/>
                <a:gd name="connsiteY25" fmla="*/ 777321 h 1740760"/>
                <a:gd name="connsiteX26" fmla="*/ 1602202 w 1740762"/>
                <a:gd name="connsiteY26" fmla="*/ 785260 h 1740760"/>
                <a:gd name="connsiteX27" fmla="*/ 1740762 w 1740762"/>
                <a:gd name="connsiteY27" fmla="*/ 785260 h 1740760"/>
                <a:gd name="connsiteX28" fmla="*/ 1740762 w 1740762"/>
                <a:gd name="connsiteY28" fmla="*/ 955500 h 1740760"/>
                <a:gd name="connsiteX29" fmla="*/ 1602244 w 1740762"/>
                <a:gd name="connsiteY29" fmla="*/ 955500 h 1740760"/>
                <a:gd name="connsiteX30" fmla="*/ 1592412 w 1740762"/>
                <a:gd name="connsiteY30" fmla="*/ 1019928 h 1740760"/>
                <a:gd name="connsiteX31" fmla="*/ 1579385 w 1740762"/>
                <a:gd name="connsiteY31" fmla="*/ 1071925 h 1740760"/>
                <a:gd name="connsiteX32" fmla="*/ 1707082 w 1740762"/>
                <a:gd name="connsiteY32" fmla="*/ 1124819 h 1740760"/>
                <a:gd name="connsiteX33" fmla="*/ 1641935 w 1740762"/>
                <a:gd name="connsiteY33" fmla="*/ 1282101 h 1740760"/>
                <a:gd name="connsiteX34" fmla="*/ 1514336 w 1740762"/>
                <a:gd name="connsiteY34" fmla="*/ 1229247 h 1740760"/>
                <a:gd name="connsiteX35" fmla="*/ 1500059 w 1740762"/>
                <a:gd name="connsiteY35" fmla="*/ 1255158 h 1740760"/>
                <a:gd name="connsiteX36" fmla="*/ 1448892 w 1740762"/>
                <a:gd name="connsiteY36" fmla="*/ 1328512 h 1740760"/>
                <a:gd name="connsiteX37" fmla="*/ 1546022 w 1740762"/>
                <a:gd name="connsiteY37" fmla="*/ 1425643 h 1740760"/>
                <a:gd name="connsiteX38" fmla="*/ 1425645 w 1740762"/>
                <a:gd name="connsiteY38" fmla="*/ 1546021 h 1740760"/>
                <a:gd name="connsiteX39" fmla="*/ 1328549 w 1740762"/>
                <a:gd name="connsiteY39" fmla="*/ 1448925 h 1740760"/>
                <a:gd name="connsiteX40" fmla="*/ 1312981 w 1740762"/>
                <a:gd name="connsiteY40" fmla="*/ 1462328 h 1740760"/>
                <a:gd name="connsiteX41" fmla="*/ 1229762 w 1740762"/>
                <a:gd name="connsiteY41" fmla="*/ 1515571 h 1740760"/>
                <a:gd name="connsiteX42" fmla="*/ 1282102 w 1740762"/>
                <a:gd name="connsiteY42" fmla="*/ 1641932 h 1740760"/>
                <a:gd name="connsiteX43" fmla="*/ 1124821 w 1740762"/>
                <a:gd name="connsiteY43" fmla="*/ 1707080 h 1740760"/>
                <a:gd name="connsiteX44" fmla="*/ 1073151 w 1740762"/>
                <a:gd name="connsiteY44" fmla="*/ 1582339 h 1740760"/>
                <a:gd name="connsiteX45" fmla="*/ 1048108 w 1740762"/>
                <a:gd name="connsiteY45" fmla="*/ 1589775 h 1740760"/>
                <a:gd name="connsiteX46" fmla="*/ 958498 w 1740762"/>
                <a:gd name="connsiteY46" fmla="*/ 1606649 h 1740760"/>
                <a:gd name="connsiteX47" fmla="*/ 955501 w 1740762"/>
                <a:gd name="connsiteY47" fmla="*/ 1606835 h 1740760"/>
                <a:gd name="connsiteX48" fmla="*/ 955501 w 1740762"/>
                <a:gd name="connsiteY48" fmla="*/ 1740760 h 1740760"/>
                <a:gd name="connsiteX49" fmla="*/ 785261 w 1740762"/>
                <a:gd name="connsiteY49" fmla="*/ 1740760 h 1740760"/>
                <a:gd name="connsiteX50" fmla="*/ 785261 w 1740762"/>
                <a:gd name="connsiteY50" fmla="*/ 1607939 h 1740760"/>
                <a:gd name="connsiteX51" fmla="*/ 715891 w 1740762"/>
                <a:gd name="connsiteY51" fmla="*/ 1597352 h 1740760"/>
                <a:gd name="connsiteX52" fmla="*/ 666516 w 1740762"/>
                <a:gd name="connsiteY52" fmla="*/ 1584982 h 1740760"/>
                <a:gd name="connsiteX53" fmla="*/ 615942 w 1740762"/>
                <a:gd name="connsiteY53" fmla="*/ 1707080 h 1740760"/>
                <a:gd name="connsiteX54" fmla="*/ 458661 w 1740762"/>
                <a:gd name="connsiteY54" fmla="*/ 1641932 h 1740760"/>
                <a:gd name="connsiteX55" fmla="*/ 508928 w 1740762"/>
                <a:gd name="connsiteY55" fmla="*/ 1520575 h 1740760"/>
                <a:gd name="connsiteX56" fmla="*/ 480660 w 1740762"/>
                <a:gd name="connsiteY56" fmla="*/ 1504999 h 1740760"/>
                <a:gd name="connsiteX57" fmla="*/ 407307 w 1740762"/>
                <a:gd name="connsiteY57" fmla="*/ 1453832 h 1740760"/>
                <a:gd name="connsiteX58" fmla="*/ 315118 w 1740762"/>
                <a:gd name="connsiteY58" fmla="*/ 1546021 h 1740760"/>
                <a:gd name="connsiteX59" fmla="*/ 194740 w 1740762"/>
                <a:gd name="connsiteY59" fmla="*/ 1425643 h 1740760"/>
                <a:gd name="connsiteX60" fmla="*/ 286894 w 1740762"/>
                <a:gd name="connsiteY60" fmla="*/ 1333489 h 1740760"/>
                <a:gd name="connsiteX61" fmla="*/ 273491 w 1740762"/>
                <a:gd name="connsiteY61" fmla="*/ 1317922 h 1740760"/>
                <a:gd name="connsiteX62" fmla="*/ 218783 w 1740762"/>
                <a:gd name="connsiteY62" fmla="*/ 1232414 h 1740760"/>
                <a:gd name="connsiteX63" fmla="*/ 98828 w 1740762"/>
                <a:gd name="connsiteY63" fmla="*/ 1282101 h 1740760"/>
                <a:gd name="connsiteX64" fmla="*/ 33680 w 1740762"/>
                <a:gd name="connsiteY64" fmla="*/ 1124819 h 1740760"/>
                <a:gd name="connsiteX65" fmla="*/ 152714 w 1740762"/>
                <a:gd name="connsiteY65" fmla="*/ 1075514 h 1740760"/>
                <a:gd name="connsiteX66" fmla="*/ 146043 w 1740762"/>
                <a:gd name="connsiteY66" fmla="*/ 1053048 h 1740760"/>
                <a:gd name="connsiteX67" fmla="*/ 129170 w 1740762"/>
                <a:gd name="connsiteY67" fmla="*/ 963438 h 1740760"/>
                <a:gd name="connsiteX68" fmla="*/ 128677 w 1740762"/>
                <a:gd name="connsiteY68" fmla="*/ 955500 h 1740760"/>
                <a:gd name="connsiteX69" fmla="*/ 0 w 1740762"/>
                <a:gd name="connsiteY69" fmla="*/ 955500 h 1740760"/>
                <a:gd name="connsiteX70" fmla="*/ 0 w 1740762"/>
                <a:gd name="connsiteY70" fmla="*/ 785260 h 1740760"/>
                <a:gd name="connsiteX71" fmla="*/ 128814 w 1740762"/>
                <a:gd name="connsiteY71" fmla="*/ 785260 h 1740760"/>
                <a:gd name="connsiteX72" fmla="*/ 134981 w 1740762"/>
                <a:gd name="connsiteY72" fmla="*/ 739025 h 1740760"/>
                <a:gd name="connsiteX73" fmla="*/ 147040 w 1740762"/>
                <a:gd name="connsiteY73" fmla="*/ 683819 h 1740760"/>
                <a:gd name="connsiteX74" fmla="*/ 152622 w 1740762"/>
                <a:gd name="connsiteY74" fmla="*/ 665208 h 1740760"/>
                <a:gd name="connsiteX75" fmla="*/ 33680 w 1740762"/>
                <a:gd name="connsiteY75" fmla="*/ 615940 h 1740760"/>
                <a:gd name="connsiteX76" fmla="*/ 98828 w 1740762"/>
                <a:gd name="connsiteY76" fmla="*/ 458659 h 1740760"/>
                <a:gd name="connsiteX77" fmla="*/ 219054 w 1740762"/>
                <a:gd name="connsiteY77" fmla="*/ 508459 h 1740760"/>
                <a:gd name="connsiteX78" fmla="*/ 264199 w 1740762"/>
                <a:gd name="connsiteY78" fmla="*/ 435381 h 1740760"/>
                <a:gd name="connsiteX79" fmla="*/ 286732 w 1740762"/>
                <a:gd name="connsiteY79" fmla="*/ 407109 h 1740760"/>
                <a:gd name="connsiteX80" fmla="*/ 194740 w 1740762"/>
                <a:gd name="connsiteY80" fmla="*/ 315117 h 1740760"/>
                <a:gd name="connsiteX81" fmla="*/ 315118 w 1740762"/>
                <a:gd name="connsiteY81" fmla="*/ 194739 h 1740760"/>
                <a:gd name="connsiteX82" fmla="*/ 407197 w 1740762"/>
                <a:gd name="connsiteY82" fmla="*/ 286817 h 1740760"/>
                <a:gd name="connsiteX83" fmla="*/ 460791 w 1740762"/>
                <a:gd name="connsiteY83" fmla="*/ 248268 h 1740760"/>
                <a:gd name="connsiteX84" fmla="*/ 508858 w 1740762"/>
                <a:gd name="connsiteY84" fmla="*/ 220014 h 1740760"/>
                <a:gd name="connsiteX85" fmla="*/ 458661 w 1740762"/>
                <a:gd name="connsiteY85" fmla="*/ 98828 h 1740760"/>
                <a:gd name="connsiteX86" fmla="*/ 615942 w 1740762"/>
                <a:gd name="connsiteY86" fmla="*/ 33679 h 1740760"/>
                <a:gd name="connsiteX87" fmla="*/ 666597 w 1740762"/>
                <a:gd name="connsiteY87" fmla="*/ 155970 h 1740760"/>
                <a:gd name="connsiteX88" fmla="*/ 715891 w 1740762"/>
                <a:gd name="connsiteY88" fmla="*/ 143408 h 1740760"/>
                <a:gd name="connsiteX89" fmla="*/ 785261 w 1740762"/>
                <a:gd name="connsiteY89" fmla="*/ 132820 h 1740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1740762" h="1740760">
                  <a:moveTo>
                    <a:pt x="870381" y="422211"/>
                  </a:moveTo>
                  <a:cubicBezTo>
                    <a:pt x="622864" y="422211"/>
                    <a:pt x="422212" y="622863"/>
                    <a:pt x="422212" y="870380"/>
                  </a:cubicBezTo>
                  <a:cubicBezTo>
                    <a:pt x="422212" y="1117897"/>
                    <a:pt x="622864" y="1318549"/>
                    <a:pt x="870381" y="1318549"/>
                  </a:cubicBezTo>
                  <a:cubicBezTo>
                    <a:pt x="1117898" y="1318549"/>
                    <a:pt x="1318550" y="1117897"/>
                    <a:pt x="1318550" y="870380"/>
                  </a:cubicBezTo>
                  <a:cubicBezTo>
                    <a:pt x="1318550" y="622863"/>
                    <a:pt x="1117898" y="422211"/>
                    <a:pt x="870381" y="422211"/>
                  </a:cubicBezTo>
                  <a:close/>
                  <a:moveTo>
                    <a:pt x="785261" y="0"/>
                  </a:moveTo>
                  <a:lnTo>
                    <a:pt x="955501" y="0"/>
                  </a:lnTo>
                  <a:lnTo>
                    <a:pt x="955501" y="134329"/>
                  </a:lnTo>
                  <a:lnTo>
                    <a:pt x="1014988" y="143408"/>
                  </a:lnTo>
                  <a:lnTo>
                    <a:pt x="1073317" y="158020"/>
                  </a:lnTo>
                  <a:lnTo>
                    <a:pt x="1124821" y="33680"/>
                  </a:lnTo>
                  <a:lnTo>
                    <a:pt x="1282102" y="98828"/>
                  </a:lnTo>
                  <a:lnTo>
                    <a:pt x="1229998" y="224619"/>
                  </a:lnTo>
                  <a:lnTo>
                    <a:pt x="1250218" y="235760"/>
                  </a:lnTo>
                  <a:cubicBezTo>
                    <a:pt x="1276992" y="252029"/>
                    <a:pt x="1302655" y="269943"/>
                    <a:pt x="1327066" y="289364"/>
                  </a:cubicBezTo>
                  <a:lnTo>
                    <a:pt x="1329143" y="291241"/>
                  </a:lnTo>
                  <a:lnTo>
                    <a:pt x="1425645" y="194739"/>
                  </a:lnTo>
                  <a:lnTo>
                    <a:pt x="1546022" y="315117"/>
                  </a:lnTo>
                  <a:lnTo>
                    <a:pt x="1448558" y="412582"/>
                  </a:lnTo>
                  <a:lnTo>
                    <a:pt x="1457388" y="422838"/>
                  </a:lnTo>
                  <a:lnTo>
                    <a:pt x="1514167" y="511583"/>
                  </a:lnTo>
                  <a:lnTo>
                    <a:pt x="1641935" y="458659"/>
                  </a:lnTo>
                  <a:lnTo>
                    <a:pt x="1707082" y="615941"/>
                  </a:lnTo>
                  <a:lnTo>
                    <a:pt x="1579247" y="668892"/>
                  </a:lnTo>
                  <a:lnTo>
                    <a:pt x="1584835" y="687711"/>
                  </a:lnTo>
                  <a:cubicBezTo>
                    <a:pt x="1592232" y="716929"/>
                    <a:pt x="1597895" y="746838"/>
                    <a:pt x="1601709" y="777321"/>
                  </a:cubicBezTo>
                  <a:lnTo>
                    <a:pt x="1602202" y="785260"/>
                  </a:lnTo>
                  <a:lnTo>
                    <a:pt x="1740762" y="785260"/>
                  </a:lnTo>
                  <a:lnTo>
                    <a:pt x="1740762" y="955500"/>
                  </a:lnTo>
                  <a:lnTo>
                    <a:pt x="1602244" y="955500"/>
                  </a:lnTo>
                  <a:lnTo>
                    <a:pt x="1592412" y="1019928"/>
                  </a:lnTo>
                  <a:lnTo>
                    <a:pt x="1579385" y="1071925"/>
                  </a:lnTo>
                  <a:lnTo>
                    <a:pt x="1707082" y="1124819"/>
                  </a:lnTo>
                  <a:lnTo>
                    <a:pt x="1641935" y="1282101"/>
                  </a:lnTo>
                  <a:lnTo>
                    <a:pt x="1514336" y="1229247"/>
                  </a:lnTo>
                  <a:lnTo>
                    <a:pt x="1500059" y="1255158"/>
                  </a:lnTo>
                  <a:lnTo>
                    <a:pt x="1448892" y="1328512"/>
                  </a:lnTo>
                  <a:lnTo>
                    <a:pt x="1546022" y="1425643"/>
                  </a:lnTo>
                  <a:lnTo>
                    <a:pt x="1425645" y="1546021"/>
                  </a:lnTo>
                  <a:lnTo>
                    <a:pt x="1328549" y="1448925"/>
                  </a:lnTo>
                  <a:lnTo>
                    <a:pt x="1312981" y="1462328"/>
                  </a:lnTo>
                  <a:lnTo>
                    <a:pt x="1229762" y="1515571"/>
                  </a:lnTo>
                  <a:lnTo>
                    <a:pt x="1282102" y="1641932"/>
                  </a:lnTo>
                  <a:lnTo>
                    <a:pt x="1124821" y="1707080"/>
                  </a:lnTo>
                  <a:lnTo>
                    <a:pt x="1073151" y="1582339"/>
                  </a:lnTo>
                  <a:lnTo>
                    <a:pt x="1048108" y="1589775"/>
                  </a:lnTo>
                  <a:cubicBezTo>
                    <a:pt x="1018890" y="1597172"/>
                    <a:pt x="988981" y="1602835"/>
                    <a:pt x="958498" y="1606649"/>
                  </a:cubicBezTo>
                  <a:lnTo>
                    <a:pt x="955501" y="1606835"/>
                  </a:lnTo>
                  <a:lnTo>
                    <a:pt x="955501" y="1740760"/>
                  </a:lnTo>
                  <a:lnTo>
                    <a:pt x="785261" y="1740760"/>
                  </a:lnTo>
                  <a:lnTo>
                    <a:pt x="785261" y="1607939"/>
                  </a:lnTo>
                  <a:lnTo>
                    <a:pt x="715891" y="1597352"/>
                  </a:lnTo>
                  <a:lnTo>
                    <a:pt x="666516" y="1584982"/>
                  </a:lnTo>
                  <a:lnTo>
                    <a:pt x="615942" y="1707080"/>
                  </a:lnTo>
                  <a:lnTo>
                    <a:pt x="458661" y="1641932"/>
                  </a:lnTo>
                  <a:lnTo>
                    <a:pt x="508928" y="1520575"/>
                  </a:lnTo>
                  <a:lnTo>
                    <a:pt x="480660" y="1504999"/>
                  </a:lnTo>
                  <a:lnTo>
                    <a:pt x="407307" y="1453832"/>
                  </a:lnTo>
                  <a:lnTo>
                    <a:pt x="315118" y="1546021"/>
                  </a:lnTo>
                  <a:lnTo>
                    <a:pt x="194740" y="1425643"/>
                  </a:lnTo>
                  <a:lnTo>
                    <a:pt x="286894" y="1333489"/>
                  </a:lnTo>
                  <a:lnTo>
                    <a:pt x="273491" y="1317922"/>
                  </a:lnTo>
                  <a:lnTo>
                    <a:pt x="218783" y="1232414"/>
                  </a:lnTo>
                  <a:lnTo>
                    <a:pt x="98828" y="1282101"/>
                  </a:lnTo>
                  <a:lnTo>
                    <a:pt x="33680" y="1124819"/>
                  </a:lnTo>
                  <a:lnTo>
                    <a:pt x="152714" y="1075514"/>
                  </a:lnTo>
                  <a:lnTo>
                    <a:pt x="146043" y="1053048"/>
                  </a:lnTo>
                  <a:cubicBezTo>
                    <a:pt x="138647" y="1023830"/>
                    <a:pt x="132984" y="993922"/>
                    <a:pt x="129170" y="963438"/>
                  </a:cubicBezTo>
                  <a:lnTo>
                    <a:pt x="128677" y="955500"/>
                  </a:lnTo>
                  <a:lnTo>
                    <a:pt x="0" y="955500"/>
                  </a:lnTo>
                  <a:lnTo>
                    <a:pt x="0" y="785260"/>
                  </a:lnTo>
                  <a:lnTo>
                    <a:pt x="128814" y="785260"/>
                  </a:lnTo>
                  <a:lnTo>
                    <a:pt x="134981" y="739025"/>
                  </a:lnTo>
                  <a:cubicBezTo>
                    <a:pt x="138313" y="720372"/>
                    <a:pt x="142341" y="701961"/>
                    <a:pt x="147040" y="683819"/>
                  </a:cubicBezTo>
                  <a:lnTo>
                    <a:pt x="152622" y="665208"/>
                  </a:lnTo>
                  <a:lnTo>
                    <a:pt x="33680" y="615940"/>
                  </a:lnTo>
                  <a:lnTo>
                    <a:pt x="98828" y="458659"/>
                  </a:lnTo>
                  <a:lnTo>
                    <a:pt x="219054" y="508459"/>
                  </a:lnTo>
                  <a:lnTo>
                    <a:pt x="264199" y="435381"/>
                  </a:lnTo>
                  <a:lnTo>
                    <a:pt x="286732" y="407109"/>
                  </a:lnTo>
                  <a:lnTo>
                    <a:pt x="194740" y="315117"/>
                  </a:lnTo>
                  <a:lnTo>
                    <a:pt x="315118" y="194739"/>
                  </a:lnTo>
                  <a:lnTo>
                    <a:pt x="407197" y="286817"/>
                  </a:lnTo>
                  <a:lnTo>
                    <a:pt x="460791" y="248268"/>
                  </a:lnTo>
                  <a:lnTo>
                    <a:pt x="508858" y="220014"/>
                  </a:lnTo>
                  <a:lnTo>
                    <a:pt x="458661" y="98828"/>
                  </a:lnTo>
                  <a:lnTo>
                    <a:pt x="615942" y="33679"/>
                  </a:lnTo>
                  <a:lnTo>
                    <a:pt x="666597" y="155970"/>
                  </a:lnTo>
                  <a:lnTo>
                    <a:pt x="715891" y="143408"/>
                  </a:lnTo>
                  <a:lnTo>
                    <a:pt x="785261" y="13282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 sz="1351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6" name="任意多边形 18">
              <a:extLst>
                <a:ext uri="{FF2B5EF4-FFF2-40B4-BE49-F238E27FC236}">
                  <a16:creationId xmlns:a16="http://schemas.microsoft.com/office/drawing/2014/main" id="{E65193B1-5AF9-4204-A832-91421AB53C78}"/>
                </a:ext>
              </a:extLst>
            </p:cNvPr>
            <p:cNvSpPr/>
            <p:nvPr/>
          </p:nvSpPr>
          <p:spPr>
            <a:xfrm>
              <a:off x="4111394" y="2638731"/>
              <a:ext cx="1708759" cy="1708757"/>
            </a:xfrm>
            <a:custGeom>
              <a:avLst/>
              <a:gdLst>
                <a:gd name="connsiteX0" fmla="*/ 870381 w 1740762"/>
                <a:gd name="connsiteY0" fmla="*/ 422211 h 1740760"/>
                <a:gd name="connsiteX1" fmla="*/ 422212 w 1740762"/>
                <a:gd name="connsiteY1" fmla="*/ 870380 h 1740760"/>
                <a:gd name="connsiteX2" fmla="*/ 870381 w 1740762"/>
                <a:gd name="connsiteY2" fmla="*/ 1318549 h 1740760"/>
                <a:gd name="connsiteX3" fmla="*/ 1318550 w 1740762"/>
                <a:gd name="connsiteY3" fmla="*/ 870380 h 1740760"/>
                <a:gd name="connsiteX4" fmla="*/ 870381 w 1740762"/>
                <a:gd name="connsiteY4" fmla="*/ 422211 h 1740760"/>
                <a:gd name="connsiteX5" fmla="*/ 785261 w 1740762"/>
                <a:gd name="connsiteY5" fmla="*/ 0 h 1740760"/>
                <a:gd name="connsiteX6" fmla="*/ 955501 w 1740762"/>
                <a:gd name="connsiteY6" fmla="*/ 0 h 1740760"/>
                <a:gd name="connsiteX7" fmla="*/ 955501 w 1740762"/>
                <a:gd name="connsiteY7" fmla="*/ 134329 h 1740760"/>
                <a:gd name="connsiteX8" fmla="*/ 1014988 w 1740762"/>
                <a:gd name="connsiteY8" fmla="*/ 143408 h 1740760"/>
                <a:gd name="connsiteX9" fmla="*/ 1073317 w 1740762"/>
                <a:gd name="connsiteY9" fmla="*/ 158020 h 1740760"/>
                <a:gd name="connsiteX10" fmla="*/ 1124821 w 1740762"/>
                <a:gd name="connsiteY10" fmla="*/ 33680 h 1740760"/>
                <a:gd name="connsiteX11" fmla="*/ 1282102 w 1740762"/>
                <a:gd name="connsiteY11" fmla="*/ 98828 h 1740760"/>
                <a:gd name="connsiteX12" fmla="*/ 1229998 w 1740762"/>
                <a:gd name="connsiteY12" fmla="*/ 224619 h 1740760"/>
                <a:gd name="connsiteX13" fmla="*/ 1250218 w 1740762"/>
                <a:gd name="connsiteY13" fmla="*/ 235760 h 1740760"/>
                <a:gd name="connsiteX14" fmla="*/ 1327066 w 1740762"/>
                <a:gd name="connsiteY14" fmla="*/ 289364 h 1740760"/>
                <a:gd name="connsiteX15" fmla="*/ 1329143 w 1740762"/>
                <a:gd name="connsiteY15" fmla="*/ 291241 h 1740760"/>
                <a:gd name="connsiteX16" fmla="*/ 1425645 w 1740762"/>
                <a:gd name="connsiteY16" fmla="*/ 194739 h 1740760"/>
                <a:gd name="connsiteX17" fmla="*/ 1546022 w 1740762"/>
                <a:gd name="connsiteY17" fmla="*/ 315117 h 1740760"/>
                <a:gd name="connsiteX18" fmla="*/ 1448558 w 1740762"/>
                <a:gd name="connsiteY18" fmla="*/ 412582 h 1740760"/>
                <a:gd name="connsiteX19" fmla="*/ 1457388 w 1740762"/>
                <a:gd name="connsiteY19" fmla="*/ 422838 h 1740760"/>
                <a:gd name="connsiteX20" fmla="*/ 1514167 w 1740762"/>
                <a:gd name="connsiteY20" fmla="*/ 511583 h 1740760"/>
                <a:gd name="connsiteX21" fmla="*/ 1641935 w 1740762"/>
                <a:gd name="connsiteY21" fmla="*/ 458659 h 1740760"/>
                <a:gd name="connsiteX22" fmla="*/ 1707082 w 1740762"/>
                <a:gd name="connsiteY22" fmla="*/ 615941 h 1740760"/>
                <a:gd name="connsiteX23" fmla="*/ 1579247 w 1740762"/>
                <a:gd name="connsiteY23" fmla="*/ 668892 h 1740760"/>
                <a:gd name="connsiteX24" fmla="*/ 1584835 w 1740762"/>
                <a:gd name="connsiteY24" fmla="*/ 687711 h 1740760"/>
                <a:gd name="connsiteX25" fmla="*/ 1601709 w 1740762"/>
                <a:gd name="connsiteY25" fmla="*/ 777321 h 1740760"/>
                <a:gd name="connsiteX26" fmla="*/ 1602202 w 1740762"/>
                <a:gd name="connsiteY26" fmla="*/ 785260 h 1740760"/>
                <a:gd name="connsiteX27" fmla="*/ 1740762 w 1740762"/>
                <a:gd name="connsiteY27" fmla="*/ 785260 h 1740760"/>
                <a:gd name="connsiteX28" fmla="*/ 1740762 w 1740762"/>
                <a:gd name="connsiteY28" fmla="*/ 955500 h 1740760"/>
                <a:gd name="connsiteX29" fmla="*/ 1602244 w 1740762"/>
                <a:gd name="connsiteY29" fmla="*/ 955500 h 1740760"/>
                <a:gd name="connsiteX30" fmla="*/ 1592412 w 1740762"/>
                <a:gd name="connsiteY30" fmla="*/ 1019928 h 1740760"/>
                <a:gd name="connsiteX31" fmla="*/ 1579385 w 1740762"/>
                <a:gd name="connsiteY31" fmla="*/ 1071925 h 1740760"/>
                <a:gd name="connsiteX32" fmla="*/ 1707082 w 1740762"/>
                <a:gd name="connsiteY32" fmla="*/ 1124819 h 1740760"/>
                <a:gd name="connsiteX33" fmla="*/ 1641935 w 1740762"/>
                <a:gd name="connsiteY33" fmla="*/ 1282101 h 1740760"/>
                <a:gd name="connsiteX34" fmla="*/ 1514336 w 1740762"/>
                <a:gd name="connsiteY34" fmla="*/ 1229247 h 1740760"/>
                <a:gd name="connsiteX35" fmla="*/ 1500059 w 1740762"/>
                <a:gd name="connsiteY35" fmla="*/ 1255158 h 1740760"/>
                <a:gd name="connsiteX36" fmla="*/ 1448892 w 1740762"/>
                <a:gd name="connsiteY36" fmla="*/ 1328512 h 1740760"/>
                <a:gd name="connsiteX37" fmla="*/ 1546022 w 1740762"/>
                <a:gd name="connsiteY37" fmla="*/ 1425643 h 1740760"/>
                <a:gd name="connsiteX38" fmla="*/ 1425645 w 1740762"/>
                <a:gd name="connsiteY38" fmla="*/ 1546021 h 1740760"/>
                <a:gd name="connsiteX39" fmla="*/ 1328549 w 1740762"/>
                <a:gd name="connsiteY39" fmla="*/ 1448925 h 1740760"/>
                <a:gd name="connsiteX40" fmla="*/ 1312981 w 1740762"/>
                <a:gd name="connsiteY40" fmla="*/ 1462328 h 1740760"/>
                <a:gd name="connsiteX41" fmla="*/ 1229762 w 1740762"/>
                <a:gd name="connsiteY41" fmla="*/ 1515571 h 1740760"/>
                <a:gd name="connsiteX42" fmla="*/ 1282102 w 1740762"/>
                <a:gd name="connsiteY42" fmla="*/ 1641932 h 1740760"/>
                <a:gd name="connsiteX43" fmla="*/ 1124821 w 1740762"/>
                <a:gd name="connsiteY43" fmla="*/ 1707080 h 1740760"/>
                <a:gd name="connsiteX44" fmla="*/ 1073151 w 1740762"/>
                <a:gd name="connsiteY44" fmla="*/ 1582339 h 1740760"/>
                <a:gd name="connsiteX45" fmla="*/ 1048108 w 1740762"/>
                <a:gd name="connsiteY45" fmla="*/ 1589775 h 1740760"/>
                <a:gd name="connsiteX46" fmla="*/ 958498 w 1740762"/>
                <a:gd name="connsiteY46" fmla="*/ 1606649 h 1740760"/>
                <a:gd name="connsiteX47" fmla="*/ 955501 w 1740762"/>
                <a:gd name="connsiteY47" fmla="*/ 1606835 h 1740760"/>
                <a:gd name="connsiteX48" fmla="*/ 955501 w 1740762"/>
                <a:gd name="connsiteY48" fmla="*/ 1740760 h 1740760"/>
                <a:gd name="connsiteX49" fmla="*/ 785261 w 1740762"/>
                <a:gd name="connsiteY49" fmla="*/ 1740760 h 1740760"/>
                <a:gd name="connsiteX50" fmla="*/ 785261 w 1740762"/>
                <a:gd name="connsiteY50" fmla="*/ 1607939 h 1740760"/>
                <a:gd name="connsiteX51" fmla="*/ 715891 w 1740762"/>
                <a:gd name="connsiteY51" fmla="*/ 1597352 h 1740760"/>
                <a:gd name="connsiteX52" fmla="*/ 666516 w 1740762"/>
                <a:gd name="connsiteY52" fmla="*/ 1584982 h 1740760"/>
                <a:gd name="connsiteX53" fmla="*/ 615942 w 1740762"/>
                <a:gd name="connsiteY53" fmla="*/ 1707080 h 1740760"/>
                <a:gd name="connsiteX54" fmla="*/ 458661 w 1740762"/>
                <a:gd name="connsiteY54" fmla="*/ 1641932 h 1740760"/>
                <a:gd name="connsiteX55" fmla="*/ 508928 w 1740762"/>
                <a:gd name="connsiteY55" fmla="*/ 1520575 h 1740760"/>
                <a:gd name="connsiteX56" fmla="*/ 480660 w 1740762"/>
                <a:gd name="connsiteY56" fmla="*/ 1504999 h 1740760"/>
                <a:gd name="connsiteX57" fmla="*/ 407307 w 1740762"/>
                <a:gd name="connsiteY57" fmla="*/ 1453832 h 1740760"/>
                <a:gd name="connsiteX58" fmla="*/ 315118 w 1740762"/>
                <a:gd name="connsiteY58" fmla="*/ 1546021 h 1740760"/>
                <a:gd name="connsiteX59" fmla="*/ 194740 w 1740762"/>
                <a:gd name="connsiteY59" fmla="*/ 1425643 h 1740760"/>
                <a:gd name="connsiteX60" fmla="*/ 286894 w 1740762"/>
                <a:gd name="connsiteY60" fmla="*/ 1333489 h 1740760"/>
                <a:gd name="connsiteX61" fmla="*/ 273491 w 1740762"/>
                <a:gd name="connsiteY61" fmla="*/ 1317922 h 1740760"/>
                <a:gd name="connsiteX62" fmla="*/ 218783 w 1740762"/>
                <a:gd name="connsiteY62" fmla="*/ 1232414 h 1740760"/>
                <a:gd name="connsiteX63" fmla="*/ 98828 w 1740762"/>
                <a:gd name="connsiteY63" fmla="*/ 1282101 h 1740760"/>
                <a:gd name="connsiteX64" fmla="*/ 33680 w 1740762"/>
                <a:gd name="connsiteY64" fmla="*/ 1124819 h 1740760"/>
                <a:gd name="connsiteX65" fmla="*/ 152714 w 1740762"/>
                <a:gd name="connsiteY65" fmla="*/ 1075514 h 1740760"/>
                <a:gd name="connsiteX66" fmla="*/ 146043 w 1740762"/>
                <a:gd name="connsiteY66" fmla="*/ 1053048 h 1740760"/>
                <a:gd name="connsiteX67" fmla="*/ 129170 w 1740762"/>
                <a:gd name="connsiteY67" fmla="*/ 963438 h 1740760"/>
                <a:gd name="connsiteX68" fmla="*/ 128677 w 1740762"/>
                <a:gd name="connsiteY68" fmla="*/ 955500 h 1740760"/>
                <a:gd name="connsiteX69" fmla="*/ 0 w 1740762"/>
                <a:gd name="connsiteY69" fmla="*/ 955500 h 1740760"/>
                <a:gd name="connsiteX70" fmla="*/ 0 w 1740762"/>
                <a:gd name="connsiteY70" fmla="*/ 785260 h 1740760"/>
                <a:gd name="connsiteX71" fmla="*/ 128814 w 1740762"/>
                <a:gd name="connsiteY71" fmla="*/ 785260 h 1740760"/>
                <a:gd name="connsiteX72" fmla="*/ 134981 w 1740762"/>
                <a:gd name="connsiteY72" fmla="*/ 739025 h 1740760"/>
                <a:gd name="connsiteX73" fmla="*/ 147040 w 1740762"/>
                <a:gd name="connsiteY73" fmla="*/ 683819 h 1740760"/>
                <a:gd name="connsiteX74" fmla="*/ 152622 w 1740762"/>
                <a:gd name="connsiteY74" fmla="*/ 665208 h 1740760"/>
                <a:gd name="connsiteX75" fmla="*/ 33680 w 1740762"/>
                <a:gd name="connsiteY75" fmla="*/ 615940 h 1740760"/>
                <a:gd name="connsiteX76" fmla="*/ 98828 w 1740762"/>
                <a:gd name="connsiteY76" fmla="*/ 458659 h 1740760"/>
                <a:gd name="connsiteX77" fmla="*/ 219054 w 1740762"/>
                <a:gd name="connsiteY77" fmla="*/ 508459 h 1740760"/>
                <a:gd name="connsiteX78" fmla="*/ 264199 w 1740762"/>
                <a:gd name="connsiteY78" fmla="*/ 435381 h 1740760"/>
                <a:gd name="connsiteX79" fmla="*/ 286732 w 1740762"/>
                <a:gd name="connsiteY79" fmla="*/ 407109 h 1740760"/>
                <a:gd name="connsiteX80" fmla="*/ 194740 w 1740762"/>
                <a:gd name="connsiteY80" fmla="*/ 315117 h 1740760"/>
                <a:gd name="connsiteX81" fmla="*/ 315118 w 1740762"/>
                <a:gd name="connsiteY81" fmla="*/ 194739 h 1740760"/>
                <a:gd name="connsiteX82" fmla="*/ 407197 w 1740762"/>
                <a:gd name="connsiteY82" fmla="*/ 286817 h 1740760"/>
                <a:gd name="connsiteX83" fmla="*/ 460791 w 1740762"/>
                <a:gd name="connsiteY83" fmla="*/ 248268 h 1740760"/>
                <a:gd name="connsiteX84" fmla="*/ 508858 w 1740762"/>
                <a:gd name="connsiteY84" fmla="*/ 220014 h 1740760"/>
                <a:gd name="connsiteX85" fmla="*/ 458661 w 1740762"/>
                <a:gd name="connsiteY85" fmla="*/ 98828 h 1740760"/>
                <a:gd name="connsiteX86" fmla="*/ 615942 w 1740762"/>
                <a:gd name="connsiteY86" fmla="*/ 33679 h 1740760"/>
                <a:gd name="connsiteX87" fmla="*/ 666597 w 1740762"/>
                <a:gd name="connsiteY87" fmla="*/ 155970 h 1740760"/>
                <a:gd name="connsiteX88" fmla="*/ 715891 w 1740762"/>
                <a:gd name="connsiteY88" fmla="*/ 143408 h 1740760"/>
                <a:gd name="connsiteX89" fmla="*/ 785261 w 1740762"/>
                <a:gd name="connsiteY89" fmla="*/ 132820 h 1740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1740762" h="1740760">
                  <a:moveTo>
                    <a:pt x="870381" y="422211"/>
                  </a:moveTo>
                  <a:cubicBezTo>
                    <a:pt x="622864" y="422211"/>
                    <a:pt x="422212" y="622863"/>
                    <a:pt x="422212" y="870380"/>
                  </a:cubicBezTo>
                  <a:cubicBezTo>
                    <a:pt x="422212" y="1117897"/>
                    <a:pt x="622864" y="1318549"/>
                    <a:pt x="870381" y="1318549"/>
                  </a:cubicBezTo>
                  <a:cubicBezTo>
                    <a:pt x="1117898" y="1318549"/>
                    <a:pt x="1318550" y="1117897"/>
                    <a:pt x="1318550" y="870380"/>
                  </a:cubicBezTo>
                  <a:cubicBezTo>
                    <a:pt x="1318550" y="622863"/>
                    <a:pt x="1117898" y="422211"/>
                    <a:pt x="870381" y="422211"/>
                  </a:cubicBezTo>
                  <a:close/>
                  <a:moveTo>
                    <a:pt x="785261" y="0"/>
                  </a:moveTo>
                  <a:lnTo>
                    <a:pt x="955501" y="0"/>
                  </a:lnTo>
                  <a:lnTo>
                    <a:pt x="955501" y="134329"/>
                  </a:lnTo>
                  <a:lnTo>
                    <a:pt x="1014988" y="143408"/>
                  </a:lnTo>
                  <a:lnTo>
                    <a:pt x="1073317" y="158020"/>
                  </a:lnTo>
                  <a:lnTo>
                    <a:pt x="1124821" y="33680"/>
                  </a:lnTo>
                  <a:lnTo>
                    <a:pt x="1282102" y="98828"/>
                  </a:lnTo>
                  <a:lnTo>
                    <a:pt x="1229998" y="224619"/>
                  </a:lnTo>
                  <a:lnTo>
                    <a:pt x="1250218" y="235760"/>
                  </a:lnTo>
                  <a:cubicBezTo>
                    <a:pt x="1276992" y="252029"/>
                    <a:pt x="1302655" y="269943"/>
                    <a:pt x="1327066" y="289364"/>
                  </a:cubicBezTo>
                  <a:lnTo>
                    <a:pt x="1329143" y="291241"/>
                  </a:lnTo>
                  <a:lnTo>
                    <a:pt x="1425645" y="194739"/>
                  </a:lnTo>
                  <a:lnTo>
                    <a:pt x="1546022" y="315117"/>
                  </a:lnTo>
                  <a:lnTo>
                    <a:pt x="1448558" y="412582"/>
                  </a:lnTo>
                  <a:lnTo>
                    <a:pt x="1457388" y="422838"/>
                  </a:lnTo>
                  <a:lnTo>
                    <a:pt x="1514167" y="511583"/>
                  </a:lnTo>
                  <a:lnTo>
                    <a:pt x="1641935" y="458659"/>
                  </a:lnTo>
                  <a:lnTo>
                    <a:pt x="1707082" y="615941"/>
                  </a:lnTo>
                  <a:lnTo>
                    <a:pt x="1579247" y="668892"/>
                  </a:lnTo>
                  <a:lnTo>
                    <a:pt x="1584835" y="687711"/>
                  </a:lnTo>
                  <a:cubicBezTo>
                    <a:pt x="1592232" y="716929"/>
                    <a:pt x="1597895" y="746838"/>
                    <a:pt x="1601709" y="777321"/>
                  </a:cubicBezTo>
                  <a:lnTo>
                    <a:pt x="1602202" y="785260"/>
                  </a:lnTo>
                  <a:lnTo>
                    <a:pt x="1740762" y="785260"/>
                  </a:lnTo>
                  <a:lnTo>
                    <a:pt x="1740762" y="955500"/>
                  </a:lnTo>
                  <a:lnTo>
                    <a:pt x="1602244" y="955500"/>
                  </a:lnTo>
                  <a:lnTo>
                    <a:pt x="1592412" y="1019928"/>
                  </a:lnTo>
                  <a:lnTo>
                    <a:pt x="1579385" y="1071925"/>
                  </a:lnTo>
                  <a:lnTo>
                    <a:pt x="1707082" y="1124819"/>
                  </a:lnTo>
                  <a:lnTo>
                    <a:pt x="1641935" y="1282101"/>
                  </a:lnTo>
                  <a:lnTo>
                    <a:pt x="1514336" y="1229247"/>
                  </a:lnTo>
                  <a:lnTo>
                    <a:pt x="1500059" y="1255158"/>
                  </a:lnTo>
                  <a:lnTo>
                    <a:pt x="1448892" y="1328512"/>
                  </a:lnTo>
                  <a:lnTo>
                    <a:pt x="1546022" y="1425643"/>
                  </a:lnTo>
                  <a:lnTo>
                    <a:pt x="1425645" y="1546021"/>
                  </a:lnTo>
                  <a:lnTo>
                    <a:pt x="1328549" y="1448925"/>
                  </a:lnTo>
                  <a:lnTo>
                    <a:pt x="1312981" y="1462328"/>
                  </a:lnTo>
                  <a:lnTo>
                    <a:pt x="1229762" y="1515571"/>
                  </a:lnTo>
                  <a:lnTo>
                    <a:pt x="1282102" y="1641932"/>
                  </a:lnTo>
                  <a:lnTo>
                    <a:pt x="1124821" y="1707080"/>
                  </a:lnTo>
                  <a:lnTo>
                    <a:pt x="1073151" y="1582339"/>
                  </a:lnTo>
                  <a:lnTo>
                    <a:pt x="1048108" y="1589775"/>
                  </a:lnTo>
                  <a:cubicBezTo>
                    <a:pt x="1018890" y="1597172"/>
                    <a:pt x="988981" y="1602835"/>
                    <a:pt x="958498" y="1606649"/>
                  </a:cubicBezTo>
                  <a:lnTo>
                    <a:pt x="955501" y="1606835"/>
                  </a:lnTo>
                  <a:lnTo>
                    <a:pt x="955501" y="1740760"/>
                  </a:lnTo>
                  <a:lnTo>
                    <a:pt x="785261" y="1740760"/>
                  </a:lnTo>
                  <a:lnTo>
                    <a:pt x="785261" y="1607939"/>
                  </a:lnTo>
                  <a:lnTo>
                    <a:pt x="715891" y="1597352"/>
                  </a:lnTo>
                  <a:lnTo>
                    <a:pt x="666516" y="1584982"/>
                  </a:lnTo>
                  <a:lnTo>
                    <a:pt x="615942" y="1707080"/>
                  </a:lnTo>
                  <a:lnTo>
                    <a:pt x="458661" y="1641932"/>
                  </a:lnTo>
                  <a:lnTo>
                    <a:pt x="508928" y="1520575"/>
                  </a:lnTo>
                  <a:lnTo>
                    <a:pt x="480660" y="1504999"/>
                  </a:lnTo>
                  <a:lnTo>
                    <a:pt x="407307" y="1453832"/>
                  </a:lnTo>
                  <a:lnTo>
                    <a:pt x="315118" y="1546021"/>
                  </a:lnTo>
                  <a:lnTo>
                    <a:pt x="194740" y="1425643"/>
                  </a:lnTo>
                  <a:lnTo>
                    <a:pt x="286894" y="1333489"/>
                  </a:lnTo>
                  <a:lnTo>
                    <a:pt x="273491" y="1317922"/>
                  </a:lnTo>
                  <a:lnTo>
                    <a:pt x="218783" y="1232414"/>
                  </a:lnTo>
                  <a:lnTo>
                    <a:pt x="98828" y="1282101"/>
                  </a:lnTo>
                  <a:lnTo>
                    <a:pt x="33680" y="1124819"/>
                  </a:lnTo>
                  <a:lnTo>
                    <a:pt x="152714" y="1075514"/>
                  </a:lnTo>
                  <a:lnTo>
                    <a:pt x="146043" y="1053048"/>
                  </a:lnTo>
                  <a:cubicBezTo>
                    <a:pt x="138647" y="1023830"/>
                    <a:pt x="132984" y="993922"/>
                    <a:pt x="129170" y="963438"/>
                  </a:cubicBezTo>
                  <a:lnTo>
                    <a:pt x="128677" y="955500"/>
                  </a:lnTo>
                  <a:lnTo>
                    <a:pt x="0" y="955500"/>
                  </a:lnTo>
                  <a:lnTo>
                    <a:pt x="0" y="785260"/>
                  </a:lnTo>
                  <a:lnTo>
                    <a:pt x="128814" y="785260"/>
                  </a:lnTo>
                  <a:lnTo>
                    <a:pt x="134981" y="739025"/>
                  </a:lnTo>
                  <a:cubicBezTo>
                    <a:pt x="138313" y="720372"/>
                    <a:pt x="142341" y="701961"/>
                    <a:pt x="147040" y="683819"/>
                  </a:cubicBezTo>
                  <a:lnTo>
                    <a:pt x="152622" y="665208"/>
                  </a:lnTo>
                  <a:lnTo>
                    <a:pt x="33680" y="615940"/>
                  </a:lnTo>
                  <a:lnTo>
                    <a:pt x="98828" y="458659"/>
                  </a:lnTo>
                  <a:lnTo>
                    <a:pt x="219054" y="508459"/>
                  </a:lnTo>
                  <a:lnTo>
                    <a:pt x="264199" y="435381"/>
                  </a:lnTo>
                  <a:lnTo>
                    <a:pt x="286732" y="407109"/>
                  </a:lnTo>
                  <a:lnTo>
                    <a:pt x="194740" y="315117"/>
                  </a:lnTo>
                  <a:lnTo>
                    <a:pt x="315118" y="194739"/>
                  </a:lnTo>
                  <a:lnTo>
                    <a:pt x="407197" y="286817"/>
                  </a:lnTo>
                  <a:lnTo>
                    <a:pt x="460791" y="248268"/>
                  </a:lnTo>
                  <a:lnTo>
                    <a:pt x="508858" y="220014"/>
                  </a:lnTo>
                  <a:lnTo>
                    <a:pt x="458661" y="98828"/>
                  </a:lnTo>
                  <a:lnTo>
                    <a:pt x="615942" y="33679"/>
                  </a:lnTo>
                  <a:lnTo>
                    <a:pt x="666597" y="155970"/>
                  </a:lnTo>
                  <a:lnTo>
                    <a:pt x="715891" y="143408"/>
                  </a:lnTo>
                  <a:lnTo>
                    <a:pt x="785261" y="13282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 sz="1351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7" name="任意多边形 19">
              <a:extLst>
                <a:ext uri="{FF2B5EF4-FFF2-40B4-BE49-F238E27FC236}">
                  <a16:creationId xmlns:a16="http://schemas.microsoft.com/office/drawing/2014/main" id="{A53F174C-CBF3-4795-9C6D-7F90EC5FD41E}"/>
                </a:ext>
              </a:extLst>
            </p:cNvPr>
            <p:cNvSpPr/>
            <p:nvPr/>
          </p:nvSpPr>
          <p:spPr>
            <a:xfrm>
              <a:off x="6251253" y="2688606"/>
              <a:ext cx="2346592" cy="2346591"/>
            </a:xfrm>
            <a:custGeom>
              <a:avLst/>
              <a:gdLst>
                <a:gd name="connsiteX0" fmla="*/ 870381 w 1740762"/>
                <a:gd name="connsiteY0" fmla="*/ 422211 h 1740760"/>
                <a:gd name="connsiteX1" fmla="*/ 422212 w 1740762"/>
                <a:gd name="connsiteY1" fmla="*/ 870380 h 1740760"/>
                <a:gd name="connsiteX2" fmla="*/ 870381 w 1740762"/>
                <a:gd name="connsiteY2" fmla="*/ 1318549 h 1740760"/>
                <a:gd name="connsiteX3" fmla="*/ 1318550 w 1740762"/>
                <a:gd name="connsiteY3" fmla="*/ 870380 h 1740760"/>
                <a:gd name="connsiteX4" fmla="*/ 870381 w 1740762"/>
                <a:gd name="connsiteY4" fmla="*/ 422211 h 1740760"/>
                <a:gd name="connsiteX5" fmla="*/ 785261 w 1740762"/>
                <a:gd name="connsiteY5" fmla="*/ 0 h 1740760"/>
                <a:gd name="connsiteX6" fmla="*/ 955501 w 1740762"/>
                <a:gd name="connsiteY6" fmla="*/ 0 h 1740760"/>
                <a:gd name="connsiteX7" fmla="*/ 955501 w 1740762"/>
                <a:gd name="connsiteY7" fmla="*/ 134329 h 1740760"/>
                <a:gd name="connsiteX8" fmla="*/ 1014988 w 1740762"/>
                <a:gd name="connsiteY8" fmla="*/ 143408 h 1740760"/>
                <a:gd name="connsiteX9" fmla="*/ 1073317 w 1740762"/>
                <a:gd name="connsiteY9" fmla="*/ 158020 h 1740760"/>
                <a:gd name="connsiteX10" fmla="*/ 1124821 w 1740762"/>
                <a:gd name="connsiteY10" fmla="*/ 33680 h 1740760"/>
                <a:gd name="connsiteX11" fmla="*/ 1282102 w 1740762"/>
                <a:gd name="connsiteY11" fmla="*/ 98828 h 1740760"/>
                <a:gd name="connsiteX12" fmla="*/ 1229998 w 1740762"/>
                <a:gd name="connsiteY12" fmla="*/ 224619 h 1740760"/>
                <a:gd name="connsiteX13" fmla="*/ 1250218 w 1740762"/>
                <a:gd name="connsiteY13" fmla="*/ 235760 h 1740760"/>
                <a:gd name="connsiteX14" fmla="*/ 1327066 w 1740762"/>
                <a:gd name="connsiteY14" fmla="*/ 289364 h 1740760"/>
                <a:gd name="connsiteX15" fmla="*/ 1329143 w 1740762"/>
                <a:gd name="connsiteY15" fmla="*/ 291241 h 1740760"/>
                <a:gd name="connsiteX16" fmla="*/ 1425645 w 1740762"/>
                <a:gd name="connsiteY16" fmla="*/ 194739 h 1740760"/>
                <a:gd name="connsiteX17" fmla="*/ 1546022 w 1740762"/>
                <a:gd name="connsiteY17" fmla="*/ 315117 h 1740760"/>
                <a:gd name="connsiteX18" fmla="*/ 1448558 w 1740762"/>
                <a:gd name="connsiteY18" fmla="*/ 412582 h 1740760"/>
                <a:gd name="connsiteX19" fmla="*/ 1457388 w 1740762"/>
                <a:gd name="connsiteY19" fmla="*/ 422838 h 1740760"/>
                <a:gd name="connsiteX20" fmla="*/ 1514167 w 1740762"/>
                <a:gd name="connsiteY20" fmla="*/ 511583 h 1740760"/>
                <a:gd name="connsiteX21" fmla="*/ 1641935 w 1740762"/>
                <a:gd name="connsiteY21" fmla="*/ 458659 h 1740760"/>
                <a:gd name="connsiteX22" fmla="*/ 1707082 w 1740762"/>
                <a:gd name="connsiteY22" fmla="*/ 615941 h 1740760"/>
                <a:gd name="connsiteX23" fmla="*/ 1579247 w 1740762"/>
                <a:gd name="connsiteY23" fmla="*/ 668892 h 1740760"/>
                <a:gd name="connsiteX24" fmla="*/ 1584835 w 1740762"/>
                <a:gd name="connsiteY24" fmla="*/ 687711 h 1740760"/>
                <a:gd name="connsiteX25" fmla="*/ 1601709 w 1740762"/>
                <a:gd name="connsiteY25" fmla="*/ 777321 h 1740760"/>
                <a:gd name="connsiteX26" fmla="*/ 1602202 w 1740762"/>
                <a:gd name="connsiteY26" fmla="*/ 785260 h 1740760"/>
                <a:gd name="connsiteX27" fmla="*/ 1740762 w 1740762"/>
                <a:gd name="connsiteY27" fmla="*/ 785260 h 1740760"/>
                <a:gd name="connsiteX28" fmla="*/ 1740762 w 1740762"/>
                <a:gd name="connsiteY28" fmla="*/ 955500 h 1740760"/>
                <a:gd name="connsiteX29" fmla="*/ 1602244 w 1740762"/>
                <a:gd name="connsiteY29" fmla="*/ 955500 h 1740760"/>
                <a:gd name="connsiteX30" fmla="*/ 1592412 w 1740762"/>
                <a:gd name="connsiteY30" fmla="*/ 1019928 h 1740760"/>
                <a:gd name="connsiteX31" fmla="*/ 1579385 w 1740762"/>
                <a:gd name="connsiteY31" fmla="*/ 1071925 h 1740760"/>
                <a:gd name="connsiteX32" fmla="*/ 1707082 w 1740762"/>
                <a:gd name="connsiteY32" fmla="*/ 1124819 h 1740760"/>
                <a:gd name="connsiteX33" fmla="*/ 1641935 w 1740762"/>
                <a:gd name="connsiteY33" fmla="*/ 1282101 h 1740760"/>
                <a:gd name="connsiteX34" fmla="*/ 1514336 w 1740762"/>
                <a:gd name="connsiteY34" fmla="*/ 1229247 h 1740760"/>
                <a:gd name="connsiteX35" fmla="*/ 1500059 w 1740762"/>
                <a:gd name="connsiteY35" fmla="*/ 1255158 h 1740760"/>
                <a:gd name="connsiteX36" fmla="*/ 1448892 w 1740762"/>
                <a:gd name="connsiteY36" fmla="*/ 1328512 h 1740760"/>
                <a:gd name="connsiteX37" fmla="*/ 1546022 w 1740762"/>
                <a:gd name="connsiteY37" fmla="*/ 1425643 h 1740760"/>
                <a:gd name="connsiteX38" fmla="*/ 1425645 w 1740762"/>
                <a:gd name="connsiteY38" fmla="*/ 1546021 h 1740760"/>
                <a:gd name="connsiteX39" fmla="*/ 1328549 w 1740762"/>
                <a:gd name="connsiteY39" fmla="*/ 1448925 h 1740760"/>
                <a:gd name="connsiteX40" fmla="*/ 1312981 w 1740762"/>
                <a:gd name="connsiteY40" fmla="*/ 1462328 h 1740760"/>
                <a:gd name="connsiteX41" fmla="*/ 1229762 w 1740762"/>
                <a:gd name="connsiteY41" fmla="*/ 1515571 h 1740760"/>
                <a:gd name="connsiteX42" fmla="*/ 1282102 w 1740762"/>
                <a:gd name="connsiteY42" fmla="*/ 1641932 h 1740760"/>
                <a:gd name="connsiteX43" fmla="*/ 1124821 w 1740762"/>
                <a:gd name="connsiteY43" fmla="*/ 1707080 h 1740760"/>
                <a:gd name="connsiteX44" fmla="*/ 1073151 w 1740762"/>
                <a:gd name="connsiteY44" fmla="*/ 1582339 h 1740760"/>
                <a:gd name="connsiteX45" fmla="*/ 1048108 w 1740762"/>
                <a:gd name="connsiteY45" fmla="*/ 1589775 h 1740760"/>
                <a:gd name="connsiteX46" fmla="*/ 958498 w 1740762"/>
                <a:gd name="connsiteY46" fmla="*/ 1606649 h 1740760"/>
                <a:gd name="connsiteX47" fmla="*/ 955501 w 1740762"/>
                <a:gd name="connsiteY47" fmla="*/ 1606835 h 1740760"/>
                <a:gd name="connsiteX48" fmla="*/ 955501 w 1740762"/>
                <a:gd name="connsiteY48" fmla="*/ 1740760 h 1740760"/>
                <a:gd name="connsiteX49" fmla="*/ 785261 w 1740762"/>
                <a:gd name="connsiteY49" fmla="*/ 1740760 h 1740760"/>
                <a:gd name="connsiteX50" fmla="*/ 785261 w 1740762"/>
                <a:gd name="connsiteY50" fmla="*/ 1607939 h 1740760"/>
                <a:gd name="connsiteX51" fmla="*/ 715891 w 1740762"/>
                <a:gd name="connsiteY51" fmla="*/ 1597352 h 1740760"/>
                <a:gd name="connsiteX52" fmla="*/ 666516 w 1740762"/>
                <a:gd name="connsiteY52" fmla="*/ 1584982 h 1740760"/>
                <a:gd name="connsiteX53" fmla="*/ 615942 w 1740762"/>
                <a:gd name="connsiteY53" fmla="*/ 1707080 h 1740760"/>
                <a:gd name="connsiteX54" fmla="*/ 458661 w 1740762"/>
                <a:gd name="connsiteY54" fmla="*/ 1641932 h 1740760"/>
                <a:gd name="connsiteX55" fmla="*/ 508928 w 1740762"/>
                <a:gd name="connsiteY55" fmla="*/ 1520575 h 1740760"/>
                <a:gd name="connsiteX56" fmla="*/ 480660 w 1740762"/>
                <a:gd name="connsiteY56" fmla="*/ 1504999 h 1740760"/>
                <a:gd name="connsiteX57" fmla="*/ 407307 w 1740762"/>
                <a:gd name="connsiteY57" fmla="*/ 1453832 h 1740760"/>
                <a:gd name="connsiteX58" fmla="*/ 315118 w 1740762"/>
                <a:gd name="connsiteY58" fmla="*/ 1546021 h 1740760"/>
                <a:gd name="connsiteX59" fmla="*/ 194740 w 1740762"/>
                <a:gd name="connsiteY59" fmla="*/ 1425643 h 1740760"/>
                <a:gd name="connsiteX60" fmla="*/ 286894 w 1740762"/>
                <a:gd name="connsiteY60" fmla="*/ 1333489 h 1740760"/>
                <a:gd name="connsiteX61" fmla="*/ 273491 w 1740762"/>
                <a:gd name="connsiteY61" fmla="*/ 1317922 h 1740760"/>
                <a:gd name="connsiteX62" fmla="*/ 218783 w 1740762"/>
                <a:gd name="connsiteY62" fmla="*/ 1232414 h 1740760"/>
                <a:gd name="connsiteX63" fmla="*/ 98828 w 1740762"/>
                <a:gd name="connsiteY63" fmla="*/ 1282101 h 1740760"/>
                <a:gd name="connsiteX64" fmla="*/ 33680 w 1740762"/>
                <a:gd name="connsiteY64" fmla="*/ 1124819 h 1740760"/>
                <a:gd name="connsiteX65" fmla="*/ 152714 w 1740762"/>
                <a:gd name="connsiteY65" fmla="*/ 1075514 h 1740760"/>
                <a:gd name="connsiteX66" fmla="*/ 146043 w 1740762"/>
                <a:gd name="connsiteY66" fmla="*/ 1053048 h 1740760"/>
                <a:gd name="connsiteX67" fmla="*/ 129170 w 1740762"/>
                <a:gd name="connsiteY67" fmla="*/ 963438 h 1740760"/>
                <a:gd name="connsiteX68" fmla="*/ 128677 w 1740762"/>
                <a:gd name="connsiteY68" fmla="*/ 955500 h 1740760"/>
                <a:gd name="connsiteX69" fmla="*/ 0 w 1740762"/>
                <a:gd name="connsiteY69" fmla="*/ 955500 h 1740760"/>
                <a:gd name="connsiteX70" fmla="*/ 0 w 1740762"/>
                <a:gd name="connsiteY70" fmla="*/ 785260 h 1740760"/>
                <a:gd name="connsiteX71" fmla="*/ 128814 w 1740762"/>
                <a:gd name="connsiteY71" fmla="*/ 785260 h 1740760"/>
                <a:gd name="connsiteX72" fmla="*/ 134981 w 1740762"/>
                <a:gd name="connsiteY72" fmla="*/ 739025 h 1740760"/>
                <a:gd name="connsiteX73" fmla="*/ 147040 w 1740762"/>
                <a:gd name="connsiteY73" fmla="*/ 683819 h 1740760"/>
                <a:gd name="connsiteX74" fmla="*/ 152622 w 1740762"/>
                <a:gd name="connsiteY74" fmla="*/ 665208 h 1740760"/>
                <a:gd name="connsiteX75" fmla="*/ 33680 w 1740762"/>
                <a:gd name="connsiteY75" fmla="*/ 615940 h 1740760"/>
                <a:gd name="connsiteX76" fmla="*/ 98828 w 1740762"/>
                <a:gd name="connsiteY76" fmla="*/ 458659 h 1740760"/>
                <a:gd name="connsiteX77" fmla="*/ 219054 w 1740762"/>
                <a:gd name="connsiteY77" fmla="*/ 508459 h 1740760"/>
                <a:gd name="connsiteX78" fmla="*/ 264199 w 1740762"/>
                <a:gd name="connsiteY78" fmla="*/ 435381 h 1740760"/>
                <a:gd name="connsiteX79" fmla="*/ 286732 w 1740762"/>
                <a:gd name="connsiteY79" fmla="*/ 407109 h 1740760"/>
                <a:gd name="connsiteX80" fmla="*/ 194740 w 1740762"/>
                <a:gd name="connsiteY80" fmla="*/ 315117 h 1740760"/>
                <a:gd name="connsiteX81" fmla="*/ 315118 w 1740762"/>
                <a:gd name="connsiteY81" fmla="*/ 194739 h 1740760"/>
                <a:gd name="connsiteX82" fmla="*/ 407197 w 1740762"/>
                <a:gd name="connsiteY82" fmla="*/ 286817 h 1740760"/>
                <a:gd name="connsiteX83" fmla="*/ 460791 w 1740762"/>
                <a:gd name="connsiteY83" fmla="*/ 248268 h 1740760"/>
                <a:gd name="connsiteX84" fmla="*/ 508858 w 1740762"/>
                <a:gd name="connsiteY84" fmla="*/ 220014 h 1740760"/>
                <a:gd name="connsiteX85" fmla="*/ 458661 w 1740762"/>
                <a:gd name="connsiteY85" fmla="*/ 98828 h 1740760"/>
                <a:gd name="connsiteX86" fmla="*/ 615942 w 1740762"/>
                <a:gd name="connsiteY86" fmla="*/ 33679 h 1740760"/>
                <a:gd name="connsiteX87" fmla="*/ 666597 w 1740762"/>
                <a:gd name="connsiteY87" fmla="*/ 155970 h 1740760"/>
                <a:gd name="connsiteX88" fmla="*/ 715891 w 1740762"/>
                <a:gd name="connsiteY88" fmla="*/ 143408 h 1740760"/>
                <a:gd name="connsiteX89" fmla="*/ 785261 w 1740762"/>
                <a:gd name="connsiteY89" fmla="*/ 132820 h 1740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1740762" h="1740760">
                  <a:moveTo>
                    <a:pt x="870381" y="422211"/>
                  </a:moveTo>
                  <a:cubicBezTo>
                    <a:pt x="622864" y="422211"/>
                    <a:pt x="422212" y="622863"/>
                    <a:pt x="422212" y="870380"/>
                  </a:cubicBezTo>
                  <a:cubicBezTo>
                    <a:pt x="422212" y="1117897"/>
                    <a:pt x="622864" y="1318549"/>
                    <a:pt x="870381" y="1318549"/>
                  </a:cubicBezTo>
                  <a:cubicBezTo>
                    <a:pt x="1117898" y="1318549"/>
                    <a:pt x="1318550" y="1117897"/>
                    <a:pt x="1318550" y="870380"/>
                  </a:cubicBezTo>
                  <a:cubicBezTo>
                    <a:pt x="1318550" y="622863"/>
                    <a:pt x="1117898" y="422211"/>
                    <a:pt x="870381" y="422211"/>
                  </a:cubicBezTo>
                  <a:close/>
                  <a:moveTo>
                    <a:pt x="785261" y="0"/>
                  </a:moveTo>
                  <a:lnTo>
                    <a:pt x="955501" y="0"/>
                  </a:lnTo>
                  <a:lnTo>
                    <a:pt x="955501" y="134329"/>
                  </a:lnTo>
                  <a:lnTo>
                    <a:pt x="1014988" y="143408"/>
                  </a:lnTo>
                  <a:lnTo>
                    <a:pt x="1073317" y="158020"/>
                  </a:lnTo>
                  <a:lnTo>
                    <a:pt x="1124821" y="33680"/>
                  </a:lnTo>
                  <a:lnTo>
                    <a:pt x="1282102" y="98828"/>
                  </a:lnTo>
                  <a:lnTo>
                    <a:pt x="1229998" y="224619"/>
                  </a:lnTo>
                  <a:lnTo>
                    <a:pt x="1250218" y="235760"/>
                  </a:lnTo>
                  <a:cubicBezTo>
                    <a:pt x="1276992" y="252029"/>
                    <a:pt x="1302655" y="269943"/>
                    <a:pt x="1327066" y="289364"/>
                  </a:cubicBezTo>
                  <a:lnTo>
                    <a:pt x="1329143" y="291241"/>
                  </a:lnTo>
                  <a:lnTo>
                    <a:pt x="1425645" y="194739"/>
                  </a:lnTo>
                  <a:lnTo>
                    <a:pt x="1546022" y="315117"/>
                  </a:lnTo>
                  <a:lnTo>
                    <a:pt x="1448558" y="412582"/>
                  </a:lnTo>
                  <a:lnTo>
                    <a:pt x="1457388" y="422838"/>
                  </a:lnTo>
                  <a:lnTo>
                    <a:pt x="1514167" y="511583"/>
                  </a:lnTo>
                  <a:lnTo>
                    <a:pt x="1641935" y="458659"/>
                  </a:lnTo>
                  <a:lnTo>
                    <a:pt x="1707082" y="615941"/>
                  </a:lnTo>
                  <a:lnTo>
                    <a:pt x="1579247" y="668892"/>
                  </a:lnTo>
                  <a:lnTo>
                    <a:pt x="1584835" y="687711"/>
                  </a:lnTo>
                  <a:cubicBezTo>
                    <a:pt x="1592232" y="716929"/>
                    <a:pt x="1597895" y="746838"/>
                    <a:pt x="1601709" y="777321"/>
                  </a:cubicBezTo>
                  <a:lnTo>
                    <a:pt x="1602202" y="785260"/>
                  </a:lnTo>
                  <a:lnTo>
                    <a:pt x="1740762" y="785260"/>
                  </a:lnTo>
                  <a:lnTo>
                    <a:pt x="1740762" y="955500"/>
                  </a:lnTo>
                  <a:lnTo>
                    <a:pt x="1602244" y="955500"/>
                  </a:lnTo>
                  <a:lnTo>
                    <a:pt x="1592412" y="1019928"/>
                  </a:lnTo>
                  <a:lnTo>
                    <a:pt x="1579385" y="1071925"/>
                  </a:lnTo>
                  <a:lnTo>
                    <a:pt x="1707082" y="1124819"/>
                  </a:lnTo>
                  <a:lnTo>
                    <a:pt x="1641935" y="1282101"/>
                  </a:lnTo>
                  <a:lnTo>
                    <a:pt x="1514336" y="1229247"/>
                  </a:lnTo>
                  <a:lnTo>
                    <a:pt x="1500059" y="1255158"/>
                  </a:lnTo>
                  <a:lnTo>
                    <a:pt x="1448892" y="1328512"/>
                  </a:lnTo>
                  <a:lnTo>
                    <a:pt x="1546022" y="1425643"/>
                  </a:lnTo>
                  <a:lnTo>
                    <a:pt x="1425645" y="1546021"/>
                  </a:lnTo>
                  <a:lnTo>
                    <a:pt x="1328549" y="1448925"/>
                  </a:lnTo>
                  <a:lnTo>
                    <a:pt x="1312981" y="1462328"/>
                  </a:lnTo>
                  <a:lnTo>
                    <a:pt x="1229762" y="1515571"/>
                  </a:lnTo>
                  <a:lnTo>
                    <a:pt x="1282102" y="1641932"/>
                  </a:lnTo>
                  <a:lnTo>
                    <a:pt x="1124821" y="1707080"/>
                  </a:lnTo>
                  <a:lnTo>
                    <a:pt x="1073151" y="1582339"/>
                  </a:lnTo>
                  <a:lnTo>
                    <a:pt x="1048108" y="1589775"/>
                  </a:lnTo>
                  <a:cubicBezTo>
                    <a:pt x="1018890" y="1597172"/>
                    <a:pt x="988981" y="1602835"/>
                    <a:pt x="958498" y="1606649"/>
                  </a:cubicBezTo>
                  <a:lnTo>
                    <a:pt x="955501" y="1606835"/>
                  </a:lnTo>
                  <a:lnTo>
                    <a:pt x="955501" y="1740760"/>
                  </a:lnTo>
                  <a:lnTo>
                    <a:pt x="785261" y="1740760"/>
                  </a:lnTo>
                  <a:lnTo>
                    <a:pt x="785261" y="1607939"/>
                  </a:lnTo>
                  <a:lnTo>
                    <a:pt x="715891" y="1597352"/>
                  </a:lnTo>
                  <a:lnTo>
                    <a:pt x="666516" y="1584982"/>
                  </a:lnTo>
                  <a:lnTo>
                    <a:pt x="615942" y="1707080"/>
                  </a:lnTo>
                  <a:lnTo>
                    <a:pt x="458661" y="1641932"/>
                  </a:lnTo>
                  <a:lnTo>
                    <a:pt x="508928" y="1520575"/>
                  </a:lnTo>
                  <a:lnTo>
                    <a:pt x="480660" y="1504999"/>
                  </a:lnTo>
                  <a:lnTo>
                    <a:pt x="407307" y="1453832"/>
                  </a:lnTo>
                  <a:lnTo>
                    <a:pt x="315118" y="1546021"/>
                  </a:lnTo>
                  <a:lnTo>
                    <a:pt x="194740" y="1425643"/>
                  </a:lnTo>
                  <a:lnTo>
                    <a:pt x="286894" y="1333489"/>
                  </a:lnTo>
                  <a:lnTo>
                    <a:pt x="273491" y="1317922"/>
                  </a:lnTo>
                  <a:lnTo>
                    <a:pt x="218783" y="1232414"/>
                  </a:lnTo>
                  <a:lnTo>
                    <a:pt x="98828" y="1282101"/>
                  </a:lnTo>
                  <a:lnTo>
                    <a:pt x="33680" y="1124819"/>
                  </a:lnTo>
                  <a:lnTo>
                    <a:pt x="152714" y="1075514"/>
                  </a:lnTo>
                  <a:lnTo>
                    <a:pt x="146043" y="1053048"/>
                  </a:lnTo>
                  <a:cubicBezTo>
                    <a:pt x="138647" y="1023830"/>
                    <a:pt x="132984" y="993922"/>
                    <a:pt x="129170" y="963438"/>
                  </a:cubicBezTo>
                  <a:lnTo>
                    <a:pt x="128677" y="955500"/>
                  </a:lnTo>
                  <a:lnTo>
                    <a:pt x="0" y="955500"/>
                  </a:lnTo>
                  <a:lnTo>
                    <a:pt x="0" y="785260"/>
                  </a:lnTo>
                  <a:lnTo>
                    <a:pt x="128814" y="785260"/>
                  </a:lnTo>
                  <a:lnTo>
                    <a:pt x="134981" y="739025"/>
                  </a:lnTo>
                  <a:cubicBezTo>
                    <a:pt x="138313" y="720372"/>
                    <a:pt x="142341" y="701961"/>
                    <a:pt x="147040" y="683819"/>
                  </a:cubicBezTo>
                  <a:lnTo>
                    <a:pt x="152622" y="665208"/>
                  </a:lnTo>
                  <a:lnTo>
                    <a:pt x="33680" y="615940"/>
                  </a:lnTo>
                  <a:lnTo>
                    <a:pt x="98828" y="458659"/>
                  </a:lnTo>
                  <a:lnTo>
                    <a:pt x="219054" y="508459"/>
                  </a:lnTo>
                  <a:lnTo>
                    <a:pt x="264199" y="435381"/>
                  </a:lnTo>
                  <a:lnTo>
                    <a:pt x="286732" y="407109"/>
                  </a:lnTo>
                  <a:lnTo>
                    <a:pt x="194740" y="315117"/>
                  </a:lnTo>
                  <a:lnTo>
                    <a:pt x="315118" y="194739"/>
                  </a:lnTo>
                  <a:lnTo>
                    <a:pt x="407197" y="286817"/>
                  </a:lnTo>
                  <a:lnTo>
                    <a:pt x="460791" y="248268"/>
                  </a:lnTo>
                  <a:lnTo>
                    <a:pt x="508858" y="220014"/>
                  </a:lnTo>
                  <a:lnTo>
                    <a:pt x="458661" y="98828"/>
                  </a:lnTo>
                  <a:lnTo>
                    <a:pt x="615942" y="33679"/>
                  </a:lnTo>
                  <a:lnTo>
                    <a:pt x="666597" y="155970"/>
                  </a:lnTo>
                  <a:lnTo>
                    <a:pt x="715891" y="143408"/>
                  </a:lnTo>
                  <a:lnTo>
                    <a:pt x="785261" y="13282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 sz="1351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8" name="任意多边形 20">
              <a:extLst>
                <a:ext uri="{FF2B5EF4-FFF2-40B4-BE49-F238E27FC236}">
                  <a16:creationId xmlns:a16="http://schemas.microsoft.com/office/drawing/2014/main" id="{D8FE49D3-707A-4C85-9C1C-2AB9AC1E098F}"/>
                </a:ext>
              </a:extLst>
            </p:cNvPr>
            <p:cNvSpPr/>
            <p:nvPr/>
          </p:nvSpPr>
          <p:spPr>
            <a:xfrm>
              <a:off x="6189737" y="815742"/>
              <a:ext cx="1569763" cy="1569761"/>
            </a:xfrm>
            <a:custGeom>
              <a:avLst/>
              <a:gdLst>
                <a:gd name="connsiteX0" fmla="*/ 870381 w 1740762"/>
                <a:gd name="connsiteY0" fmla="*/ 422211 h 1740760"/>
                <a:gd name="connsiteX1" fmla="*/ 422212 w 1740762"/>
                <a:gd name="connsiteY1" fmla="*/ 870380 h 1740760"/>
                <a:gd name="connsiteX2" fmla="*/ 870381 w 1740762"/>
                <a:gd name="connsiteY2" fmla="*/ 1318549 h 1740760"/>
                <a:gd name="connsiteX3" fmla="*/ 1318550 w 1740762"/>
                <a:gd name="connsiteY3" fmla="*/ 870380 h 1740760"/>
                <a:gd name="connsiteX4" fmla="*/ 870381 w 1740762"/>
                <a:gd name="connsiteY4" fmla="*/ 422211 h 1740760"/>
                <a:gd name="connsiteX5" fmla="*/ 785261 w 1740762"/>
                <a:gd name="connsiteY5" fmla="*/ 0 h 1740760"/>
                <a:gd name="connsiteX6" fmla="*/ 955501 w 1740762"/>
                <a:gd name="connsiteY6" fmla="*/ 0 h 1740760"/>
                <a:gd name="connsiteX7" fmla="*/ 955501 w 1740762"/>
                <a:gd name="connsiteY7" fmla="*/ 134329 h 1740760"/>
                <a:gd name="connsiteX8" fmla="*/ 1014988 w 1740762"/>
                <a:gd name="connsiteY8" fmla="*/ 143408 h 1740760"/>
                <a:gd name="connsiteX9" fmla="*/ 1073317 w 1740762"/>
                <a:gd name="connsiteY9" fmla="*/ 158020 h 1740760"/>
                <a:gd name="connsiteX10" fmla="*/ 1124821 w 1740762"/>
                <a:gd name="connsiteY10" fmla="*/ 33680 h 1740760"/>
                <a:gd name="connsiteX11" fmla="*/ 1282102 w 1740762"/>
                <a:gd name="connsiteY11" fmla="*/ 98828 h 1740760"/>
                <a:gd name="connsiteX12" fmla="*/ 1229998 w 1740762"/>
                <a:gd name="connsiteY12" fmla="*/ 224619 h 1740760"/>
                <a:gd name="connsiteX13" fmla="*/ 1250218 w 1740762"/>
                <a:gd name="connsiteY13" fmla="*/ 235760 h 1740760"/>
                <a:gd name="connsiteX14" fmla="*/ 1327066 w 1740762"/>
                <a:gd name="connsiteY14" fmla="*/ 289364 h 1740760"/>
                <a:gd name="connsiteX15" fmla="*/ 1329143 w 1740762"/>
                <a:gd name="connsiteY15" fmla="*/ 291241 h 1740760"/>
                <a:gd name="connsiteX16" fmla="*/ 1425645 w 1740762"/>
                <a:gd name="connsiteY16" fmla="*/ 194739 h 1740760"/>
                <a:gd name="connsiteX17" fmla="*/ 1546022 w 1740762"/>
                <a:gd name="connsiteY17" fmla="*/ 315117 h 1740760"/>
                <a:gd name="connsiteX18" fmla="*/ 1448558 w 1740762"/>
                <a:gd name="connsiteY18" fmla="*/ 412582 h 1740760"/>
                <a:gd name="connsiteX19" fmla="*/ 1457388 w 1740762"/>
                <a:gd name="connsiteY19" fmla="*/ 422838 h 1740760"/>
                <a:gd name="connsiteX20" fmla="*/ 1514167 w 1740762"/>
                <a:gd name="connsiteY20" fmla="*/ 511583 h 1740760"/>
                <a:gd name="connsiteX21" fmla="*/ 1641935 w 1740762"/>
                <a:gd name="connsiteY21" fmla="*/ 458659 h 1740760"/>
                <a:gd name="connsiteX22" fmla="*/ 1707082 w 1740762"/>
                <a:gd name="connsiteY22" fmla="*/ 615941 h 1740760"/>
                <a:gd name="connsiteX23" fmla="*/ 1579247 w 1740762"/>
                <a:gd name="connsiteY23" fmla="*/ 668892 h 1740760"/>
                <a:gd name="connsiteX24" fmla="*/ 1584835 w 1740762"/>
                <a:gd name="connsiteY24" fmla="*/ 687711 h 1740760"/>
                <a:gd name="connsiteX25" fmla="*/ 1601709 w 1740762"/>
                <a:gd name="connsiteY25" fmla="*/ 777321 h 1740760"/>
                <a:gd name="connsiteX26" fmla="*/ 1602202 w 1740762"/>
                <a:gd name="connsiteY26" fmla="*/ 785260 h 1740760"/>
                <a:gd name="connsiteX27" fmla="*/ 1740762 w 1740762"/>
                <a:gd name="connsiteY27" fmla="*/ 785260 h 1740760"/>
                <a:gd name="connsiteX28" fmla="*/ 1740762 w 1740762"/>
                <a:gd name="connsiteY28" fmla="*/ 955500 h 1740760"/>
                <a:gd name="connsiteX29" fmla="*/ 1602244 w 1740762"/>
                <a:gd name="connsiteY29" fmla="*/ 955500 h 1740760"/>
                <a:gd name="connsiteX30" fmla="*/ 1592412 w 1740762"/>
                <a:gd name="connsiteY30" fmla="*/ 1019928 h 1740760"/>
                <a:gd name="connsiteX31" fmla="*/ 1579385 w 1740762"/>
                <a:gd name="connsiteY31" fmla="*/ 1071925 h 1740760"/>
                <a:gd name="connsiteX32" fmla="*/ 1707082 w 1740762"/>
                <a:gd name="connsiteY32" fmla="*/ 1124819 h 1740760"/>
                <a:gd name="connsiteX33" fmla="*/ 1641935 w 1740762"/>
                <a:gd name="connsiteY33" fmla="*/ 1282101 h 1740760"/>
                <a:gd name="connsiteX34" fmla="*/ 1514336 w 1740762"/>
                <a:gd name="connsiteY34" fmla="*/ 1229247 h 1740760"/>
                <a:gd name="connsiteX35" fmla="*/ 1500059 w 1740762"/>
                <a:gd name="connsiteY35" fmla="*/ 1255158 h 1740760"/>
                <a:gd name="connsiteX36" fmla="*/ 1448892 w 1740762"/>
                <a:gd name="connsiteY36" fmla="*/ 1328512 h 1740760"/>
                <a:gd name="connsiteX37" fmla="*/ 1546022 w 1740762"/>
                <a:gd name="connsiteY37" fmla="*/ 1425643 h 1740760"/>
                <a:gd name="connsiteX38" fmla="*/ 1425645 w 1740762"/>
                <a:gd name="connsiteY38" fmla="*/ 1546021 h 1740760"/>
                <a:gd name="connsiteX39" fmla="*/ 1328549 w 1740762"/>
                <a:gd name="connsiteY39" fmla="*/ 1448925 h 1740760"/>
                <a:gd name="connsiteX40" fmla="*/ 1312981 w 1740762"/>
                <a:gd name="connsiteY40" fmla="*/ 1462328 h 1740760"/>
                <a:gd name="connsiteX41" fmla="*/ 1229762 w 1740762"/>
                <a:gd name="connsiteY41" fmla="*/ 1515571 h 1740760"/>
                <a:gd name="connsiteX42" fmla="*/ 1282102 w 1740762"/>
                <a:gd name="connsiteY42" fmla="*/ 1641932 h 1740760"/>
                <a:gd name="connsiteX43" fmla="*/ 1124821 w 1740762"/>
                <a:gd name="connsiteY43" fmla="*/ 1707080 h 1740760"/>
                <a:gd name="connsiteX44" fmla="*/ 1073151 w 1740762"/>
                <a:gd name="connsiteY44" fmla="*/ 1582339 h 1740760"/>
                <a:gd name="connsiteX45" fmla="*/ 1048108 w 1740762"/>
                <a:gd name="connsiteY45" fmla="*/ 1589775 h 1740760"/>
                <a:gd name="connsiteX46" fmla="*/ 958498 w 1740762"/>
                <a:gd name="connsiteY46" fmla="*/ 1606649 h 1740760"/>
                <a:gd name="connsiteX47" fmla="*/ 955501 w 1740762"/>
                <a:gd name="connsiteY47" fmla="*/ 1606835 h 1740760"/>
                <a:gd name="connsiteX48" fmla="*/ 955501 w 1740762"/>
                <a:gd name="connsiteY48" fmla="*/ 1740760 h 1740760"/>
                <a:gd name="connsiteX49" fmla="*/ 785261 w 1740762"/>
                <a:gd name="connsiteY49" fmla="*/ 1740760 h 1740760"/>
                <a:gd name="connsiteX50" fmla="*/ 785261 w 1740762"/>
                <a:gd name="connsiteY50" fmla="*/ 1607939 h 1740760"/>
                <a:gd name="connsiteX51" fmla="*/ 715891 w 1740762"/>
                <a:gd name="connsiteY51" fmla="*/ 1597352 h 1740760"/>
                <a:gd name="connsiteX52" fmla="*/ 666516 w 1740762"/>
                <a:gd name="connsiteY52" fmla="*/ 1584982 h 1740760"/>
                <a:gd name="connsiteX53" fmla="*/ 615942 w 1740762"/>
                <a:gd name="connsiteY53" fmla="*/ 1707080 h 1740760"/>
                <a:gd name="connsiteX54" fmla="*/ 458661 w 1740762"/>
                <a:gd name="connsiteY54" fmla="*/ 1641932 h 1740760"/>
                <a:gd name="connsiteX55" fmla="*/ 508928 w 1740762"/>
                <a:gd name="connsiteY55" fmla="*/ 1520575 h 1740760"/>
                <a:gd name="connsiteX56" fmla="*/ 480660 w 1740762"/>
                <a:gd name="connsiteY56" fmla="*/ 1504999 h 1740760"/>
                <a:gd name="connsiteX57" fmla="*/ 407307 w 1740762"/>
                <a:gd name="connsiteY57" fmla="*/ 1453832 h 1740760"/>
                <a:gd name="connsiteX58" fmla="*/ 315118 w 1740762"/>
                <a:gd name="connsiteY58" fmla="*/ 1546021 h 1740760"/>
                <a:gd name="connsiteX59" fmla="*/ 194740 w 1740762"/>
                <a:gd name="connsiteY59" fmla="*/ 1425643 h 1740760"/>
                <a:gd name="connsiteX60" fmla="*/ 286894 w 1740762"/>
                <a:gd name="connsiteY60" fmla="*/ 1333489 h 1740760"/>
                <a:gd name="connsiteX61" fmla="*/ 273491 w 1740762"/>
                <a:gd name="connsiteY61" fmla="*/ 1317922 h 1740760"/>
                <a:gd name="connsiteX62" fmla="*/ 218783 w 1740762"/>
                <a:gd name="connsiteY62" fmla="*/ 1232414 h 1740760"/>
                <a:gd name="connsiteX63" fmla="*/ 98828 w 1740762"/>
                <a:gd name="connsiteY63" fmla="*/ 1282101 h 1740760"/>
                <a:gd name="connsiteX64" fmla="*/ 33680 w 1740762"/>
                <a:gd name="connsiteY64" fmla="*/ 1124819 h 1740760"/>
                <a:gd name="connsiteX65" fmla="*/ 152714 w 1740762"/>
                <a:gd name="connsiteY65" fmla="*/ 1075514 h 1740760"/>
                <a:gd name="connsiteX66" fmla="*/ 146043 w 1740762"/>
                <a:gd name="connsiteY66" fmla="*/ 1053048 h 1740760"/>
                <a:gd name="connsiteX67" fmla="*/ 129170 w 1740762"/>
                <a:gd name="connsiteY67" fmla="*/ 963438 h 1740760"/>
                <a:gd name="connsiteX68" fmla="*/ 128677 w 1740762"/>
                <a:gd name="connsiteY68" fmla="*/ 955500 h 1740760"/>
                <a:gd name="connsiteX69" fmla="*/ 0 w 1740762"/>
                <a:gd name="connsiteY69" fmla="*/ 955500 h 1740760"/>
                <a:gd name="connsiteX70" fmla="*/ 0 w 1740762"/>
                <a:gd name="connsiteY70" fmla="*/ 785260 h 1740760"/>
                <a:gd name="connsiteX71" fmla="*/ 128814 w 1740762"/>
                <a:gd name="connsiteY71" fmla="*/ 785260 h 1740760"/>
                <a:gd name="connsiteX72" fmla="*/ 134981 w 1740762"/>
                <a:gd name="connsiteY72" fmla="*/ 739025 h 1740760"/>
                <a:gd name="connsiteX73" fmla="*/ 147040 w 1740762"/>
                <a:gd name="connsiteY73" fmla="*/ 683819 h 1740760"/>
                <a:gd name="connsiteX74" fmla="*/ 152622 w 1740762"/>
                <a:gd name="connsiteY74" fmla="*/ 665208 h 1740760"/>
                <a:gd name="connsiteX75" fmla="*/ 33680 w 1740762"/>
                <a:gd name="connsiteY75" fmla="*/ 615940 h 1740760"/>
                <a:gd name="connsiteX76" fmla="*/ 98828 w 1740762"/>
                <a:gd name="connsiteY76" fmla="*/ 458659 h 1740760"/>
                <a:gd name="connsiteX77" fmla="*/ 219054 w 1740762"/>
                <a:gd name="connsiteY77" fmla="*/ 508459 h 1740760"/>
                <a:gd name="connsiteX78" fmla="*/ 264199 w 1740762"/>
                <a:gd name="connsiteY78" fmla="*/ 435381 h 1740760"/>
                <a:gd name="connsiteX79" fmla="*/ 286732 w 1740762"/>
                <a:gd name="connsiteY79" fmla="*/ 407109 h 1740760"/>
                <a:gd name="connsiteX80" fmla="*/ 194740 w 1740762"/>
                <a:gd name="connsiteY80" fmla="*/ 315117 h 1740760"/>
                <a:gd name="connsiteX81" fmla="*/ 315118 w 1740762"/>
                <a:gd name="connsiteY81" fmla="*/ 194739 h 1740760"/>
                <a:gd name="connsiteX82" fmla="*/ 407197 w 1740762"/>
                <a:gd name="connsiteY82" fmla="*/ 286817 h 1740760"/>
                <a:gd name="connsiteX83" fmla="*/ 460791 w 1740762"/>
                <a:gd name="connsiteY83" fmla="*/ 248268 h 1740760"/>
                <a:gd name="connsiteX84" fmla="*/ 508858 w 1740762"/>
                <a:gd name="connsiteY84" fmla="*/ 220014 h 1740760"/>
                <a:gd name="connsiteX85" fmla="*/ 458661 w 1740762"/>
                <a:gd name="connsiteY85" fmla="*/ 98828 h 1740760"/>
                <a:gd name="connsiteX86" fmla="*/ 615942 w 1740762"/>
                <a:gd name="connsiteY86" fmla="*/ 33679 h 1740760"/>
                <a:gd name="connsiteX87" fmla="*/ 666597 w 1740762"/>
                <a:gd name="connsiteY87" fmla="*/ 155970 h 1740760"/>
                <a:gd name="connsiteX88" fmla="*/ 715891 w 1740762"/>
                <a:gd name="connsiteY88" fmla="*/ 143408 h 1740760"/>
                <a:gd name="connsiteX89" fmla="*/ 785261 w 1740762"/>
                <a:gd name="connsiteY89" fmla="*/ 132820 h 1740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1740762" h="1740760">
                  <a:moveTo>
                    <a:pt x="870381" y="422211"/>
                  </a:moveTo>
                  <a:cubicBezTo>
                    <a:pt x="622864" y="422211"/>
                    <a:pt x="422212" y="622863"/>
                    <a:pt x="422212" y="870380"/>
                  </a:cubicBezTo>
                  <a:cubicBezTo>
                    <a:pt x="422212" y="1117897"/>
                    <a:pt x="622864" y="1318549"/>
                    <a:pt x="870381" y="1318549"/>
                  </a:cubicBezTo>
                  <a:cubicBezTo>
                    <a:pt x="1117898" y="1318549"/>
                    <a:pt x="1318550" y="1117897"/>
                    <a:pt x="1318550" y="870380"/>
                  </a:cubicBezTo>
                  <a:cubicBezTo>
                    <a:pt x="1318550" y="622863"/>
                    <a:pt x="1117898" y="422211"/>
                    <a:pt x="870381" y="422211"/>
                  </a:cubicBezTo>
                  <a:close/>
                  <a:moveTo>
                    <a:pt x="785261" y="0"/>
                  </a:moveTo>
                  <a:lnTo>
                    <a:pt x="955501" y="0"/>
                  </a:lnTo>
                  <a:lnTo>
                    <a:pt x="955501" y="134329"/>
                  </a:lnTo>
                  <a:lnTo>
                    <a:pt x="1014988" y="143408"/>
                  </a:lnTo>
                  <a:lnTo>
                    <a:pt x="1073317" y="158020"/>
                  </a:lnTo>
                  <a:lnTo>
                    <a:pt x="1124821" y="33680"/>
                  </a:lnTo>
                  <a:lnTo>
                    <a:pt x="1282102" y="98828"/>
                  </a:lnTo>
                  <a:lnTo>
                    <a:pt x="1229998" y="224619"/>
                  </a:lnTo>
                  <a:lnTo>
                    <a:pt x="1250218" y="235760"/>
                  </a:lnTo>
                  <a:cubicBezTo>
                    <a:pt x="1276992" y="252029"/>
                    <a:pt x="1302655" y="269943"/>
                    <a:pt x="1327066" y="289364"/>
                  </a:cubicBezTo>
                  <a:lnTo>
                    <a:pt x="1329143" y="291241"/>
                  </a:lnTo>
                  <a:lnTo>
                    <a:pt x="1425645" y="194739"/>
                  </a:lnTo>
                  <a:lnTo>
                    <a:pt x="1546022" y="315117"/>
                  </a:lnTo>
                  <a:lnTo>
                    <a:pt x="1448558" y="412582"/>
                  </a:lnTo>
                  <a:lnTo>
                    <a:pt x="1457388" y="422838"/>
                  </a:lnTo>
                  <a:lnTo>
                    <a:pt x="1514167" y="511583"/>
                  </a:lnTo>
                  <a:lnTo>
                    <a:pt x="1641935" y="458659"/>
                  </a:lnTo>
                  <a:lnTo>
                    <a:pt x="1707082" y="615941"/>
                  </a:lnTo>
                  <a:lnTo>
                    <a:pt x="1579247" y="668892"/>
                  </a:lnTo>
                  <a:lnTo>
                    <a:pt x="1584835" y="687711"/>
                  </a:lnTo>
                  <a:cubicBezTo>
                    <a:pt x="1592232" y="716929"/>
                    <a:pt x="1597895" y="746838"/>
                    <a:pt x="1601709" y="777321"/>
                  </a:cubicBezTo>
                  <a:lnTo>
                    <a:pt x="1602202" y="785260"/>
                  </a:lnTo>
                  <a:lnTo>
                    <a:pt x="1740762" y="785260"/>
                  </a:lnTo>
                  <a:lnTo>
                    <a:pt x="1740762" y="955500"/>
                  </a:lnTo>
                  <a:lnTo>
                    <a:pt x="1602244" y="955500"/>
                  </a:lnTo>
                  <a:lnTo>
                    <a:pt x="1592412" y="1019928"/>
                  </a:lnTo>
                  <a:lnTo>
                    <a:pt x="1579385" y="1071925"/>
                  </a:lnTo>
                  <a:lnTo>
                    <a:pt x="1707082" y="1124819"/>
                  </a:lnTo>
                  <a:lnTo>
                    <a:pt x="1641935" y="1282101"/>
                  </a:lnTo>
                  <a:lnTo>
                    <a:pt x="1514336" y="1229247"/>
                  </a:lnTo>
                  <a:lnTo>
                    <a:pt x="1500059" y="1255158"/>
                  </a:lnTo>
                  <a:lnTo>
                    <a:pt x="1448892" y="1328512"/>
                  </a:lnTo>
                  <a:lnTo>
                    <a:pt x="1546022" y="1425643"/>
                  </a:lnTo>
                  <a:lnTo>
                    <a:pt x="1425645" y="1546021"/>
                  </a:lnTo>
                  <a:lnTo>
                    <a:pt x="1328549" y="1448925"/>
                  </a:lnTo>
                  <a:lnTo>
                    <a:pt x="1312981" y="1462328"/>
                  </a:lnTo>
                  <a:lnTo>
                    <a:pt x="1229762" y="1515571"/>
                  </a:lnTo>
                  <a:lnTo>
                    <a:pt x="1282102" y="1641932"/>
                  </a:lnTo>
                  <a:lnTo>
                    <a:pt x="1124821" y="1707080"/>
                  </a:lnTo>
                  <a:lnTo>
                    <a:pt x="1073151" y="1582339"/>
                  </a:lnTo>
                  <a:lnTo>
                    <a:pt x="1048108" y="1589775"/>
                  </a:lnTo>
                  <a:cubicBezTo>
                    <a:pt x="1018890" y="1597172"/>
                    <a:pt x="988981" y="1602835"/>
                    <a:pt x="958498" y="1606649"/>
                  </a:cubicBezTo>
                  <a:lnTo>
                    <a:pt x="955501" y="1606835"/>
                  </a:lnTo>
                  <a:lnTo>
                    <a:pt x="955501" y="1740760"/>
                  </a:lnTo>
                  <a:lnTo>
                    <a:pt x="785261" y="1740760"/>
                  </a:lnTo>
                  <a:lnTo>
                    <a:pt x="785261" y="1607939"/>
                  </a:lnTo>
                  <a:lnTo>
                    <a:pt x="715891" y="1597352"/>
                  </a:lnTo>
                  <a:lnTo>
                    <a:pt x="666516" y="1584982"/>
                  </a:lnTo>
                  <a:lnTo>
                    <a:pt x="615942" y="1707080"/>
                  </a:lnTo>
                  <a:lnTo>
                    <a:pt x="458661" y="1641932"/>
                  </a:lnTo>
                  <a:lnTo>
                    <a:pt x="508928" y="1520575"/>
                  </a:lnTo>
                  <a:lnTo>
                    <a:pt x="480660" y="1504999"/>
                  </a:lnTo>
                  <a:lnTo>
                    <a:pt x="407307" y="1453832"/>
                  </a:lnTo>
                  <a:lnTo>
                    <a:pt x="315118" y="1546021"/>
                  </a:lnTo>
                  <a:lnTo>
                    <a:pt x="194740" y="1425643"/>
                  </a:lnTo>
                  <a:lnTo>
                    <a:pt x="286894" y="1333489"/>
                  </a:lnTo>
                  <a:lnTo>
                    <a:pt x="273491" y="1317922"/>
                  </a:lnTo>
                  <a:lnTo>
                    <a:pt x="218783" y="1232414"/>
                  </a:lnTo>
                  <a:lnTo>
                    <a:pt x="98828" y="1282101"/>
                  </a:lnTo>
                  <a:lnTo>
                    <a:pt x="33680" y="1124819"/>
                  </a:lnTo>
                  <a:lnTo>
                    <a:pt x="152714" y="1075514"/>
                  </a:lnTo>
                  <a:lnTo>
                    <a:pt x="146043" y="1053048"/>
                  </a:lnTo>
                  <a:cubicBezTo>
                    <a:pt x="138647" y="1023830"/>
                    <a:pt x="132984" y="993922"/>
                    <a:pt x="129170" y="963438"/>
                  </a:cubicBezTo>
                  <a:lnTo>
                    <a:pt x="128677" y="955500"/>
                  </a:lnTo>
                  <a:lnTo>
                    <a:pt x="0" y="955500"/>
                  </a:lnTo>
                  <a:lnTo>
                    <a:pt x="0" y="785260"/>
                  </a:lnTo>
                  <a:lnTo>
                    <a:pt x="128814" y="785260"/>
                  </a:lnTo>
                  <a:lnTo>
                    <a:pt x="134981" y="739025"/>
                  </a:lnTo>
                  <a:cubicBezTo>
                    <a:pt x="138313" y="720372"/>
                    <a:pt x="142341" y="701961"/>
                    <a:pt x="147040" y="683819"/>
                  </a:cubicBezTo>
                  <a:lnTo>
                    <a:pt x="152622" y="665208"/>
                  </a:lnTo>
                  <a:lnTo>
                    <a:pt x="33680" y="615940"/>
                  </a:lnTo>
                  <a:lnTo>
                    <a:pt x="98828" y="458659"/>
                  </a:lnTo>
                  <a:lnTo>
                    <a:pt x="219054" y="508459"/>
                  </a:lnTo>
                  <a:lnTo>
                    <a:pt x="264199" y="435381"/>
                  </a:lnTo>
                  <a:lnTo>
                    <a:pt x="286732" y="407109"/>
                  </a:lnTo>
                  <a:lnTo>
                    <a:pt x="194740" y="315117"/>
                  </a:lnTo>
                  <a:lnTo>
                    <a:pt x="315118" y="194739"/>
                  </a:lnTo>
                  <a:lnTo>
                    <a:pt x="407197" y="286817"/>
                  </a:lnTo>
                  <a:lnTo>
                    <a:pt x="460791" y="248268"/>
                  </a:lnTo>
                  <a:lnTo>
                    <a:pt x="508858" y="220014"/>
                  </a:lnTo>
                  <a:lnTo>
                    <a:pt x="458661" y="98828"/>
                  </a:lnTo>
                  <a:lnTo>
                    <a:pt x="615942" y="33679"/>
                  </a:lnTo>
                  <a:lnTo>
                    <a:pt x="666597" y="155970"/>
                  </a:lnTo>
                  <a:lnTo>
                    <a:pt x="715891" y="143408"/>
                  </a:lnTo>
                  <a:lnTo>
                    <a:pt x="785261" y="13282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 sz="1351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9" name="任意多边形 21">
              <a:extLst>
                <a:ext uri="{FF2B5EF4-FFF2-40B4-BE49-F238E27FC236}">
                  <a16:creationId xmlns:a16="http://schemas.microsoft.com/office/drawing/2014/main" id="{2B092BFC-FCDF-4653-AC7B-F4CBAA9DC4B2}"/>
                </a:ext>
              </a:extLst>
            </p:cNvPr>
            <p:cNvSpPr/>
            <p:nvPr/>
          </p:nvSpPr>
          <p:spPr>
            <a:xfrm>
              <a:off x="5248158" y="1719896"/>
              <a:ext cx="1708759" cy="1708757"/>
            </a:xfrm>
            <a:custGeom>
              <a:avLst/>
              <a:gdLst>
                <a:gd name="connsiteX0" fmla="*/ 870381 w 1740762"/>
                <a:gd name="connsiteY0" fmla="*/ 422211 h 1740760"/>
                <a:gd name="connsiteX1" fmla="*/ 422212 w 1740762"/>
                <a:gd name="connsiteY1" fmla="*/ 870380 h 1740760"/>
                <a:gd name="connsiteX2" fmla="*/ 870381 w 1740762"/>
                <a:gd name="connsiteY2" fmla="*/ 1318549 h 1740760"/>
                <a:gd name="connsiteX3" fmla="*/ 1318550 w 1740762"/>
                <a:gd name="connsiteY3" fmla="*/ 870380 h 1740760"/>
                <a:gd name="connsiteX4" fmla="*/ 870381 w 1740762"/>
                <a:gd name="connsiteY4" fmla="*/ 422211 h 1740760"/>
                <a:gd name="connsiteX5" fmla="*/ 785261 w 1740762"/>
                <a:gd name="connsiteY5" fmla="*/ 0 h 1740760"/>
                <a:gd name="connsiteX6" fmla="*/ 955501 w 1740762"/>
                <a:gd name="connsiteY6" fmla="*/ 0 h 1740760"/>
                <a:gd name="connsiteX7" fmla="*/ 955501 w 1740762"/>
                <a:gd name="connsiteY7" fmla="*/ 134329 h 1740760"/>
                <a:gd name="connsiteX8" fmla="*/ 1014988 w 1740762"/>
                <a:gd name="connsiteY8" fmla="*/ 143408 h 1740760"/>
                <a:gd name="connsiteX9" fmla="*/ 1073317 w 1740762"/>
                <a:gd name="connsiteY9" fmla="*/ 158020 h 1740760"/>
                <a:gd name="connsiteX10" fmla="*/ 1124821 w 1740762"/>
                <a:gd name="connsiteY10" fmla="*/ 33680 h 1740760"/>
                <a:gd name="connsiteX11" fmla="*/ 1282102 w 1740762"/>
                <a:gd name="connsiteY11" fmla="*/ 98828 h 1740760"/>
                <a:gd name="connsiteX12" fmla="*/ 1229998 w 1740762"/>
                <a:gd name="connsiteY12" fmla="*/ 224619 h 1740760"/>
                <a:gd name="connsiteX13" fmla="*/ 1250218 w 1740762"/>
                <a:gd name="connsiteY13" fmla="*/ 235760 h 1740760"/>
                <a:gd name="connsiteX14" fmla="*/ 1327066 w 1740762"/>
                <a:gd name="connsiteY14" fmla="*/ 289364 h 1740760"/>
                <a:gd name="connsiteX15" fmla="*/ 1329143 w 1740762"/>
                <a:gd name="connsiteY15" fmla="*/ 291241 h 1740760"/>
                <a:gd name="connsiteX16" fmla="*/ 1425645 w 1740762"/>
                <a:gd name="connsiteY16" fmla="*/ 194739 h 1740760"/>
                <a:gd name="connsiteX17" fmla="*/ 1546022 w 1740762"/>
                <a:gd name="connsiteY17" fmla="*/ 315117 h 1740760"/>
                <a:gd name="connsiteX18" fmla="*/ 1448558 w 1740762"/>
                <a:gd name="connsiteY18" fmla="*/ 412582 h 1740760"/>
                <a:gd name="connsiteX19" fmla="*/ 1457388 w 1740762"/>
                <a:gd name="connsiteY19" fmla="*/ 422838 h 1740760"/>
                <a:gd name="connsiteX20" fmla="*/ 1514167 w 1740762"/>
                <a:gd name="connsiteY20" fmla="*/ 511583 h 1740760"/>
                <a:gd name="connsiteX21" fmla="*/ 1641935 w 1740762"/>
                <a:gd name="connsiteY21" fmla="*/ 458659 h 1740760"/>
                <a:gd name="connsiteX22" fmla="*/ 1707082 w 1740762"/>
                <a:gd name="connsiteY22" fmla="*/ 615941 h 1740760"/>
                <a:gd name="connsiteX23" fmla="*/ 1579247 w 1740762"/>
                <a:gd name="connsiteY23" fmla="*/ 668892 h 1740760"/>
                <a:gd name="connsiteX24" fmla="*/ 1584835 w 1740762"/>
                <a:gd name="connsiteY24" fmla="*/ 687711 h 1740760"/>
                <a:gd name="connsiteX25" fmla="*/ 1601709 w 1740762"/>
                <a:gd name="connsiteY25" fmla="*/ 777321 h 1740760"/>
                <a:gd name="connsiteX26" fmla="*/ 1602202 w 1740762"/>
                <a:gd name="connsiteY26" fmla="*/ 785260 h 1740760"/>
                <a:gd name="connsiteX27" fmla="*/ 1740762 w 1740762"/>
                <a:gd name="connsiteY27" fmla="*/ 785260 h 1740760"/>
                <a:gd name="connsiteX28" fmla="*/ 1740762 w 1740762"/>
                <a:gd name="connsiteY28" fmla="*/ 955500 h 1740760"/>
                <a:gd name="connsiteX29" fmla="*/ 1602244 w 1740762"/>
                <a:gd name="connsiteY29" fmla="*/ 955500 h 1740760"/>
                <a:gd name="connsiteX30" fmla="*/ 1592412 w 1740762"/>
                <a:gd name="connsiteY30" fmla="*/ 1019928 h 1740760"/>
                <a:gd name="connsiteX31" fmla="*/ 1579385 w 1740762"/>
                <a:gd name="connsiteY31" fmla="*/ 1071925 h 1740760"/>
                <a:gd name="connsiteX32" fmla="*/ 1707082 w 1740762"/>
                <a:gd name="connsiteY32" fmla="*/ 1124819 h 1740760"/>
                <a:gd name="connsiteX33" fmla="*/ 1641935 w 1740762"/>
                <a:gd name="connsiteY33" fmla="*/ 1282101 h 1740760"/>
                <a:gd name="connsiteX34" fmla="*/ 1514336 w 1740762"/>
                <a:gd name="connsiteY34" fmla="*/ 1229247 h 1740760"/>
                <a:gd name="connsiteX35" fmla="*/ 1500059 w 1740762"/>
                <a:gd name="connsiteY35" fmla="*/ 1255158 h 1740760"/>
                <a:gd name="connsiteX36" fmla="*/ 1448892 w 1740762"/>
                <a:gd name="connsiteY36" fmla="*/ 1328512 h 1740760"/>
                <a:gd name="connsiteX37" fmla="*/ 1546022 w 1740762"/>
                <a:gd name="connsiteY37" fmla="*/ 1425643 h 1740760"/>
                <a:gd name="connsiteX38" fmla="*/ 1425645 w 1740762"/>
                <a:gd name="connsiteY38" fmla="*/ 1546021 h 1740760"/>
                <a:gd name="connsiteX39" fmla="*/ 1328549 w 1740762"/>
                <a:gd name="connsiteY39" fmla="*/ 1448925 h 1740760"/>
                <a:gd name="connsiteX40" fmla="*/ 1312981 w 1740762"/>
                <a:gd name="connsiteY40" fmla="*/ 1462328 h 1740760"/>
                <a:gd name="connsiteX41" fmla="*/ 1229762 w 1740762"/>
                <a:gd name="connsiteY41" fmla="*/ 1515571 h 1740760"/>
                <a:gd name="connsiteX42" fmla="*/ 1282102 w 1740762"/>
                <a:gd name="connsiteY42" fmla="*/ 1641932 h 1740760"/>
                <a:gd name="connsiteX43" fmla="*/ 1124821 w 1740762"/>
                <a:gd name="connsiteY43" fmla="*/ 1707080 h 1740760"/>
                <a:gd name="connsiteX44" fmla="*/ 1073151 w 1740762"/>
                <a:gd name="connsiteY44" fmla="*/ 1582339 h 1740760"/>
                <a:gd name="connsiteX45" fmla="*/ 1048108 w 1740762"/>
                <a:gd name="connsiteY45" fmla="*/ 1589775 h 1740760"/>
                <a:gd name="connsiteX46" fmla="*/ 958498 w 1740762"/>
                <a:gd name="connsiteY46" fmla="*/ 1606649 h 1740760"/>
                <a:gd name="connsiteX47" fmla="*/ 955501 w 1740762"/>
                <a:gd name="connsiteY47" fmla="*/ 1606835 h 1740760"/>
                <a:gd name="connsiteX48" fmla="*/ 955501 w 1740762"/>
                <a:gd name="connsiteY48" fmla="*/ 1740760 h 1740760"/>
                <a:gd name="connsiteX49" fmla="*/ 785261 w 1740762"/>
                <a:gd name="connsiteY49" fmla="*/ 1740760 h 1740760"/>
                <a:gd name="connsiteX50" fmla="*/ 785261 w 1740762"/>
                <a:gd name="connsiteY50" fmla="*/ 1607939 h 1740760"/>
                <a:gd name="connsiteX51" fmla="*/ 715891 w 1740762"/>
                <a:gd name="connsiteY51" fmla="*/ 1597352 h 1740760"/>
                <a:gd name="connsiteX52" fmla="*/ 666516 w 1740762"/>
                <a:gd name="connsiteY52" fmla="*/ 1584982 h 1740760"/>
                <a:gd name="connsiteX53" fmla="*/ 615942 w 1740762"/>
                <a:gd name="connsiteY53" fmla="*/ 1707080 h 1740760"/>
                <a:gd name="connsiteX54" fmla="*/ 458661 w 1740762"/>
                <a:gd name="connsiteY54" fmla="*/ 1641932 h 1740760"/>
                <a:gd name="connsiteX55" fmla="*/ 508928 w 1740762"/>
                <a:gd name="connsiteY55" fmla="*/ 1520575 h 1740760"/>
                <a:gd name="connsiteX56" fmla="*/ 480660 w 1740762"/>
                <a:gd name="connsiteY56" fmla="*/ 1504999 h 1740760"/>
                <a:gd name="connsiteX57" fmla="*/ 407307 w 1740762"/>
                <a:gd name="connsiteY57" fmla="*/ 1453832 h 1740760"/>
                <a:gd name="connsiteX58" fmla="*/ 315118 w 1740762"/>
                <a:gd name="connsiteY58" fmla="*/ 1546021 h 1740760"/>
                <a:gd name="connsiteX59" fmla="*/ 194740 w 1740762"/>
                <a:gd name="connsiteY59" fmla="*/ 1425643 h 1740760"/>
                <a:gd name="connsiteX60" fmla="*/ 286894 w 1740762"/>
                <a:gd name="connsiteY60" fmla="*/ 1333489 h 1740760"/>
                <a:gd name="connsiteX61" fmla="*/ 273491 w 1740762"/>
                <a:gd name="connsiteY61" fmla="*/ 1317922 h 1740760"/>
                <a:gd name="connsiteX62" fmla="*/ 218783 w 1740762"/>
                <a:gd name="connsiteY62" fmla="*/ 1232414 h 1740760"/>
                <a:gd name="connsiteX63" fmla="*/ 98828 w 1740762"/>
                <a:gd name="connsiteY63" fmla="*/ 1282101 h 1740760"/>
                <a:gd name="connsiteX64" fmla="*/ 33680 w 1740762"/>
                <a:gd name="connsiteY64" fmla="*/ 1124819 h 1740760"/>
                <a:gd name="connsiteX65" fmla="*/ 152714 w 1740762"/>
                <a:gd name="connsiteY65" fmla="*/ 1075514 h 1740760"/>
                <a:gd name="connsiteX66" fmla="*/ 146043 w 1740762"/>
                <a:gd name="connsiteY66" fmla="*/ 1053048 h 1740760"/>
                <a:gd name="connsiteX67" fmla="*/ 129170 w 1740762"/>
                <a:gd name="connsiteY67" fmla="*/ 963438 h 1740760"/>
                <a:gd name="connsiteX68" fmla="*/ 128677 w 1740762"/>
                <a:gd name="connsiteY68" fmla="*/ 955500 h 1740760"/>
                <a:gd name="connsiteX69" fmla="*/ 0 w 1740762"/>
                <a:gd name="connsiteY69" fmla="*/ 955500 h 1740760"/>
                <a:gd name="connsiteX70" fmla="*/ 0 w 1740762"/>
                <a:gd name="connsiteY70" fmla="*/ 785260 h 1740760"/>
                <a:gd name="connsiteX71" fmla="*/ 128814 w 1740762"/>
                <a:gd name="connsiteY71" fmla="*/ 785260 h 1740760"/>
                <a:gd name="connsiteX72" fmla="*/ 134981 w 1740762"/>
                <a:gd name="connsiteY72" fmla="*/ 739025 h 1740760"/>
                <a:gd name="connsiteX73" fmla="*/ 147040 w 1740762"/>
                <a:gd name="connsiteY73" fmla="*/ 683819 h 1740760"/>
                <a:gd name="connsiteX74" fmla="*/ 152622 w 1740762"/>
                <a:gd name="connsiteY74" fmla="*/ 665208 h 1740760"/>
                <a:gd name="connsiteX75" fmla="*/ 33680 w 1740762"/>
                <a:gd name="connsiteY75" fmla="*/ 615940 h 1740760"/>
                <a:gd name="connsiteX76" fmla="*/ 98828 w 1740762"/>
                <a:gd name="connsiteY76" fmla="*/ 458659 h 1740760"/>
                <a:gd name="connsiteX77" fmla="*/ 219054 w 1740762"/>
                <a:gd name="connsiteY77" fmla="*/ 508459 h 1740760"/>
                <a:gd name="connsiteX78" fmla="*/ 264199 w 1740762"/>
                <a:gd name="connsiteY78" fmla="*/ 435381 h 1740760"/>
                <a:gd name="connsiteX79" fmla="*/ 286732 w 1740762"/>
                <a:gd name="connsiteY79" fmla="*/ 407109 h 1740760"/>
                <a:gd name="connsiteX80" fmla="*/ 194740 w 1740762"/>
                <a:gd name="connsiteY80" fmla="*/ 315117 h 1740760"/>
                <a:gd name="connsiteX81" fmla="*/ 315118 w 1740762"/>
                <a:gd name="connsiteY81" fmla="*/ 194739 h 1740760"/>
                <a:gd name="connsiteX82" fmla="*/ 407197 w 1740762"/>
                <a:gd name="connsiteY82" fmla="*/ 286817 h 1740760"/>
                <a:gd name="connsiteX83" fmla="*/ 460791 w 1740762"/>
                <a:gd name="connsiteY83" fmla="*/ 248268 h 1740760"/>
                <a:gd name="connsiteX84" fmla="*/ 508858 w 1740762"/>
                <a:gd name="connsiteY84" fmla="*/ 220014 h 1740760"/>
                <a:gd name="connsiteX85" fmla="*/ 458661 w 1740762"/>
                <a:gd name="connsiteY85" fmla="*/ 98828 h 1740760"/>
                <a:gd name="connsiteX86" fmla="*/ 615942 w 1740762"/>
                <a:gd name="connsiteY86" fmla="*/ 33679 h 1740760"/>
                <a:gd name="connsiteX87" fmla="*/ 666597 w 1740762"/>
                <a:gd name="connsiteY87" fmla="*/ 155970 h 1740760"/>
                <a:gd name="connsiteX88" fmla="*/ 715891 w 1740762"/>
                <a:gd name="connsiteY88" fmla="*/ 143408 h 1740760"/>
                <a:gd name="connsiteX89" fmla="*/ 785261 w 1740762"/>
                <a:gd name="connsiteY89" fmla="*/ 132820 h 1740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1740762" h="1740760">
                  <a:moveTo>
                    <a:pt x="870381" y="422211"/>
                  </a:moveTo>
                  <a:cubicBezTo>
                    <a:pt x="622864" y="422211"/>
                    <a:pt x="422212" y="622863"/>
                    <a:pt x="422212" y="870380"/>
                  </a:cubicBezTo>
                  <a:cubicBezTo>
                    <a:pt x="422212" y="1117897"/>
                    <a:pt x="622864" y="1318549"/>
                    <a:pt x="870381" y="1318549"/>
                  </a:cubicBezTo>
                  <a:cubicBezTo>
                    <a:pt x="1117898" y="1318549"/>
                    <a:pt x="1318550" y="1117897"/>
                    <a:pt x="1318550" y="870380"/>
                  </a:cubicBezTo>
                  <a:cubicBezTo>
                    <a:pt x="1318550" y="622863"/>
                    <a:pt x="1117898" y="422211"/>
                    <a:pt x="870381" y="422211"/>
                  </a:cubicBezTo>
                  <a:close/>
                  <a:moveTo>
                    <a:pt x="785261" y="0"/>
                  </a:moveTo>
                  <a:lnTo>
                    <a:pt x="955501" y="0"/>
                  </a:lnTo>
                  <a:lnTo>
                    <a:pt x="955501" y="134329"/>
                  </a:lnTo>
                  <a:lnTo>
                    <a:pt x="1014988" y="143408"/>
                  </a:lnTo>
                  <a:lnTo>
                    <a:pt x="1073317" y="158020"/>
                  </a:lnTo>
                  <a:lnTo>
                    <a:pt x="1124821" y="33680"/>
                  </a:lnTo>
                  <a:lnTo>
                    <a:pt x="1282102" y="98828"/>
                  </a:lnTo>
                  <a:lnTo>
                    <a:pt x="1229998" y="224619"/>
                  </a:lnTo>
                  <a:lnTo>
                    <a:pt x="1250218" y="235760"/>
                  </a:lnTo>
                  <a:cubicBezTo>
                    <a:pt x="1276992" y="252029"/>
                    <a:pt x="1302655" y="269943"/>
                    <a:pt x="1327066" y="289364"/>
                  </a:cubicBezTo>
                  <a:lnTo>
                    <a:pt x="1329143" y="291241"/>
                  </a:lnTo>
                  <a:lnTo>
                    <a:pt x="1425645" y="194739"/>
                  </a:lnTo>
                  <a:lnTo>
                    <a:pt x="1546022" y="315117"/>
                  </a:lnTo>
                  <a:lnTo>
                    <a:pt x="1448558" y="412582"/>
                  </a:lnTo>
                  <a:lnTo>
                    <a:pt x="1457388" y="422838"/>
                  </a:lnTo>
                  <a:lnTo>
                    <a:pt x="1514167" y="511583"/>
                  </a:lnTo>
                  <a:lnTo>
                    <a:pt x="1641935" y="458659"/>
                  </a:lnTo>
                  <a:lnTo>
                    <a:pt x="1707082" y="615941"/>
                  </a:lnTo>
                  <a:lnTo>
                    <a:pt x="1579247" y="668892"/>
                  </a:lnTo>
                  <a:lnTo>
                    <a:pt x="1584835" y="687711"/>
                  </a:lnTo>
                  <a:cubicBezTo>
                    <a:pt x="1592232" y="716929"/>
                    <a:pt x="1597895" y="746838"/>
                    <a:pt x="1601709" y="777321"/>
                  </a:cubicBezTo>
                  <a:lnTo>
                    <a:pt x="1602202" y="785260"/>
                  </a:lnTo>
                  <a:lnTo>
                    <a:pt x="1740762" y="785260"/>
                  </a:lnTo>
                  <a:lnTo>
                    <a:pt x="1740762" y="955500"/>
                  </a:lnTo>
                  <a:lnTo>
                    <a:pt x="1602244" y="955500"/>
                  </a:lnTo>
                  <a:lnTo>
                    <a:pt x="1592412" y="1019928"/>
                  </a:lnTo>
                  <a:lnTo>
                    <a:pt x="1579385" y="1071925"/>
                  </a:lnTo>
                  <a:lnTo>
                    <a:pt x="1707082" y="1124819"/>
                  </a:lnTo>
                  <a:lnTo>
                    <a:pt x="1641935" y="1282101"/>
                  </a:lnTo>
                  <a:lnTo>
                    <a:pt x="1514336" y="1229247"/>
                  </a:lnTo>
                  <a:lnTo>
                    <a:pt x="1500059" y="1255158"/>
                  </a:lnTo>
                  <a:lnTo>
                    <a:pt x="1448892" y="1328512"/>
                  </a:lnTo>
                  <a:lnTo>
                    <a:pt x="1546022" y="1425643"/>
                  </a:lnTo>
                  <a:lnTo>
                    <a:pt x="1425645" y="1546021"/>
                  </a:lnTo>
                  <a:lnTo>
                    <a:pt x="1328549" y="1448925"/>
                  </a:lnTo>
                  <a:lnTo>
                    <a:pt x="1312981" y="1462328"/>
                  </a:lnTo>
                  <a:lnTo>
                    <a:pt x="1229762" y="1515571"/>
                  </a:lnTo>
                  <a:lnTo>
                    <a:pt x="1282102" y="1641932"/>
                  </a:lnTo>
                  <a:lnTo>
                    <a:pt x="1124821" y="1707080"/>
                  </a:lnTo>
                  <a:lnTo>
                    <a:pt x="1073151" y="1582339"/>
                  </a:lnTo>
                  <a:lnTo>
                    <a:pt x="1048108" y="1589775"/>
                  </a:lnTo>
                  <a:cubicBezTo>
                    <a:pt x="1018890" y="1597172"/>
                    <a:pt x="988981" y="1602835"/>
                    <a:pt x="958498" y="1606649"/>
                  </a:cubicBezTo>
                  <a:lnTo>
                    <a:pt x="955501" y="1606835"/>
                  </a:lnTo>
                  <a:lnTo>
                    <a:pt x="955501" y="1740760"/>
                  </a:lnTo>
                  <a:lnTo>
                    <a:pt x="785261" y="1740760"/>
                  </a:lnTo>
                  <a:lnTo>
                    <a:pt x="785261" y="1607939"/>
                  </a:lnTo>
                  <a:lnTo>
                    <a:pt x="715891" y="1597352"/>
                  </a:lnTo>
                  <a:lnTo>
                    <a:pt x="666516" y="1584982"/>
                  </a:lnTo>
                  <a:lnTo>
                    <a:pt x="615942" y="1707080"/>
                  </a:lnTo>
                  <a:lnTo>
                    <a:pt x="458661" y="1641932"/>
                  </a:lnTo>
                  <a:lnTo>
                    <a:pt x="508928" y="1520575"/>
                  </a:lnTo>
                  <a:lnTo>
                    <a:pt x="480660" y="1504999"/>
                  </a:lnTo>
                  <a:lnTo>
                    <a:pt x="407307" y="1453832"/>
                  </a:lnTo>
                  <a:lnTo>
                    <a:pt x="315118" y="1546021"/>
                  </a:lnTo>
                  <a:lnTo>
                    <a:pt x="194740" y="1425643"/>
                  </a:lnTo>
                  <a:lnTo>
                    <a:pt x="286894" y="1333489"/>
                  </a:lnTo>
                  <a:lnTo>
                    <a:pt x="273491" y="1317922"/>
                  </a:lnTo>
                  <a:lnTo>
                    <a:pt x="218783" y="1232414"/>
                  </a:lnTo>
                  <a:lnTo>
                    <a:pt x="98828" y="1282101"/>
                  </a:lnTo>
                  <a:lnTo>
                    <a:pt x="33680" y="1124819"/>
                  </a:lnTo>
                  <a:lnTo>
                    <a:pt x="152714" y="1075514"/>
                  </a:lnTo>
                  <a:lnTo>
                    <a:pt x="146043" y="1053048"/>
                  </a:lnTo>
                  <a:cubicBezTo>
                    <a:pt x="138647" y="1023830"/>
                    <a:pt x="132984" y="993922"/>
                    <a:pt x="129170" y="963438"/>
                  </a:cubicBezTo>
                  <a:lnTo>
                    <a:pt x="128677" y="955500"/>
                  </a:lnTo>
                  <a:lnTo>
                    <a:pt x="0" y="955500"/>
                  </a:lnTo>
                  <a:lnTo>
                    <a:pt x="0" y="785260"/>
                  </a:lnTo>
                  <a:lnTo>
                    <a:pt x="128814" y="785260"/>
                  </a:lnTo>
                  <a:lnTo>
                    <a:pt x="134981" y="739025"/>
                  </a:lnTo>
                  <a:cubicBezTo>
                    <a:pt x="138313" y="720372"/>
                    <a:pt x="142341" y="701961"/>
                    <a:pt x="147040" y="683819"/>
                  </a:cubicBezTo>
                  <a:lnTo>
                    <a:pt x="152622" y="665208"/>
                  </a:lnTo>
                  <a:lnTo>
                    <a:pt x="33680" y="615940"/>
                  </a:lnTo>
                  <a:lnTo>
                    <a:pt x="98828" y="458659"/>
                  </a:lnTo>
                  <a:lnTo>
                    <a:pt x="219054" y="508459"/>
                  </a:lnTo>
                  <a:lnTo>
                    <a:pt x="264199" y="435381"/>
                  </a:lnTo>
                  <a:lnTo>
                    <a:pt x="286732" y="407109"/>
                  </a:lnTo>
                  <a:lnTo>
                    <a:pt x="194740" y="315117"/>
                  </a:lnTo>
                  <a:lnTo>
                    <a:pt x="315118" y="194739"/>
                  </a:lnTo>
                  <a:lnTo>
                    <a:pt x="407197" y="286817"/>
                  </a:lnTo>
                  <a:lnTo>
                    <a:pt x="460791" y="248268"/>
                  </a:lnTo>
                  <a:lnTo>
                    <a:pt x="508858" y="220014"/>
                  </a:lnTo>
                  <a:lnTo>
                    <a:pt x="458661" y="98828"/>
                  </a:lnTo>
                  <a:lnTo>
                    <a:pt x="615942" y="33679"/>
                  </a:lnTo>
                  <a:lnTo>
                    <a:pt x="666597" y="155970"/>
                  </a:lnTo>
                  <a:lnTo>
                    <a:pt x="715891" y="143408"/>
                  </a:lnTo>
                  <a:lnTo>
                    <a:pt x="785261" y="13282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 sz="1351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7271D500-24A5-445E-A675-1CB4887BA2FC}"/>
              </a:ext>
            </a:extLst>
          </p:cNvPr>
          <p:cNvGrpSpPr/>
          <p:nvPr/>
        </p:nvGrpSpPr>
        <p:grpSpPr>
          <a:xfrm>
            <a:off x="4616715" y="1401076"/>
            <a:ext cx="2604783" cy="4248199"/>
            <a:chOff x="2628898" y="2"/>
            <a:chExt cx="3924299" cy="6265044"/>
          </a:xfrm>
        </p:grpSpPr>
        <p:sp>
          <p:nvSpPr>
            <p:cNvPr id="11" name="圆角矩形 23">
              <a:extLst>
                <a:ext uri="{FF2B5EF4-FFF2-40B4-BE49-F238E27FC236}">
                  <a16:creationId xmlns:a16="http://schemas.microsoft.com/office/drawing/2014/main" id="{910D915B-3FD8-401E-99FF-74D83031BD00}"/>
                </a:ext>
              </a:extLst>
            </p:cNvPr>
            <p:cNvSpPr/>
            <p:nvPr/>
          </p:nvSpPr>
          <p:spPr>
            <a:xfrm>
              <a:off x="4210044" y="6028686"/>
              <a:ext cx="762006" cy="217706"/>
            </a:xfrm>
            <a:prstGeom prst="roundRect">
              <a:avLst/>
            </a:prstGeom>
            <a:gradFill>
              <a:gsLst>
                <a:gs pos="53000">
                  <a:schemeClr val="bg1">
                    <a:lumMod val="75000"/>
                  </a:schemeClr>
                </a:gs>
                <a:gs pos="100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 sz="1351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2" name="任意多边形 24">
              <a:extLst>
                <a:ext uri="{FF2B5EF4-FFF2-40B4-BE49-F238E27FC236}">
                  <a16:creationId xmlns:a16="http://schemas.microsoft.com/office/drawing/2014/main" id="{60318E88-F55B-4B81-A734-B722ED6510AA}"/>
                </a:ext>
              </a:extLst>
            </p:cNvPr>
            <p:cNvSpPr/>
            <p:nvPr/>
          </p:nvSpPr>
          <p:spPr>
            <a:xfrm rot="18900000">
              <a:off x="3939601" y="4936007"/>
              <a:ext cx="1302892" cy="1329039"/>
            </a:xfrm>
            <a:custGeom>
              <a:avLst/>
              <a:gdLst>
                <a:gd name="connsiteX0" fmla="*/ 221518 w 1329080"/>
                <a:gd name="connsiteY0" fmla="*/ 0 h 1329080"/>
                <a:gd name="connsiteX1" fmla="*/ 1329080 w 1329080"/>
                <a:gd name="connsiteY1" fmla="*/ 1107563 h 1329080"/>
                <a:gd name="connsiteX2" fmla="*/ 1107563 w 1329080"/>
                <a:gd name="connsiteY2" fmla="*/ 1329080 h 1329080"/>
                <a:gd name="connsiteX3" fmla="*/ 543947 w 1329080"/>
                <a:gd name="connsiteY3" fmla="*/ 1329080 h 1329080"/>
                <a:gd name="connsiteX4" fmla="*/ 0 w 1329080"/>
                <a:gd name="connsiteY4" fmla="*/ 785133 h 1329080"/>
                <a:gd name="connsiteX5" fmla="*/ 0 w 1329080"/>
                <a:gd name="connsiteY5" fmla="*/ 221518 h 1329080"/>
                <a:gd name="connsiteX6" fmla="*/ 221518 w 1329080"/>
                <a:gd name="connsiteY6" fmla="*/ 0 h 1329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29080" h="1329080">
                  <a:moveTo>
                    <a:pt x="221518" y="0"/>
                  </a:moveTo>
                  <a:lnTo>
                    <a:pt x="1329080" y="1107563"/>
                  </a:lnTo>
                  <a:cubicBezTo>
                    <a:pt x="1329080" y="1229903"/>
                    <a:pt x="1229903" y="1329080"/>
                    <a:pt x="1107563" y="1329080"/>
                  </a:cubicBezTo>
                  <a:lnTo>
                    <a:pt x="543947" y="1329080"/>
                  </a:lnTo>
                  <a:lnTo>
                    <a:pt x="0" y="785133"/>
                  </a:lnTo>
                  <a:lnTo>
                    <a:pt x="0" y="221518"/>
                  </a:lnTo>
                  <a:cubicBezTo>
                    <a:pt x="0" y="99177"/>
                    <a:pt x="99177" y="0"/>
                    <a:pt x="221518" y="0"/>
                  </a:cubicBezTo>
                  <a:close/>
                </a:path>
              </a:pathLst>
            </a:custGeom>
            <a:gradFill>
              <a:gsLst>
                <a:gs pos="48000">
                  <a:schemeClr val="bg1">
                    <a:lumMod val="65000"/>
                  </a:schemeClr>
                </a:gs>
                <a:gs pos="100000">
                  <a:schemeClr val="bg1">
                    <a:lumMod val="75000"/>
                    <a:alpha val="82000"/>
                  </a:schemeClr>
                </a:gs>
                <a:gs pos="3000">
                  <a:schemeClr val="bg1">
                    <a:lumMod val="5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 sz="1351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3" name="任意多边形 25">
              <a:extLst>
                <a:ext uri="{FF2B5EF4-FFF2-40B4-BE49-F238E27FC236}">
                  <a16:creationId xmlns:a16="http://schemas.microsoft.com/office/drawing/2014/main" id="{3008ACAB-E745-4484-980A-5D62DDBAB8D4}"/>
                </a:ext>
              </a:extLst>
            </p:cNvPr>
            <p:cNvSpPr/>
            <p:nvPr/>
          </p:nvSpPr>
          <p:spPr>
            <a:xfrm>
              <a:off x="3748085" y="4667104"/>
              <a:ext cx="1685925" cy="933423"/>
            </a:xfrm>
            <a:custGeom>
              <a:avLst/>
              <a:gdLst>
                <a:gd name="connsiteX0" fmla="*/ 0 w 1685925"/>
                <a:gd name="connsiteY0" fmla="*/ 0 h 933452"/>
                <a:gd name="connsiteX1" fmla="*/ 1685925 w 1685925"/>
                <a:gd name="connsiteY1" fmla="*/ 0 h 933452"/>
                <a:gd name="connsiteX2" fmla="*/ 1685925 w 1685925"/>
                <a:gd name="connsiteY2" fmla="*/ 933452 h 933452"/>
                <a:gd name="connsiteX3" fmla="*/ 0 w 1685925"/>
                <a:gd name="connsiteY3" fmla="*/ 933452 h 933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85925" h="933452">
                  <a:moveTo>
                    <a:pt x="0" y="0"/>
                  </a:moveTo>
                  <a:lnTo>
                    <a:pt x="1685925" y="0"/>
                  </a:lnTo>
                  <a:lnTo>
                    <a:pt x="1685925" y="933452"/>
                  </a:lnTo>
                  <a:lnTo>
                    <a:pt x="0" y="933452"/>
                  </a:lnTo>
                  <a:close/>
                </a:path>
              </a:pathLst>
            </a:custGeom>
            <a:gradFill>
              <a:gsLst>
                <a:gs pos="88000">
                  <a:schemeClr val="bg1">
                    <a:lumMod val="75000"/>
                  </a:schemeClr>
                </a:gs>
                <a:gs pos="51000">
                  <a:schemeClr val="bg1">
                    <a:lumMod val="65000"/>
                  </a:schemeClr>
                </a:gs>
                <a:gs pos="64000">
                  <a:schemeClr val="bg1">
                    <a:lumMod val="85000"/>
                  </a:schemeClr>
                </a:gs>
                <a:gs pos="76000">
                  <a:schemeClr val="bg1"/>
                </a:gs>
                <a:gs pos="37000">
                  <a:schemeClr val="bg1">
                    <a:lumMod val="85000"/>
                  </a:schemeClr>
                </a:gs>
                <a:gs pos="22000">
                  <a:schemeClr val="bg1"/>
                </a:gs>
                <a:gs pos="100000">
                  <a:schemeClr val="bg1">
                    <a:lumMod val="65000"/>
                  </a:schemeClr>
                </a:gs>
                <a:gs pos="3000">
                  <a:schemeClr val="bg1">
                    <a:lumMod val="6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 sz="1351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4" name="圆角矩形 26">
              <a:extLst>
                <a:ext uri="{FF2B5EF4-FFF2-40B4-BE49-F238E27FC236}">
                  <a16:creationId xmlns:a16="http://schemas.microsoft.com/office/drawing/2014/main" id="{15F84654-EBB6-441D-8EFD-696D12691F2E}"/>
                </a:ext>
              </a:extLst>
            </p:cNvPr>
            <p:cNvSpPr/>
            <p:nvPr/>
          </p:nvSpPr>
          <p:spPr>
            <a:xfrm rot="21300000">
              <a:off x="3745775" y="5473679"/>
              <a:ext cx="1674822" cy="82844"/>
            </a:xfrm>
            <a:prstGeom prst="roundRect">
              <a:avLst>
                <a:gd name="adj" fmla="val 13637"/>
              </a:avLst>
            </a:prstGeom>
            <a:gradFill>
              <a:gsLst>
                <a:gs pos="78000">
                  <a:schemeClr val="bg1"/>
                </a:gs>
                <a:gs pos="53000">
                  <a:schemeClr val="tx1">
                    <a:lumMod val="50000"/>
                    <a:lumOff val="50000"/>
                  </a:schemeClr>
                </a:gs>
                <a:gs pos="100000">
                  <a:schemeClr val="bg1">
                    <a:lumMod val="50000"/>
                  </a:schemeClr>
                </a:gs>
                <a:gs pos="23000">
                  <a:schemeClr val="bg1"/>
                </a:gs>
                <a:gs pos="0">
                  <a:schemeClr val="bg1">
                    <a:lumMod val="5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 sz="1351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5" name="圆角矩形 27">
              <a:extLst>
                <a:ext uri="{FF2B5EF4-FFF2-40B4-BE49-F238E27FC236}">
                  <a16:creationId xmlns:a16="http://schemas.microsoft.com/office/drawing/2014/main" id="{AFEF5D2A-F45D-487F-8F1D-8E38C7F6030F}"/>
                </a:ext>
              </a:extLst>
            </p:cNvPr>
            <p:cNvSpPr/>
            <p:nvPr/>
          </p:nvSpPr>
          <p:spPr>
            <a:xfrm rot="21300000">
              <a:off x="3745775" y="5002857"/>
              <a:ext cx="1674822" cy="78827"/>
            </a:xfrm>
            <a:prstGeom prst="roundRect">
              <a:avLst>
                <a:gd name="adj" fmla="val 18590"/>
              </a:avLst>
            </a:prstGeom>
            <a:gradFill>
              <a:gsLst>
                <a:gs pos="78000">
                  <a:schemeClr val="bg1"/>
                </a:gs>
                <a:gs pos="53000">
                  <a:schemeClr val="tx1">
                    <a:lumMod val="50000"/>
                    <a:lumOff val="50000"/>
                  </a:schemeClr>
                </a:gs>
                <a:gs pos="100000">
                  <a:schemeClr val="bg1">
                    <a:lumMod val="50000"/>
                  </a:schemeClr>
                </a:gs>
                <a:gs pos="23000">
                  <a:schemeClr val="bg1"/>
                </a:gs>
                <a:gs pos="0">
                  <a:schemeClr val="bg1">
                    <a:lumMod val="5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 sz="1351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6" name="圆角矩形 28">
              <a:extLst>
                <a:ext uri="{FF2B5EF4-FFF2-40B4-BE49-F238E27FC236}">
                  <a16:creationId xmlns:a16="http://schemas.microsoft.com/office/drawing/2014/main" id="{FC271B77-1E16-4A9E-90C8-81141FBD3E1E}"/>
                </a:ext>
              </a:extLst>
            </p:cNvPr>
            <p:cNvSpPr/>
            <p:nvPr/>
          </p:nvSpPr>
          <p:spPr>
            <a:xfrm rot="21300000">
              <a:off x="3745775" y="5169529"/>
              <a:ext cx="1674822" cy="78827"/>
            </a:xfrm>
            <a:prstGeom prst="roundRect">
              <a:avLst>
                <a:gd name="adj" fmla="val 1062"/>
              </a:avLst>
            </a:prstGeom>
            <a:gradFill>
              <a:gsLst>
                <a:gs pos="78000">
                  <a:schemeClr val="bg1"/>
                </a:gs>
                <a:gs pos="53000">
                  <a:schemeClr val="tx1">
                    <a:lumMod val="50000"/>
                    <a:lumOff val="50000"/>
                  </a:schemeClr>
                </a:gs>
                <a:gs pos="100000">
                  <a:schemeClr val="bg1">
                    <a:lumMod val="50000"/>
                  </a:schemeClr>
                </a:gs>
                <a:gs pos="23000">
                  <a:schemeClr val="bg1"/>
                </a:gs>
                <a:gs pos="0">
                  <a:schemeClr val="bg1">
                    <a:lumMod val="5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 sz="1351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7" name="圆角矩形 29">
              <a:extLst>
                <a:ext uri="{FF2B5EF4-FFF2-40B4-BE49-F238E27FC236}">
                  <a16:creationId xmlns:a16="http://schemas.microsoft.com/office/drawing/2014/main" id="{50FE9FA3-20E8-4B85-9282-88ABDA9D742F}"/>
                </a:ext>
              </a:extLst>
            </p:cNvPr>
            <p:cNvSpPr/>
            <p:nvPr/>
          </p:nvSpPr>
          <p:spPr>
            <a:xfrm rot="21300000">
              <a:off x="3745775" y="5338342"/>
              <a:ext cx="1674822" cy="78827"/>
            </a:xfrm>
            <a:prstGeom prst="roundRect">
              <a:avLst>
                <a:gd name="adj" fmla="val 14265"/>
              </a:avLst>
            </a:prstGeom>
            <a:gradFill>
              <a:gsLst>
                <a:gs pos="78000">
                  <a:schemeClr val="bg1"/>
                </a:gs>
                <a:gs pos="53000">
                  <a:schemeClr val="tx1">
                    <a:lumMod val="50000"/>
                    <a:lumOff val="50000"/>
                  </a:schemeClr>
                </a:gs>
                <a:gs pos="100000">
                  <a:schemeClr val="bg1">
                    <a:lumMod val="50000"/>
                  </a:schemeClr>
                </a:gs>
                <a:gs pos="23000">
                  <a:schemeClr val="bg1"/>
                </a:gs>
                <a:gs pos="0">
                  <a:schemeClr val="bg1">
                    <a:lumMod val="5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 sz="1351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8" name="任意多边形 30">
              <a:extLst>
                <a:ext uri="{FF2B5EF4-FFF2-40B4-BE49-F238E27FC236}">
                  <a16:creationId xmlns:a16="http://schemas.microsoft.com/office/drawing/2014/main" id="{ADE5A21A-6431-4086-9120-9872815EE12F}"/>
                </a:ext>
              </a:extLst>
            </p:cNvPr>
            <p:cNvSpPr/>
            <p:nvPr/>
          </p:nvSpPr>
          <p:spPr>
            <a:xfrm>
              <a:off x="2628898" y="2"/>
              <a:ext cx="3924299" cy="4667102"/>
            </a:xfrm>
            <a:custGeom>
              <a:avLst/>
              <a:gdLst>
                <a:gd name="connsiteX0" fmla="*/ 1962150 w 3924300"/>
                <a:gd name="connsiteY0" fmla="*/ 0 h 4667248"/>
                <a:gd name="connsiteX1" fmla="*/ 3924300 w 3924300"/>
                <a:gd name="connsiteY1" fmla="*/ 1962150 h 4667248"/>
                <a:gd name="connsiteX2" fmla="*/ 3770105 w 3924300"/>
                <a:gd name="connsiteY2" fmla="*/ 2725908 h 4667248"/>
                <a:gd name="connsiteX3" fmla="*/ 3769902 w 3924300"/>
                <a:gd name="connsiteY3" fmla="*/ 2726328 h 4667248"/>
                <a:gd name="connsiteX4" fmla="*/ 3802289 w 3924300"/>
                <a:gd name="connsiteY4" fmla="*/ 2740482 h 4667248"/>
                <a:gd name="connsiteX5" fmla="*/ 3076575 w 3924300"/>
                <a:gd name="connsiteY5" fmla="*/ 4362442 h 4667248"/>
                <a:gd name="connsiteX6" fmla="*/ 2771769 w 3924300"/>
                <a:gd name="connsiteY6" fmla="*/ 4667248 h 4667248"/>
                <a:gd name="connsiteX7" fmla="*/ 1152531 w 3924300"/>
                <a:gd name="connsiteY7" fmla="*/ 4667248 h 4667248"/>
                <a:gd name="connsiteX8" fmla="*/ 847725 w 3924300"/>
                <a:gd name="connsiteY8" fmla="*/ 4362442 h 4667248"/>
                <a:gd name="connsiteX9" fmla="*/ 165554 w 3924300"/>
                <a:gd name="connsiteY9" fmla="*/ 2765883 h 4667248"/>
                <a:gd name="connsiteX10" fmla="*/ 172070 w 3924300"/>
                <a:gd name="connsiteY10" fmla="*/ 2763013 h 4667248"/>
                <a:gd name="connsiteX11" fmla="*/ 154196 w 3924300"/>
                <a:gd name="connsiteY11" fmla="*/ 2725908 h 4667248"/>
                <a:gd name="connsiteX12" fmla="*/ 0 w 3924300"/>
                <a:gd name="connsiteY12" fmla="*/ 1962150 h 4667248"/>
                <a:gd name="connsiteX13" fmla="*/ 1962150 w 3924300"/>
                <a:gd name="connsiteY13" fmla="*/ 0 h 4667248"/>
                <a:gd name="connsiteX0" fmla="*/ 1962150 w 3924300"/>
                <a:gd name="connsiteY0" fmla="*/ 0 h 4667248"/>
                <a:gd name="connsiteX1" fmla="*/ 3924300 w 3924300"/>
                <a:gd name="connsiteY1" fmla="*/ 1962150 h 4667248"/>
                <a:gd name="connsiteX2" fmla="*/ 3770105 w 3924300"/>
                <a:gd name="connsiteY2" fmla="*/ 2725908 h 4667248"/>
                <a:gd name="connsiteX3" fmla="*/ 3802289 w 3924300"/>
                <a:gd name="connsiteY3" fmla="*/ 2740482 h 4667248"/>
                <a:gd name="connsiteX4" fmla="*/ 3076575 w 3924300"/>
                <a:gd name="connsiteY4" fmla="*/ 4362442 h 4667248"/>
                <a:gd name="connsiteX5" fmla="*/ 2771769 w 3924300"/>
                <a:gd name="connsiteY5" fmla="*/ 4667248 h 4667248"/>
                <a:gd name="connsiteX6" fmla="*/ 1152531 w 3924300"/>
                <a:gd name="connsiteY6" fmla="*/ 4667248 h 4667248"/>
                <a:gd name="connsiteX7" fmla="*/ 847725 w 3924300"/>
                <a:gd name="connsiteY7" fmla="*/ 4362442 h 4667248"/>
                <a:gd name="connsiteX8" fmla="*/ 165554 w 3924300"/>
                <a:gd name="connsiteY8" fmla="*/ 2765883 h 4667248"/>
                <a:gd name="connsiteX9" fmla="*/ 172070 w 3924300"/>
                <a:gd name="connsiteY9" fmla="*/ 2763013 h 4667248"/>
                <a:gd name="connsiteX10" fmla="*/ 154196 w 3924300"/>
                <a:gd name="connsiteY10" fmla="*/ 2725908 h 4667248"/>
                <a:gd name="connsiteX11" fmla="*/ 0 w 3924300"/>
                <a:gd name="connsiteY11" fmla="*/ 1962150 h 4667248"/>
                <a:gd name="connsiteX12" fmla="*/ 1962150 w 3924300"/>
                <a:gd name="connsiteY12" fmla="*/ 0 h 4667248"/>
                <a:gd name="connsiteX0" fmla="*/ 1962150 w 3924300"/>
                <a:gd name="connsiteY0" fmla="*/ 0 h 4667248"/>
                <a:gd name="connsiteX1" fmla="*/ 3924300 w 3924300"/>
                <a:gd name="connsiteY1" fmla="*/ 1962150 h 4667248"/>
                <a:gd name="connsiteX2" fmla="*/ 3770105 w 3924300"/>
                <a:gd name="connsiteY2" fmla="*/ 2725908 h 4667248"/>
                <a:gd name="connsiteX3" fmla="*/ 3076575 w 3924300"/>
                <a:gd name="connsiteY3" fmla="*/ 4362442 h 4667248"/>
                <a:gd name="connsiteX4" fmla="*/ 2771769 w 3924300"/>
                <a:gd name="connsiteY4" fmla="*/ 4667248 h 4667248"/>
                <a:gd name="connsiteX5" fmla="*/ 1152531 w 3924300"/>
                <a:gd name="connsiteY5" fmla="*/ 4667248 h 4667248"/>
                <a:gd name="connsiteX6" fmla="*/ 847725 w 3924300"/>
                <a:gd name="connsiteY6" fmla="*/ 4362442 h 4667248"/>
                <a:gd name="connsiteX7" fmla="*/ 165554 w 3924300"/>
                <a:gd name="connsiteY7" fmla="*/ 2765883 h 4667248"/>
                <a:gd name="connsiteX8" fmla="*/ 172070 w 3924300"/>
                <a:gd name="connsiteY8" fmla="*/ 2763013 h 4667248"/>
                <a:gd name="connsiteX9" fmla="*/ 154196 w 3924300"/>
                <a:gd name="connsiteY9" fmla="*/ 2725908 h 4667248"/>
                <a:gd name="connsiteX10" fmla="*/ 0 w 3924300"/>
                <a:gd name="connsiteY10" fmla="*/ 1962150 h 4667248"/>
                <a:gd name="connsiteX11" fmla="*/ 1962150 w 3924300"/>
                <a:gd name="connsiteY11" fmla="*/ 0 h 4667248"/>
                <a:gd name="connsiteX0" fmla="*/ 1962150 w 3924300"/>
                <a:gd name="connsiteY0" fmla="*/ 0 h 4667248"/>
                <a:gd name="connsiteX1" fmla="*/ 3924300 w 3924300"/>
                <a:gd name="connsiteY1" fmla="*/ 1962150 h 4667248"/>
                <a:gd name="connsiteX2" fmla="*/ 3770105 w 3924300"/>
                <a:gd name="connsiteY2" fmla="*/ 2725908 h 4667248"/>
                <a:gd name="connsiteX3" fmla="*/ 3076575 w 3924300"/>
                <a:gd name="connsiteY3" fmla="*/ 4362442 h 4667248"/>
                <a:gd name="connsiteX4" fmla="*/ 2771769 w 3924300"/>
                <a:gd name="connsiteY4" fmla="*/ 4667248 h 4667248"/>
                <a:gd name="connsiteX5" fmla="*/ 1152531 w 3924300"/>
                <a:gd name="connsiteY5" fmla="*/ 4667248 h 4667248"/>
                <a:gd name="connsiteX6" fmla="*/ 847725 w 3924300"/>
                <a:gd name="connsiteY6" fmla="*/ 4362442 h 4667248"/>
                <a:gd name="connsiteX7" fmla="*/ 165554 w 3924300"/>
                <a:gd name="connsiteY7" fmla="*/ 2765883 h 4667248"/>
                <a:gd name="connsiteX8" fmla="*/ 172070 w 3924300"/>
                <a:gd name="connsiteY8" fmla="*/ 2763013 h 4667248"/>
                <a:gd name="connsiteX9" fmla="*/ 154196 w 3924300"/>
                <a:gd name="connsiteY9" fmla="*/ 2725908 h 4667248"/>
                <a:gd name="connsiteX10" fmla="*/ 0 w 3924300"/>
                <a:gd name="connsiteY10" fmla="*/ 1962150 h 4667248"/>
                <a:gd name="connsiteX11" fmla="*/ 1962150 w 3924300"/>
                <a:gd name="connsiteY11" fmla="*/ 0 h 4667248"/>
                <a:gd name="connsiteX0" fmla="*/ 1962150 w 3924300"/>
                <a:gd name="connsiteY0" fmla="*/ 0 h 4667248"/>
                <a:gd name="connsiteX1" fmla="*/ 3924300 w 3924300"/>
                <a:gd name="connsiteY1" fmla="*/ 1962150 h 4667248"/>
                <a:gd name="connsiteX2" fmla="*/ 3770105 w 3924300"/>
                <a:gd name="connsiteY2" fmla="*/ 2725908 h 4667248"/>
                <a:gd name="connsiteX3" fmla="*/ 3076575 w 3924300"/>
                <a:gd name="connsiteY3" fmla="*/ 4362442 h 4667248"/>
                <a:gd name="connsiteX4" fmla="*/ 2771769 w 3924300"/>
                <a:gd name="connsiteY4" fmla="*/ 4667248 h 4667248"/>
                <a:gd name="connsiteX5" fmla="*/ 1152531 w 3924300"/>
                <a:gd name="connsiteY5" fmla="*/ 4667248 h 4667248"/>
                <a:gd name="connsiteX6" fmla="*/ 847725 w 3924300"/>
                <a:gd name="connsiteY6" fmla="*/ 4362442 h 4667248"/>
                <a:gd name="connsiteX7" fmla="*/ 165554 w 3924300"/>
                <a:gd name="connsiteY7" fmla="*/ 2765883 h 4667248"/>
                <a:gd name="connsiteX8" fmla="*/ 172070 w 3924300"/>
                <a:gd name="connsiteY8" fmla="*/ 2763013 h 4667248"/>
                <a:gd name="connsiteX9" fmla="*/ 154196 w 3924300"/>
                <a:gd name="connsiteY9" fmla="*/ 2725908 h 4667248"/>
                <a:gd name="connsiteX10" fmla="*/ 0 w 3924300"/>
                <a:gd name="connsiteY10" fmla="*/ 1962150 h 4667248"/>
                <a:gd name="connsiteX11" fmla="*/ 1962150 w 3924300"/>
                <a:gd name="connsiteY11" fmla="*/ 0 h 4667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24300" h="4667248">
                  <a:moveTo>
                    <a:pt x="1962150" y="0"/>
                  </a:moveTo>
                  <a:cubicBezTo>
                    <a:pt x="3045816" y="0"/>
                    <a:pt x="3924300" y="878484"/>
                    <a:pt x="3924300" y="1962150"/>
                  </a:cubicBezTo>
                  <a:cubicBezTo>
                    <a:pt x="3924300" y="2233067"/>
                    <a:pt x="3869395" y="2491159"/>
                    <a:pt x="3770105" y="2725908"/>
                  </a:cubicBezTo>
                  <a:cubicBezTo>
                    <a:pt x="3628818" y="3125957"/>
                    <a:pt x="3071514" y="3695985"/>
                    <a:pt x="3076575" y="4362442"/>
                  </a:cubicBezTo>
                  <a:cubicBezTo>
                    <a:pt x="3076575" y="4530782"/>
                    <a:pt x="2940109" y="4667248"/>
                    <a:pt x="2771769" y="4667248"/>
                  </a:cubicBezTo>
                  <a:lnTo>
                    <a:pt x="1152531" y="4667248"/>
                  </a:lnTo>
                  <a:cubicBezTo>
                    <a:pt x="984191" y="4667248"/>
                    <a:pt x="847725" y="4530782"/>
                    <a:pt x="847725" y="4362442"/>
                  </a:cubicBezTo>
                  <a:cubicBezTo>
                    <a:pt x="870101" y="3728807"/>
                    <a:pt x="388106" y="3288393"/>
                    <a:pt x="165554" y="2765883"/>
                  </a:cubicBezTo>
                  <a:lnTo>
                    <a:pt x="172070" y="2763013"/>
                  </a:lnTo>
                  <a:lnTo>
                    <a:pt x="154196" y="2725908"/>
                  </a:lnTo>
                  <a:cubicBezTo>
                    <a:pt x="54905" y="2491159"/>
                    <a:pt x="0" y="2233067"/>
                    <a:pt x="0" y="1962150"/>
                  </a:cubicBezTo>
                  <a:cubicBezTo>
                    <a:pt x="0" y="878484"/>
                    <a:pt x="878484" y="0"/>
                    <a:pt x="1962150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01600" dist="762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 sz="1351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9" name="圆角矩形 31">
              <a:extLst>
                <a:ext uri="{FF2B5EF4-FFF2-40B4-BE49-F238E27FC236}">
                  <a16:creationId xmlns:a16="http://schemas.microsoft.com/office/drawing/2014/main" id="{6D70D24E-9F5C-4FE3-B14E-0894AAA1A94D}"/>
                </a:ext>
              </a:extLst>
            </p:cNvPr>
            <p:cNvSpPr/>
            <p:nvPr/>
          </p:nvSpPr>
          <p:spPr>
            <a:xfrm>
              <a:off x="3710111" y="4705672"/>
              <a:ext cx="1788888" cy="32661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chemeClr val="bg1">
                    <a:lumMod val="50000"/>
                  </a:schemeClr>
                </a:gs>
                <a:gs pos="51500">
                  <a:schemeClr val="bg1">
                    <a:lumMod val="85000"/>
                  </a:schemeClr>
                </a:gs>
                <a:gs pos="3000">
                  <a:schemeClr val="bg1">
                    <a:lumMod val="5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 sz="1351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0" name="圆角矩形 32">
              <a:extLst>
                <a:ext uri="{FF2B5EF4-FFF2-40B4-BE49-F238E27FC236}">
                  <a16:creationId xmlns:a16="http://schemas.microsoft.com/office/drawing/2014/main" id="{7DB7E554-75F0-4C75-B8B3-BE2E09EF7766}"/>
                </a:ext>
              </a:extLst>
            </p:cNvPr>
            <p:cNvSpPr/>
            <p:nvPr/>
          </p:nvSpPr>
          <p:spPr>
            <a:xfrm rot="21300000">
              <a:off x="3667321" y="4909824"/>
              <a:ext cx="1831730" cy="78827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chemeClr val="bg1">
                    <a:lumMod val="50000"/>
                  </a:schemeClr>
                </a:gs>
                <a:gs pos="50000">
                  <a:schemeClr val="bg1">
                    <a:lumMod val="7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 sz="1351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1" name="圆角矩形 33">
              <a:extLst>
                <a:ext uri="{FF2B5EF4-FFF2-40B4-BE49-F238E27FC236}">
                  <a16:creationId xmlns:a16="http://schemas.microsoft.com/office/drawing/2014/main" id="{41956000-A54D-42FB-9495-866FC6B736BE}"/>
                </a:ext>
              </a:extLst>
            </p:cNvPr>
            <p:cNvSpPr/>
            <p:nvPr/>
          </p:nvSpPr>
          <p:spPr>
            <a:xfrm rot="21300000">
              <a:off x="3667321" y="5069962"/>
              <a:ext cx="1831730" cy="78827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chemeClr val="bg1">
                    <a:lumMod val="50000"/>
                  </a:schemeClr>
                </a:gs>
                <a:gs pos="50000">
                  <a:schemeClr val="bg1">
                    <a:lumMod val="7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 sz="1351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2" name="圆角矩形 34">
              <a:extLst>
                <a:ext uri="{FF2B5EF4-FFF2-40B4-BE49-F238E27FC236}">
                  <a16:creationId xmlns:a16="http://schemas.microsoft.com/office/drawing/2014/main" id="{6AD829B1-A99E-4371-A2FB-2FACC4A5974D}"/>
                </a:ext>
              </a:extLst>
            </p:cNvPr>
            <p:cNvSpPr/>
            <p:nvPr/>
          </p:nvSpPr>
          <p:spPr>
            <a:xfrm rot="21300000">
              <a:off x="3667321" y="5236641"/>
              <a:ext cx="1831730" cy="78827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chemeClr val="bg1">
                    <a:lumMod val="50000"/>
                  </a:schemeClr>
                </a:gs>
                <a:gs pos="50000">
                  <a:schemeClr val="bg1">
                    <a:lumMod val="7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 sz="1351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3" name="圆角矩形 35">
              <a:extLst>
                <a:ext uri="{FF2B5EF4-FFF2-40B4-BE49-F238E27FC236}">
                  <a16:creationId xmlns:a16="http://schemas.microsoft.com/office/drawing/2014/main" id="{2A281421-C2AA-458E-8E38-21FD2C8CD0C0}"/>
                </a:ext>
              </a:extLst>
            </p:cNvPr>
            <p:cNvSpPr/>
            <p:nvPr/>
          </p:nvSpPr>
          <p:spPr>
            <a:xfrm rot="21300000">
              <a:off x="3667321" y="5405455"/>
              <a:ext cx="1831730" cy="78827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chemeClr val="bg1">
                    <a:lumMod val="50000"/>
                  </a:schemeClr>
                </a:gs>
                <a:gs pos="50000">
                  <a:schemeClr val="bg1">
                    <a:lumMod val="7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 sz="1351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4" name="圆角矩形 36">
              <a:extLst>
                <a:ext uri="{FF2B5EF4-FFF2-40B4-BE49-F238E27FC236}">
                  <a16:creationId xmlns:a16="http://schemas.microsoft.com/office/drawing/2014/main" id="{FFAB4B3A-FA32-4C2D-A92E-5A2DF15E7745}"/>
                </a:ext>
              </a:extLst>
            </p:cNvPr>
            <p:cNvSpPr/>
            <p:nvPr/>
          </p:nvSpPr>
          <p:spPr>
            <a:xfrm rot="21300000">
              <a:off x="3667321" y="5540799"/>
              <a:ext cx="1831730" cy="82844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chemeClr val="bg1">
                    <a:lumMod val="50000"/>
                  </a:schemeClr>
                </a:gs>
                <a:gs pos="50000">
                  <a:schemeClr val="bg1">
                    <a:lumMod val="7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 sz="1351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5" name="圆角矩形 37">
              <a:extLst>
                <a:ext uri="{FF2B5EF4-FFF2-40B4-BE49-F238E27FC236}">
                  <a16:creationId xmlns:a16="http://schemas.microsoft.com/office/drawing/2014/main" id="{8750922F-F261-4C5C-B0C5-AE31D22FE748}"/>
                </a:ext>
              </a:extLst>
            </p:cNvPr>
            <p:cNvSpPr/>
            <p:nvPr/>
          </p:nvSpPr>
          <p:spPr>
            <a:xfrm>
              <a:off x="4009765" y="5932949"/>
              <a:ext cx="1178587" cy="35135"/>
            </a:xfrm>
            <a:prstGeom prst="roundRect">
              <a:avLst>
                <a:gd name="adj" fmla="val 13637"/>
              </a:avLst>
            </a:prstGeom>
            <a:gradFill>
              <a:gsLst>
                <a:gs pos="78000">
                  <a:schemeClr val="bg1"/>
                </a:gs>
                <a:gs pos="53000">
                  <a:schemeClr val="tx1">
                    <a:lumMod val="50000"/>
                    <a:lumOff val="50000"/>
                  </a:schemeClr>
                </a:gs>
                <a:gs pos="100000">
                  <a:schemeClr val="bg1">
                    <a:lumMod val="50000"/>
                  </a:schemeClr>
                </a:gs>
                <a:gs pos="23000">
                  <a:schemeClr val="bg1"/>
                </a:gs>
                <a:gs pos="0">
                  <a:schemeClr val="bg1">
                    <a:lumMod val="5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 sz="1351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6" name="圆角矩形 38">
              <a:extLst>
                <a:ext uri="{FF2B5EF4-FFF2-40B4-BE49-F238E27FC236}">
                  <a16:creationId xmlns:a16="http://schemas.microsoft.com/office/drawing/2014/main" id="{FF3C28A0-2F41-41C6-A836-0A30C01768D1}"/>
                </a:ext>
              </a:extLst>
            </p:cNvPr>
            <p:cNvSpPr/>
            <p:nvPr/>
          </p:nvSpPr>
          <p:spPr>
            <a:xfrm>
              <a:off x="4201538" y="6135967"/>
              <a:ext cx="776005" cy="16226"/>
            </a:xfrm>
            <a:prstGeom prst="roundRect">
              <a:avLst>
                <a:gd name="adj" fmla="val 13637"/>
              </a:avLst>
            </a:prstGeom>
            <a:gradFill>
              <a:gsLst>
                <a:gs pos="78000">
                  <a:schemeClr val="bg1"/>
                </a:gs>
                <a:gs pos="53000">
                  <a:schemeClr val="tx1">
                    <a:lumMod val="50000"/>
                    <a:lumOff val="50000"/>
                  </a:schemeClr>
                </a:gs>
                <a:gs pos="100000">
                  <a:schemeClr val="bg1">
                    <a:lumMod val="50000"/>
                  </a:schemeClr>
                </a:gs>
                <a:gs pos="23000">
                  <a:schemeClr val="bg1"/>
                </a:gs>
                <a:gs pos="0">
                  <a:schemeClr val="bg1">
                    <a:lumMod val="5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 sz="1351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7" name="任意多边形 39">
            <a:extLst>
              <a:ext uri="{FF2B5EF4-FFF2-40B4-BE49-F238E27FC236}">
                <a16:creationId xmlns:a16="http://schemas.microsoft.com/office/drawing/2014/main" id="{207E18E7-6672-4C78-8B29-BDAF2F3CDA94}"/>
              </a:ext>
            </a:extLst>
          </p:cNvPr>
          <p:cNvSpPr/>
          <p:nvPr/>
        </p:nvSpPr>
        <p:spPr>
          <a:xfrm>
            <a:off x="5320153" y="3151081"/>
            <a:ext cx="842688" cy="860845"/>
          </a:xfrm>
          <a:custGeom>
            <a:avLst/>
            <a:gdLst>
              <a:gd name="connsiteX0" fmla="*/ 870381 w 1740762"/>
              <a:gd name="connsiteY0" fmla="*/ 422211 h 1740760"/>
              <a:gd name="connsiteX1" fmla="*/ 422212 w 1740762"/>
              <a:gd name="connsiteY1" fmla="*/ 870380 h 1740760"/>
              <a:gd name="connsiteX2" fmla="*/ 870381 w 1740762"/>
              <a:gd name="connsiteY2" fmla="*/ 1318549 h 1740760"/>
              <a:gd name="connsiteX3" fmla="*/ 1318550 w 1740762"/>
              <a:gd name="connsiteY3" fmla="*/ 870380 h 1740760"/>
              <a:gd name="connsiteX4" fmla="*/ 870381 w 1740762"/>
              <a:gd name="connsiteY4" fmla="*/ 422211 h 1740760"/>
              <a:gd name="connsiteX5" fmla="*/ 785261 w 1740762"/>
              <a:gd name="connsiteY5" fmla="*/ 0 h 1740760"/>
              <a:gd name="connsiteX6" fmla="*/ 955501 w 1740762"/>
              <a:gd name="connsiteY6" fmla="*/ 0 h 1740760"/>
              <a:gd name="connsiteX7" fmla="*/ 955501 w 1740762"/>
              <a:gd name="connsiteY7" fmla="*/ 134329 h 1740760"/>
              <a:gd name="connsiteX8" fmla="*/ 1014988 w 1740762"/>
              <a:gd name="connsiteY8" fmla="*/ 143408 h 1740760"/>
              <a:gd name="connsiteX9" fmla="*/ 1073317 w 1740762"/>
              <a:gd name="connsiteY9" fmla="*/ 158020 h 1740760"/>
              <a:gd name="connsiteX10" fmla="*/ 1124821 w 1740762"/>
              <a:gd name="connsiteY10" fmla="*/ 33680 h 1740760"/>
              <a:gd name="connsiteX11" fmla="*/ 1282102 w 1740762"/>
              <a:gd name="connsiteY11" fmla="*/ 98828 h 1740760"/>
              <a:gd name="connsiteX12" fmla="*/ 1229998 w 1740762"/>
              <a:gd name="connsiteY12" fmla="*/ 224619 h 1740760"/>
              <a:gd name="connsiteX13" fmla="*/ 1250218 w 1740762"/>
              <a:gd name="connsiteY13" fmla="*/ 235760 h 1740760"/>
              <a:gd name="connsiteX14" fmla="*/ 1327066 w 1740762"/>
              <a:gd name="connsiteY14" fmla="*/ 289364 h 1740760"/>
              <a:gd name="connsiteX15" fmla="*/ 1329143 w 1740762"/>
              <a:gd name="connsiteY15" fmla="*/ 291241 h 1740760"/>
              <a:gd name="connsiteX16" fmla="*/ 1425645 w 1740762"/>
              <a:gd name="connsiteY16" fmla="*/ 194739 h 1740760"/>
              <a:gd name="connsiteX17" fmla="*/ 1546022 w 1740762"/>
              <a:gd name="connsiteY17" fmla="*/ 315117 h 1740760"/>
              <a:gd name="connsiteX18" fmla="*/ 1448558 w 1740762"/>
              <a:gd name="connsiteY18" fmla="*/ 412582 h 1740760"/>
              <a:gd name="connsiteX19" fmla="*/ 1457388 w 1740762"/>
              <a:gd name="connsiteY19" fmla="*/ 422838 h 1740760"/>
              <a:gd name="connsiteX20" fmla="*/ 1514167 w 1740762"/>
              <a:gd name="connsiteY20" fmla="*/ 511583 h 1740760"/>
              <a:gd name="connsiteX21" fmla="*/ 1641935 w 1740762"/>
              <a:gd name="connsiteY21" fmla="*/ 458659 h 1740760"/>
              <a:gd name="connsiteX22" fmla="*/ 1707082 w 1740762"/>
              <a:gd name="connsiteY22" fmla="*/ 615941 h 1740760"/>
              <a:gd name="connsiteX23" fmla="*/ 1579247 w 1740762"/>
              <a:gd name="connsiteY23" fmla="*/ 668892 h 1740760"/>
              <a:gd name="connsiteX24" fmla="*/ 1584835 w 1740762"/>
              <a:gd name="connsiteY24" fmla="*/ 687711 h 1740760"/>
              <a:gd name="connsiteX25" fmla="*/ 1601709 w 1740762"/>
              <a:gd name="connsiteY25" fmla="*/ 777321 h 1740760"/>
              <a:gd name="connsiteX26" fmla="*/ 1602202 w 1740762"/>
              <a:gd name="connsiteY26" fmla="*/ 785260 h 1740760"/>
              <a:gd name="connsiteX27" fmla="*/ 1740762 w 1740762"/>
              <a:gd name="connsiteY27" fmla="*/ 785260 h 1740760"/>
              <a:gd name="connsiteX28" fmla="*/ 1740762 w 1740762"/>
              <a:gd name="connsiteY28" fmla="*/ 955500 h 1740760"/>
              <a:gd name="connsiteX29" fmla="*/ 1602244 w 1740762"/>
              <a:gd name="connsiteY29" fmla="*/ 955500 h 1740760"/>
              <a:gd name="connsiteX30" fmla="*/ 1592412 w 1740762"/>
              <a:gd name="connsiteY30" fmla="*/ 1019928 h 1740760"/>
              <a:gd name="connsiteX31" fmla="*/ 1579385 w 1740762"/>
              <a:gd name="connsiteY31" fmla="*/ 1071925 h 1740760"/>
              <a:gd name="connsiteX32" fmla="*/ 1707082 w 1740762"/>
              <a:gd name="connsiteY32" fmla="*/ 1124819 h 1740760"/>
              <a:gd name="connsiteX33" fmla="*/ 1641935 w 1740762"/>
              <a:gd name="connsiteY33" fmla="*/ 1282101 h 1740760"/>
              <a:gd name="connsiteX34" fmla="*/ 1514336 w 1740762"/>
              <a:gd name="connsiteY34" fmla="*/ 1229247 h 1740760"/>
              <a:gd name="connsiteX35" fmla="*/ 1500059 w 1740762"/>
              <a:gd name="connsiteY35" fmla="*/ 1255158 h 1740760"/>
              <a:gd name="connsiteX36" fmla="*/ 1448892 w 1740762"/>
              <a:gd name="connsiteY36" fmla="*/ 1328512 h 1740760"/>
              <a:gd name="connsiteX37" fmla="*/ 1546022 w 1740762"/>
              <a:gd name="connsiteY37" fmla="*/ 1425643 h 1740760"/>
              <a:gd name="connsiteX38" fmla="*/ 1425645 w 1740762"/>
              <a:gd name="connsiteY38" fmla="*/ 1546021 h 1740760"/>
              <a:gd name="connsiteX39" fmla="*/ 1328549 w 1740762"/>
              <a:gd name="connsiteY39" fmla="*/ 1448925 h 1740760"/>
              <a:gd name="connsiteX40" fmla="*/ 1312981 w 1740762"/>
              <a:gd name="connsiteY40" fmla="*/ 1462328 h 1740760"/>
              <a:gd name="connsiteX41" fmla="*/ 1229762 w 1740762"/>
              <a:gd name="connsiteY41" fmla="*/ 1515571 h 1740760"/>
              <a:gd name="connsiteX42" fmla="*/ 1282102 w 1740762"/>
              <a:gd name="connsiteY42" fmla="*/ 1641932 h 1740760"/>
              <a:gd name="connsiteX43" fmla="*/ 1124821 w 1740762"/>
              <a:gd name="connsiteY43" fmla="*/ 1707080 h 1740760"/>
              <a:gd name="connsiteX44" fmla="*/ 1073151 w 1740762"/>
              <a:gd name="connsiteY44" fmla="*/ 1582339 h 1740760"/>
              <a:gd name="connsiteX45" fmla="*/ 1048108 w 1740762"/>
              <a:gd name="connsiteY45" fmla="*/ 1589775 h 1740760"/>
              <a:gd name="connsiteX46" fmla="*/ 958498 w 1740762"/>
              <a:gd name="connsiteY46" fmla="*/ 1606649 h 1740760"/>
              <a:gd name="connsiteX47" fmla="*/ 955501 w 1740762"/>
              <a:gd name="connsiteY47" fmla="*/ 1606835 h 1740760"/>
              <a:gd name="connsiteX48" fmla="*/ 955501 w 1740762"/>
              <a:gd name="connsiteY48" fmla="*/ 1740760 h 1740760"/>
              <a:gd name="connsiteX49" fmla="*/ 785261 w 1740762"/>
              <a:gd name="connsiteY49" fmla="*/ 1740760 h 1740760"/>
              <a:gd name="connsiteX50" fmla="*/ 785261 w 1740762"/>
              <a:gd name="connsiteY50" fmla="*/ 1607939 h 1740760"/>
              <a:gd name="connsiteX51" fmla="*/ 715891 w 1740762"/>
              <a:gd name="connsiteY51" fmla="*/ 1597352 h 1740760"/>
              <a:gd name="connsiteX52" fmla="*/ 666516 w 1740762"/>
              <a:gd name="connsiteY52" fmla="*/ 1584982 h 1740760"/>
              <a:gd name="connsiteX53" fmla="*/ 615942 w 1740762"/>
              <a:gd name="connsiteY53" fmla="*/ 1707080 h 1740760"/>
              <a:gd name="connsiteX54" fmla="*/ 458661 w 1740762"/>
              <a:gd name="connsiteY54" fmla="*/ 1641932 h 1740760"/>
              <a:gd name="connsiteX55" fmla="*/ 508928 w 1740762"/>
              <a:gd name="connsiteY55" fmla="*/ 1520575 h 1740760"/>
              <a:gd name="connsiteX56" fmla="*/ 480660 w 1740762"/>
              <a:gd name="connsiteY56" fmla="*/ 1504999 h 1740760"/>
              <a:gd name="connsiteX57" fmla="*/ 407307 w 1740762"/>
              <a:gd name="connsiteY57" fmla="*/ 1453832 h 1740760"/>
              <a:gd name="connsiteX58" fmla="*/ 315118 w 1740762"/>
              <a:gd name="connsiteY58" fmla="*/ 1546021 h 1740760"/>
              <a:gd name="connsiteX59" fmla="*/ 194740 w 1740762"/>
              <a:gd name="connsiteY59" fmla="*/ 1425643 h 1740760"/>
              <a:gd name="connsiteX60" fmla="*/ 286894 w 1740762"/>
              <a:gd name="connsiteY60" fmla="*/ 1333489 h 1740760"/>
              <a:gd name="connsiteX61" fmla="*/ 273491 w 1740762"/>
              <a:gd name="connsiteY61" fmla="*/ 1317922 h 1740760"/>
              <a:gd name="connsiteX62" fmla="*/ 218783 w 1740762"/>
              <a:gd name="connsiteY62" fmla="*/ 1232414 h 1740760"/>
              <a:gd name="connsiteX63" fmla="*/ 98828 w 1740762"/>
              <a:gd name="connsiteY63" fmla="*/ 1282101 h 1740760"/>
              <a:gd name="connsiteX64" fmla="*/ 33680 w 1740762"/>
              <a:gd name="connsiteY64" fmla="*/ 1124819 h 1740760"/>
              <a:gd name="connsiteX65" fmla="*/ 152714 w 1740762"/>
              <a:gd name="connsiteY65" fmla="*/ 1075514 h 1740760"/>
              <a:gd name="connsiteX66" fmla="*/ 146043 w 1740762"/>
              <a:gd name="connsiteY66" fmla="*/ 1053048 h 1740760"/>
              <a:gd name="connsiteX67" fmla="*/ 129170 w 1740762"/>
              <a:gd name="connsiteY67" fmla="*/ 963438 h 1740760"/>
              <a:gd name="connsiteX68" fmla="*/ 128677 w 1740762"/>
              <a:gd name="connsiteY68" fmla="*/ 955500 h 1740760"/>
              <a:gd name="connsiteX69" fmla="*/ 0 w 1740762"/>
              <a:gd name="connsiteY69" fmla="*/ 955500 h 1740760"/>
              <a:gd name="connsiteX70" fmla="*/ 0 w 1740762"/>
              <a:gd name="connsiteY70" fmla="*/ 785260 h 1740760"/>
              <a:gd name="connsiteX71" fmla="*/ 128814 w 1740762"/>
              <a:gd name="connsiteY71" fmla="*/ 785260 h 1740760"/>
              <a:gd name="connsiteX72" fmla="*/ 134981 w 1740762"/>
              <a:gd name="connsiteY72" fmla="*/ 739025 h 1740760"/>
              <a:gd name="connsiteX73" fmla="*/ 147040 w 1740762"/>
              <a:gd name="connsiteY73" fmla="*/ 683819 h 1740760"/>
              <a:gd name="connsiteX74" fmla="*/ 152622 w 1740762"/>
              <a:gd name="connsiteY74" fmla="*/ 665208 h 1740760"/>
              <a:gd name="connsiteX75" fmla="*/ 33680 w 1740762"/>
              <a:gd name="connsiteY75" fmla="*/ 615940 h 1740760"/>
              <a:gd name="connsiteX76" fmla="*/ 98828 w 1740762"/>
              <a:gd name="connsiteY76" fmla="*/ 458659 h 1740760"/>
              <a:gd name="connsiteX77" fmla="*/ 219054 w 1740762"/>
              <a:gd name="connsiteY77" fmla="*/ 508459 h 1740760"/>
              <a:gd name="connsiteX78" fmla="*/ 264199 w 1740762"/>
              <a:gd name="connsiteY78" fmla="*/ 435381 h 1740760"/>
              <a:gd name="connsiteX79" fmla="*/ 286732 w 1740762"/>
              <a:gd name="connsiteY79" fmla="*/ 407109 h 1740760"/>
              <a:gd name="connsiteX80" fmla="*/ 194740 w 1740762"/>
              <a:gd name="connsiteY80" fmla="*/ 315117 h 1740760"/>
              <a:gd name="connsiteX81" fmla="*/ 315118 w 1740762"/>
              <a:gd name="connsiteY81" fmla="*/ 194739 h 1740760"/>
              <a:gd name="connsiteX82" fmla="*/ 407197 w 1740762"/>
              <a:gd name="connsiteY82" fmla="*/ 286817 h 1740760"/>
              <a:gd name="connsiteX83" fmla="*/ 460791 w 1740762"/>
              <a:gd name="connsiteY83" fmla="*/ 248268 h 1740760"/>
              <a:gd name="connsiteX84" fmla="*/ 508858 w 1740762"/>
              <a:gd name="connsiteY84" fmla="*/ 220014 h 1740760"/>
              <a:gd name="connsiteX85" fmla="*/ 458661 w 1740762"/>
              <a:gd name="connsiteY85" fmla="*/ 98828 h 1740760"/>
              <a:gd name="connsiteX86" fmla="*/ 615942 w 1740762"/>
              <a:gd name="connsiteY86" fmla="*/ 33679 h 1740760"/>
              <a:gd name="connsiteX87" fmla="*/ 666597 w 1740762"/>
              <a:gd name="connsiteY87" fmla="*/ 155970 h 1740760"/>
              <a:gd name="connsiteX88" fmla="*/ 715891 w 1740762"/>
              <a:gd name="connsiteY88" fmla="*/ 143408 h 1740760"/>
              <a:gd name="connsiteX89" fmla="*/ 785261 w 1740762"/>
              <a:gd name="connsiteY89" fmla="*/ 132820 h 1740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40762" h="1740760">
                <a:moveTo>
                  <a:pt x="870381" y="422211"/>
                </a:moveTo>
                <a:cubicBezTo>
                  <a:pt x="622864" y="422211"/>
                  <a:pt x="422212" y="622863"/>
                  <a:pt x="422212" y="870380"/>
                </a:cubicBezTo>
                <a:cubicBezTo>
                  <a:pt x="422212" y="1117897"/>
                  <a:pt x="622864" y="1318549"/>
                  <a:pt x="870381" y="1318549"/>
                </a:cubicBezTo>
                <a:cubicBezTo>
                  <a:pt x="1117898" y="1318549"/>
                  <a:pt x="1318550" y="1117897"/>
                  <a:pt x="1318550" y="870380"/>
                </a:cubicBezTo>
                <a:cubicBezTo>
                  <a:pt x="1318550" y="622863"/>
                  <a:pt x="1117898" y="422211"/>
                  <a:pt x="870381" y="422211"/>
                </a:cubicBezTo>
                <a:close/>
                <a:moveTo>
                  <a:pt x="785261" y="0"/>
                </a:moveTo>
                <a:lnTo>
                  <a:pt x="955501" y="0"/>
                </a:lnTo>
                <a:lnTo>
                  <a:pt x="955501" y="134329"/>
                </a:lnTo>
                <a:lnTo>
                  <a:pt x="1014988" y="143408"/>
                </a:lnTo>
                <a:lnTo>
                  <a:pt x="1073317" y="158020"/>
                </a:lnTo>
                <a:lnTo>
                  <a:pt x="1124821" y="33680"/>
                </a:lnTo>
                <a:lnTo>
                  <a:pt x="1282102" y="98828"/>
                </a:lnTo>
                <a:lnTo>
                  <a:pt x="1229998" y="224619"/>
                </a:lnTo>
                <a:lnTo>
                  <a:pt x="1250218" y="235760"/>
                </a:lnTo>
                <a:cubicBezTo>
                  <a:pt x="1276992" y="252029"/>
                  <a:pt x="1302655" y="269943"/>
                  <a:pt x="1327066" y="289364"/>
                </a:cubicBezTo>
                <a:lnTo>
                  <a:pt x="1329143" y="291241"/>
                </a:lnTo>
                <a:lnTo>
                  <a:pt x="1425645" y="194739"/>
                </a:lnTo>
                <a:lnTo>
                  <a:pt x="1546022" y="315117"/>
                </a:lnTo>
                <a:lnTo>
                  <a:pt x="1448558" y="412582"/>
                </a:lnTo>
                <a:lnTo>
                  <a:pt x="1457388" y="422838"/>
                </a:lnTo>
                <a:lnTo>
                  <a:pt x="1514167" y="511583"/>
                </a:lnTo>
                <a:lnTo>
                  <a:pt x="1641935" y="458659"/>
                </a:lnTo>
                <a:lnTo>
                  <a:pt x="1707082" y="615941"/>
                </a:lnTo>
                <a:lnTo>
                  <a:pt x="1579247" y="668892"/>
                </a:lnTo>
                <a:lnTo>
                  <a:pt x="1584835" y="687711"/>
                </a:lnTo>
                <a:cubicBezTo>
                  <a:pt x="1592232" y="716929"/>
                  <a:pt x="1597895" y="746838"/>
                  <a:pt x="1601709" y="777321"/>
                </a:cubicBezTo>
                <a:lnTo>
                  <a:pt x="1602202" y="785260"/>
                </a:lnTo>
                <a:lnTo>
                  <a:pt x="1740762" y="785260"/>
                </a:lnTo>
                <a:lnTo>
                  <a:pt x="1740762" y="955500"/>
                </a:lnTo>
                <a:lnTo>
                  <a:pt x="1602244" y="955500"/>
                </a:lnTo>
                <a:lnTo>
                  <a:pt x="1592412" y="1019928"/>
                </a:lnTo>
                <a:lnTo>
                  <a:pt x="1579385" y="1071925"/>
                </a:lnTo>
                <a:lnTo>
                  <a:pt x="1707082" y="1124819"/>
                </a:lnTo>
                <a:lnTo>
                  <a:pt x="1641935" y="1282101"/>
                </a:lnTo>
                <a:lnTo>
                  <a:pt x="1514336" y="1229247"/>
                </a:lnTo>
                <a:lnTo>
                  <a:pt x="1500059" y="1255158"/>
                </a:lnTo>
                <a:lnTo>
                  <a:pt x="1448892" y="1328512"/>
                </a:lnTo>
                <a:lnTo>
                  <a:pt x="1546022" y="1425643"/>
                </a:lnTo>
                <a:lnTo>
                  <a:pt x="1425645" y="1546021"/>
                </a:lnTo>
                <a:lnTo>
                  <a:pt x="1328549" y="1448925"/>
                </a:lnTo>
                <a:lnTo>
                  <a:pt x="1312981" y="1462328"/>
                </a:lnTo>
                <a:lnTo>
                  <a:pt x="1229762" y="1515571"/>
                </a:lnTo>
                <a:lnTo>
                  <a:pt x="1282102" y="1641932"/>
                </a:lnTo>
                <a:lnTo>
                  <a:pt x="1124821" y="1707080"/>
                </a:lnTo>
                <a:lnTo>
                  <a:pt x="1073151" y="1582339"/>
                </a:lnTo>
                <a:lnTo>
                  <a:pt x="1048108" y="1589775"/>
                </a:lnTo>
                <a:cubicBezTo>
                  <a:pt x="1018890" y="1597172"/>
                  <a:pt x="988981" y="1602835"/>
                  <a:pt x="958498" y="1606649"/>
                </a:cubicBezTo>
                <a:lnTo>
                  <a:pt x="955501" y="1606835"/>
                </a:lnTo>
                <a:lnTo>
                  <a:pt x="955501" y="1740760"/>
                </a:lnTo>
                <a:lnTo>
                  <a:pt x="785261" y="1740760"/>
                </a:lnTo>
                <a:lnTo>
                  <a:pt x="785261" y="1607939"/>
                </a:lnTo>
                <a:lnTo>
                  <a:pt x="715891" y="1597352"/>
                </a:lnTo>
                <a:lnTo>
                  <a:pt x="666516" y="1584982"/>
                </a:lnTo>
                <a:lnTo>
                  <a:pt x="615942" y="1707080"/>
                </a:lnTo>
                <a:lnTo>
                  <a:pt x="458661" y="1641932"/>
                </a:lnTo>
                <a:lnTo>
                  <a:pt x="508928" y="1520575"/>
                </a:lnTo>
                <a:lnTo>
                  <a:pt x="480660" y="1504999"/>
                </a:lnTo>
                <a:lnTo>
                  <a:pt x="407307" y="1453832"/>
                </a:lnTo>
                <a:lnTo>
                  <a:pt x="315118" y="1546021"/>
                </a:lnTo>
                <a:lnTo>
                  <a:pt x="194740" y="1425643"/>
                </a:lnTo>
                <a:lnTo>
                  <a:pt x="286894" y="1333489"/>
                </a:lnTo>
                <a:lnTo>
                  <a:pt x="273491" y="1317922"/>
                </a:lnTo>
                <a:lnTo>
                  <a:pt x="218783" y="1232414"/>
                </a:lnTo>
                <a:lnTo>
                  <a:pt x="98828" y="1282101"/>
                </a:lnTo>
                <a:lnTo>
                  <a:pt x="33680" y="1124819"/>
                </a:lnTo>
                <a:lnTo>
                  <a:pt x="152714" y="1075514"/>
                </a:lnTo>
                <a:lnTo>
                  <a:pt x="146043" y="1053048"/>
                </a:lnTo>
                <a:cubicBezTo>
                  <a:pt x="138647" y="1023830"/>
                  <a:pt x="132984" y="993922"/>
                  <a:pt x="129170" y="963438"/>
                </a:cubicBezTo>
                <a:lnTo>
                  <a:pt x="128677" y="955500"/>
                </a:lnTo>
                <a:lnTo>
                  <a:pt x="0" y="955500"/>
                </a:lnTo>
                <a:lnTo>
                  <a:pt x="0" y="785260"/>
                </a:lnTo>
                <a:lnTo>
                  <a:pt x="128814" y="785260"/>
                </a:lnTo>
                <a:lnTo>
                  <a:pt x="134981" y="739025"/>
                </a:lnTo>
                <a:cubicBezTo>
                  <a:pt x="138313" y="720372"/>
                  <a:pt x="142341" y="701961"/>
                  <a:pt x="147040" y="683819"/>
                </a:cubicBezTo>
                <a:lnTo>
                  <a:pt x="152622" y="665208"/>
                </a:lnTo>
                <a:lnTo>
                  <a:pt x="33680" y="615940"/>
                </a:lnTo>
                <a:lnTo>
                  <a:pt x="98828" y="458659"/>
                </a:lnTo>
                <a:lnTo>
                  <a:pt x="219054" y="508459"/>
                </a:lnTo>
                <a:lnTo>
                  <a:pt x="264199" y="435381"/>
                </a:lnTo>
                <a:lnTo>
                  <a:pt x="286732" y="407109"/>
                </a:lnTo>
                <a:lnTo>
                  <a:pt x="194740" y="315117"/>
                </a:lnTo>
                <a:lnTo>
                  <a:pt x="315118" y="194739"/>
                </a:lnTo>
                <a:lnTo>
                  <a:pt x="407197" y="286817"/>
                </a:lnTo>
                <a:lnTo>
                  <a:pt x="460791" y="248268"/>
                </a:lnTo>
                <a:lnTo>
                  <a:pt x="508858" y="220014"/>
                </a:lnTo>
                <a:lnTo>
                  <a:pt x="458661" y="98828"/>
                </a:lnTo>
                <a:lnTo>
                  <a:pt x="615942" y="33679"/>
                </a:lnTo>
                <a:lnTo>
                  <a:pt x="666597" y="155970"/>
                </a:lnTo>
                <a:lnTo>
                  <a:pt x="715891" y="143408"/>
                </a:lnTo>
                <a:lnTo>
                  <a:pt x="785261" y="13282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zh-CN" altLang="en-US" sz="1351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8" name="任意多边形 40">
            <a:extLst>
              <a:ext uri="{FF2B5EF4-FFF2-40B4-BE49-F238E27FC236}">
                <a16:creationId xmlns:a16="http://schemas.microsoft.com/office/drawing/2014/main" id="{869C9067-A205-4B03-8268-213D7BB5A2A1}"/>
              </a:ext>
            </a:extLst>
          </p:cNvPr>
          <p:cNvSpPr/>
          <p:nvPr/>
        </p:nvSpPr>
        <p:spPr>
          <a:xfrm>
            <a:off x="6069033" y="2925800"/>
            <a:ext cx="630144" cy="643723"/>
          </a:xfrm>
          <a:custGeom>
            <a:avLst/>
            <a:gdLst>
              <a:gd name="connsiteX0" fmla="*/ 870381 w 1740762"/>
              <a:gd name="connsiteY0" fmla="*/ 422211 h 1740760"/>
              <a:gd name="connsiteX1" fmla="*/ 422212 w 1740762"/>
              <a:gd name="connsiteY1" fmla="*/ 870380 h 1740760"/>
              <a:gd name="connsiteX2" fmla="*/ 870381 w 1740762"/>
              <a:gd name="connsiteY2" fmla="*/ 1318549 h 1740760"/>
              <a:gd name="connsiteX3" fmla="*/ 1318550 w 1740762"/>
              <a:gd name="connsiteY3" fmla="*/ 870380 h 1740760"/>
              <a:gd name="connsiteX4" fmla="*/ 870381 w 1740762"/>
              <a:gd name="connsiteY4" fmla="*/ 422211 h 1740760"/>
              <a:gd name="connsiteX5" fmla="*/ 785261 w 1740762"/>
              <a:gd name="connsiteY5" fmla="*/ 0 h 1740760"/>
              <a:gd name="connsiteX6" fmla="*/ 955501 w 1740762"/>
              <a:gd name="connsiteY6" fmla="*/ 0 h 1740760"/>
              <a:gd name="connsiteX7" fmla="*/ 955501 w 1740762"/>
              <a:gd name="connsiteY7" fmla="*/ 134329 h 1740760"/>
              <a:gd name="connsiteX8" fmla="*/ 1014988 w 1740762"/>
              <a:gd name="connsiteY8" fmla="*/ 143408 h 1740760"/>
              <a:gd name="connsiteX9" fmla="*/ 1073317 w 1740762"/>
              <a:gd name="connsiteY9" fmla="*/ 158020 h 1740760"/>
              <a:gd name="connsiteX10" fmla="*/ 1124821 w 1740762"/>
              <a:gd name="connsiteY10" fmla="*/ 33680 h 1740760"/>
              <a:gd name="connsiteX11" fmla="*/ 1282102 w 1740762"/>
              <a:gd name="connsiteY11" fmla="*/ 98828 h 1740760"/>
              <a:gd name="connsiteX12" fmla="*/ 1229998 w 1740762"/>
              <a:gd name="connsiteY12" fmla="*/ 224619 h 1740760"/>
              <a:gd name="connsiteX13" fmla="*/ 1250218 w 1740762"/>
              <a:gd name="connsiteY13" fmla="*/ 235760 h 1740760"/>
              <a:gd name="connsiteX14" fmla="*/ 1327066 w 1740762"/>
              <a:gd name="connsiteY14" fmla="*/ 289364 h 1740760"/>
              <a:gd name="connsiteX15" fmla="*/ 1329143 w 1740762"/>
              <a:gd name="connsiteY15" fmla="*/ 291241 h 1740760"/>
              <a:gd name="connsiteX16" fmla="*/ 1425645 w 1740762"/>
              <a:gd name="connsiteY16" fmla="*/ 194739 h 1740760"/>
              <a:gd name="connsiteX17" fmla="*/ 1546022 w 1740762"/>
              <a:gd name="connsiteY17" fmla="*/ 315117 h 1740760"/>
              <a:gd name="connsiteX18" fmla="*/ 1448558 w 1740762"/>
              <a:gd name="connsiteY18" fmla="*/ 412582 h 1740760"/>
              <a:gd name="connsiteX19" fmla="*/ 1457388 w 1740762"/>
              <a:gd name="connsiteY19" fmla="*/ 422838 h 1740760"/>
              <a:gd name="connsiteX20" fmla="*/ 1514167 w 1740762"/>
              <a:gd name="connsiteY20" fmla="*/ 511583 h 1740760"/>
              <a:gd name="connsiteX21" fmla="*/ 1641935 w 1740762"/>
              <a:gd name="connsiteY21" fmla="*/ 458659 h 1740760"/>
              <a:gd name="connsiteX22" fmla="*/ 1707082 w 1740762"/>
              <a:gd name="connsiteY22" fmla="*/ 615941 h 1740760"/>
              <a:gd name="connsiteX23" fmla="*/ 1579247 w 1740762"/>
              <a:gd name="connsiteY23" fmla="*/ 668892 h 1740760"/>
              <a:gd name="connsiteX24" fmla="*/ 1584835 w 1740762"/>
              <a:gd name="connsiteY24" fmla="*/ 687711 h 1740760"/>
              <a:gd name="connsiteX25" fmla="*/ 1601709 w 1740762"/>
              <a:gd name="connsiteY25" fmla="*/ 777321 h 1740760"/>
              <a:gd name="connsiteX26" fmla="*/ 1602202 w 1740762"/>
              <a:gd name="connsiteY26" fmla="*/ 785260 h 1740760"/>
              <a:gd name="connsiteX27" fmla="*/ 1740762 w 1740762"/>
              <a:gd name="connsiteY27" fmla="*/ 785260 h 1740760"/>
              <a:gd name="connsiteX28" fmla="*/ 1740762 w 1740762"/>
              <a:gd name="connsiteY28" fmla="*/ 955500 h 1740760"/>
              <a:gd name="connsiteX29" fmla="*/ 1602244 w 1740762"/>
              <a:gd name="connsiteY29" fmla="*/ 955500 h 1740760"/>
              <a:gd name="connsiteX30" fmla="*/ 1592412 w 1740762"/>
              <a:gd name="connsiteY30" fmla="*/ 1019928 h 1740760"/>
              <a:gd name="connsiteX31" fmla="*/ 1579385 w 1740762"/>
              <a:gd name="connsiteY31" fmla="*/ 1071925 h 1740760"/>
              <a:gd name="connsiteX32" fmla="*/ 1707082 w 1740762"/>
              <a:gd name="connsiteY32" fmla="*/ 1124819 h 1740760"/>
              <a:gd name="connsiteX33" fmla="*/ 1641935 w 1740762"/>
              <a:gd name="connsiteY33" fmla="*/ 1282101 h 1740760"/>
              <a:gd name="connsiteX34" fmla="*/ 1514336 w 1740762"/>
              <a:gd name="connsiteY34" fmla="*/ 1229247 h 1740760"/>
              <a:gd name="connsiteX35" fmla="*/ 1500059 w 1740762"/>
              <a:gd name="connsiteY35" fmla="*/ 1255158 h 1740760"/>
              <a:gd name="connsiteX36" fmla="*/ 1448892 w 1740762"/>
              <a:gd name="connsiteY36" fmla="*/ 1328512 h 1740760"/>
              <a:gd name="connsiteX37" fmla="*/ 1546022 w 1740762"/>
              <a:gd name="connsiteY37" fmla="*/ 1425643 h 1740760"/>
              <a:gd name="connsiteX38" fmla="*/ 1425645 w 1740762"/>
              <a:gd name="connsiteY38" fmla="*/ 1546021 h 1740760"/>
              <a:gd name="connsiteX39" fmla="*/ 1328549 w 1740762"/>
              <a:gd name="connsiteY39" fmla="*/ 1448925 h 1740760"/>
              <a:gd name="connsiteX40" fmla="*/ 1312981 w 1740762"/>
              <a:gd name="connsiteY40" fmla="*/ 1462328 h 1740760"/>
              <a:gd name="connsiteX41" fmla="*/ 1229762 w 1740762"/>
              <a:gd name="connsiteY41" fmla="*/ 1515571 h 1740760"/>
              <a:gd name="connsiteX42" fmla="*/ 1282102 w 1740762"/>
              <a:gd name="connsiteY42" fmla="*/ 1641932 h 1740760"/>
              <a:gd name="connsiteX43" fmla="*/ 1124821 w 1740762"/>
              <a:gd name="connsiteY43" fmla="*/ 1707080 h 1740760"/>
              <a:gd name="connsiteX44" fmla="*/ 1073151 w 1740762"/>
              <a:gd name="connsiteY44" fmla="*/ 1582339 h 1740760"/>
              <a:gd name="connsiteX45" fmla="*/ 1048108 w 1740762"/>
              <a:gd name="connsiteY45" fmla="*/ 1589775 h 1740760"/>
              <a:gd name="connsiteX46" fmla="*/ 958498 w 1740762"/>
              <a:gd name="connsiteY46" fmla="*/ 1606649 h 1740760"/>
              <a:gd name="connsiteX47" fmla="*/ 955501 w 1740762"/>
              <a:gd name="connsiteY47" fmla="*/ 1606835 h 1740760"/>
              <a:gd name="connsiteX48" fmla="*/ 955501 w 1740762"/>
              <a:gd name="connsiteY48" fmla="*/ 1740760 h 1740760"/>
              <a:gd name="connsiteX49" fmla="*/ 785261 w 1740762"/>
              <a:gd name="connsiteY49" fmla="*/ 1740760 h 1740760"/>
              <a:gd name="connsiteX50" fmla="*/ 785261 w 1740762"/>
              <a:gd name="connsiteY50" fmla="*/ 1607939 h 1740760"/>
              <a:gd name="connsiteX51" fmla="*/ 715891 w 1740762"/>
              <a:gd name="connsiteY51" fmla="*/ 1597352 h 1740760"/>
              <a:gd name="connsiteX52" fmla="*/ 666516 w 1740762"/>
              <a:gd name="connsiteY52" fmla="*/ 1584982 h 1740760"/>
              <a:gd name="connsiteX53" fmla="*/ 615942 w 1740762"/>
              <a:gd name="connsiteY53" fmla="*/ 1707080 h 1740760"/>
              <a:gd name="connsiteX54" fmla="*/ 458661 w 1740762"/>
              <a:gd name="connsiteY54" fmla="*/ 1641932 h 1740760"/>
              <a:gd name="connsiteX55" fmla="*/ 508928 w 1740762"/>
              <a:gd name="connsiteY55" fmla="*/ 1520575 h 1740760"/>
              <a:gd name="connsiteX56" fmla="*/ 480660 w 1740762"/>
              <a:gd name="connsiteY56" fmla="*/ 1504999 h 1740760"/>
              <a:gd name="connsiteX57" fmla="*/ 407307 w 1740762"/>
              <a:gd name="connsiteY57" fmla="*/ 1453832 h 1740760"/>
              <a:gd name="connsiteX58" fmla="*/ 315118 w 1740762"/>
              <a:gd name="connsiteY58" fmla="*/ 1546021 h 1740760"/>
              <a:gd name="connsiteX59" fmla="*/ 194740 w 1740762"/>
              <a:gd name="connsiteY59" fmla="*/ 1425643 h 1740760"/>
              <a:gd name="connsiteX60" fmla="*/ 286894 w 1740762"/>
              <a:gd name="connsiteY60" fmla="*/ 1333489 h 1740760"/>
              <a:gd name="connsiteX61" fmla="*/ 273491 w 1740762"/>
              <a:gd name="connsiteY61" fmla="*/ 1317922 h 1740760"/>
              <a:gd name="connsiteX62" fmla="*/ 218783 w 1740762"/>
              <a:gd name="connsiteY62" fmla="*/ 1232414 h 1740760"/>
              <a:gd name="connsiteX63" fmla="*/ 98828 w 1740762"/>
              <a:gd name="connsiteY63" fmla="*/ 1282101 h 1740760"/>
              <a:gd name="connsiteX64" fmla="*/ 33680 w 1740762"/>
              <a:gd name="connsiteY64" fmla="*/ 1124819 h 1740760"/>
              <a:gd name="connsiteX65" fmla="*/ 152714 w 1740762"/>
              <a:gd name="connsiteY65" fmla="*/ 1075514 h 1740760"/>
              <a:gd name="connsiteX66" fmla="*/ 146043 w 1740762"/>
              <a:gd name="connsiteY66" fmla="*/ 1053048 h 1740760"/>
              <a:gd name="connsiteX67" fmla="*/ 129170 w 1740762"/>
              <a:gd name="connsiteY67" fmla="*/ 963438 h 1740760"/>
              <a:gd name="connsiteX68" fmla="*/ 128677 w 1740762"/>
              <a:gd name="connsiteY68" fmla="*/ 955500 h 1740760"/>
              <a:gd name="connsiteX69" fmla="*/ 0 w 1740762"/>
              <a:gd name="connsiteY69" fmla="*/ 955500 h 1740760"/>
              <a:gd name="connsiteX70" fmla="*/ 0 w 1740762"/>
              <a:gd name="connsiteY70" fmla="*/ 785260 h 1740760"/>
              <a:gd name="connsiteX71" fmla="*/ 128814 w 1740762"/>
              <a:gd name="connsiteY71" fmla="*/ 785260 h 1740760"/>
              <a:gd name="connsiteX72" fmla="*/ 134981 w 1740762"/>
              <a:gd name="connsiteY72" fmla="*/ 739025 h 1740760"/>
              <a:gd name="connsiteX73" fmla="*/ 147040 w 1740762"/>
              <a:gd name="connsiteY73" fmla="*/ 683819 h 1740760"/>
              <a:gd name="connsiteX74" fmla="*/ 152622 w 1740762"/>
              <a:gd name="connsiteY74" fmla="*/ 665208 h 1740760"/>
              <a:gd name="connsiteX75" fmla="*/ 33680 w 1740762"/>
              <a:gd name="connsiteY75" fmla="*/ 615940 h 1740760"/>
              <a:gd name="connsiteX76" fmla="*/ 98828 w 1740762"/>
              <a:gd name="connsiteY76" fmla="*/ 458659 h 1740760"/>
              <a:gd name="connsiteX77" fmla="*/ 219054 w 1740762"/>
              <a:gd name="connsiteY77" fmla="*/ 508459 h 1740760"/>
              <a:gd name="connsiteX78" fmla="*/ 264199 w 1740762"/>
              <a:gd name="connsiteY78" fmla="*/ 435381 h 1740760"/>
              <a:gd name="connsiteX79" fmla="*/ 286732 w 1740762"/>
              <a:gd name="connsiteY79" fmla="*/ 407109 h 1740760"/>
              <a:gd name="connsiteX80" fmla="*/ 194740 w 1740762"/>
              <a:gd name="connsiteY80" fmla="*/ 315117 h 1740760"/>
              <a:gd name="connsiteX81" fmla="*/ 315118 w 1740762"/>
              <a:gd name="connsiteY81" fmla="*/ 194739 h 1740760"/>
              <a:gd name="connsiteX82" fmla="*/ 407197 w 1740762"/>
              <a:gd name="connsiteY82" fmla="*/ 286817 h 1740760"/>
              <a:gd name="connsiteX83" fmla="*/ 460791 w 1740762"/>
              <a:gd name="connsiteY83" fmla="*/ 248268 h 1740760"/>
              <a:gd name="connsiteX84" fmla="*/ 508858 w 1740762"/>
              <a:gd name="connsiteY84" fmla="*/ 220014 h 1740760"/>
              <a:gd name="connsiteX85" fmla="*/ 458661 w 1740762"/>
              <a:gd name="connsiteY85" fmla="*/ 98828 h 1740760"/>
              <a:gd name="connsiteX86" fmla="*/ 615942 w 1740762"/>
              <a:gd name="connsiteY86" fmla="*/ 33679 h 1740760"/>
              <a:gd name="connsiteX87" fmla="*/ 666597 w 1740762"/>
              <a:gd name="connsiteY87" fmla="*/ 155970 h 1740760"/>
              <a:gd name="connsiteX88" fmla="*/ 715891 w 1740762"/>
              <a:gd name="connsiteY88" fmla="*/ 143408 h 1740760"/>
              <a:gd name="connsiteX89" fmla="*/ 785261 w 1740762"/>
              <a:gd name="connsiteY89" fmla="*/ 132820 h 1740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40762" h="1740760">
                <a:moveTo>
                  <a:pt x="870381" y="422211"/>
                </a:moveTo>
                <a:cubicBezTo>
                  <a:pt x="622864" y="422211"/>
                  <a:pt x="422212" y="622863"/>
                  <a:pt x="422212" y="870380"/>
                </a:cubicBezTo>
                <a:cubicBezTo>
                  <a:pt x="422212" y="1117897"/>
                  <a:pt x="622864" y="1318549"/>
                  <a:pt x="870381" y="1318549"/>
                </a:cubicBezTo>
                <a:cubicBezTo>
                  <a:pt x="1117898" y="1318549"/>
                  <a:pt x="1318550" y="1117897"/>
                  <a:pt x="1318550" y="870380"/>
                </a:cubicBezTo>
                <a:cubicBezTo>
                  <a:pt x="1318550" y="622863"/>
                  <a:pt x="1117898" y="422211"/>
                  <a:pt x="870381" y="422211"/>
                </a:cubicBezTo>
                <a:close/>
                <a:moveTo>
                  <a:pt x="785261" y="0"/>
                </a:moveTo>
                <a:lnTo>
                  <a:pt x="955501" y="0"/>
                </a:lnTo>
                <a:lnTo>
                  <a:pt x="955501" y="134329"/>
                </a:lnTo>
                <a:lnTo>
                  <a:pt x="1014988" y="143408"/>
                </a:lnTo>
                <a:lnTo>
                  <a:pt x="1073317" y="158020"/>
                </a:lnTo>
                <a:lnTo>
                  <a:pt x="1124821" y="33680"/>
                </a:lnTo>
                <a:lnTo>
                  <a:pt x="1282102" y="98828"/>
                </a:lnTo>
                <a:lnTo>
                  <a:pt x="1229998" y="224619"/>
                </a:lnTo>
                <a:lnTo>
                  <a:pt x="1250218" y="235760"/>
                </a:lnTo>
                <a:cubicBezTo>
                  <a:pt x="1276992" y="252029"/>
                  <a:pt x="1302655" y="269943"/>
                  <a:pt x="1327066" y="289364"/>
                </a:cubicBezTo>
                <a:lnTo>
                  <a:pt x="1329143" y="291241"/>
                </a:lnTo>
                <a:lnTo>
                  <a:pt x="1425645" y="194739"/>
                </a:lnTo>
                <a:lnTo>
                  <a:pt x="1546022" y="315117"/>
                </a:lnTo>
                <a:lnTo>
                  <a:pt x="1448558" y="412582"/>
                </a:lnTo>
                <a:lnTo>
                  <a:pt x="1457388" y="422838"/>
                </a:lnTo>
                <a:lnTo>
                  <a:pt x="1514167" y="511583"/>
                </a:lnTo>
                <a:lnTo>
                  <a:pt x="1641935" y="458659"/>
                </a:lnTo>
                <a:lnTo>
                  <a:pt x="1707082" y="615941"/>
                </a:lnTo>
                <a:lnTo>
                  <a:pt x="1579247" y="668892"/>
                </a:lnTo>
                <a:lnTo>
                  <a:pt x="1584835" y="687711"/>
                </a:lnTo>
                <a:cubicBezTo>
                  <a:pt x="1592232" y="716929"/>
                  <a:pt x="1597895" y="746838"/>
                  <a:pt x="1601709" y="777321"/>
                </a:cubicBezTo>
                <a:lnTo>
                  <a:pt x="1602202" y="785260"/>
                </a:lnTo>
                <a:lnTo>
                  <a:pt x="1740762" y="785260"/>
                </a:lnTo>
                <a:lnTo>
                  <a:pt x="1740762" y="955500"/>
                </a:lnTo>
                <a:lnTo>
                  <a:pt x="1602244" y="955500"/>
                </a:lnTo>
                <a:lnTo>
                  <a:pt x="1592412" y="1019928"/>
                </a:lnTo>
                <a:lnTo>
                  <a:pt x="1579385" y="1071925"/>
                </a:lnTo>
                <a:lnTo>
                  <a:pt x="1707082" y="1124819"/>
                </a:lnTo>
                <a:lnTo>
                  <a:pt x="1641935" y="1282101"/>
                </a:lnTo>
                <a:lnTo>
                  <a:pt x="1514336" y="1229247"/>
                </a:lnTo>
                <a:lnTo>
                  <a:pt x="1500059" y="1255158"/>
                </a:lnTo>
                <a:lnTo>
                  <a:pt x="1448892" y="1328512"/>
                </a:lnTo>
                <a:lnTo>
                  <a:pt x="1546022" y="1425643"/>
                </a:lnTo>
                <a:lnTo>
                  <a:pt x="1425645" y="1546021"/>
                </a:lnTo>
                <a:lnTo>
                  <a:pt x="1328549" y="1448925"/>
                </a:lnTo>
                <a:lnTo>
                  <a:pt x="1312981" y="1462328"/>
                </a:lnTo>
                <a:lnTo>
                  <a:pt x="1229762" y="1515571"/>
                </a:lnTo>
                <a:lnTo>
                  <a:pt x="1282102" y="1641932"/>
                </a:lnTo>
                <a:lnTo>
                  <a:pt x="1124821" y="1707080"/>
                </a:lnTo>
                <a:lnTo>
                  <a:pt x="1073151" y="1582339"/>
                </a:lnTo>
                <a:lnTo>
                  <a:pt x="1048108" y="1589775"/>
                </a:lnTo>
                <a:cubicBezTo>
                  <a:pt x="1018890" y="1597172"/>
                  <a:pt x="988981" y="1602835"/>
                  <a:pt x="958498" y="1606649"/>
                </a:cubicBezTo>
                <a:lnTo>
                  <a:pt x="955501" y="1606835"/>
                </a:lnTo>
                <a:lnTo>
                  <a:pt x="955501" y="1740760"/>
                </a:lnTo>
                <a:lnTo>
                  <a:pt x="785261" y="1740760"/>
                </a:lnTo>
                <a:lnTo>
                  <a:pt x="785261" y="1607939"/>
                </a:lnTo>
                <a:lnTo>
                  <a:pt x="715891" y="1597352"/>
                </a:lnTo>
                <a:lnTo>
                  <a:pt x="666516" y="1584982"/>
                </a:lnTo>
                <a:lnTo>
                  <a:pt x="615942" y="1707080"/>
                </a:lnTo>
                <a:lnTo>
                  <a:pt x="458661" y="1641932"/>
                </a:lnTo>
                <a:lnTo>
                  <a:pt x="508928" y="1520575"/>
                </a:lnTo>
                <a:lnTo>
                  <a:pt x="480660" y="1504999"/>
                </a:lnTo>
                <a:lnTo>
                  <a:pt x="407307" y="1453832"/>
                </a:lnTo>
                <a:lnTo>
                  <a:pt x="315118" y="1546021"/>
                </a:lnTo>
                <a:lnTo>
                  <a:pt x="194740" y="1425643"/>
                </a:lnTo>
                <a:lnTo>
                  <a:pt x="286894" y="1333489"/>
                </a:lnTo>
                <a:lnTo>
                  <a:pt x="273491" y="1317922"/>
                </a:lnTo>
                <a:lnTo>
                  <a:pt x="218783" y="1232414"/>
                </a:lnTo>
                <a:lnTo>
                  <a:pt x="98828" y="1282101"/>
                </a:lnTo>
                <a:lnTo>
                  <a:pt x="33680" y="1124819"/>
                </a:lnTo>
                <a:lnTo>
                  <a:pt x="152714" y="1075514"/>
                </a:lnTo>
                <a:lnTo>
                  <a:pt x="146043" y="1053048"/>
                </a:lnTo>
                <a:cubicBezTo>
                  <a:pt x="138647" y="1023830"/>
                  <a:pt x="132984" y="993922"/>
                  <a:pt x="129170" y="963438"/>
                </a:cubicBezTo>
                <a:lnTo>
                  <a:pt x="128677" y="955500"/>
                </a:lnTo>
                <a:lnTo>
                  <a:pt x="0" y="955500"/>
                </a:lnTo>
                <a:lnTo>
                  <a:pt x="0" y="785260"/>
                </a:lnTo>
                <a:lnTo>
                  <a:pt x="128814" y="785260"/>
                </a:lnTo>
                <a:lnTo>
                  <a:pt x="134981" y="739025"/>
                </a:lnTo>
                <a:cubicBezTo>
                  <a:pt x="138313" y="720372"/>
                  <a:pt x="142341" y="701961"/>
                  <a:pt x="147040" y="683819"/>
                </a:cubicBezTo>
                <a:lnTo>
                  <a:pt x="152622" y="665208"/>
                </a:lnTo>
                <a:lnTo>
                  <a:pt x="33680" y="615940"/>
                </a:lnTo>
                <a:lnTo>
                  <a:pt x="98828" y="458659"/>
                </a:lnTo>
                <a:lnTo>
                  <a:pt x="219054" y="508459"/>
                </a:lnTo>
                <a:lnTo>
                  <a:pt x="264199" y="435381"/>
                </a:lnTo>
                <a:lnTo>
                  <a:pt x="286732" y="407109"/>
                </a:lnTo>
                <a:lnTo>
                  <a:pt x="194740" y="315117"/>
                </a:lnTo>
                <a:lnTo>
                  <a:pt x="315118" y="194739"/>
                </a:lnTo>
                <a:lnTo>
                  <a:pt x="407197" y="286817"/>
                </a:lnTo>
                <a:lnTo>
                  <a:pt x="460791" y="248268"/>
                </a:lnTo>
                <a:lnTo>
                  <a:pt x="508858" y="220014"/>
                </a:lnTo>
                <a:lnTo>
                  <a:pt x="458661" y="98828"/>
                </a:lnTo>
                <a:lnTo>
                  <a:pt x="615942" y="33679"/>
                </a:lnTo>
                <a:lnTo>
                  <a:pt x="666597" y="155970"/>
                </a:lnTo>
                <a:lnTo>
                  <a:pt x="715891" y="143408"/>
                </a:lnTo>
                <a:lnTo>
                  <a:pt x="785261" y="13282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zh-CN" altLang="en-US" sz="1351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DA4B4315-A193-4466-A84B-88CA7AD839DB}"/>
              </a:ext>
            </a:extLst>
          </p:cNvPr>
          <p:cNvGrpSpPr/>
          <p:nvPr/>
        </p:nvGrpSpPr>
        <p:grpSpPr>
          <a:xfrm>
            <a:off x="5151809" y="1815527"/>
            <a:ext cx="1350125" cy="1379221"/>
            <a:chOff x="1325411" y="1372730"/>
            <a:chExt cx="1251557" cy="1251560"/>
          </a:xfrm>
          <a:effectLst>
            <a:outerShdw blurRad="762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0" name="任意多边形 42">
              <a:extLst>
                <a:ext uri="{FF2B5EF4-FFF2-40B4-BE49-F238E27FC236}">
                  <a16:creationId xmlns:a16="http://schemas.microsoft.com/office/drawing/2014/main" id="{642B1B87-BC38-4761-9A1E-9B6EE147FEFB}"/>
                </a:ext>
              </a:extLst>
            </p:cNvPr>
            <p:cNvSpPr/>
            <p:nvPr/>
          </p:nvSpPr>
          <p:spPr>
            <a:xfrm>
              <a:off x="1325411" y="1372730"/>
              <a:ext cx="625779" cy="625780"/>
            </a:xfrm>
            <a:custGeom>
              <a:avLst/>
              <a:gdLst>
                <a:gd name="connsiteX0" fmla="*/ 564580 w 625779"/>
                <a:gd name="connsiteY0" fmla="*/ 0 h 625780"/>
                <a:gd name="connsiteX1" fmla="*/ 625779 w 625779"/>
                <a:gd name="connsiteY1" fmla="*/ 0 h 625780"/>
                <a:gd name="connsiteX2" fmla="*/ 625779 w 625779"/>
                <a:gd name="connsiteY2" fmla="*/ 303558 h 625780"/>
                <a:gd name="connsiteX3" fmla="*/ 303558 w 625779"/>
                <a:gd name="connsiteY3" fmla="*/ 625779 h 625780"/>
                <a:gd name="connsiteX4" fmla="*/ 303559 w 625779"/>
                <a:gd name="connsiteY4" fmla="*/ 625780 h 625780"/>
                <a:gd name="connsiteX5" fmla="*/ 0 w 625779"/>
                <a:gd name="connsiteY5" fmla="*/ 625780 h 625780"/>
                <a:gd name="connsiteX6" fmla="*/ 0 w 625779"/>
                <a:gd name="connsiteY6" fmla="*/ 564580 h 625780"/>
                <a:gd name="connsiteX7" fmla="*/ 92614 w 625779"/>
                <a:gd name="connsiteY7" fmla="*/ 564580 h 625780"/>
                <a:gd name="connsiteX8" fmla="*/ 97048 w 625779"/>
                <a:gd name="connsiteY8" fmla="*/ 531339 h 625780"/>
                <a:gd name="connsiteX9" fmla="*/ 105718 w 625779"/>
                <a:gd name="connsiteY9" fmla="*/ 491647 h 625780"/>
                <a:gd name="connsiteX10" fmla="*/ 109731 w 625779"/>
                <a:gd name="connsiteY10" fmla="*/ 478266 h 625780"/>
                <a:gd name="connsiteX11" fmla="*/ 24215 w 625779"/>
                <a:gd name="connsiteY11" fmla="*/ 442844 h 625780"/>
                <a:gd name="connsiteX12" fmla="*/ 71055 w 625779"/>
                <a:gd name="connsiteY12" fmla="*/ 329763 h 625780"/>
                <a:gd name="connsiteX13" fmla="*/ 157494 w 625779"/>
                <a:gd name="connsiteY13" fmla="*/ 365568 h 625780"/>
                <a:gd name="connsiteX14" fmla="*/ 189952 w 625779"/>
                <a:gd name="connsiteY14" fmla="*/ 313027 h 625780"/>
                <a:gd name="connsiteX15" fmla="*/ 206152 w 625779"/>
                <a:gd name="connsiteY15" fmla="*/ 292700 h 625780"/>
                <a:gd name="connsiteX16" fmla="*/ 140013 w 625779"/>
                <a:gd name="connsiteY16" fmla="*/ 226560 h 625780"/>
                <a:gd name="connsiteX17" fmla="*/ 226561 w 625779"/>
                <a:gd name="connsiteY17" fmla="*/ 140012 h 625780"/>
                <a:gd name="connsiteX18" fmla="*/ 292763 w 625779"/>
                <a:gd name="connsiteY18" fmla="*/ 206214 h 625780"/>
                <a:gd name="connsiteX19" fmla="*/ 331296 w 625779"/>
                <a:gd name="connsiteY19" fmla="*/ 178498 h 625780"/>
                <a:gd name="connsiteX20" fmla="*/ 365854 w 625779"/>
                <a:gd name="connsiteY20" fmla="*/ 158184 h 625780"/>
                <a:gd name="connsiteX21" fmla="*/ 329764 w 625779"/>
                <a:gd name="connsiteY21" fmla="*/ 71055 h 625780"/>
                <a:gd name="connsiteX22" fmla="*/ 442845 w 625779"/>
                <a:gd name="connsiteY22" fmla="*/ 24214 h 625780"/>
                <a:gd name="connsiteX23" fmla="*/ 479264 w 625779"/>
                <a:gd name="connsiteY23" fmla="*/ 112138 h 625780"/>
                <a:gd name="connsiteX24" fmla="*/ 514705 w 625779"/>
                <a:gd name="connsiteY24" fmla="*/ 103106 h 625780"/>
                <a:gd name="connsiteX25" fmla="*/ 564580 w 625779"/>
                <a:gd name="connsiteY25" fmla="*/ 95494 h 625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25779" h="625780">
                  <a:moveTo>
                    <a:pt x="564580" y="0"/>
                  </a:moveTo>
                  <a:lnTo>
                    <a:pt x="625779" y="0"/>
                  </a:lnTo>
                  <a:lnTo>
                    <a:pt x="625779" y="303558"/>
                  </a:lnTo>
                  <a:cubicBezTo>
                    <a:pt x="447821" y="303558"/>
                    <a:pt x="303558" y="447821"/>
                    <a:pt x="303558" y="625779"/>
                  </a:cubicBezTo>
                  <a:lnTo>
                    <a:pt x="303559" y="625780"/>
                  </a:lnTo>
                  <a:lnTo>
                    <a:pt x="0" y="625780"/>
                  </a:lnTo>
                  <a:lnTo>
                    <a:pt x="0" y="564580"/>
                  </a:lnTo>
                  <a:lnTo>
                    <a:pt x="92614" y="564580"/>
                  </a:lnTo>
                  <a:lnTo>
                    <a:pt x="97048" y="531339"/>
                  </a:lnTo>
                  <a:cubicBezTo>
                    <a:pt x="99443" y="517928"/>
                    <a:pt x="102339" y="504691"/>
                    <a:pt x="105718" y="491647"/>
                  </a:cubicBezTo>
                  <a:lnTo>
                    <a:pt x="109731" y="478266"/>
                  </a:lnTo>
                  <a:lnTo>
                    <a:pt x="24215" y="442844"/>
                  </a:lnTo>
                  <a:lnTo>
                    <a:pt x="71055" y="329763"/>
                  </a:lnTo>
                  <a:lnTo>
                    <a:pt x="157494" y="365568"/>
                  </a:lnTo>
                  <a:lnTo>
                    <a:pt x="189952" y="313027"/>
                  </a:lnTo>
                  <a:lnTo>
                    <a:pt x="206152" y="292700"/>
                  </a:lnTo>
                  <a:lnTo>
                    <a:pt x="140013" y="226560"/>
                  </a:lnTo>
                  <a:lnTo>
                    <a:pt x="226561" y="140012"/>
                  </a:lnTo>
                  <a:lnTo>
                    <a:pt x="292763" y="206214"/>
                  </a:lnTo>
                  <a:lnTo>
                    <a:pt x="331296" y="178498"/>
                  </a:lnTo>
                  <a:lnTo>
                    <a:pt x="365854" y="158184"/>
                  </a:lnTo>
                  <a:lnTo>
                    <a:pt x="329764" y="71055"/>
                  </a:lnTo>
                  <a:lnTo>
                    <a:pt x="442845" y="24214"/>
                  </a:lnTo>
                  <a:lnTo>
                    <a:pt x="479264" y="112138"/>
                  </a:lnTo>
                  <a:lnTo>
                    <a:pt x="514705" y="103106"/>
                  </a:lnTo>
                  <a:lnTo>
                    <a:pt x="564580" y="9549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 sz="1351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1" name="任意多边形 43">
              <a:extLst>
                <a:ext uri="{FF2B5EF4-FFF2-40B4-BE49-F238E27FC236}">
                  <a16:creationId xmlns:a16="http://schemas.microsoft.com/office/drawing/2014/main" id="{60572E28-B691-456D-B38E-201D4F77C540}"/>
                </a:ext>
              </a:extLst>
            </p:cNvPr>
            <p:cNvSpPr/>
            <p:nvPr/>
          </p:nvSpPr>
          <p:spPr>
            <a:xfrm rot="5400000">
              <a:off x="1951189" y="1372730"/>
              <a:ext cx="625778" cy="625780"/>
            </a:xfrm>
            <a:custGeom>
              <a:avLst/>
              <a:gdLst>
                <a:gd name="connsiteX0" fmla="*/ 564580 w 625779"/>
                <a:gd name="connsiteY0" fmla="*/ 0 h 625780"/>
                <a:gd name="connsiteX1" fmla="*/ 625779 w 625779"/>
                <a:gd name="connsiteY1" fmla="*/ 0 h 625780"/>
                <a:gd name="connsiteX2" fmla="*/ 625779 w 625779"/>
                <a:gd name="connsiteY2" fmla="*/ 303558 h 625780"/>
                <a:gd name="connsiteX3" fmla="*/ 303558 w 625779"/>
                <a:gd name="connsiteY3" fmla="*/ 625779 h 625780"/>
                <a:gd name="connsiteX4" fmla="*/ 303559 w 625779"/>
                <a:gd name="connsiteY4" fmla="*/ 625780 h 625780"/>
                <a:gd name="connsiteX5" fmla="*/ 0 w 625779"/>
                <a:gd name="connsiteY5" fmla="*/ 625780 h 625780"/>
                <a:gd name="connsiteX6" fmla="*/ 0 w 625779"/>
                <a:gd name="connsiteY6" fmla="*/ 564580 h 625780"/>
                <a:gd name="connsiteX7" fmla="*/ 92614 w 625779"/>
                <a:gd name="connsiteY7" fmla="*/ 564580 h 625780"/>
                <a:gd name="connsiteX8" fmla="*/ 97048 w 625779"/>
                <a:gd name="connsiteY8" fmla="*/ 531339 h 625780"/>
                <a:gd name="connsiteX9" fmla="*/ 105718 w 625779"/>
                <a:gd name="connsiteY9" fmla="*/ 491647 h 625780"/>
                <a:gd name="connsiteX10" fmla="*/ 109731 w 625779"/>
                <a:gd name="connsiteY10" fmla="*/ 478266 h 625780"/>
                <a:gd name="connsiteX11" fmla="*/ 24215 w 625779"/>
                <a:gd name="connsiteY11" fmla="*/ 442844 h 625780"/>
                <a:gd name="connsiteX12" fmla="*/ 71055 w 625779"/>
                <a:gd name="connsiteY12" fmla="*/ 329763 h 625780"/>
                <a:gd name="connsiteX13" fmla="*/ 157494 w 625779"/>
                <a:gd name="connsiteY13" fmla="*/ 365568 h 625780"/>
                <a:gd name="connsiteX14" fmla="*/ 189952 w 625779"/>
                <a:gd name="connsiteY14" fmla="*/ 313027 h 625780"/>
                <a:gd name="connsiteX15" fmla="*/ 206152 w 625779"/>
                <a:gd name="connsiteY15" fmla="*/ 292700 h 625780"/>
                <a:gd name="connsiteX16" fmla="*/ 140013 w 625779"/>
                <a:gd name="connsiteY16" fmla="*/ 226560 h 625780"/>
                <a:gd name="connsiteX17" fmla="*/ 226561 w 625779"/>
                <a:gd name="connsiteY17" fmla="*/ 140012 h 625780"/>
                <a:gd name="connsiteX18" fmla="*/ 292763 w 625779"/>
                <a:gd name="connsiteY18" fmla="*/ 206214 h 625780"/>
                <a:gd name="connsiteX19" fmla="*/ 331296 w 625779"/>
                <a:gd name="connsiteY19" fmla="*/ 178498 h 625780"/>
                <a:gd name="connsiteX20" fmla="*/ 365854 w 625779"/>
                <a:gd name="connsiteY20" fmla="*/ 158184 h 625780"/>
                <a:gd name="connsiteX21" fmla="*/ 329764 w 625779"/>
                <a:gd name="connsiteY21" fmla="*/ 71055 h 625780"/>
                <a:gd name="connsiteX22" fmla="*/ 442845 w 625779"/>
                <a:gd name="connsiteY22" fmla="*/ 24214 h 625780"/>
                <a:gd name="connsiteX23" fmla="*/ 479264 w 625779"/>
                <a:gd name="connsiteY23" fmla="*/ 112138 h 625780"/>
                <a:gd name="connsiteX24" fmla="*/ 514705 w 625779"/>
                <a:gd name="connsiteY24" fmla="*/ 103106 h 625780"/>
                <a:gd name="connsiteX25" fmla="*/ 564580 w 625779"/>
                <a:gd name="connsiteY25" fmla="*/ 95494 h 625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25779" h="625780">
                  <a:moveTo>
                    <a:pt x="564580" y="0"/>
                  </a:moveTo>
                  <a:lnTo>
                    <a:pt x="625779" y="0"/>
                  </a:lnTo>
                  <a:lnTo>
                    <a:pt x="625779" y="303558"/>
                  </a:lnTo>
                  <a:cubicBezTo>
                    <a:pt x="447821" y="303558"/>
                    <a:pt x="303558" y="447821"/>
                    <a:pt x="303558" y="625779"/>
                  </a:cubicBezTo>
                  <a:lnTo>
                    <a:pt x="303559" y="625780"/>
                  </a:lnTo>
                  <a:lnTo>
                    <a:pt x="0" y="625780"/>
                  </a:lnTo>
                  <a:lnTo>
                    <a:pt x="0" y="564580"/>
                  </a:lnTo>
                  <a:lnTo>
                    <a:pt x="92614" y="564580"/>
                  </a:lnTo>
                  <a:lnTo>
                    <a:pt x="97048" y="531339"/>
                  </a:lnTo>
                  <a:cubicBezTo>
                    <a:pt x="99443" y="517928"/>
                    <a:pt x="102339" y="504691"/>
                    <a:pt x="105718" y="491647"/>
                  </a:cubicBezTo>
                  <a:lnTo>
                    <a:pt x="109731" y="478266"/>
                  </a:lnTo>
                  <a:lnTo>
                    <a:pt x="24215" y="442844"/>
                  </a:lnTo>
                  <a:lnTo>
                    <a:pt x="71055" y="329763"/>
                  </a:lnTo>
                  <a:lnTo>
                    <a:pt x="157494" y="365568"/>
                  </a:lnTo>
                  <a:lnTo>
                    <a:pt x="189952" y="313027"/>
                  </a:lnTo>
                  <a:lnTo>
                    <a:pt x="206152" y="292700"/>
                  </a:lnTo>
                  <a:lnTo>
                    <a:pt x="140013" y="226560"/>
                  </a:lnTo>
                  <a:lnTo>
                    <a:pt x="226561" y="140012"/>
                  </a:lnTo>
                  <a:lnTo>
                    <a:pt x="292763" y="206214"/>
                  </a:lnTo>
                  <a:lnTo>
                    <a:pt x="331296" y="178498"/>
                  </a:lnTo>
                  <a:lnTo>
                    <a:pt x="365854" y="158184"/>
                  </a:lnTo>
                  <a:lnTo>
                    <a:pt x="329764" y="71055"/>
                  </a:lnTo>
                  <a:lnTo>
                    <a:pt x="442845" y="24214"/>
                  </a:lnTo>
                  <a:lnTo>
                    <a:pt x="479264" y="112138"/>
                  </a:lnTo>
                  <a:lnTo>
                    <a:pt x="514705" y="103106"/>
                  </a:lnTo>
                  <a:lnTo>
                    <a:pt x="564580" y="9549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 sz="1351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2" name="任意多边形 44">
              <a:extLst>
                <a:ext uri="{FF2B5EF4-FFF2-40B4-BE49-F238E27FC236}">
                  <a16:creationId xmlns:a16="http://schemas.microsoft.com/office/drawing/2014/main" id="{8C6DD38E-09B0-4E29-839F-79C9A0EBA606}"/>
                </a:ext>
              </a:extLst>
            </p:cNvPr>
            <p:cNvSpPr/>
            <p:nvPr/>
          </p:nvSpPr>
          <p:spPr>
            <a:xfrm rot="10800000">
              <a:off x="1951187" y="1998509"/>
              <a:ext cx="625779" cy="625779"/>
            </a:xfrm>
            <a:custGeom>
              <a:avLst/>
              <a:gdLst>
                <a:gd name="connsiteX0" fmla="*/ 564580 w 625779"/>
                <a:gd name="connsiteY0" fmla="*/ 0 h 625780"/>
                <a:gd name="connsiteX1" fmla="*/ 625779 w 625779"/>
                <a:gd name="connsiteY1" fmla="*/ 0 h 625780"/>
                <a:gd name="connsiteX2" fmla="*/ 625779 w 625779"/>
                <a:gd name="connsiteY2" fmla="*/ 303558 h 625780"/>
                <a:gd name="connsiteX3" fmla="*/ 303558 w 625779"/>
                <a:gd name="connsiteY3" fmla="*/ 625779 h 625780"/>
                <a:gd name="connsiteX4" fmla="*/ 303559 w 625779"/>
                <a:gd name="connsiteY4" fmla="*/ 625780 h 625780"/>
                <a:gd name="connsiteX5" fmla="*/ 0 w 625779"/>
                <a:gd name="connsiteY5" fmla="*/ 625780 h 625780"/>
                <a:gd name="connsiteX6" fmla="*/ 0 w 625779"/>
                <a:gd name="connsiteY6" fmla="*/ 564580 h 625780"/>
                <a:gd name="connsiteX7" fmla="*/ 92614 w 625779"/>
                <a:gd name="connsiteY7" fmla="*/ 564580 h 625780"/>
                <a:gd name="connsiteX8" fmla="*/ 97048 w 625779"/>
                <a:gd name="connsiteY8" fmla="*/ 531339 h 625780"/>
                <a:gd name="connsiteX9" fmla="*/ 105718 w 625779"/>
                <a:gd name="connsiteY9" fmla="*/ 491647 h 625780"/>
                <a:gd name="connsiteX10" fmla="*/ 109731 w 625779"/>
                <a:gd name="connsiteY10" fmla="*/ 478266 h 625780"/>
                <a:gd name="connsiteX11" fmla="*/ 24215 w 625779"/>
                <a:gd name="connsiteY11" fmla="*/ 442844 h 625780"/>
                <a:gd name="connsiteX12" fmla="*/ 71055 w 625779"/>
                <a:gd name="connsiteY12" fmla="*/ 329763 h 625780"/>
                <a:gd name="connsiteX13" fmla="*/ 157494 w 625779"/>
                <a:gd name="connsiteY13" fmla="*/ 365568 h 625780"/>
                <a:gd name="connsiteX14" fmla="*/ 189952 w 625779"/>
                <a:gd name="connsiteY14" fmla="*/ 313027 h 625780"/>
                <a:gd name="connsiteX15" fmla="*/ 206152 w 625779"/>
                <a:gd name="connsiteY15" fmla="*/ 292700 h 625780"/>
                <a:gd name="connsiteX16" fmla="*/ 140013 w 625779"/>
                <a:gd name="connsiteY16" fmla="*/ 226560 h 625780"/>
                <a:gd name="connsiteX17" fmla="*/ 226561 w 625779"/>
                <a:gd name="connsiteY17" fmla="*/ 140012 h 625780"/>
                <a:gd name="connsiteX18" fmla="*/ 292763 w 625779"/>
                <a:gd name="connsiteY18" fmla="*/ 206214 h 625780"/>
                <a:gd name="connsiteX19" fmla="*/ 331296 w 625779"/>
                <a:gd name="connsiteY19" fmla="*/ 178498 h 625780"/>
                <a:gd name="connsiteX20" fmla="*/ 365854 w 625779"/>
                <a:gd name="connsiteY20" fmla="*/ 158184 h 625780"/>
                <a:gd name="connsiteX21" fmla="*/ 329764 w 625779"/>
                <a:gd name="connsiteY21" fmla="*/ 71055 h 625780"/>
                <a:gd name="connsiteX22" fmla="*/ 442845 w 625779"/>
                <a:gd name="connsiteY22" fmla="*/ 24214 h 625780"/>
                <a:gd name="connsiteX23" fmla="*/ 479264 w 625779"/>
                <a:gd name="connsiteY23" fmla="*/ 112138 h 625780"/>
                <a:gd name="connsiteX24" fmla="*/ 514705 w 625779"/>
                <a:gd name="connsiteY24" fmla="*/ 103106 h 625780"/>
                <a:gd name="connsiteX25" fmla="*/ 564580 w 625779"/>
                <a:gd name="connsiteY25" fmla="*/ 95494 h 625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25779" h="625780">
                  <a:moveTo>
                    <a:pt x="564580" y="0"/>
                  </a:moveTo>
                  <a:lnTo>
                    <a:pt x="625779" y="0"/>
                  </a:lnTo>
                  <a:lnTo>
                    <a:pt x="625779" y="303558"/>
                  </a:lnTo>
                  <a:cubicBezTo>
                    <a:pt x="447821" y="303558"/>
                    <a:pt x="303558" y="447821"/>
                    <a:pt x="303558" y="625779"/>
                  </a:cubicBezTo>
                  <a:lnTo>
                    <a:pt x="303559" y="625780"/>
                  </a:lnTo>
                  <a:lnTo>
                    <a:pt x="0" y="625780"/>
                  </a:lnTo>
                  <a:lnTo>
                    <a:pt x="0" y="564580"/>
                  </a:lnTo>
                  <a:lnTo>
                    <a:pt x="92614" y="564580"/>
                  </a:lnTo>
                  <a:lnTo>
                    <a:pt x="97048" y="531339"/>
                  </a:lnTo>
                  <a:cubicBezTo>
                    <a:pt x="99443" y="517928"/>
                    <a:pt x="102339" y="504691"/>
                    <a:pt x="105718" y="491647"/>
                  </a:cubicBezTo>
                  <a:lnTo>
                    <a:pt x="109731" y="478266"/>
                  </a:lnTo>
                  <a:lnTo>
                    <a:pt x="24215" y="442844"/>
                  </a:lnTo>
                  <a:lnTo>
                    <a:pt x="71055" y="329763"/>
                  </a:lnTo>
                  <a:lnTo>
                    <a:pt x="157494" y="365568"/>
                  </a:lnTo>
                  <a:lnTo>
                    <a:pt x="189952" y="313027"/>
                  </a:lnTo>
                  <a:lnTo>
                    <a:pt x="206152" y="292700"/>
                  </a:lnTo>
                  <a:lnTo>
                    <a:pt x="140013" y="226560"/>
                  </a:lnTo>
                  <a:lnTo>
                    <a:pt x="226561" y="140012"/>
                  </a:lnTo>
                  <a:lnTo>
                    <a:pt x="292763" y="206214"/>
                  </a:lnTo>
                  <a:lnTo>
                    <a:pt x="331296" y="178498"/>
                  </a:lnTo>
                  <a:lnTo>
                    <a:pt x="365854" y="158184"/>
                  </a:lnTo>
                  <a:lnTo>
                    <a:pt x="329764" y="71055"/>
                  </a:lnTo>
                  <a:lnTo>
                    <a:pt x="442845" y="24214"/>
                  </a:lnTo>
                  <a:lnTo>
                    <a:pt x="479264" y="112138"/>
                  </a:lnTo>
                  <a:lnTo>
                    <a:pt x="514705" y="103106"/>
                  </a:lnTo>
                  <a:lnTo>
                    <a:pt x="564580" y="9549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 sz="1351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3" name="任意多边形 45">
              <a:extLst>
                <a:ext uri="{FF2B5EF4-FFF2-40B4-BE49-F238E27FC236}">
                  <a16:creationId xmlns:a16="http://schemas.microsoft.com/office/drawing/2014/main" id="{381F0567-B87B-49FB-8B1F-7B94DB561B72}"/>
                </a:ext>
              </a:extLst>
            </p:cNvPr>
            <p:cNvSpPr/>
            <p:nvPr/>
          </p:nvSpPr>
          <p:spPr>
            <a:xfrm rot="16200000">
              <a:off x="1325412" y="1998511"/>
              <a:ext cx="625778" cy="625780"/>
            </a:xfrm>
            <a:custGeom>
              <a:avLst/>
              <a:gdLst>
                <a:gd name="connsiteX0" fmla="*/ 564580 w 625779"/>
                <a:gd name="connsiteY0" fmla="*/ 0 h 625780"/>
                <a:gd name="connsiteX1" fmla="*/ 625779 w 625779"/>
                <a:gd name="connsiteY1" fmla="*/ 0 h 625780"/>
                <a:gd name="connsiteX2" fmla="*/ 625779 w 625779"/>
                <a:gd name="connsiteY2" fmla="*/ 303558 h 625780"/>
                <a:gd name="connsiteX3" fmla="*/ 303558 w 625779"/>
                <a:gd name="connsiteY3" fmla="*/ 625779 h 625780"/>
                <a:gd name="connsiteX4" fmla="*/ 303559 w 625779"/>
                <a:gd name="connsiteY4" fmla="*/ 625780 h 625780"/>
                <a:gd name="connsiteX5" fmla="*/ 0 w 625779"/>
                <a:gd name="connsiteY5" fmla="*/ 625780 h 625780"/>
                <a:gd name="connsiteX6" fmla="*/ 0 w 625779"/>
                <a:gd name="connsiteY6" fmla="*/ 564580 h 625780"/>
                <a:gd name="connsiteX7" fmla="*/ 92614 w 625779"/>
                <a:gd name="connsiteY7" fmla="*/ 564580 h 625780"/>
                <a:gd name="connsiteX8" fmla="*/ 97048 w 625779"/>
                <a:gd name="connsiteY8" fmla="*/ 531339 h 625780"/>
                <a:gd name="connsiteX9" fmla="*/ 105718 w 625779"/>
                <a:gd name="connsiteY9" fmla="*/ 491647 h 625780"/>
                <a:gd name="connsiteX10" fmla="*/ 109731 w 625779"/>
                <a:gd name="connsiteY10" fmla="*/ 478266 h 625780"/>
                <a:gd name="connsiteX11" fmla="*/ 24215 w 625779"/>
                <a:gd name="connsiteY11" fmla="*/ 442844 h 625780"/>
                <a:gd name="connsiteX12" fmla="*/ 71055 w 625779"/>
                <a:gd name="connsiteY12" fmla="*/ 329763 h 625780"/>
                <a:gd name="connsiteX13" fmla="*/ 157494 w 625779"/>
                <a:gd name="connsiteY13" fmla="*/ 365568 h 625780"/>
                <a:gd name="connsiteX14" fmla="*/ 189952 w 625779"/>
                <a:gd name="connsiteY14" fmla="*/ 313027 h 625780"/>
                <a:gd name="connsiteX15" fmla="*/ 206152 w 625779"/>
                <a:gd name="connsiteY15" fmla="*/ 292700 h 625780"/>
                <a:gd name="connsiteX16" fmla="*/ 140013 w 625779"/>
                <a:gd name="connsiteY16" fmla="*/ 226560 h 625780"/>
                <a:gd name="connsiteX17" fmla="*/ 226561 w 625779"/>
                <a:gd name="connsiteY17" fmla="*/ 140012 h 625780"/>
                <a:gd name="connsiteX18" fmla="*/ 292763 w 625779"/>
                <a:gd name="connsiteY18" fmla="*/ 206214 h 625780"/>
                <a:gd name="connsiteX19" fmla="*/ 331296 w 625779"/>
                <a:gd name="connsiteY19" fmla="*/ 178498 h 625780"/>
                <a:gd name="connsiteX20" fmla="*/ 365854 w 625779"/>
                <a:gd name="connsiteY20" fmla="*/ 158184 h 625780"/>
                <a:gd name="connsiteX21" fmla="*/ 329764 w 625779"/>
                <a:gd name="connsiteY21" fmla="*/ 71055 h 625780"/>
                <a:gd name="connsiteX22" fmla="*/ 442845 w 625779"/>
                <a:gd name="connsiteY22" fmla="*/ 24214 h 625780"/>
                <a:gd name="connsiteX23" fmla="*/ 479264 w 625779"/>
                <a:gd name="connsiteY23" fmla="*/ 112138 h 625780"/>
                <a:gd name="connsiteX24" fmla="*/ 514705 w 625779"/>
                <a:gd name="connsiteY24" fmla="*/ 103106 h 625780"/>
                <a:gd name="connsiteX25" fmla="*/ 564580 w 625779"/>
                <a:gd name="connsiteY25" fmla="*/ 95494 h 625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25779" h="625780">
                  <a:moveTo>
                    <a:pt x="564580" y="0"/>
                  </a:moveTo>
                  <a:lnTo>
                    <a:pt x="625779" y="0"/>
                  </a:lnTo>
                  <a:lnTo>
                    <a:pt x="625779" y="303558"/>
                  </a:lnTo>
                  <a:cubicBezTo>
                    <a:pt x="447821" y="303558"/>
                    <a:pt x="303558" y="447821"/>
                    <a:pt x="303558" y="625779"/>
                  </a:cubicBezTo>
                  <a:lnTo>
                    <a:pt x="303559" y="625780"/>
                  </a:lnTo>
                  <a:lnTo>
                    <a:pt x="0" y="625780"/>
                  </a:lnTo>
                  <a:lnTo>
                    <a:pt x="0" y="564580"/>
                  </a:lnTo>
                  <a:lnTo>
                    <a:pt x="92614" y="564580"/>
                  </a:lnTo>
                  <a:lnTo>
                    <a:pt x="97048" y="531339"/>
                  </a:lnTo>
                  <a:cubicBezTo>
                    <a:pt x="99443" y="517928"/>
                    <a:pt x="102339" y="504691"/>
                    <a:pt x="105718" y="491647"/>
                  </a:cubicBezTo>
                  <a:lnTo>
                    <a:pt x="109731" y="478266"/>
                  </a:lnTo>
                  <a:lnTo>
                    <a:pt x="24215" y="442844"/>
                  </a:lnTo>
                  <a:lnTo>
                    <a:pt x="71055" y="329763"/>
                  </a:lnTo>
                  <a:lnTo>
                    <a:pt x="157494" y="365568"/>
                  </a:lnTo>
                  <a:lnTo>
                    <a:pt x="189952" y="313027"/>
                  </a:lnTo>
                  <a:lnTo>
                    <a:pt x="206152" y="292700"/>
                  </a:lnTo>
                  <a:lnTo>
                    <a:pt x="140013" y="226560"/>
                  </a:lnTo>
                  <a:lnTo>
                    <a:pt x="226561" y="140012"/>
                  </a:lnTo>
                  <a:lnTo>
                    <a:pt x="292763" y="206214"/>
                  </a:lnTo>
                  <a:lnTo>
                    <a:pt x="331296" y="178498"/>
                  </a:lnTo>
                  <a:lnTo>
                    <a:pt x="365854" y="158184"/>
                  </a:lnTo>
                  <a:lnTo>
                    <a:pt x="329764" y="71055"/>
                  </a:lnTo>
                  <a:lnTo>
                    <a:pt x="442845" y="24214"/>
                  </a:lnTo>
                  <a:lnTo>
                    <a:pt x="479264" y="112138"/>
                  </a:lnTo>
                  <a:lnTo>
                    <a:pt x="514705" y="103106"/>
                  </a:lnTo>
                  <a:lnTo>
                    <a:pt x="564580" y="9549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 sz="1351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5E845C21-9AF0-4F11-A2A1-C243F315D148}"/>
              </a:ext>
            </a:extLst>
          </p:cNvPr>
          <p:cNvGrpSpPr/>
          <p:nvPr/>
        </p:nvGrpSpPr>
        <p:grpSpPr>
          <a:xfrm>
            <a:off x="9120176" y="2140623"/>
            <a:ext cx="2335977" cy="921248"/>
            <a:chOff x="3457192" y="3881040"/>
            <a:chExt cx="1498966" cy="921246"/>
          </a:xfrm>
        </p:grpSpPr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5A479D6B-C11B-4FF4-9CCF-3D3F96191B33}"/>
                </a:ext>
              </a:extLst>
            </p:cNvPr>
            <p:cNvSpPr txBox="1"/>
            <p:nvPr/>
          </p:nvSpPr>
          <p:spPr>
            <a:xfrm>
              <a:off x="3457511" y="3881040"/>
              <a:ext cx="1498647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altLang="zh-CN" b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b="1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B4DF059F-8080-4C40-B403-ECD16A261472}"/>
                </a:ext>
              </a:extLst>
            </p:cNvPr>
            <p:cNvSpPr txBox="1"/>
            <p:nvPr/>
          </p:nvSpPr>
          <p:spPr>
            <a:xfrm>
              <a:off x="3457192" y="4188594"/>
              <a:ext cx="1398251" cy="6136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914377"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4CB05913-90D9-4A04-B18E-5CAE2CB01B9D}"/>
              </a:ext>
            </a:extLst>
          </p:cNvPr>
          <p:cNvGrpSpPr/>
          <p:nvPr/>
        </p:nvGrpSpPr>
        <p:grpSpPr>
          <a:xfrm>
            <a:off x="2927745" y="1939810"/>
            <a:ext cx="1662844" cy="2160248"/>
            <a:chOff x="2927745" y="1939810"/>
            <a:chExt cx="1662844" cy="2160248"/>
          </a:xfrm>
        </p:grpSpPr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CA487524-C477-4060-A282-989EDFCD7DDA}"/>
                </a:ext>
              </a:extLst>
            </p:cNvPr>
            <p:cNvGrpSpPr/>
            <p:nvPr/>
          </p:nvGrpSpPr>
          <p:grpSpPr>
            <a:xfrm>
              <a:off x="2927745" y="1939810"/>
              <a:ext cx="1662844" cy="2160248"/>
              <a:chOff x="3446157" y="1908877"/>
              <a:chExt cx="3587723" cy="4660916"/>
            </a:xfrm>
          </p:grpSpPr>
          <p:sp>
            <p:nvSpPr>
              <p:cNvPr id="44" name="圆角矩形 47">
                <a:extLst>
                  <a:ext uri="{FF2B5EF4-FFF2-40B4-BE49-F238E27FC236}">
                    <a16:creationId xmlns:a16="http://schemas.microsoft.com/office/drawing/2014/main" id="{7EF30994-5323-4464-AEC5-3C99D28CB83B}"/>
                  </a:ext>
                </a:extLst>
              </p:cNvPr>
              <p:cNvSpPr/>
              <p:nvPr/>
            </p:nvSpPr>
            <p:spPr>
              <a:xfrm rot="2760000">
                <a:off x="3098889" y="2634801"/>
                <a:ext cx="4660916" cy="3209067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37000">
                    <a:srgbClr val="6C6C6C">
                      <a:alpha val="50000"/>
                    </a:srgbClr>
                  </a:gs>
                  <a:gs pos="0">
                    <a:sysClr val="windowText" lastClr="000000">
                      <a:alpha val="61000"/>
                    </a:sysClr>
                  </a:gs>
                  <a:gs pos="100000">
                    <a:srgbClr val="D8D8D8">
                      <a:alpha val="0"/>
                    </a:srgbClr>
                  </a:gs>
                </a:gsLst>
                <a:lin ang="0" scaled="0"/>
              </a:gradFill>
              <a:ln w="12700" cap="flat" cmpd="sng" algn="ctr">
                <a:noFill/>
                <a:prstDash val="solid"/>
                <a:miter lim="800000"/>
              </a:ln>
              <a:effectLst>
                <a:softEdge rad="254000"/>
              </a:effectLst>
            </p:spPr>
            <p:txBody>
              <a:bodyPr rtlCol="0" anchor="ctr"/>
              <a:lstStyle/>
              <a:p>
                <a:pPr algn="ctr" defTabSz="914377">
                  <a:defRPr/>
                </a:pPr>
                <a:endParaRPr lang="zh-CN" altLang="en-US" sz="1351" kern="0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5" name="Freeform 5">
                <a:extLst>
                  <a:ext uri="{FF2B5EF4-FFF2-40B4-BE49-F238E27FC236}">
                    <a16:creationId xmlns:a16="http://schemas.microsoft.com/office/drawing/2014/main" id="{1AEFDECB-D85F-4EE4-848E-6F9587E0BEB6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295850" y="2263222"/>
                <a:ext cx="2643766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ysClr val="window" lastClr="FFFFFF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18900000" scaled="0"/>
                <a:tileRect/>
              </a:gradFill>
              <a:ln w="2540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ysClr val="window" lastClr="FFFFFF"/>
                    </a:gs>
                  </a:gsLst>
                  <a:lin ang="18900000" scaled="0"/>
                  <a:tileRect/>
                </a:gradFill>
              </a:ln>
              <a:effectLst>
                <a:outerShdw blurRad="355600" dist="88900" dir="2700000" algn="tl" rotWithShape="0">
                  <a:prstClr val="black">
                    <a:alpha val="28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zh-CN" altLang="en-US" sz="1351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6" name="圆角矩形 49">
                <a:extLst>
                  <a:ext uri="{FF2B5EF4-FFF2-40B4-BE49-F238E27FC236}">
                    <a16:creationId xmlns:a16="http://schemas.microsoft.com/office/drawing/2014/main" id="{46776BCD-AD45-4A63-B9F2-11D9DD9544B0}"/>
                  </a:ext>
                </a:extLst>
              </p:cNvPr>
              <p:cNvSpPr/>
              <p:nvPr/>
            </p:nvSpPr>
            <p:spPr>
              <a:xfrm rot="2760000">
                <a:off x="3358628" y="2852802"/>
                <a:ext cx="3953506" cy="2592561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37000">
                    <a:srgbClr val="6C6C6C">
                      <a:alpha val="50000"/>
                    </a:srgbClr>
                  </a:gs>
                  <a:gs pos="0">
                    <a:sysClr val="windowText" lastClr="000000">
                      <a:alpha val="61000"/>
                    </a:sysClr>
                  </a:gs>
                  <a:gs pos="100000">
                    <a:srgbClr val="D8D8D8">
                      <a:alpha val="0"/>
                    </a:srgbClr>
                  </a:gs>
                </a:gsLst>
                <a:lin ang="0" scaled="0"/>
              </a:gradFill>
              <a:ln w="12700" cap="flat" cmpd="sng" algn="ctr">
                <a:noFill/>
                <a:prstDash val="solid"/>
                <a:miter lim="800000"/>
              </a:ln>
              <a:effectLst>
                <a:softEdge rad="254000"/>
              </a:effectLst>
            </p:spPr>
            <p:txBody>
              <a:bodyPr rtlCol="0" anchor="ctr"/>
              <a:lstStyle/>
              <a:p>
                <a:pPr algn="ctr" defTabSz="914377">
                  <a:defRPr/>
                </a:pPr>
                <a:endParaRPr lang="zh-CN" altLang="en-US" sz="1351" kern="0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7" name="Freeform 5">
                <a:extLst>
                  <a:ext uri="{FF2B5EF4-FFF2-40B4-BE49-F238E27FC236}">
                    <a16:creationId xmlns:a16="http://schemas.microsoft.com/office/drawing/2014/main" id="{CD908E8E-E98E-4D84-8D5C-8E60CA7BDC47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589407" y="2523402"/>
                <a:ext cx="2056648" cy="1822793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accent1"/>
              </a:solidFill>
              <a:ln w="25400">
                <a:noFill/>
              </a:ln>
              <a:effectLst>
                <a:outerShdw blurRad="254000" dist="114300" dir="2700000" algn="tl" rotWithShape="0">
                  <a:prstClr val="black">
                    <a:alpha val="25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zh-CN" altLang="en-US" sz="1351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39" name="Group 4">
              <a:extLst>
                <a:ext uri="{FF2B5EF4-FFF2-40B4-BE49-F238E27FC236}">
                  <a16:creationId xmlns:a16="http://schemas.microsoft.com/office/drawing/2014/main" id="{69176BD7-B0AA-44F5-89B7-D9C0CF1E6B1B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3256774" y="2379798"/>
              <a:ext cx="420587" cy="492879"/>
              <a:chOff x="1776" y="1776"/>
              <a:chExt cx="64" cy="75"/>
            </a:xfrm>
            <a:solidFill>
              <a:schemeClr val="bg1"/>
            </a:solidFill>
          </p:grpSpPr>
          <p:sp>
            <p:nvSpPr>
              <p:cNvPr id="40" name="Freeform 5">
                <a:extLst>
                  <a:ext uri="{FF2B5EF4-FFF2-40B4-BE49-F238E27FC236}">
                    <a16:creationId xmlns:a16="http://schemas.microsoft.com/office/drawing/2014/main" id="{C7F3FCDA-D34F-46B1-92F6-5DC667C9B8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5" y="1779"/>
                <a:ext cx="29" cy="26"/>
              </a:xfrm>
              <a:custGeom>
                <a:avLst/>
                <a:gdLst>
                  <a:gd name="T0" fmla="*/ 5 w 11"/>
                  <a:gd name="T1" fmla="*/ 10 h 10"/>
                  <a:gd name="T2" fmla="*/ 5 w 11"/>
                  <a:gd name="T3" fmla="*/ 10 h 10"/>
                  <a:gd name="T4" fmla="*/ 11 w 11"/>
                  <a:gd name="T5" fmla="*/ 5 h 10"/>
                  <a:gd name="T6" fmla="*/ 5 w 11"/>
                  <a:gd name="T7" fmla="*/ 0 h 10"/>
                  <a:gd name="T8" fmla="*/ 5 w 11"/>
                  <a:gd name="T9" fmla="*/ 0 h 10"/>
                  <a:gd name="T10" fmla="*/ 0 w 11"/>
                  <a:gd name="T11" fmla="*/ 5 h 10"/>
                  <a:gd name="T12" fmla="*/ 5 w 11"/>
                  <a:gd name="T13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10">
                    <a:moveTo>
                      <a:pt x="5" y="10"/>
                    </a:moveTo>
                    <a:cubicBezTo>
                      <a:pt x="5" y="10"/>
                      <a:pt x="5" y="10"/>
                      <a:pt x="5" y="10"/>
                    </a:cubicBezTo>
                    <a:cubicBezTo>
                      <a:pt x="8" y="10"/>
                      <a:pt x="11" y="8"/>
                      <a:pt x="11" y="5"/>
                    </a:cubicBezTo>
                    <a:cubicBezTo>
                      <a:pt x="11" y="2"/>
                      <a:pt x="8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1"/>
                      <a:pt x="0" y="3"/>
                      <a:pt x="0" y="5"/>
                    </a:cubicBezTo>
                    <a:cubicBezTo>
                      <a:pt x="0" y="8"/>
                      <a:pt x="2" y="10"/>
                      <a:pt x="5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351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1" name="Freeform 6">
                <a:extLst>
                  <a:ext uri="{FF2B5EF4-FFF2-40B4-BE49-F238E27FC236}">
                    <a16:creationId xmlns:a16="http://schemas.microsoft.com/office/drawing/2014/main" id="{8F09C86C-ACAE-400F-800D-6204C9BBA6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6" y="1810"/>
                <a:ext cx="64" cy="41"/>
              </a:xfrm>
              <a:custGeom>
                <a:avLst/>
                <a:gdLst>
                  <a:gd name="T0" fmla="*/ 23 w 24"/>
                  <a:gd name="T1" fmla="*/ 3 h 16"/>
                  <a:gd name="T2" fmla="*/ 19 w 24"/>
                  <a:gd name="T3" fmla="*/ 0 h 16"/>
                  <a:gd name="T4" fmla="*/ 19 w 24"/>
                  <a:gd name="T5" fmla="*/ 0 h 16"/>
                  <a:gd name="T6" fmla="*/ 17 w 24"/>
                  <a:gd name="T7" fmla="*/ 0 h 16"/>
                  <a:gd name="T8" fmla="*/ 15 w 24"/>
                  <a:gd name="T9" fmla="*/ 5 h 16"/>
                  <a:gd name="T10" fmla="*/ 12 w 24"/>
                  <a:gd name="T11" fmla="*/ 11 h 16"/>
                  <a:gd name="T12" fmla="*/ 14 w 24"/>
                  <a:gd name="T13" fmla="*/ 7 h 16"/>
                  <a:gd name="T14" fmla="*/ 13 w 24"/>
                  <a:gd name="T15" fmla="*/ 1 h 16"/>
                  <a:gd name="T16" fmla="*/ 13 w 24"/>
                  <a:gd name="T17" fmla="*/ 1 h 16"/>
                  <a:gd name="T18" fmla="*/ 12 w 24"/>
                  <a:gd name="T19" fmla="*/ 0 h 16"/>
                  <a:gd name="T20" fmla="*/ 12 w 24"/>
                  <a:gd name="T21" fmla="*/ 0 h 16"/>
                  <a:gd name="T22" fmla="*/ 12 w 24"/>
                  <a:gd name="T23" fmla="*/ 1 h 16"/>
                  <a:gd name="T24" fmla="*/ 12 w 24"/>
                  <a:gd name="T25" fmla="*/ 1 h 16"/>
                  <a:gd name="T26" fmla="*/ 11 w 24"/>
                  <a:gd name="T27" fmla="*/ 7 h 16"/>
                  <a:gd name="T28" fmla="*/ 10 w 24"/>
                  <a:gd name="T29" fmla="*/ 5 h 16"/>
                  <a:gd name="T30" fmla="*/ 8 w 24"/>
                  <a:gd name="T31" fmla="*/ 0 h 16"/>
                  <a:gd name="T32" fmla="*/ 5 w 24"/>
                  <a:gd name="T33" fmla="*/ 0 h 16"/>
                  <a:gd name="T34" fmla="*/ 5 w 24"/>
                  <a:gd name="T35" fmla="*/ 0 h 16"/>
                  <a:gd name="T36" fmla="*/ 1 w 24"/>
                  <a:gd name="T37" fmla="*/ 3 h 16"/>
                  <a:gd name="T38" fmla="*/ 0 w 24"/>
                  <a:gd name="T39" fmla="*/ 16 h 16"/>
                  <a:gd name="T40" fmla="*/ 4 w 24"/>
                  <a:gd name="T41" fmla="*/ 16 h 16"/>
                  <a:gd name="T42" fmla="*/ 4 w 24"/>
                  <a:gd name="T43" fmla="*/ 6 h 16"/>
                  <a:gd name="T44" fmla="*/ 5 w 24"/>
                  <a:gd name="T45" fmla="*/ 6 h 16"/>
                  <a:gd name="T46" fmla="*/ 5 w 24"/>
                  <a:gd name="T47" fmla="*/ 16 h 16"/>
                  <a:gd name="T48" fmla="*/ 12 w 24"/>
                  <a:gd name="T49" fmla="*/ 16 h 16"/>
                  <a:gd name="T50" fmla="*/ 19 w 24"/>
                  <a:gd name="T51" fmla="*/ 16 h 16"/>
                  <a:gd name="T52" fmla="*/ 19 w 24"/>
                  <a:gd name="T53" fmla="*/ 6 h 16"/>
                  <a:gd name="T54" fmla="*/ 19 w 24"/>
                  <a:gd name="T55" fmla="*/ 6 h 16"/>
                  <a:gd name="T56" fmla="*/ 20 w 24"/>
                  <a:gd name="T57" fmla="*/ 6 h 16"/>
                  <a:gd name="T58" fmla="*/ 20 w 24"/>
                  <a:gd name="T59" fmla="*/ 16 h 16"/>
                  <a:gd name="T60" fmla="*/ 23 w 24"/>
                  <a:gd name="T61" fmla="*/ 16 h 16"/>
                  <a:gd name="T62" fmla="*/ 23 w 24"/>
                  <a:gd name="T63" fmla="*/ 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" h="16">
                    <a:moveTo>
                      <a:pt x="23" y="3"/>
                    </a:moveTo>
                    <a:cubicBezTo>
                      <a:pt x="22" y="1"/>
                      <a:pt x="20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0"/>
                      <a:pt x="13" y="0"/>
                      <a:pt x="1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0"/>
                      <a:pt x="12" y="0"/>
                      <a:pt x="12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2" y="1"/>
                      <a:pt x="1" y="3"/>
                    </a:cubicBezTo>
                    <a:cubicBezTo>
                      <a:pt x="0" y="5"/>
                      <a:pt x="0" y="11"/>
                      <a:pt x="0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5" y="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20" y="6"/>
                      <a:pt x="20" y="6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4" y="11"/>
                      <a:pt x="24" y="5"/>
                      <a:pt x="2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351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" name="Freeform 7">
                <a:extLst>
                  <a:ext uri="{FF2B5EF4-FFF2-40B4-BE49-F238E27FC236}">
                    <a16:creationId xmlns:a16="http://schemas.microsoft.com/office/drawing/2014/main" id="{12B3C245-3DD3-44ED-AB9E-5520343284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5" y="1776"/>
                <a:ext cx="29" cy="26"/>
              </a:xfrm>
              <a:custGeom>
                <a:avLst/>
                <a:gdLst>
                  <a:gd name="T0" fmla="*/ 5 w 11"/>
                  <a:gd name="T1" fmla="*/ 10 h 10"/>
                  <a:gd name="T2" fmla="*/ 5 w 11"/>
                  <a:gd name="T3" fmla="*/ 10 h 10"/>
                  <a:gd name="T4" fmla="*/ 11 w 11"/>
                  <a:gd name="T5" fmla="*/ 5 h 10"/>
                  <a:gd name="T6" fmla="*/ 5 w 11"/>
                  <a:gd name="T7" fmla="*/ 0 h 10"/>
                  <a:gd name="T8" fmla="*/ 5 w 11"/>
                  <a:gd name="T9" fmla="*/ 0 h 10"/>
                  <a:gd name="T10" fmla="*/ 0 w 11"/>
                  <a:gd name="T11" fmla="*/ 5 h 10"/>
                  <a:gd name="T12" fmla="*/ 5 w 11"/>
                  <a:gd name="T13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10">
                    <a:moveTo>
                      <a:pt x="5" y="10"/>
                    </a:moveTo>
                    <a:cubicBezTo>
                      <a:pt x="5" y="10"/>
                      <a:pt x="5" y="10"/>
                      <a:pt x="5" y="10"/>
                    </a:cubicBezTo>
                    <a:cubicBezTo>
                      <a:pt x="8" y="10"/>
                      <a:pt x="11" y="8"/>
                      <a:pt x="11" y="5"/>
                    </a:cubicBezTo>
                    <a:cubicBezTo>
                      <a:pt x="11" y="2"/>
                      <a:pt x="8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1"/>
                      <a:pt x="0" y="3"/>
                      <a:pt x="0" y="5"/>
                    </a:cubicBezTo>
                    <a:cubicBezTo>
                      <a:pt x="0" y="8"/>
                      <a:pt x="2" y="10"/>
                      <a:pt x="5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351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3" name="Freeform 8">
                <a:extLst>
                  <a:ext uri="{FF2B5EF4-FFF2-40B4-BE49-F238E27FC236}">
                    <a16:creationId xmlns:a16="http://schemas.microsoft.com/office/drawing/2014/main" id="{34CA98AF-E454-48A5-AAB8-468435C9BE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6" y="1807"/>
                <a:ext cx="64" cy="42"/>
              </a:xfrm>
              <a:custGeom>
                <a:avLst/>
                <a:gdLst>
                  <a:gd name="T0" fmla="*/ 23 w 24"/>
                  <a:gd name="T1" fmla="*/ 3 h 16"/>
                  <a:gd name="T2" fmla="*/ 19 w 24"/>
                  <a:gd name="T3" fmla="*/ 0 h 16"/>
                  <a:gd name="T4" fmla="*/ 19 w 24"/>
                  <a:gd name="T5" fmla="*/ 0 h 16"/>
                  <a:gd name="T6" fmla="*/ 17 w 24"/>
                  <a:gd name="T7" fmla="*/ 0 h 16"/>
                  <a:gd name="T8" fmla="*/ 15 w 24"/>
                  <a:gd name="T9" fmla="*/ 5 h 16"/>
                  <a:gd name="T10" fmla="*/ 12 w 24"/>
                  <a:gd name="T11" fmla="*/ 11 h 16"/>
                  <a:gd name="T12" fmla="*/ 14 w 24"/>
                  <a:gd name="T13" fmla="*/ 7 h 16"/>
                  <a:gd name="T14" fmla="*/ 13 w 24"/>
                  <a:gd name="T15" fmla="*/ 1 h 16"/>
                  <a:gd name="T16" fmla="*/ 13 w 24"/>
                  <a:gd name="T17" fmla="*/ 1 h 16"/>
                  <a:gd name="T18" fmla="*/ 12 w 24"/>
                  <a:gd name="T19" fmla="*/ 0 h 16"/>
                  <a:gd name="T20" fmla="*/ 12 w 24"/>
                  <a:gd name="T21" fmla="*/ 0 h 16"/>
                  <a:gd name="T22" fmla="*/ 12 w 24"/>
                  <a:gd name="T23" fmla="*/ 1 h 16"/>
                  <a:gd name="T24" fmla="*/ 12 w 24"/>
                  <a:gd name="T25" fmla="*/ 1 h 16"/>
                  <a:gd name="T26" fmla="*/ 11 w 24"/>
                  <a:gd name="T27" fmla="*/ 7 h 16"/>
                  <a:gd name="T28" fmla="*/ 10 w 24"/>
                  <a:gd name="T29" fmla="*/ 5 h 16"/>
                  <a:gd name="T30" fmla="*/ 8 w 24"/>
                  <a:gd name="T31" fmla="*/ 0 h 16"/>
                  <a:gd name="T32" fmla="*/ 5 w 24"/>
                  <a:gd name="T33" fmla="*/ 0 h 16"/>
                  <a:gd name="T34" fmla="*/ 5 w 24"/>
                  <a:gd name="T35" fmla="*/ 0 h 16"/>
                  <a:gd name="T36" fmla="*/ 1 w 24"/>
                  <a:gd name="T37" fmla="*/ 3 h 16"/>
                  <a:gd name="T38" fmla="*/ 0 w 24"/>
                  <a:gd name="T39" fmla="*/ 16 h 16"/>
                  <a:gd name="T40" fmla="*/ 4 w 24"/>
                  <a:gd name="T41" fmla="*/ 16 h 16"/>
                  <a:gd name="T42" fmla="*/ 4 w 24"/>
                  <a:gd name="T43" fmla="*/ 6 h 16"/>
                  <a:gd name="T44" fmla="*/ 5 w 24"/>
                  <a:gd name="T45" fmla="*/ 6 h 16"/>
                  <a:gd name="T46" fmla="*/ 5 w 24"/>
                  <a:gd name="T47" fmla="*/ 16 h 16"/>
                  <a:gd name="T48" fmla="*/ 12 w 24"/>
                  <a:gd name="T49" fmla="*/ 16 h 16"/>
                  <a:gd name="T50" fmla="*/ 19 w 24"/>
                  <a:gd name="T51" fmla="*/ 16 h 16"/>
                  <a:gd name="T52" fmla="*/ 19 w 24"/>
                  <a:gd name="T53" fmla="*/ 6 h 16"/>
                  <a:gd name="T54" fmla="*/ 19 w 24"/>
                  <a:gd name="T55" fmla="*/ 6 h 16"/>
                  <a:gd name="T56" fmla="*/ 20 w 24"/>
                  <a:gd name="T57" fmla="*/ 6 h 16"/>
                  <a:gd name="T58" fmla="*/ 20 w 24"/>
                  <a:gd name="T59" fmla="*/ 16 h 16"/>
                  <a:gd name="T60" fmla="*/ 23 w 24"/>
                  <a:gd name="T61" fmla="*/ 16 h 16"/>
                  <a:gd name="T62" fmla="*/ 23 w 24"/>
                  <a:gd name="T63" fmla="*/ 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" h="16">
                    <a:moveTo>
                      <a:pt x="23" y="3"/>
                    </a:moveTo>
                    <a:cubicBezTo>
                      <a:pt x="22" y="1"/>
                      <a:pt x="20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0"/>
                      <a:pt x="13" y="0"/>
                      <a:pt x="1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0"/>
                      <a:pt x="12" y="0"/>
                      <a:pt x="12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2" y="1"/>
                      <a:pt x="1" y="3"/>
                    </a:cubicBezTo>
                    <a:cubicBezTo>
                      <a:pt x="0" y="5"/>
                      <a:pt x="0" y="11"/>
                      <a:pt x="0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5" y="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20" y="6"/>
                      <a:pt x="20" y="6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4" y="11"/>
                      <a:pt x="24" y="5"/>
                      <a:pt x="2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351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962E3FBE-E763-4821-A1E8-2B8F9B3DEE0D}"/>
              </a:ext>
            </a:extLst>
          </p:cNvPr>
          <p:cNvGrpSpPr/>
          <p:nvPr/>
        </p:nvGrpSpPr>
        <p:grpSpPr>
          <a:xfrm>
            <a:off x="7893445" y="4048010"/>
            <a:ext cx="1662844" cy="2160248"/>
            <a:chOff x="7893445" y="4048010"/>
            <a:chExt cx="1662844" cy="2160248"/>
          </a:xfrm>
        </p:grpSpPr>
        <p:grpSp>
          <p:nvGrpSpPr>
            <p:cNvPr id="49" name="组合 48">
              <a:extLst>
                <a:ext uri="{FF2B5EF4-FFF2-40B4-BE49-F238E27FC236}">
                  <a16:creationId xmlns:a16="http://schemas.microsoft.com/office/drawing/2014/main" id="{FFD1FE58-8CE7-466B-A32F-EE9ABA1FEE15}"/>
                </a:ext>
              </a:extLst>
            </p:cNvPr>
            <p:cNvGrpSpPr/>
            <p:nvPr/>
          </p:nvGrpSpPr>
          <p:grpSpPr>
            <a:xfrm>
              <a:off x="7893445" y="4048010"/>
              <a:ext cx="1662844" cy="2160248"/>
              <a:chOff x="3446157" y="1908877"/>
              <a:chExt cx="3587723" cy="4660916"/>
            </a:xfrm>
          </p:grpSpPr>
          <p:sp>
            <p:nvSpPr>
              <p:cNvPr id="56" name="圆角矩形 12">
                <a:extLst>
                  <a:ext uri="{FF2B5EF4-FFF2-40B4-BE49-F238E27FC236}">
                    <a16:creationId xmlns:a16="http://schemas.microsoft.com/office/drawing/2014/main" id="{0CDFBA57-2EAC-466E-9BEE-42AF39620BA7}"/>
                  </a:ext>
                </a:extLst>
              </p:cNvPr>
              <p:cNvSpPr/>
              <p:nvPr/>
            </p:nvSpPr>
            <p:spPr>
              <a:xfrm rot="2760000">
                <a:off x="3098889" y="2634801"/>
                <a:ext cx="4660916" cy="3209067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37000">
                    <a:srgbClr val="6C6C6C">
                      <a:alpha val="50000"/>
                    </a:srgbClr>
                  </a:gs>
                  <a:gs pos="0">
                    <a:sysClr val="windowText" lastClr="000000">
                      <a:alpha val="61000"/>
                    </a:sysClr>
                  </a:gs>
                  <a:gs pos="100000">
                    <a:srgbClr val="D8D8D8">
                      <a:alpha val="0"/>
                    </a:srgbClr>
                  </a:gs>
                </a:gsLst>
                <a:lin ang="0" scaled="0"/>
              </a:gradFill>
              <a:ln w="12700" cap="flat" cmpd="sng" algn="ctr">
                <a:noFill/>
                <a:prstDash val="solid"/>
                <a:miter lim="800000"/>
              </a:ln>
              <a:effectLst>
                <a:softEdge rad="254000"/>
              </a:effectLst>
            </p:spPr>
            <p:txBody>
              <a:bodyPr rtlCol="0" anchor="ctr"/>
              <a:lstStyle/>
              <a:p>
                <a:pPr algn="ctr" defTabSz="914377">
                  <a:defRPr/>
                </a:pPr>
                <a:endParaRPr lang="zh-CN" altLang="en-US" sz="1351" kern="0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7" name="Freeform 5">
                <a:extLst>
                  <a:ext uri="{FF2B5EF4-FFF2-40B4-BE49-F238E27FC236}">
                    <a16:creationId xmlns:a16="http://schemas.microsoft.com/office/drawing/2014/main" id="{CD278C97-BDCA-48AB-A4B4-D59BD7BA252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295850" y="2263222"/>
                <a:ext cx="2643766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ysClr val="window" lastClr="FFFFFF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18900000" scaled="0"/>
                <a:tileRect/>
              </a:gradFill>
              <a:ln w="2540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ysClr val="window" lastClr="FFFFFF"/>
                    </a:gs>
                  </a:gsLst>
                  <a:lin ang="18900000" scaled="0"/>
                  <a:tileRect/>
                </a:gradFill>
              </a:ln>
              <a:effectLst>
                <a:outerShdw blurRad="355600" dist="88900" dir="2700000" algn="tl" rotWithShape="0">
                  <a:prstClr val="black">
                    <a:alpha val="28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zh-CN" altLang="en-US" sz="1351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8" name="圆角矩形 14">
                <a:extLst>
                  <a:ext uri="{FF2B5EF4-FFF2-40B4-BE49-F238E27FC236}">
                    <a16:creationId xmlns:a16="http://schemas.microsoft.com/office/drawing/2014/main" id="{BAB817F2-3CE6-431B-8425-7830F141E620}"/>
                  </a:ext>
                </a:extLst>
              </p:cNvPr>
              <p:cNvSpPr/>
              <p:nvPr/>
            </p:nvSpPr>
            <p:spPr>
              <a:xfrm rot="2760000">
                <a:off x="3358628" y="2852802"/>
                <a:ext cx="3953506" cy="2592561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37000">
                    <a:srgbClr val="6C6C6C">
                      <a:alpha val="50000"/>
                    </a:srgbClr>
                  </a:gs>
                  <a:gs pos="0">
                    <a:sysClr val="windowText" lastClr="000000">
                      <a:alpha val="61000"/>
                    </a:sysClr>
                  </a:gs>
                  <a:gs pos="100000">
                    <a:srgbClr val="D8D8D8">
                      <a:alpha val="0"/>
                    </a:srgbClr>
                  </a:gs>
                </a:gsLst>
                <a:lin ang="0" scaled="0"/>
              </a:gradFill>
              <a:ln w="12700" cap="flat" cmpd="sng" algn="ctr">
                <a:noFill/>
                <a:prstDash val="solid"/>
                <a:miter lim="800000"/>
              </a:ln>
              <a:effectLst>
                <a:softEdge rad="254000"/>
              </a:effectLst>
            </p:spPr>
            <p:txBody>
              <a:bodyPr rtlCol="0" anchor="ctr"/>
              <a:lstStyle/>
              <a:p>
                <a:pPr algn="ctr" defTabSz="914377">
                  <a:defRPr/>
                </a:pPr>
                <a:endParaRPr lang="zh-CN" altLang="en-US" sz="1351" kern="0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9" name="Freeform 5">
                <a:extLst>
                  <a:ext uri="{FF2B5EF4-FFF2-40B4-BE49-F238E27FC236}">
                    <a16:creationId xmlns:a16="http://schemas.microsoft.com/office/drawing/2014/main" id="{DD7565BA-0818-469C-B107-6516E99D6744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589407" y="2523402"/>
                <a:ext cx="2056648" cy="1822793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accent1"/>
              </a:solidFill>
              <a:ln w="25400">
                <a:noFill/>
              </a:ln>
              <a:effectLst>
                <a:outerShdw blurRad="254000" dist="114300" dir="2700000" algn="tl" rotWithShape="0">
                  <a:prstClr val="black">
                    <a:alpha val="25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zh-CN" altLang="en-US" sz="1351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50" name="Group 18">
              <a:extLst>
                <a:ext uri="{FF2B5EF4-FFF2-40B4-BE49-F238E27FC236}">
                  <a16:creationId xmlns:a16="http://schemas.microsoft.com/office/drawing/2014/main" id="{D0A81FCC-8980-4460-977D-A24AA94FAF88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8257297" y="4535426"/>
              <a:ext cx="427141" cy="398016"/>
              <a:chOff x="3802" y="2858"/>
              <a:chExt cx="616" cy="574"/>
            </a:xfrm>
            <a:solidFill>
              <a:schemeClr val="bg1"/>
            </a:solidFill>
          </p:grpSpPr>
          <p:sp>
            <p:nvSpPr>
              <p:cNvPr id="51" name="Rectangle 19">
                <a:extLst>
                  <a:ext uri="{FF2B5EF4-FFF2-40B4-BE49-F238E27FC236}">
                    <a16:creationId xmlns:a16="http://schemas.microsoft.com/office/drawing/2014/main" id="{3FB201F9-182C-495E-AAB4-4D1C30611F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02" y="3205"/>
                <a:ext cx="129" cy="22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351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2" name="Rectangle 20">
                <a:extLst>
                  <a:ext uri="{FF2B5EF4-FFF2-40B4-BE49-F238E27FC236}">
                    <a16:creationId xmlns:a16="http://schemas.microsoft.com/office/drawing/2014/main" id="{E941493C-AC32-413D-A382-0C04A38A10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64" y="3174"/>
                <a:ext cx="129" cy="25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351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3" name="Rectangle 21">
                <a:extLst>
                  <a:ext uri="{FF2B5EF4-FFF2-40B4-BE49-F238E27FC236}">
                    <a16:creationId xmlns:a16="http://schemas.microsoft.com/office/drawing/2014/main" id="{57CCD2B5-3586-4262-97A6-ACEA451EEE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9" y="3131"/>
                <a:ext cx="129" cy="30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351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4" name="Rectangle 22">
                <a:extLst>
                  <a:ext uri="{FF2B5EF4-FFF2-40B4-BE49-F238E27FC236}">
                    <a16:creationId xmlns:a16="http://schemas.microsoft.com/office/drawing/2014/main" id="{B0C95916-99D6-45FD-BC0D-FC4F6F528D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89" y="3078"/>
                <a:ext cx="129" cy="35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351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5" name="Freeform 23">
                <a:extLst>
                  <a:ext uri="{FF2B5EF4-FFF2-40B4-BE49-F238E27FC236}">
                    <a16:creationId xmlns:a16="http://schemas.microsoft.com/office/drawing/2014/main" id="{1808C7A8-1203-495C-B17C-ED12D340D5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8" y="2858"/>
                <a:ext cx="370" cy="270"/>
              </a:xfrm>
              <a:custGeom>
                <a:avLst/>
                <a:gdLst>
                  <a:gd name="T0" fmla="*/ 94 w 155"/>
                  <a:gd name="T1" fmla="*/ 21 h 113"/>
                  <a:gd name="T2" fmla="*/ 0 w 155"/>
                  <a:gd name="T3" fmla="*/ 72 h 113"/>
                  <a:gd name="T4" fmla="*/ 114 w 155"/>
                  <a:gd name="T5" fmla="*/ 63 h 113"/>
                  <a:gd name="T6" fmla="*/ 122 w 155"/>
                  <a:gd name="T7" fmla="*/ 82 h 113"/>
                  <a:gd name="T8" fmla="*/ 155 w 155"/>
                  <a:gd name="T9" fmla="*/ 0 h 113"/>
                  <a:gd name="T10" fmla="*/ 85 w 155"/>
                  <a:gd name="T11" fmla="*/ 2 h 113"/>
                  <a:gd name="T12" fmla="*/ 94 w 155"/>
                  <a:gd name="T13" fmla="*/ 21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5" h="113">
                    <a:moveTo>
                      <a:pt x="94" y="21"/>
                    </a:moveTo>
                    <a:cubicBezTo>
                      <a:pt x="85" y="33"/>
                      <a:pt x="53" y="68"/>
                      <a:pt x="0" y="72"/>
                    </a:cubicBezTo>
                    <a:cubicBezTo>
                      <a:pt x="0" y="72"/>
                      <a:pt x="31" y="113"/>
                      <a:pt x="114" y="63"/>
                    </a:cubicBezTo>
                    <a:cubicBezTo>
                      <a:pt x="122" y="82"/>
                      <a:pt x="122" y="82"/>
                      <a:pt x="122" y="82"/>
                    </a:cubicBezTo>
                    <a:cubicBezTo>
                      <a:pt x="155" y="0"/>
                      <a:pt x="155" y="0"/>
                      <a:pt x="155" y="0"/>
                    </a:cubicBezTo>
                    <a:cubicBezTo>
                      <a:pt x="85" y="2"/>
                      <a:pt x="85" y="2"/>
                      <a:pt x="85" y="2"/>
                    </a:cubicBezTo>
                    <a:lnTo>
                      <a:pt x="94" y="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351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0" name="组合 59">
            <a:extLst>
              <a:ext uri="{FF2B5EF4-FFF2-40B4-BE49-F238E27FC236}">
                <a16:creationId xmlns:a16="http://schemas.microsoft.com/office/drawing/2014/main" id="{B4F95EAA-2939-4C97-971E-319D3D150355}"/>
              </a:ext>
            </a:extLst>
          </p:cNvPr>
          <p:cNvGrpSpPr/>
          <p:nvPr/>
        </p:nvGrpSpPr>
        <p:grpSpPr>
          <a:xfrm>
            <a:off x="2927745" y="4048010"/>
            <a:ext cx="1662844" cy="2160248"/>
            <a:chOff x="2927745" y="4048010"/>
            <a:chExt cx="1662844" cy="2160248"/>
          </a:xfrm>
        </p:grpSpPr>
        <p:grpSp>
          <p:nvGrpSpPr>
            <p:cNvPr id="61" name="组合 60">
              <a:extLst>
                <a:ext uri="{FF2B5EF4-FFF2-40B4-BE49-F238E27FC236}">
                  <a16:creationId xmlns:a16="http://schemas.microsoft.com/office/drawing/2014/main" id="{2CA622BB-BEA9-4D72-AD95-9F40F3FD762C}"/>
                </a:ext>
              </a:extLst>
            </p:cNvPr>
            <p:cNvGrpSpPr/>
            <p:nvPr/>
          </p:nvGrpSpPr>
          <p:grpSpPr>
            <a:xfrm>
              <a:off x="2927745" y="4048010"/>
              <a:ext cx="1662844" cy="2160248"/>
              <a:chOff x="3446157" y="1908877"/>
              <a:chExt cx="3587723" cy="4660916"/>
            </a:xfrm>
          </p:grpSpPr>
          <p:sp>
            <p:nvSpPr>
              <p:cNvPr id="65" name="圆角矩形 7">
                <a:extLst>
                  <a:ext uri="{FF2B5EF4-FFF2-40B4-BE49-F238E27FC236}">
                    <a16:creationId xmlns:a16="http://schemas.microsoft.com/office/drawing/2014/main" id="{46F52B15-E92D-4842-ACEE-E4F5A35F413D}"/>
                  </a:ext>
                </a:extLst>
              </p:cNvPr>
              <p:cNvSpPr/>
              <p:nvPr/>
            </p:nvSpPr>
            <p:spPr>
              <a:xfrm rot="2760000">
                <a:off x="3098889" y="2634801"/>
                <a:ext cx="4660916" cy="3209067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37000">
                    <a:srgbClr val="6C6C6C">
                      <a:alpha val="50000"/>
                    </a:srgbClr>
                  </a:gs>
                  <a:gs pos="0">
                    <a:sysClr val="windowText" lastClr="000000">
                      <a:alpha val="61000"/>
                    </a:sysClr>
                  </a:gs>
                  <a:gs pos="100000">
                    <a:srgbClr val="D8D8D8">
                      <a:alpha val="0"/>
                    </a:srgbClr>
                  </a:gs>
                </a:gsLst>
                <a:lin ang="0" scaled="0"/>
              </a:gradFill>
              <a:ln w="12700" cap="flat" cmpd="sng" algn="ctr">
                <a:noFill/>
                <a:prstDash val="solid"/>
                <a:miter lim="800000"/>
              </a:ln>
              <a:effectLst>
                <a:softEdge rad="254000"/>
              </a:effectLst>
            </p:spPr>
            <p:txBody>
              <a:bodyPr rtlCol="0" anchor="ctr"/>
              <a:lstStyle/>
              <a:p>
                <a:pPr algn="ctr" defTabSz="914377">
                  <a:defRPr/>
                </a:pPr>
                <a:endParaRPr lang="zh-CN" altLang="en-US" sz="1351" kern="0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6" name="Freeform 5">
                <a:extLst>
                  <a:ext uri="{FF2B5EF4-FFF2-40B4-BE49-F238E27FC236}">
                    <a16:creationId xmlns:a16="http://schemas.microsoft.com/office/drawing/2014/main" id="{222D4CB0-DBE9-42CF-B301-3D324EAC2FE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295850" y="2263222"/>
                <a:ext cx="2643766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ysClr val="window" lastClr="FFFFFF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18900000" scaled="0"/>
                <a:tileRect/>
              </a:gradFill>
              <a:ln w="2540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ysClr val="window" lastClr="FFFFFF"/>
                    </a:gs>
                  </a:gsLst>
                  <a:lin ang="18900000" scaled="0"/>
                  <a:tileRect/>
                </a:gradFill>
              </a:ln>
              <a:effectLst>
                <a:outerShdw blurRad="355600" dist="88900" dir="2700000" algn="tl" rotWithShape="0">
                  <a:prstClr val="black">
                    <a:alpha val="28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zh-CN" altLang="en-US" sz="1351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7" name="圆角矩形 9">
                <a:extLst>
                  <a:ext uri="{FF2B5EF4-FFF2-40B4-BE49-F238E27FC236}">
                    <a16:creationId xmlns:a16="http://schemas.microsoft.com/office/drawing/2014/main" id="{6A080BCF-065E-4A6B-9926-465D6C4A460C}"/>
                  </a:ext>
                </a:extLst>
              </p:cNvPr>
              <p:cNvSpPr/>
              <p:nvPr/>
            </p:nvSpPr>
            <p:spPr>
              <a:xfrm rot="2760000">
                <a:off x="3358628" y="2852802"/>
                <a:ext cx="3953506" cy="2592561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37000">
                    <a:srgbClr val="6C6C6C">
                      <a:alpha val="50000"/>
                    </a:srgbClr>
                  </a:gs>
                  <a:gs pos="0">
                    <a:sysClr val="windowText" lastClr="000000">
                      <a:alpha val="61000"/>
                    </a:sysClr>
                  </a:gs>
                  <a:gs pos="100000">
                    <a:srgbClr val="D8D8D8">
                      <a:alpha val="0"/>
                    </a:srgbClr>
                  </a:gs>
                </a:gsLst>
                <a:lin ang="0" scaled="0"/>
              </a:gradFill>
              <a:ln w="12700" cap="flat" cmpd="sng" algn="ctr">
                <a:noFill/>
                <a:prstDash val="solid"/>
                <a:miter lim="800000"/>
              </a:ln>
              <a:effectLst>
                <a:softEdge rad="254000"/>
              </a:effectLst>
            </p:spPr>
            <p:txBody>
              <a:bodyPr rtlCol="0" anchor="ctr"/>
              <a:lstStyle/>
              <a:p>
                <a:pPr algn="ctr" defTabSz="914377">
                  <a:defRPr/>
                </a:pPr>
                <a:endParaRPr lang="zh-CN" altLang="en-US" sz="1351" kern="0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8" name="Freeform 5">
                <a:extLst>
                  <a:ext uri="{FF2B5EF4-FFF2-40B4-BE49-F238E27FC236}">
                    <a16:creationId xmlns:a16="http://schemas.microsoft.com/office/drawing/2014/main" id="{A06AD057-A99C-4024-BD6B-CF53E80BF648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589407" y="2523402"/>
                <a:ext cx="2056648" cy="1822793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accent1"/>
              </a:solidFill>
              <a:ln w="25400">
                <a:noFill/>
              </a:ln>
              <a:effectLst>
                <a:outerShdw blurRad="254000" dist="114300" dir="2700000" algn="tl" rotWithShape="0">
                  <a:prstClr val="black">
                    <a:alpha val="25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zh-CN" altLang="en-US" sz="1351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62" name="Group 13">
              <a:extLst>
                <a:ext uri="{FF2B5EF4-FFF2-40B4-BE49-F238E27FC236}">
                  <a16:creationId xmlns:a16="http://schemas.microsoft.com/office/drawing/2014/main" id="{BFB103A1-493C-4FE4-9EB7-76E0B20C8246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3210622" y="4473666"/>
              <a:ext cx="512891" cy="521540"/>
              <a:chOff x="2426" y="2745"/>
              <a:chExt cx="593" cy="603"/>
            </a:xfrm>
            <a:solidFill>
              <a:schemeClr val="bg1"/>
            </a:solidFill>
          </p:grpSpPr>
          <p:sp>
            <p:nvSpPr>
              <p:cNvPr id="63" name="Freeform 14">
                <a:extLst>
                  <a:ext uri="{FF2B5EF4-FFF2-40B4-BE49-F238E27FC236}">
                    <a16:creationId xmlns:a16="http://schemas.microsoft.com/office/drawing/2014/main" id="{9A1B254B-B5C1-4D86-8BE9-715E0EA089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2" y="2772"/>
                <a:ext cx="577" cy="576"/>
              </a:xfrm>
              <a:custGeom>
                <a:avLst/>
                <a:gdLst>
                  <a:gd name="T0" fmla="*/ 0 w 241"/>
                  <a:gd name="T1" fmla="*/ 115 h 241"/>
                  <a:gd name="T2" fmla="*/ 0 w 241"/>
                  <a:gd name="T3" fmla="*/ 121 h 241"/>
                  <a:gd name="T4" fmla="*/ 121 w 241"/>
                  <a:gd name="T5" fmla="*/ 241 h 241"/>
                  <a:gd name="T6" fmla="*/ 241 w 241"/>
                  <a:gd name="T7" fmla="*/ 121 h 241"/>
                  <a:gd name="T8" fmla="*/ 121 w 241"/>
                  <a:gd name="T9" fmla="*/ 0 h 241"/>
                  <a:gd name="T10" fmla="*/ 121 w 241"/>
                  <a:gd name="T11" fmla="*/ 115 h 241"/>
                  <a:gd name="T12" fmla="*/ 0 w 241"/>
                  <a:gd name="T13" fmla="*/ 115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1" h="241">
                    <a:moveTo>
                      <a:pt x="0" y="115"/>
                    </a:moveTo>
                    <a:cubicBezTo>
                      <a:pt x="0" y="117"/>
                      <a:pt x="0" y="119"/>
                      <a:pt x="0" y="121"/>
                    </a:cubicBezTo>
                    <a:cubicBezTo>
                      <a:pt x="0" y="187"/>
                      <a:pt x="54" y="241"/>
                      <a:pt x="121" y="241"/>
                    </a:cubicBezTo>
                    <a:cubicBezTo>
                      <a:pt x="187" y="241"/>
                      <a:pt x="241" y="187"/>
                      <a:pt x="241" y="121"/>
                    </a:cubicBezTo>
                    <a:cubicBezTo>
                      <a:pt x="241" y="54"/>
                      <a:pt x="187" y="0"/>
                      <a:pt x="121" y="0"/>
                    </a:cubicBezTo>
                    <a:cubicBezTo>
                      <a:pt x="121" y="115"/>
                      <a:pt x="121" y="115"/>
                      <a:pt x="121" y="115"/>
                    </a:cubicBezTo>
                    <a:lnTo>
                      <a:pt x="0" y="1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351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4" name="Freeform 15">
                <a:extLst>
                  <a:ext uri="{FF2B5EF4-FFF2-40B4-BE49-F238E27FC236}">
                    <a16:creationId xmlns:a16="http://schemas.microsoft.com/office/drawing/2014/main" id="{5A0C10A1-9625-4DD2-AA17-99928D293E6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426" y="2745"/>
                <a:ext cx="275" cy="273"/>
              </a:xfrm>
              <a:custGeom>
                <a:avLst/>
                <a:gdLst>
                  <a:gd name="T0" fmla="*/ 0 w 115"/>
                  <a:gd name="T1" fmla="*/ 114 h 114"/>
                  <a:gd name="T2" fmla="*/ 115 w 115"/>
                  <a:gd name="T3" fmla="*/ 114 h 114"/>
                  <a:gd name="T4" fmla="*/ 115 w 115"/>
                  <a:gd name="T5" fmla="*/ 0 h 114"/>
                  <a:gd name="T6" fmla="*/ 0 w 115"/>
                  <a:gd name="T7" fmla="*/ 114 h 114"/>
                  <a:gd name="T8" fmla="*/ 15 w 115"/>
                  <a:gd name="T9" fmla="*/ 104 h 114"/>
                  <a:gd name="T10" fmla="*/ 104 w 115"/>
                  <a:gd name="T11" fmla="*/ 14 h 114"/>
                  <a:gd name="T12" fmla="*/ 104 w 115"/>
                  <a:gd name="T13" fmla="*/ 104 h 114"/>
                  <a:gd name="T14" fmla="*/ 15 w 115"/>
                  <a:gd name="T15" fmla="*/ 104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5" h="114">
                    <a:moveTo>
                      <a:pt x="0" y="114"/>
                    </a:moveTo>
                    <a:cubicBezTo>
                      <a:pt x="115" y="114"/>
                      <a:pt x="115" y="114"/>
                      <a:pt x="115" y="114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51" y="0"/>
                      <a:pt x="0" y="51"/>
                      <a:pt x="0" y="114"/>
                    </a:cubicBezTo>
                    <a:close/>
                    <a:moveTo>
                      <a:pt x="15" y="104"/>
                    </a:moveTo>
                    <a:cubicBezTo>
                      <a:pt x="15" y="54"/>
                      <a:pt x="55" y="14"/>
                      <a:pt x="104" y="14"/>
                    </a:cubicBezTo>
                    <a:cubicBezTo>
                      <a:pt x="104" y="104"/>
                      <a:pt x="104" y="104"/>
                      <a:pt x="104" y="104"/>
                    </a:cubicBezTo>
                    <a:lnTo>
                      <a:pt x="15" y="10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351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9" name="组合 68">
            <a:extLst>
              <a:ext uri="{FF2B5EF4-FFF2-40B4-BE49-F238E27FC236}">
                <a16:creationId xmlns:a16="http://schemas.microsoft.com/office/drawing/2014/main" id="{B4389DF6-1627-4C48-9947-9AAA314CC07D}"/>
              </a:ext>
            </a:extLst>
          </p:cNvPr>
          <p:cNvGrpSpPr/>
          <p:nvPr/>
        </p:nvGrpSpPr>
        <p:grpSpPr>
          <a:xfrm>
            <a:off x="7963135" y="1956542"/>
            <a:ext cx="1662844" cy="2160248"/>
            <a:chOff x="7963135" y="1956542"/>
            <a:chExt cx="1662844" cy="2160248"/>
          </a:xfrm>
        </p:grpSpPr>
        <p:grpSp>
          <p:nvGrpSpPr>
            <p:cNvPr id="70" name="组合 69">
              <a:extLst>
                <a:ext uri="{FF2B5EF4-FFF2-40B4-BE49-F238E27FC236}">
                  <a16:creationId xmlns:a16="http://schemas.microsoft.com/office/drawing/2014/main" id="{28722E70-848D-4F90-8525-7F5E035CA111}"/>
                </a:ext>
              </a:extLst>
            </p:cNvPr>
            <p:cNvGrpSpPr/>
            <p:nvPr/>
          </p:nvGrpSpPr>
          <p:grpSpPr>
            <a:xfrm>
              <a:off x="7963135" y="1956542"/>
              <a:ext cx="1662844" cy="2160248"/>
              <a:chOff x="3446157" y="1908877"/>
              <a:chExt cx="3587723" cy="4660916"/>
            </a:xfrm>
          </p:grpSpPr>
          <p:sp>
            <p:nvSpPr>
              <p:cNvPr id="76" name="圆角矩形 52">
                <a:extLst>
                  <a:ext uri="{FF2B5EF4-FFF2-40B4-BE49-F238E27FC236}">
                    <a16:creationId xmlns:a16="http://schemas.microsoft.com/office/drawing/2014/main" id="{2C1DCD1E-ACEF-425E-A1A1-19247EFAA459}"/>
                  </a:ext>
                </a:extLst>
              </p:cNvPr>
              <p:cNvSpPr/>
              <p:nvPr/>
            </p:nvSpPr>
            <p:spPr>
              <a:xfrm rot="2760000">
                <a:off x="3098889" y="2634801"/>
                <a:ext cx="4660916" cy="3209067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37000">
                    <a:srgbClr val="6C6C6C">
                      <a:alpha val="50000"/>
                    </a:srgbClr>
                  </a:gs>
                  <a:gs pos="0">
                    <a:sysClr val="windowText" lastClr="000000">
                      <a:alpha val="61000"/>
                    </a:sysClr>
                  </a:gs>
                  <a:gs pos="100000">
                    <a:srgbClr val="D8D8D8">
                      <a:alpha val="0"/>
                    </a:srgbClr>
                  </a:gs>
                </a:gsLst>
                <a:lin ang="0" scaled="0"/>
              </a:gradFill>
              <a:ln w="12700" cap="flat" cmpd="sng" algn="ctr">
                <a:noFill/>
                <a:prstDash val="solid"/>
                <a:miter lim="800000"/>
              </a:ln>
              <a:effectLst>
                <a:softEdge rad="254000"/>
              </a:effectLst>
            </p:spPr>
            <p:txBody>
              <a:bodyPr rtlCol="0" anchor="ctr"/>
              <a:lstStyle/>
              <a:p>
                <a:pPr algn="ctr" defTabSz="914377">
                  <a:defRPr/>
                </a:pPr>
                <a:endParaRPr lang="zh-CN" altLang="en-US" sz="1351" kern="0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7" name="Freeform 5">
                <a:extLst>
                  <a:ext uri="{FF2B5EF4-FFF2-40B4-BE49-F238E27FC236}">
                    <a16:creationId xmlns:a16="http://schemas.microsoft.com/office/drawing/2014/main" id="{66BC6B4A-F3EC-464A-9C80-6ECC022EBA9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295850" y="2263222"/>
                <a:ext cx="2643766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ysClr val="window" lastClr="FFFFFF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18900000" scaled="0"/>
                <a:tileRect/>
              </a:gradFill>
              <a:ln w="2540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ysClr val="window" lastClr="FFFFFF"/>
                    </a:gs>
                  </a:gsLst>
                  <a:lin ang="18900000" scaled="0"/>
                  <a:tileRect/>
                </a:gradFill>
              </a:ln>
              <a:effectLst>
                <a:outerShdw blurRad="355600" dist="88900" dir="2700000" algn="tl" rotWithShape="0">
                  <a:prstClr val="black">
                    <a:alpha val="28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zh-CN" altLang="en-US" sz="1351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8" name="圆角矩形 54">
                <a:extLst>
                  <a:ext uri="{FF2B5EF4-FFF2-40B4-BE49-F238E27FC236}">
                    <a16:creationId xmlns:a16="http://schemas.microsoft.com/office/drawing/2014/main" id="{CC022767-A7A4-46C8-A5C9-6BE992978895}"/>
                  </a:ext>
                </a:extLst>
              </p:cNvPr>
              <p:cNvSpPr/>
              <p:nvPr/>
            </p:nvSpPr>
            <p:spPr>
              <a:xfrm rot="18840000" flipV="1">
                <a:off x="3358627" y="2852801"/>
                <a:ext cx="3953507" cy="259256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37000">
                    <a:srgbClr val="6C6C6C">
                      <a:alpha val="50000"/>
                    </a:srgbClr>
                  </a:gs>
                  <a:gs pos="0">
                    <a:sysClr val="windowText" lastClr="000000">
                      <a:alpha val="61000"/>
                    </a:sysClr>
                  </a:gs>
                  <a:gs pos="100000">
                    <a:srgbClr val="D8D8D8">
                      <a:alpha val="0"/>
                    </a:srgbClr>
                  </a:gs>
                </a:gsLst>
                <a:lin ang="0" scaled="0"/>
              </a:gradFill>
              <a:ln w="12700" cap="flat" cmpd="sng" algn="ctr">
                <a:noFill/>
                <a:prstDash val="solid"/>
                <a:miter lim="800000"/>
              </a:ln>
              <a:effectLst>
                <a:softEdge rad="254000"/>
              </a:effectLst>
            </p:spPr>
            <p:txBody>
              <a:bodyPr rtlCol="0" anchor="ctr"/>
              <a:lstStyle/>
              <a:p>
                <a:pPr algn="ctr" defTabSz="914377">
                  <a:defRPr/>
                </a:pPr>
                <a:endParaRPr lang="zh-CN" altLang="en-US" sz="1351" kern="0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9" name="Freeform 5">
                <a:extLst>
                  <a:ext uri="{FF2B5EF4-FFF2-40B4-BE49-F238E27FC236}">
                    <a16:creationId xmlns:a16="http://schemas.microsoft.com/office/drawing/2014/main" id="{7D78D259-50E4-4FE6-AF07-D3BA2F966B0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589407" y="2523402"/>
                <a:ext cx="2056648" cy="1822793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accent1"/>
              </a:solidFill>
              <a:ln w="25400">
                <a:noFill/>
              </a:ln>
              <a:effectLst>
                <a:outerShdw blurRad="254000" dist="114300" dir="2700000" algn="tl" rotWithShape="0">
                  <a:prstClr val="black">
                    <a:alpha val="25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zh-CN" altLang="en-US" sz="1351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71" name="组合 70">
              <a:extLst>
                <a:ext uri="{FF2B5EF4-FFF2-40B4-BE49-F238E27FC236}">
                  <a16:creationId xmlns:a16="http://schemas.microsoft.com/office/drawing/2014/main" id="{231438E7-886F-4602-991C-D4CCCB51FE4B}"/>
                </a:ext>
              </a:extLst>
            </p:cNvPr>
            <p:cNvGrpSpPr/>
            <p:nvPr/>
          </p:nvGrpSpPr>
          <p:grpSpPr>
            <a:xfrm>
              <a:off x="8250494" y="2386414"/>
              <a:ext cx="440749" cy="479640"/>
              <a:chOff x="4873628" y="1965320"/>
              <a:chExt cx="269874" cy="293687"/>
            </a:xfrm>
            <a:solidFill>
              <a:schemeClr val="bg1"/>
            </a:solidFill>
          </p:grpSpPr>
          <p:sp>
            <p:nvSpPr>
              <p:cNvPr id="72" name="Freeform 502">
                <a:extLst>
                  <a:ext uri="{FF2B5EF4-FFF2-40B4-BE49-F238E27FC236}">
                    <a16:creationId xmlns:a16="http://schemas.microsoft.com/office/drawing/2014/main" id="{F3A1BC3D-658E-4CF2-98D5-2647C24E64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73628" y="2127243"/>
                <a:ext cx="112713" cy="131762"/>
              </a:xfrm>
              <a:custGeom>
                <a:avLst/>
                <a:gdLst>
                  <a:gd name="T0" fmla="*/ 2 w 30"/>
                  <a:gd name="T1" fmla="*/ 0 h 35"/>
                  <a:gd name="T2" fmla="*/ 28 w 30"/>
                  <a:gd name="T3" fmla="*/ 0 h 35"/>
                  <a:gd name="T4" fmla="*/ 30 w 30"/>
                  <a:gd name="T5" fmla="*/ 1 h 35"/>
                  <a:gd name="T6" fmla="*/ 28 w 30"/>
                  <a:gd name="T7" fmla="*/ 3 h 35"/>
                  <a:gd name="T8" fmla="*/ 3 w 30"/>
                  <a:gd name="T9" fmla="*/ 3 h 35"/>
                  <a:gd name="T10" fmla="*/ 3 w 30"/>
                  <a:gd name="T11" fmla="*/ 33 h 35"/>
                  <a:gd name="T12" fmla="*/ 2 w 30"/>
                  <a:gd name="T13" fmla="*/ 35 h 35"/>
                  <a:gd name="T14" fmla="*/ 0 w 30"/>
                  <a:gd name="T15" fmla="*/ 33 h 35"/>
                  <a:gd name="T16" fmla="*/ 0 w 30"/>
                  <a:gd name="T17" fmla="*/ 1 h 35"/>
                  <a:gd name="T18" fmla="*/ 2 w 30"/>
                  <a:gd name="T19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" h="35">
                    <a:moveTo>
                      <a:pt x="2" y="0"/>
                    </a:moveTo>
                    <a:cubicBezTo>
                      <a:pt x="28" y="0"/>
                      <a:pt x="28" y="0"/>
                      <a:pt x="28" y="0"/>
                    </a:cubicBezTo>
                    <a:cubicBezTo>
                      <a:pt x="29" y="0"/>
                      <a:pt x="30" y="1"/>
                      <a:pt x="30" y="1"/>
                    </a:cubicBezTo>
                    <a:cubicBezTo>
                      <a:pt x="30" y="2"/>
                      <a:pt x="29" y="3"/>
                      <a:pt x="28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3" y="34"/>
                      <a:pt x="3" y="35"/>
                      <a:pt x="2" y="35"/>
                    </a:cubicBezTo>
                    <a:cubicBezTo>
                      <a:pt x="1" y="35"/>
                      <a:pt x="0" y="34"/>
                      <a:pt x="0" y="33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351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3" name="Freeform 503">
                <a:extLst>
                  <a:ext uri="{FF2B5EF4-FFF2-40B4-BE49-F238E27FC236}">
                    <a16:creationId xmlns:a16="http://schemas.microsoft.com/office/drawing/2014/main" id="{BBE167AE-0399-45AC-A5E9-4B8761F521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84746" y="1973256"/>
                <a:ext cx="41275" cy="146049"/>
              </a:xfrm>
              <a:custGeom>
                <a:avLst/>
                <a:gdLst>
                  <a:gd name="T0" fmla="*/ 11 w 11"/>
                  <a:gd name="T1" fmla="*/ 34 h 39"/>
                  <a:gd name="T2" fmla="*/ 11 w 11"/>
                  <a:gd name="T3" fmla="*/ 6 h 39"/>
                  <a:gd name="T4" fmla="*/ 5 w 11"/>
                  <a:gd name="T5" fmla="*/ 0 h 39"/>
                  <a:gd name="T6" fmla="*/ 0 w 11"/>
                  <a:gd name="T7" fmla="*/ 6 h 39"/>
                  <a:gd name="T8" fmla="*/ 0 w 11"/>
                  <a:gd name="T9" fmla="*/ 34 h 39"/>
                  <a:gd name="T10" fmla="*/ 5 w 11"/>
                  <a:gd name="T11" fmla="*/ 39 h 39"/>
                  <a:gd name="T12" fmla="*/ 11 w 11"/>
                  <a:gd name="T13" fmla="*/ 34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39">
                    <a:moveTo>
                      <a:pt x="11" y="34"/>
                    </a:moveTo>
                    <a:cubicBezTo>
                      <a:pt x="11" y="6"/>
                      <a:pt x="11" y="6"/>
                      <a:pt x="11" y="6"/>
                    </a:cubicBezTo>
                    <a:cubicBezTo>
                      <a:pt x="11" y="3"/>
                      <a:pt x="9" y="0"/>
                      <a:pt x="5" y="0"/>
                    </a:cubicBezTo>
                    <a:cubicBezTo>
                      <a:pt x="2" y="0"/>
                      <a:pt x="0" y="3"/>
                      <a:pt x="0" y="6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7"/>
                      <a:pt x="2" y="39"/>
                      <a:pt x="5" y="39"/>
                    </a:cubicBezTo>
                    <a:cubicBezTo>
                      <a:pt x="9" y="39"/>
                      <a:pt x="11" y="37"/>
                      <a:pt x="11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351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4" name="Freeform 504">
                <a:extLst>
                  <a:ext uri="{FF2B5EF4-FFF2-40B4-BE49-F238E27FC236}">
                    <a16:creationId xmlns:a16="http://schemas.microsoft.com/office/drawing/2014/main" id="{4B1BFE32-87B8-43AC-9B7F-B6A9B58CA9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40314" y="1965320"/>
                <a:ext cx="177801" cy="293687"/>
              </a:xfrm>
              <a:custGeom>
                <a:avLst/>
                <a:gdLst>
                  <a:gd name="T0" fmla="*/ 5 w 47"/>
                  <a:gd name="T1" fmla="*/ 69 h 78"/>
                  <a:gd name="T2" fmla="*/ 6 w 47"/>
                  <a:gd name="T3" fmla="*/ 77 h 78"/>
                  <a:gd name="T4" fmla="*/ 9 w 47"/>
                  <a:gd name="T5" fmla="*/ 78 h 78"/>
                  <a:gd name="T6" fmla="*/ 14 w 47"/>
                  <a:gd name="T7" fmla="*/ 76 h 78"/>
                  <a:gd name="T8" fmla="*/ 26 w 47"/>
                  <a:gd name="T9" fmla="*/ 57 h 78"/>
                  <a:gd name="T10" fmla="*/ 46 w 47"/>
                  <a:gd name="T11" fmla="*/ 57 h 78"/>
                  <a:gd name="T12" fmla="*/ 47 w 47"/>
                  <a:gd name="T13" fmla="*/ 56 h 78"/>
                  <a:gd name="T14" fmla="*/ 47 w 47"/>
                  <a:gd name="T15" fmla="*/ 42 h 78"/>
                  <a:gd name="T16" fmla="*/ 32 w 47"/>
                  <a:gd name="T17" fmla="*/ 19 h 78"/>
                  <a:gd name="T18" fmla="*/ 30 w 47"/>
                  <a:gd name="T19" fmla="*/ 20 h 78"/>
                  <a:gd name="T20" fmla="*/ 35 w 47"/>
                  <a:gd name="T21" fmla="*/ 10 h 78"/>
                  <a:gd name="T22" fmla="*/ 24 w 47"/>
                  <a:gd name="T23" fmla="*/ 0 h 78"/>
                  <a:gd name="T24" fmla="*/ 14 w 47"/>
                  <a:gd name="T25" fmla="*/ 10 h 78"/>
                  <a:gd name="T26" fmla="*/ 24 w 47"/>
                  <a:gd name="T27" fmla="*/ 21 h 78"/>
                  <a:gd name="T28" fmla="*/ 27 w 47"/>
                  <a:gd name="T29" fmla="*/ 20 h 78"/>
                  <a:gd name="T30" fmla="*/ 21 w 47"/>
                  <a:gd name="T31" fmla="*/ 27 h 78"/>
                  <a:gd name="T32" fmla="*/ 5 w 47"/>
                  <a:gd name="T33" fmla="*/ 31 h 78"/>
                  <a:gd name="T34" fmla="*/ 1 w 47"/>
                  <a:gd name="T35" fmla="*/ 34 h 78"/>
                  <a:gd name="T36" fmla="*/ 1 w 47"/>
                  <a:gd name="T37" fmla="*/ 38 h 78"/>
                  <a:gd name="T38" fmla="*/ 6 w 47"/>
                  <a:gd name="T39" fmla="*/ 42 h 78"/>
                  <a:gd name="T40" fmla="*/ 8 w 47"/>
                  <a:gd name="T41" fmla="*/ 42 h 78"/>
                  <a:gd name="T42" fmla="*/ 17 w 47"/>
                  <a:gd name="T43" fmla="*/ 40 h 78"/>
                  <a:gd name="T44" fmla="*/ 17 w 47"/>
                  <a:gd name="T45" fmla="*/ 43 h 78"/>
                  <a:gd name="T46" fmla="*/ 17 w 47"/>
                  <a:gd name="T47" fmla="*/ 47 h 78"/>
                  <a:gd name="T48" fmla="*/ 5 w 47"/>
                  <a:gd name="T49" fmla="*/ 69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7" h="78">
                    <a:moveTo>
                      <a:pt x="5" y="69"/>
                    </a:moveTo>
                    <a:cubicBezTo>
                      <a:pt x="3" y="72"/>
                      <a:pt x="3" y="76"/>
                      <a:pt x="6" y="77"/>
                    </a:cubicBezTo>
                    <a:cubicBezTo>
                      <a:pt x="7" y="78"/>
                      <a:pt x="8" y="78"/>
                      <a:pt x="9" y="78"/>
                    </a:cubicBezTo>
                    <a:cubicBezTo>
                      <a:pt x="11" y="78"/>
                      <a:pt x="13" y="77"/>
                      <a:pt x="14" y="76"/>
                    </a:cubicBezTo>
                    <a:cubicBezTo>
                      <a:pt x="26" y="57"/>
                      <a:pt x="26" y="57"/>
                      <a:pt x="26" y="57"/>
                    </a:cubicBezTo>
                    <a:cubicBezTo>
                      <a:pt x="46" y="57"/>
                      <a:pt x="46" y="57"/>
                      <a:pt x="46" y="57"/>
                    </a:cubicBezTo>
                    <a:cubicBezTo>
                      <a:pt x="47" y="57"/>
                      <a:pt x="47" y="57"/>
                      <a:pt x="47" y="56"/>
                    </a:cubicBezTo>
                    <a:cubicBezTo>
                      <a:pt x="47" y="42"/>
                      <a:pt x="47" y="42"/>
                      <a:pt x="47" y="42"/>
                    </a:cubicBezTo>
                    <a:cubicBezTo>
                      <a:pt x="47" y="29"/>
                      <a:pt x="41" y="19"/>
                      <a:pt x="32" y="19"/>
                    </a:cubicBezTo>
                    <a:cubicBezTo>
                      <a:pt x="31" y="19"/>
                      <a:pt x="30" y="19"/>
                      <a:pt x="30" y="20"/>
                    </a:cubicBezTo>
                    <a:cubicBezTo>
                      <a:pt x="33" y="18"/>
                      <a:pt x="35" y="14"/>
                      <a:pt x="35" y="10"/>
                    </a:cubicBezTo>
                    <a:cubicBezTo>
                      <a:pt x="35" y="5"/>
                      <a:pt x="30" y="0"/>
                      <a:pt x="24" y="0"/>
                    </a:cubicBezTo>
                    <a:cubicBezTo>
                      <a:pt x="19" y="0"/>
                      <a:pt x="14" y="5"/>
                      <a:pt x="14" y="10"/>
                    </a:cubicBezTo>
                    <a:cubicBezTo>
                      <a:pt x="14" y="16"/>
                      <a:pt x="19" y="21"/>
                      <a:pt x="24" y="21"/>
                    </a:cubicBezTo>
                    <a:cubicBezTo>
                      <a:pt x="25" y="21"/>
                      <a:pt x="26" y="21"/>
                      <a:pt x="27" y="20"/>
                    </a:cubicBezTo>
                    <a:cubicBezTo>
                      <a:pt x="25" y="22"/>
                      <a:pt x="23" y="24"/>
                      <a:pt x="21" y="27"/>
                    </a:cubicBezTo>
                    <a:cubicBezTo>
                      <a:pt x="5" y="31"/>
                      <a:pt x="5" y="31"/>
                      <a:pt x="5" y="31"/>
                    </a:cubicBezTo>
                    <a:cubicBezTo>
                      <a:pt x="3" y="32"/>
                      <a:pt x="2" y="32"/>
                      <a:pt x="1" y="34"/>
                    </a:cubicBezTo>
                    <a:cubicBezTo>
                      <a:pt x="1" y="35"/>
                      <a:pt x="0" y="37"/>
                      <a:pt x="1" y="38"/>
                    </a:cubicBezTo>
                    <a:cubicBezTo>
                      <a:pt x="1" y="41"/>
                      <a:pt x="4" y="42"/>
                      <a:pt x="6" y="42"/>
                    </a:cubicBezTo>
                    <a:cubicBezTo>
                      <a:pt x="7" y="42"/>
                      <a:pt x="7" y="42"/>
                      <a:pt x="8" y="42"/>
                    </a:cubicBezTo>
                    <a:cubicBezTo>
                      <a:pt x="17" y="40"/>
                      <a:pt x="17" y="40"/>
                      <a:pt x="17" y="40"/>
                    </a:cubicBezTo>
                    <a:cubicBezTo>
                      <a:pt x="17" y="41"/>
                      <a:pt x="17" y="42"/>
                      <a:pt x="17" y="43"/>
                    </a:cubicBezTo>
                    <a:cubicBezTo>
                      <a:pt x="17" y="47"/>
                      <a:pt x="17" y="47"/>
                      <a:pt x="17" y="47"/>
                    </a:cubicBezTo>
                    <a:lnTo>
                      <a:pt x="5" y="6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351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5" name="Freeform 505">
                <a:extLst>
                  <a:ext uri="{FF2B5EF4-FFF2-40B4-BE49-F238E27FC236}">
                    <a16:creationId xmlns:a16="http://schemas.microsoft.com/office/drawing/2014/main" id="{82C214F7-EE4C-4EDC-B4B8-4648FE00F6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46664" y="2093913"/>
                <a:ext cx="96838" cy="112713"/>
              </a:xfrm>
              <a:custGeom>
                <a:avLst/>
                <a:gdLst>
                  <a:gd name="T0" fmla="*/ 1 w 26"/>
                  <a:gd name="T1" fmla="*/ 27 h 30"/>
                  <a:gd name="T2" fmla="*/ 23 w 26"/>
                  <a:gd name="T3" fmla="*/ 27 h 30"/>
                  <a:gd name="T4" fmla="*/ 23 w 26"/>
                  <a:gd name="T5" fmla="*/ 2 h 30"/>
                  <a:gd name="T6" fmla="*/ 24 w 26"/>
                  <a:gd name="T7" fmla="*/ 0 h 30"/>
                  <a:gd name="T8" fmla="*/ 26 w 26"/>
                  <a:gd name="T9" fmla="*/ 2 h 30"/>
                  <a:gd name="T10" fmla="*/ 26 w 26"/>
                  <a:gd name="T11" fmla="*/ 28 h 30"/>
                  <a:gd name="T12" fmla="*/ 24 w 26"/>
                  <a:gd name="T13" fmla="*/ 30 h 30"/>
                  <a:gd name="T14" fmla="*/ 1 w 26"/>
                  <a:gd name="T15" fmla="*/ 30 h 30"/>
                  <a:gd name="T16" fmla="*/ 0 w 26"/>
                  <a:gd name="T17" fmla="*/ 28 h 30"/>
                  <a:gd name="T18" fmla="*/ 1 w 26"/>
                  <a:gd name="T19" fmla="*/ 27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30">
                    <a:moveTo>
                      <a:pt x="1" y="27"/>
                    </a:moveTo>
                    <a:cubicBezTo>
                      <a:pt x="23" y="27"/>
                      <a:pt x="23" y="27"/>
                      <a:pt x="23" y="27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1"/>
                      <a:pt x="23" y="0"/>
                      <a:pt x="24" y="0"/>
                    </a:cubicBezTo>
                    <a:cubicBezTo>
                      <a:pt x="25" y="0"/>
                      <a:pt x="26" y="1"/>
                      <a:pt x="26" y="2"/>
                    </a:cubicBezTo>
                    <a:cubicBezTo>
                      <a:pt x="26" y="28"/>
                      <a:pt x="26" y="28"/>
                      <a:pt x="26" y="28"/>
                    </a:cubicBezTo>
                    <a:cubicBezTo>
                      <a:pt x="26" y="29"/>
                      <a:pt x="25" y="30"/>
                      <a:pt x="24" y="30"/>
                    </a:cubicBezTo>
                    <a:cubicBezTo>
                      <a:pt x="1" y="30"/>
                      <a:pt x="1" y="30"/>
                      <a:pt x="1" y="30"/>
                    </a:cubicBezTo>
                    <a:cubicBezTo>
                      <a:pt x="0" y="30"/>
                      <a:pt x="0" y="29"/>
                      <a:pt x="0" y="28"/>
                    </a:cubicBezTo>
                    <a:cubicBezTo>
                      <a:pt x="0" y="27"/>
                      <a:pt x="0" y="27"/>
                      <a:pt x="1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351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80" name="组合 79">
            <a:extLst>
              <a:ext uri="{FF2B5EF4-FFF2-40B4-BE49-F238E27FC236}">
                <a16:creationId xmlns:a16="http://schemas.microsoft.com/office/drawing/2014/main" id="{DEEAD1A7-B483-43B5-B436-D45B04857FBA}"/>
              </a:ext>
            </a:extLst>
          </p:cNvPr>
          <p:cNvGrpSpPr/>
          <p:nvPr/>
        </p:nvGrpSpPr>
        <p:grpSpPr>
          <a:xfrm>
            <a:off x="9120176" y="4329983"/>
            <a:ext cx="2335977" cy="921248"/>
            <a:chOff x="3457192" y="3881040"/>
            <a:chExt cx="1498966" cy="921246"/>
          </a:xfrm>
        </p:grpSpPr>
        <p:sp>
          <p:nvSpPr>
            <p:cNvPr id="81" name="文本框 80">
              <a:extLst>
                <a:ext uri="{FF2B5EF4-FFF2-40B4-BE49-F238E27FC236}">
                  <a16:creationId xmlns:a16="http://schemas.microsoft.com/office/drawing/2014/main" id="{DFB03284-E2A0-4321-A26B-5691BEE64483}"/>
                </a:ext>
              </a:extLst>
            </p:cNvPr>
            <p:cNvSpPr txBox="1"/>
            <p:nvPr/>
          </p:nvSpPr>
          <p:spPr>
            <a:xfrm>
              <a:off x="3457511" y="3881040"/>
              <a:ext cx="1498647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altLang="zh-CN" b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b="1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2" name="文本框 81">
              <a:extLst>
                <a:ext uri="{FF2B5EF4-FFF2-40B4-BE49-F238E27FC236}">
                  <a16:creationId xmlns:a16="http://schemas.microsoft.com/office/drawing/2014/main" id="{4CE23548-24EB-4F91-B89B-8583D3C1EC52}"/>
                </a:ext>
              </a:extLst>
            </p:cNvPr>
            <p:cNvSpPr txBox="1"/>
            <p:nvPr/>
          </p:nvSpPr>
          <p:spPr>
            <a:xfrm>
              <a:off x="3457192" y="4188594"/>
              <a:ext cx="1398251" cy="6136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914377"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3" name="组合 82">
            <a:extLst>
              <a:ext uri="{FF2B5EF4-FFF2-40B4-BE49-F238E27FC236}">
                <a16:creationId xmlns:a16="http://schemas.microsoft.com/office/drawing/2014/main" id="{6798350A-C6F8-4219-8D78-C12082074911}"/>
              </a:ext>
            </a:extLst>
          </p:cNvPr>
          <p:cNvGrpSpPr/>
          <p:nvPr/>
        </p:nvGrpSpPr>
        <p:grpSpPr>
          <a:xfrm>
            <a:off x="623954" y="2140619"/>
            <a:ext cx="2990347" cy="921248"/>
            <a:chOff x="3473911" y="3881040"/>
            <a:chExt cx="1918867" cy="921247"/>
          </a:xfrm>
        </p:grpSpPr>
        <p:sp>
          <p:nvSpPr>
            <p:cNvPr id="84" name="文本框 83">
              <a:extLst>
                <a:ext uri="{FF2B5EF4-FFF2-40B4-BE49-F238E27FC236}">
                  <a16:creationId xmlns:a16="http://schemas.microsoft.com/office/drawing/2014/main" id="{92B1101D-D1AB-4659-96E2-022B370968CB}"/>
                </a:ext>
              </a:extLst>
            </p:cNvPr>
            <p:cNvSpPr txBox="1"/>
            <p:nvPr/>
          </p:nvSpPr>
          <p:spPr>
            <a:xfrm>
              <a:off x="3894131" y="3881040"/>
              <a:ext cx="1498647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altLang="zh-CN" b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b="1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5" name="文本框 84">
              <a:extLst>
                <a:ext uri="{FF2B5EF4-FFF2-40B4-BE49-F238E27FC236}">
                  <a16:creationId xmlns:a16="http://schemas.microsoft.com/office/drawing/2014/main" id="{31227E7F-9F83-4AA0-8E3B-4586971060E3}"/>
                </a:ext>
              </a:extLst>
            </p:cNvPr>
            <p:cNvSpPr txBox="1"/>
            <p:nvPr/>
          </p:nvSpPr>
          <p:spPr>
            <a:xfrm>
              <a:off x="3473911" y="4188594"/>
              <a:ext cx="1398251" cy="6136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914377"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6" name="组合 85">
            <a:extLst>
              <a:ext uri="{FF2B5EF4-FFF2-40B4-BE49-F238E27FC236}">
                <a16:creationId xmlns:a16="http://schemas.microsoft.com/office/drawing/2014/main" id="{6E60B064-C59E-4EDB-B451-18412A4E14B8}"/>
              </a:ext>
            </a:extLst>
          </p:cNvPr>
          <p:cNvGrpSpPr/>
          <p:nvPr/>
        </p:nvGrpSpPr>
        <p:grpSpPr>
          <a:xfrm>
            <a:off x="623954" y="4247173"/>
            <a:ext cx="2990347" cy="921248"/>
            <a:chOff x="3473911" y="3881040"/>
            <a:chExt cx="1918867" cy="921246"/>
          </a:xfrm>
        </p:grpSpPr>
        <p:sp>
          <p:nvSpPr>
            <p:cNvPr id="87" name="文本框 86">
              <a:extLst>
                <a:ext uri="{FF2B5EF4-FFF2-40B4-BE49-F238E27FC236}">
                  <a16:creationId xmlns:a16="http://schemas.microsoft.com/office/drawing/2014/main" id="{135A307E-6816-4062-97E3-820618813A86}"/>
                </a:ext>
              </a:extLst>
            </p:cNvPr>
            <p:cNvSpPr txBox="1"/>
            <p:nvPr/>
          </p:nvSpPr>
          <p:spPr>
            <a:xfrm>
              <a:off x="3894131" y="3881040"/>
              <a:ext cx="1498647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altLang="zh-CN" b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b="1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8" name="文本框 87">
              <a:extLst>
                <a:ext uri="{FF2B5EF4-FFF2-40B4-BE49-F238E27FC236}">
                  <a16:creationId xmlns:a16="http://schemas.microsoft.com/office/drawing/2014/main" id="{1787E95E-6F35-418A-9A5F-934E610F1705}"/>
                </a:ext>
              </a:extLst>
            </p:cNvPr>
            <p:cNvSpPr txBox="1"/>
            <p:nvPr/>
          </p:nvSpPr>
          <p:spPr>
            <a:xfrm>
              <a:off x="3473911" y="4188594"/>
              <a:ext cx="1398251" cy="6136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914377"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89" name="文本框 88">
            <a:extLst>
              <a:ext uri="{FF2B5EF4-FFF2-40B4-BE49-F238E27FC236}">
                <a16:creationId xmlns:a16="http://schemas.microsoft.com/office/drawing/2014/main" id="{A6FFF20A-5F23-4BC2-A82B-B1C821B40113}"/>
              </a:ext>
            </a:extLst>
          </p:cNvPr>
          <p:cNvSpPr txBox="1"/>
          <p:nvPr/>
        </p:nvSpPr>
        <p:spPr>
          <a:xfrm>
            <a:off x="1214021" y="329922"/>
            <a:ext cx="24195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gradFill>
                  <a:gsLst>
                    <a:gs pos="59200">
                      <a:srgbClr val="0599D7">
                        <a:alpha val="80000"/>
                      </a:srgbClr>
                    </a:gs>
                    <a:gs pos="42000">
                      <a:srgbClr val="0599D7">
                        <a:alpha val="85000"/>
                      </a:srgbClr>
                    </a:gs>
                    <a:gs pos="0">
                      <a:srgbClr val="0599D7"/>
                    </a:gs>
                    <a:gs pos="100000">
                      <a:srgbClr val="0599D7"/>
                    </a:gs>
                  </a:gsLst>
                  <a:lin ang="2700000" scaled="0"/>
                </a:gradFill>
                <a:cs typeface="+mn-ea"/>
                <a:sym typeface="+mn-lt"/>
              </a:rPr>
              <a:t>Add title text</a:t>
            </a:r>
            <a:endParaRPr lang="zh-CN" altLang="en-US" sz="2800" dirty="0">
              <a:gradFill>
                <a:gsLst>
                  <a:gs pos="59200">
                    <a:srgbClr val="0599D7">
                      <a:alpha val="80000"/>
                    </a:srgbClr>
                  </a:gs>
                  <a:gs pos="42000">
                    <a:srgbClr val="0599D7">
                      <a:alpha val="85000"/>
                    </a:srgbClr>
                  </a:gs>
                  <a:gs pos="0">
                    <a:srgbClr val="0599D7"/>
                  </a:gs>
                  <a:gs pos="100000">
                    <a:srgbClr val="0599D7"/>
                  </a:gs>
                </a:gsLst>
                <a:lin ang="2700000" scaled="0"/>
              </a:gra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711361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8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300"/>
                            </p:stCondLst>
                            <p:childTnLst>
                              <p:par>
                                <p:cTn id="3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8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300"/>
                            </p:stCondLst>
                            <p:childTnLst>
                              <p:par>
                                <p:cTn id="5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8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300"/>
                            </p:stCondLst>
                            <p:childTnLst>
                              <p:par>
                                <p:cTn id="6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8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300"/>
                            </p:stCondLst>
                            <p:childTnLst>
                              <p:par>
                                <p:cTn id="7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8" grpId="0" animBg="1"/>
      <p:bldP spid="2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31076B64-6DDB-446A-948A-7B403FED3DC3}"/>
              </a:ext>
            </a:extLst>
          </p:cNvPr>
          <p:cNvSpPr txBox="1"/>
          <p:nvPr/>
        </p:nvSpPr>
        <p:spPr>
          <a:xfrm>
            <a:off x="2087880" y="2753082"/>
            <a:ext cx="121058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600" dirty="0">
                <a:solidFill>
                  <a:srgbClr val="0599D7"/>
                </a:solidFill>
                <a:cs typeface="+mn-ea"/>
                <a:sym typeface="+mn-lt"/>
              </a:rPr>
              <a:t>02</a:t>
            </a:r>
            <a:endParaRPr lang="zh-CN" altLang="en-US" sz="6600" dirty="0">
              <a:solidFill>
                <a:srgbClr val="0599D7"/>
              </a:solidFill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61C643A-4D9E-4F67-AE5D-4E448DBC1645}"/>
              </a:ext>
            </a:extLst>
          </p:cNvPr>
          <p:cNvSpPr txBox="1"/>
          <p:nvPr/>
        </p:nvSpPr>
        <p:spPr>
          <a:xfrm>
            <a:off x="4383941" y="2875002"/>
            <a:ext cx="546431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600" dirty="0">
                <a:gradFill>
                  <a:gsLst>
                    <a:gs pos="59200">
                      <a:srgbClr val="0599D7">
                        <a:alpha val="80000"/>
                      </a:srgbClr>
                    </a:gs>
                    <a:gs pos="42000">
                      <a:srgbClr val="0599D7">
                        <a:alpha val="85000"/>
                      </a:srgbClr>
                    </a:gs>
                    <a:gs pos="0">
                      <a:srgbClr val="0599D7"/>
                    </a:gs>
                    <a:gs pos="100000">
                      <a:srgbClr val="0599D7"/>
                    </a:gs>
                  </a:gsLst>
                  <a:lin ang="2700000" scaled="0"/>
                </a:gradFill>
                <a:cs typeface="+mn-ea"/>
                <a:sym typeface="+mn-lt"/>
              </a:rPr>
              <a:t>Add title text</a:t>
            </a:r>
            <a:endParaRPr lang="zh-CN" altLang="en-US" sz="6600" dirty="0">
              <a:gradFill>
                <a:gsLst>
                  <a:gs pos="59200">
                    <a:srgbClr val="0599D7">
                      <a:alpha val="80000"/>
                    </a:srgbClr>
                  </a:gs>
                  <a:gs pos="42000">
                    <a:srgbClr val="0599D7">
                      <a:alpha val="85000"/>
                    </a:srgbClr>
                  </a:gs>
                  <a:gs pos="0">
                    <a:srgbClr val="0599D7"/>
                  </a:gs>
                  <a:gs pos="100000">
                    <a:srgbClr val="0599D7"/>
                  </a:gs>
                </a:gsLst>
                <a:lin ang="2700000" scaled="0"/>
              </a:gra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39171840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CE887B24-E37D-4B00-A401-E6A631B0CB50}"/>
              </a:ext>
            </a:extLst>
          </p:cNvPr>
          <p:cNvSpPr/>
          <p:nvPr/>
        </p:nvSpPr>
        <p:spPr>
          <a:xfrm>
            <a:off x="2176179" y="1956454"/>
            <a:ext cx="15543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1600" b="1" dirty="0">
                <a:cs typeface="+mn-ea"/>
                <a:sym typeface="+mn-lt"/>
              </a:rPr>
              <a:t>Add title text</a:t>
            </a:r>
            <a:endParaRPr lang="zh-CN" altLang="en-US" sz="1600" b="1" dirty="0"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1181F9F1-C3F8-4921-8384-CAF94467B53D}"/>
              </a:ext>
            </a:extLst>
          </p:cNvPr>
          <p:cNvSpPr/>
          <p:nvPr/>
        </p:nvSpPr>
        <p:spPr>
          <a:xfrm>
            <a:off x="2176179" y="3247021"/>
            <a:ext cx="15543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1600" b="1" dirty="0">
                <a:cs typeface="+mn-ea"/>
                <a:sym typeface="+mn-lt"/>
              </a:rPr>
              <a:t>Add title text</a:t>
            </a:r>
            <a:endParaRPr lang="zh-CN" altLang="en-US" sz="1600" b="1" dirty="0">
              <a:cs typeface="+mn-ea"/>
              <a:sym typeface="+mn-lt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FEA53DD-A407-4BB1-9917-A9F59C0D1158}"/>
              </a:ext>
            </a:extLst>
          </p:cNvPr>
          <p:cNvSpPr/>
          <p:nvPr/>
        </p:nvSpPr>
        <p:spPr>
          <a:xfrm>
            <a:off x="2176179" y="4537587"/>
            <a:ext cx="15543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1600" b="1" dirty="0">
                <a:cs typeface="+mn-ea"/>
                <a:sym typeface="+mn-lt"/>
              </a:rPr>
              <a:t>Add title text</a:t>
            </a:r>
            <a:endParaRPr lang="zh-CN" altLang="en-US" sz="1600" b="1" dirty="0">
              <a:cs typeface="+mn-ea"/>
              <a:sym typeface="+mn-lt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E70D64BD-D35A-4C64-95C5-0BFBF430B656}"/>
              </a:ext>
            </a:extLst>
          </p:cNvPr>
          <p:cNvGrpSpPr/>
          <p:nvPr/>
        </p:nvGrpSpPr>
        <p:grpSpPr>
          <a:xfrm>
            <a:off x="1194264" y="1890594"/>
            <a:ext cx="729895" cy="808827"/>
            <a:chOff x="6986467" y="1730002"/>
            <a:chExt cx="825571" cy="914849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998A9EE7-1F12-40EF-84B7-2B5BA8EC202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941828" y="1774641"/>
              <a:ext cx="914849" cy="825571"/>
            </a:xfrm>
            <a:custGeom>
              <a:avLst/>
              <a:gdLst>
                <a:gd name="T0" fmla="*/ 1136760 w 2740"/>
                <a:gd name="T1" fmla="*/ 1235640 h 2446"/>
                <a:gd name="T2" fmla="*/ 1086026 w 2740"/>
                <a:gd name="T3" fmla="*/ 1286347 h 2446"/>
                <a:gd name="T4" fmla="*/ 1013624 w 2740"/>
                <a:gd name="T5" fmla="*/ 1305028 h 2446"/>
                <a:gd name="T6" fmla="*/ 431239 w 2740"/>
                <a:gd name="T7" fmla="*/ 1305028 h 2446"/>
                <a:gd name="T8" fmla="*/ 362009 w 2740"/>
                <a:gd name="T9" fmla="*/ 1286347 h 2446"/>
                <a:gd name="T10" fmla="*/ 311274 w 2740"/>
                <a:gd name="T11" fmla="*/ 1235107 h 2446"/>
                <a:gd name="T12" fmla="*/ 19025 w 2740"/>
                <a:gd name="T13" fmla="*/ 723770 h 2446"/>
                <a:gd name="T14" fmla="*/ 0 w 2740"/>
                <a:gd name="T15" fmla="*/ 652781 h 2446"/>
                <a:gd name="T16" fmla="*/ 19025 w 2740"/>
                <a:gd name="T17" fmla="*/ 581258 h 2446"/>
                <a:gd name="T18" fmla="*/ 310218 w 2740"/>
                <a:gd name="T19" fmla="*/ 72057 h 2446"/>
                <a:gd name="T20" fmla="*/ 362009 w 2740"/>
                <a:gd name="T21" fmla="*/ 19749 h 2446"/>
                <a:gd name="T22" fmla="*/ 428068 w 2740"/>
                <a:gd name="T23" fmla="*/ 534 h 2446"/>
                <a:gd name="T24" fmla="*/ 1012567 w 2740"/>
                <a:gd name="T25" fmla="*/ 534 h 2446"/>
                <a:gd name="T26" fmla="*/ 1086026 w 2740"/>
                <a:gd name="T27" fmla="*/ 19749 h 2446"/>
                <a:gd name="T28" fmla="*/ 1136760 w 2740"/>
                <a:gd name="T29" fmla="*/ 70456 h 2446"/>
                <a:gd name="T30" fmla="*/ 1427952 w 2740"/>
                <a:gd name="T31" fmla="*/ 579657 h 2446"/>
                <a:gd name="T32" fmla="*/ 1448034 w 2740"/>
                <a:gd name="T33" fmla="*/ 652781 h 2446"/>
                <a:gd name="T34" fmla="*/ 1427423 w 2740"/>
                <a:gd name="T35" fmla="*/ 726439 h 2446"/>
                <a:gd name="T36" fmla="*/ 1136760 w 2740"/>
                <a:gd name="T37" fmla="*/ 1235640 h 244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740"/>
                <a:gd name="T58" fmla="*/ 0 h 2446"/>
                <a:gd name="T59" fmla="*/ 2740 w 2740"/>
                <a:gd name="T60" fmla="*/ 2446 h 244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2000" dirty="0">
                <a:solidFill>
                  <a:srgbClr val="4A639A"/>
                </a:solidFill>
                <a:cs typeface="+mn-ea"/>
                <a:sym typeface="+mn-lt"/>
              </a:endParaRPr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3D041F8F-42D4-4935-BD37-4E69C52BF91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7079199" y="1898606"/>
              <a:ext cx="640107" cy="577641"/>
            </a:xfrm>
            <a:custGeom>
              <a:avLst/>
              <a:gdLst>
                <a:gd name="T0" fmla="*/ 1136760 w 2740"/>
                <a:gd name="T1" fmla="*/ 1235640 h 2446"/>
                <a:gd name="T2" fmla="*/ 1086026 w 2740"/>
                <a:gd name="T3" fmla="*/ 1286347 h 2446"/>
                <a:gd name="T4" fmla="*/ 1013624 w 2740"/>
                <a:gd name="T5" fmla="*/ 1305028 h 2446"/>
                <a:gd name="T6" fmla="*/ 431239 w 2740"/>
                <a:gd name="T7" fmla="*/ 1305028 h 2446"/>
                <a:gd name="T8" fmla="*/ 362009 w 2740"/>
                <a:gd name="T9" fmla="*/ 1286347 h 2446"/>
                <a:gd name="T10" fmla="*/ 311274 w 2740"/>
                <a:gd name="T11" fmla="*/ 1235107 h 2446"/>
                <a:gd name="T12" fmla="*/ 19025 w 2740"/>
                <a:gd name="T13" fmla="*/ 723770 h 2446"/>
                <a:gd name="T14" fmla="*/ 0 w 2740"/>
                <a:gd name="T15" fmla="*/ 652781 h 2446"/>
                <a:gd name="T16" fmla="*/ 19025 w 2740"/>
                <a:gd name="T17" fmla="*/ 581258 h 2446"/>
                <a:gd name="T18" fmla="*/ 310218 w 2740"/>
                <a:gd name="T19" fmla="*/ 72057 h 2446"/>
                <a:gd name="T20" fmla="*/ 362009 w 2740"/>
                <a:gd name="T21" fmla="*/ 19749 h 2446"/>
                <a:gd name="T22" fmla="*/ 428068 w 2740"/>
                <a:gd name="T23" fmla="*/ 534 h 2446"/>
                <a:gd name="T24" fmla="*/ 1012567 w 2740"/>
                <a:gd name="T25" fmla="*/ 534 h 2446"/>
                <a:gd name="T26" fmla="*/ 1086026 w 2740"/>
                <a:gd name="T27" fmla="*/ 19749 h 2446"/>
                <a:gd name="T28" fmla="*/ 1136760 w 2740"/>
                <a:gd name="T29" fmla="*/ 70456 h 2446"/>
                <a:gd name="T30" fmla="*/ 1427952 w 2740"/>
                <a:gd name="T31" fmla="*/ 579657 h 2446"/>
                <a:gd name="T32" fmla="*/ 1448034 w 2740"/>
                <a:gd name="T33" fmla="*/ 652781 h 2446"/>
                <a:gd name="T34" fmla="*/ 1427423 w 2740"/>
                <a:gd name="T35" fmla="*/ 726439 h 2446"/>
                <a:gd name="T36" fmla="*/ 1136760 w 2740"/>
                <a:gd name="T37" fmla="*/ 1235640 h 244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740"/>
                <a:gd name="T58" fmla="*/ 0 h 2446"/>
                <a:gd name="T59" fmla="*/ 2740 w 2740"/>
                <a:gd name="T60" fmla="*/ 2446 h 244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55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3500000" scaled="1"/>
            </a:gradFill>
            <a:ln>
              <a:noFill/>
            </a:ln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2000" dirty="0">
                <a:solidFill>
                  <a:srgbClr val="4A639A"/>
                </a:solidFill>
                <a:cs typeface="+mn-ea"/>
                <a:sym typeface="+mn-lt"/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952D22CB-C937-42CA-BF33-7C6581760D1B}"/>
                </a:ext>
              </a:extLst>
            </p:cNvPr>
            <p:cNvSpPr/>
            <p:nvPr/>
          </p:nvSpPr>
          <p:spPr>
            <a:xfrm>
              <a:off x="7020462" y="2004650"/>
              <a:ext cx="757580" cy="365553"/>
            </a:xfrm>
            <a:prstGeom prst="rect">
              <a:avLst/>
            </a:prstGeom>
            <a:noFill/>
            <a:ln>
              <a:noFill/>
            </a:ln>
            <a:effectLst>
              <a:outerShdw blurRad="152400" dist="63500" dir="2700000" sx="101000" sy="101000" algn="tl" rotWithShape="0">
                <a:prstClr val="black">
                  <a:alpha val="2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accent1"/>
                  </a:solidFill>
                  <a:cs typeface="+mn-ea"/>
                  <a:sym typeface="+mn-lt"/>
                </a:rPr>
                <a:t>01</a:t>
              </a:r>
              <a:endParaRPr lang="zh-CN" altLang="en-US" sz="2000" b="1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9A29C113-8CD5-49ED-AE5F-A23B27C0BE61}"/>
              </a:ext>
            </a:extLst>
          </p:cNvPr>
          <p:cNvGrpSpPr/>
          <p:nvPr/>
        </p:nvGrpSpPr>
        <p:grpSpPr>
          <a:xfrm>
            <a:off x="1194264" y="3205289"/>
            <a:ext cx="729895" cy="808827"/>
            <a:chOff x="6986467" y="3195058"/>
            <a:chExt cx="825571" cy="914849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19B6ADE1-41FE-432C-851D-0C8CE05DC8D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941828" y="3239697"/>
              <a:ext cx="914849" cy="825571"/>
            </a:xfrm>
            <a:custGeom>
              <a:avLst/>
              <a:gdLst>
                <a:gd name="T0" fmla="*/ 1136760 w 2740"/>
                <a:gd name="T1" fmla="*/ 1235640 h 2446"/>
                <a:gd name="T2" fmla="*/ 1086026 w 2740"/>
                <a:gd name="T3" fmla="*/ 1286347 h 2446"/>
                <a:gd name="T4" fmla="*/ 1013624 w 2740"/>
                <a:gd name="T5" fmla="*/ 1305028 h 2446"/>
                <a:gd name="T6" fmla="*/ 431239 w 2740"/>
                <a:gd name="T7" fmla="*/ 1305028 h 2446"/>
                <a:gd name="T8" fmla="*/ 362009 w 2740"/>
                <a:gd name="T9" fmla="*/ 1286347 h 2446"/>
                <a:gd name="T10" fmla="*/ 311274 w 2740"/>
                <a:gd name="T11" fmla="*/ 1235107 h 2446"/>
                <a:gd name="T12" fmla="*/ 19025 w 2740"/>
                <a:gd name="T13" fmla="*/ 723770 h 2446"/>
                <a:gd name="T14" fmla="*/ 0 w 2740"/>
                <a:gd name="T15" fmla="*/ 652781 h 2446"/>
                <a:gd name="T16" fmla="*/ 19025 w 2740"/>
                <a:gd name="T17" fmla="*/ 581258 h 2446"/>
                <a:gd name="T18" fmla="*/ 310218 w 2740"/>
                <a:gd name="T19" fmla="*/ 72057 h 2446"/>
                <a:gd name="T20" fmla="*/ 362009 w 2740"/>
                <a:gd name="T21" fmla="*/ 19749 h 2446"/>
                <a:gd name="T22" fmla="*/ 428068 w 2740"/>
                <a:gd name="T23" fmla="*/ 534 h 2446"/>
                <a:gd name="T24" fmla="*/ 1012567 w 2740"/>
                <a:gd name="T25" fmla="*/ 534 h 2446"/>
                <a:gd name="T26" fmla="*/ 1086026 w 2740"/>
                <a:gd name="T27" fmla="*/ 19749 h 2446"/>
                <a:gd name="T28" fmla="*/ 1136760 w 2740"/>
                <a:gd name="T29" fmla="*/ 70456 h 2446"/>
                <a:gd name="T30" fmla="*/ 1427952 w 2740"/>
                <a:gd name="T31" fmla="*/ 579657 h 2446"/>
                <a:gd name="T32" fmla="*/ 1448034 w 2740"/>
                <a:gd name="T33" fmla="*/ 652781 h 2446"/>
                <a:gd name="T34" fmla="*/ 1427423 w 2740"/>
                <a:gd name="T35" fmla="*/ 726439 h 2446"/>
                <a:gd name="T36" fmla="*/ 1136760 w 2740"/>
                <a:gd name="T37" fmla="*/ 1235640 h 244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740"/>
                <a:gd name="T58" fmla="*/ 0 h 2446"/>
                <a:gd name="T59" fmla="*/ 2740 w 2740"/>
                <a:gd name="T60" fmla="*/ 2446 h 244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2000" dirty="0">
                <a:solidFill>
                  <a:srgbClr val="4A639A"/>
                </a:solidFill>
                <a:cs typeface="+mn-ea"/>
                <a:sym typeface="+mn-lt"/>
              </a:endParaRPr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BC95BECF-00BF-4021-A937-10468D4833F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7079199" y="3363662"/>
              <a:ext cx="640107" cy="577641"/>
            </a:xfrm>
            <a:custGeom>
              <a:avLst/>
              <a:gdLst>
                <a:gd name="T0" fmla="*/ 1136760 w 2740"/>
                <a:gd name="T1" fmla="*/ 1235640 h 2446"/>
                <a:gd name="T2" fmla="*/ 1086026 w 2740"/>
                <a:gd name="T3" fmla="*/ 1286347 h 2446"/>
                <a:gd name="T4" fmla="*/ 1013624 w 2740"/>
                <a:gd name="T5" fmla="*/ 1305028 h 2446"/>
                <a:gd name="T6" fmla="*/ 431239 w 2740"/>
                <a:gd name="T7" fmla="*/ 1305028 h 2446"/>
                <a:gd name="T8" fmla="*/ 362009 w 2740"/>
                <a:gd name="T9" fmla="*/ 1286347 h 2446"/>
                <a:gd name="T10" fmla="*/ 311274 w 2740"/>
                <a:gd name="T11" fmla="*/ 1235107 h 2446"/>
                <a:gd name="T12" fmla="*/ 19025 w 2740"/>
                <a:gd name="T13" fmla="*/ 723770 h 2446"/>
                <a:gd name="T14" fmla="*/ 0 w 2740"/>
                <a:gd name="T15" fmla="*/ 652781 h 2446"/>
                <a:gd name="T16" fmla="*/ 19025 w 2740"/>
                <a:gd name="T17" fmla="*/ 581258 h 2446"/>
                <a:gd name="T18" fmla="*/ 310218 w 2740"/>
                <a:gd name="T19" fmla="*/ 72057 h 2446"/>
                <a:gd name="T20" fmla="*/ 362009 w 2740"/>
                <a:gd name="T21" fmla="*/ 19749 h 2446"/>
                <a:gd name="T22" fmla="*/ 428068 w 2740"/>
                <a:gd name="T23" fmla="*/ 534 h 2446"/>
                <a:gd name="T24" fmla="*/ 1012567 w 2740"/>
                <a:gd name="T25" fmla="*/ 534 h 2446"/>
                <a:gd name="T26" fmla="*/ 1086026 w 2740"/>
                <a:gd name="T27" fmla="*/ 19749 h 2446"/>
                <a:gd name="T28" fmla="*/ 1136760 w 2740"/>
                <a:gd name="T29" fmla="*/ 70456 h 2446"/>
                <a:gd name="T30" fmla="*/ 1427952 w 2740"/>
                <a:gd name="T31" fmla="*/ 579657 h 2446"/>
                <a:gd name="T32" fmla="*/ 1448034 w 2740"/>
                <a:gd name="T33" fmla="*/ 652781 h 2446"/>
                <a:gd name="T34" fmla="*/ 1427423 w 2740"/>
                <a:gd name="T35" fmla="*/ 726439 h 2446"/>
                <a:gd name="T36" fmla="*/ 1136760 w 2740"/>
                <a:gd name="T37" fmla="*/ 1235640 h 244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740"/>
                <a:gd name="T58" fmla="*/ 0 h 2446"/>
                <a:gd name="T59" fmla="*/ 2740 w 2740"/>
                <a:gd name="T60" fmla="*/ 2446 h 244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55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3500000" scaled="1"/>
            </a:gradFill>
            <a:ln>
              <a:noFill/>
            </a:ln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2000" dirty="0">
                <a:solidFill>
                  <a:srgbClr val="4A639A"/>
                </a:solidFill>
                <a:cs typeface="+mn-ea"/>
                <a:sym typeface="+mn-lt"/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D2C87788-22F8-4380-8C2F-3FCC9FEEEE18}"/>
                </a:ext>
              </a:extLst>
            </p:cNvPr>
            <p:cNvSpPr/>
            <p:nvPr/>
          </p:nvSpPr>
          <p:spPr>
            <a:xfrm>
              <a:off x="7020462" y="3469706"/>
              <a:ext cx="757580" cy="365553"/>
            </a:xfrm>
            <a:prstGeom prst="rect">
              <a:avLst/>
            </a:prstGeom>
            <a:noFill/>
            <a:ln>
              <a:noFill/>
            </a:ln>
            <a:effectLst>
              <a:outerShdw blurRad="152400" dist="63500" dir="2700000" sx="101000" sy="101000" algn="tl" rotWithShape="0">
                <a:prstClr val="black">
                  <a:alpha val="2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accent1"/>
                  </a:solidFill>
                  <a:cs typeface="+mn-ea"/>
                  <a:sym typeface="+mn-lt"/>
                </a:rPr>
                <a:t>02</a:t>
              </a:r>
              <a:endParaRPr lang="zh-CN" altLang="en-US" sz="2000" b="1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757E9752-EFD7-4579-9111-85CAB189E289}"/>
              </a:ext>
            </a:extLst>
          </p:cNvPr>
          <p:cNvGrpSpPr/>
          <p:nvPr/>
        </p:nvGrpSpPr>
        <p:grpSpPr>
          <a:xfrm>
            <a:off x="1194263" y="4519983"/>
            <a:ext cx="729895" cy="808827"/>
            <a:chOff x="6986466" y="4660114"/>
            <a:chExt cx="825571" cy="914849"/>
          </a:xfrm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FA857364-42BE-4E79-BCE4-972E7ABADB7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941827" y="4704753"/>
              <a:ext cx="914849" cy="825571"/>
            </a:xfrm>
            <a:custGeom>
              <a:avLst/>
              <a:gdLst>
                <a:gd name="T0" fmla="*/ 1136760 w 2740"/>
                <a:gd name="T1" fmla="*/ 1235640 h 2446"/>
                <a:gd name="T2" fmla="*/ 1086026 w 2740"/>
                <a:gd name="T3" fmla="*/ 1286347 h 2446"/>
                <a:gd name="T4" fmla="*/ 1013624 w 2740"/>
                <a:gd name="T5" fmla="*/ 1305028 h 2446"/>
                <a:gd name="T6" fmla="*/ 431239 w 2740"/>
                <a:gd name="T7" fmla="*/ 1305028 h 2446"/>
                <a:gd name="T8" fmla="*/ 362009 w 2740"/>
                <a:gd name="T9" fmla="*/ 1286347 h 2446"/>
                <a:gd name="T10" fmla="*/ 311274 w 2740"/>
                <a:gd name="T11" fmla="*/ 1235107 h 2446"/>
                <a:gd name="T12" fmla="*/ 19025 w 2740"/>
                <a:gd name="T13" fmla="*/ 723770 h 2446"/>
                <a:gd name="T14" fmla="*/ 0 w 2740"/>
                <a:gd name="T15" fmla="*/ 652781 h 2446"/>
                <a:gd name="T16" fmla="*/ 19025 w 2740"/>
                <a:gd name="T17" fmla="*/ 581258 h 2446"/>
                <a:gd name="T18" fmla="*/ 310218 w 2740"/>
                <a:gd name="T19" fmla="*/ 72057 h 2446"/>
                <a:gd name="T20" fmla="*/ 362009 w 2740"/>
                <a:gd name="T21" fmla="*/ 19749 h 2446"/>
                <a:gd name="T22" fmla="*/ 428068 w 2740"/>
                <a:gd name="T23" fmla="*/ 534 h 2446"/>
                <a:gd name="T24" fmla="*/ 1012567 w 2740"/>
                <a:gd name="T25" fmla="*/ 534 h 2446"/>
                <a:gd name="T26" fmla="*/ 1086026 w 2740"/>
                <a:gd name="T27" fmla="*/ 19749 h 2446"/>
                <a:gd name="T28" fmla="*/ 1136760 w 2740"/>
                <a:gd name="T29" fmla="*/ 70456 h 2446"/>
                <a:gd name="T30" fmla="*/ 1427952 w 2740"/>
                <a:gd name="T31" fmla="*/ 579657 h 2446"/>
                <a:gd name="T32" fmla="*/ 1448034 w 2740"/>
                <a:gd name="T33" fmla="*/ 652781 h 2446"/>
                <a:gd name="T34" fmla="*/ 1427423 w 2740"/>
                <a:gd name="T35" fmla="*/ 726439 h 2446"/>
                <a:gd name="T36" fmla="*/ 1136760 w 2740"/>
                <a:gd name="T37" fmla="*/ 1235640 h 244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740"/>
                <a:gd name="T58" fmla="*/ 0 h 2446"/>
                <a:gd name="T59" fmla="*/ 2740 w 2740"/>
                <a:gd name="T60" fmla="*/ 2446 h 244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2000" dirty="0">
                <a:solidFill>
                  <a:srgbClr val="4A639A"/>
                </a:solidFill>
                <a:cs typeface="+mn-ea"/>
                <a:sym typeface="+mn-lt"/>
              </a:endParaRPr>
            </a:p>
          </p:txBody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2947B741-B6CB-45E0-9095-C3EEC1CE431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7079198" y="4828718"/>
              <a:ext cx="640107" cy="577641"/>
            </a:xfrm>
            <a:custGeom>
              <a:avLst/>
              <a:gdLst>
                <a:gd name="T0" fmla="*/ 1136760 w 2740"/>
                <a:gd name="T1" fmla="*/ 1235640 h 2446"/>
                <a:gd name="T2" fmla="*/ 1086026 w 2740"/>
                <a:gd name="T3" fmla="*/ 1286347 h 2446"/>
                <a:gd name="T4" fmla="*/ 1013624 w 2740"/>
                <a:gd name="T5" fmla="*/ 1305028 h 2446"/>
                <a:gd name="T6" fmla="*/ 431239 w 2740"/>
                <a:gd name="T7" fmla="*/ 1305028 h 2446"/>
                <a:gd name="T8" fmla="*/ 362009 w 2740"/>
                <a:gd name="T9" fmla="*/ 1286347 h 2446"/>
                <a:gd name="T10" fmla="*/ 311274 w 2740"/>
                <a:gd name="T11" fmla="*/ 1235107 h 2446"/>
                <a:gd name="T12" fmla="*/ 19025 w 2740"/>
                <a:gd name="T13" fmla="*/ 723770 h 2446"/>
                <a:gd name="T14" fmla="*/ 0 w 2740"/>
                <a:gd name="T15" fmla="*/ 652781 h 2446"/>
                <a:gd name="T16" fmla="*/ 19025 w 2740"/>
                <a:gd name="T17" fmla="*/ 581258 h 2446"/>
                <a:gd name="T18" fmla="*/ 310218 w 2740"/>
                <a:gd name="T19" fmla="*/ 72057 h 2446"/>
                <a:gd name="T20" fmla="*/ 362009 w 2740"/>
                <a:gd name="T21" fmla="*/ 19749 h 2446"/>
                <a:gd name="T22" fmla="*/ 428068 w 2740"/>
                <a:gd name="T23" fmla="*/ 534 h 2446"/>
                <a:gd name="T24" fmla="*/ 1012567 w 2740"/>
                <a:gd name="T25" fmla="*/ 534 h 2446"/>
                <a:gd name="T26" fmla="*/ 1086026 w 2740"/>
                <a:gd name="T27" fmla="*/ 19749 h 2446"/>
                <a:gd name="T28" fmla="*/ 1136760 w 2740"/>
                <a:gd name="T29" fmla="*/ 70456 h 2446"/>
                <a:gd name="T30" fmla="*/ 1427952 w 2740"/>
                <a:gd name="T31" fmla="*/ 579657 h 2446"/>
                <a:gd name="T32" fmla="*/ 1448034 w 2740"/>
                <a:gd name="T33" fmla="*/ 652781 h 2446"/>
                <a:gd name="T34" fmla="*/ 1427423 w 2740"/>
                <a:gd name="T35" fmla="*/ 726439 h 2446"/>
                <a:gd name="T36" fmla="*/ 1136760 w 2740"/>
                <a:gd name="T37" fmla="*/ 1235640 h 244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740"/>
                <a:gd name="T58" fmla="*/ 0 h 2446"/>
                <a:gd name="T59" fmla="*/ 2740 w 2740"/>
                <a:gd name="T60" fmla="*/ 2446 h 244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55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3500000" scaled="1"/>
            </a:gradFill>
            <a:ln>
              <a:noFill/>
            </a:ln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2000" dirty="0">
                <a:solidFill>
                  <a:srgbClr val="4A639A"/>
                </a:solidFill>
                <a:cs typeface="+mn-ea"/>
                <a:sym typeface="+mn-lt"/>
              </a:endParaRPr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2B313DF1-DF12-45C6-9DE4-1873FAF0819F}"/>
                </a:ext>
              </a:extLst>
            </p:cNvPr>
            <p:cNvSpPr/>
            <p:nvPr/>
          </p:nvSpPr>
          <p:spPr>
            <a:xfrm>
              <a:off x="7020462" y="4934762"/>
              <a:ext cx="757580" cy="365553"/>
            </a:xfrm>
            <a:prstGeom prst="rect">
              <a:avLst/>
            </a:prstGeom>
            <a:noFill/>
            <a:ln>
              <a:noFill/>
            </a:ln>
            <a:effectLst>
              <a:outerShdw blurRad="152400" dist="63500" dir="2700000" sx="101000" sy="101000" algn="tl" rotWithShape="0">
                <a:prstClr val="black">
                  <a:alpha val="2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accent1"/>
                  </a:solidFill>
                  <a:cs typeface="+mn-ea"/>
                  <a:sym typeface="+mn-lt"/>
                </a:rPr>
                <a:t>03</a:t>
              </a:r>
              <a:endParaRPr lang="zh-CN" altLang="en-US" sz="2000" b="1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1" name="Title 20">
            <a:extLst>
              <a:ext uri="{FF2B5EF4-FFF2-40B4-BE49-F238E27FC236}">
                <a16:creationId xmlns:a16="http://schemas.microsoft.com/office/drawing/2014/main" id="{331D2053-1BA6-40FD-8441-CD37A3A1E9D9}"/>
              </a:ext>
            </a:extLst>
          </p:cNvPr>
          <p:cNvSpPr txBox="1"/>
          <p:nvPr/>
        </p:nvSpPr>
        <p:spPr>
          <a:xfrm>
            <a:off x="2176178" y="2237584"/>
            <a:ext cx="3337931" cy="731326"/>
          </a:xfrm>
          <a:prstGeom prst="rect">
            <a:avLst/>
          </a:prstGeom>
        </p:spPr>
        <p:txBody>
          <a:bodyPr vert="horz" wrap="square" lIns="121893" tIns="60946" rIns="121893" bIns="60946" rtlCol="0" anchor="t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Title 20">
            <a:extLst>
              <a:ext uri="{FF2B5EF4-FFF2-40B4-BE49-F238E27FC236}">
                <a16:creationId xmlns:a16="http://schemas.microsoft.com/office/drawing/2014/main" id="{063B5E33-26BE-46B2-A560-2CE2A3E2A97F}"/>
              </a:ext>
            </a:extLst>
          </p:cNvPr>
          <p:cNvSpPr txBox="1"/>
          <p:nvPr/>
        </p:nvSpPr>
        <p:spPr>
          <a:xfrm>
            <a:off x="2176178" y="3524910"/>
            <a:ext cx="3337931" cy="731326"/>
          </a:xfrm>
          <a:prstGeom prst="rect">
            <a:avLst/>
          </a:prstGeom>
        </p:spPr>
        <p:txBody>
          <a:bodyPr vert="horz" wrap="square" lIns="121893" tIns="60946" rIns="121893" bIns="60946" rtlCol="0" anchor="t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Title 20">
            <a:extLst>
              <a:ext uri="{FF2B5EF4-FFF2-40B4-BE49-F238E27FC236}">
                <a16:creationId xmlns:a16="http://schemas.microsoft.com/office/drawing/2014/main" id="{EAA78115-87B8-4AB4-937A-608CA03DD89C}"/>
              </a:ext>
            </a:extLst>
          </p:cNvPr>
          <p:cNvSpPr txBox="1"/>
          <p:nvPr/>
        </p:nvSpPr>
        <p:spPr>
          <a:xfrm>
            <a:off x="2176178" y="4812235"/>
            <a:ext cx="3337931" cy="731326"/>
          </a:xfrm>
          <a:prstGeom prst="rect">
            <a:avLst/>
          </a:prstGeom>
        </p:spPr>
        <p:txBody>
          <a:bodyPr vert="horz" wrap="square" lIns="121893" tIns="60946" rIns="121893" bIns="60946" rtlCol="0" anchor="t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4F6EE47C-B549-41AB-947C-E82EC7495709}"/>
              </a:ext>
            </a:extLst>
          </p:cNvPr>
          <p:cNvGrpSpPr/>
          <p:nvPr/>
        </p:nvGrpSpPr>
        <p:grpSpPr>
          <a:xfrm>
            <a:off x="5197801" y="1742247"/>
            <a:ext cx="6603043" cy="4126901"/>
            <a:chOff x="5712498" y="2045244"/>
            <a:chExt cx="6336001" cy="3960000"/>
          </a:xfrm>
        </p:grpSpPr>
        <p:pic>
          <p:nvPicPr>
            <p:cNvPr id="25" name="Picture 45">
              <a:extLst>
                <a:ext uri="{FF2B5EF4-FFF2-40B4-BE49-F238E27FC236}">
                  <a16:creationId xmlns:a16="http://schemas.microsoft.com/office/drawing/2014/main" id="{E6A475E4-8FF5-4D8B-8739-821EFC59FB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2498" y="2045244"/>
              <a:ext cx="6336001" cy="3960000"/>
            </a:xfrm>
            <a:prstGeom prst="rect">
              <a:avLst/>
            </a:prstGeom>
          </p:spPr>
        </p:pic>
        <p:sp>
          <p:nvSpPr>
            <p:cNvPr id="26" name="Rectangle 46">
              <a:extLst>
                <a:ext uri="{FF2B5EF4-FFF2-40B4-BE49-F238E27FC236}">
                  <a16:creationId xmlns:a16="http://schemas.microsoft.com/office/drawing/2014/main" id="{5AD7D400-A87D-4F80-8E1E-9A4093983F97}"/>
                </a:ext>
              </a:extLst>
            </p:cNvPr>
            <p:cNvSpPr/>
            <p:nvPr/>
          </p:nvSpPr>
          <p:spPr>
            <a:xfrm>
              <a:off x="6654702" y="2427066"/>
              <a:ext cx="4453778" cy="2915728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>
              <a:outerShdw blurRad="508000" dist="190500" dir="5400000" algn="tl" rotWithShape="0">
                <a:srgbClr val="595F6F">
                  <a:alpha val="5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ajor"/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g-BG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7" name="Arc 42">
            <a:extLst>
              <a:ext uri="{FF2B5EF4-FFF2-40B4-BE49-F238E27FC236}">
                <a16:creationId xmlns:a16="http://schemas.microsoft.com/office/drawing/2014/main" id="{8C9AA8BE-4EB2-4802-B82F-AC4C077F975F}"/>
              </a:ext>
            </a:extLst>
          </p:cNvPr>
          <p:cNvSpPr>
            <a:spLocks noChangeAspect="1"/>
          </p:cNvSpPr>
          <p:nvPr/>
        </p:nvSpPr>
        <p:spPr>
          <a:xfrm rot="5400000" flipH="1" flipV="1">
            <a:off x="4429604" y="2133051"/>
            <a:ext cx="2255049" cy="1901855"/>
          </a:xfrm>
          <a:prstGeom prst="arc">
            <a:avLst>
              <a:gd name="adj1" fmla="val 8983412"/>
              <a:gd name="adj2" fmla="val 12538339"/>
            </a:avLst>
          </a:prstGeom>
          <a:noFill/>
          <a:ln w="19050" cap="flat" cmpd="sng" algn="ctr">
            <a:solidFill>
              <a:srgbClr val="595F6F"/>
            </a:solidFill>
            <a:prstDash val="sysDot"/>
            <a:miter lim="800000"/>
            <a:headEnd type="oval" w="sm" len="sm"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050" b="0" i="0" u="none" strike="noStrike" kern="0" cap="none" spc="0" normalizeH="0" baseline="0" noProof="0">
              <a:ln>
                <a:noFill/>
              </a:ln>
              <a:solidFill>
                <a:srgbClr val="A8ACB9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3B4925A9-CDBA-4441-A52B-6D7272157E01}"/>
              </a:ext>
            </a:extLst>
          </p:cNvPr>
          <p:cNvSpPr txBox="1"/>
          <p:nvPr/>
        </p:nvSpPr>
        <p:spPr>
          <a:xfrm>
            <a:off x="1214021" y="329922"/>
            <a:ext cx="24195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gradFill>
                  <a:gsLst>
                    <a:gs pos="59200">
                      <a:srgbClr val="0599D7">
                        <a:alpha val="80000"/>
                      </a:srgbClr>
                    </a:gs>
                    <a:gs pos="42000">
                      <a:srgbClr val="0599D7">
                        <a:alpha val="85000"/>
                      </a:srgbClr>
                    </a:gs>
                    <a:gs pos="0">
                      <a:srgbClr val="0599D7"/>
                    </a:gs>
                    <a:gs pos="100000">
                      <a:srgbClr val="0599D7"/>
                    </a:gs>
                  </a:gsLst>
                  <a:lin ang="2700000" scaled="0"/>
                </a:gradFill>
                <a:cs typeface="+mn-ea"/>
                <a:sym typeface="+mn-lt"/>
              </a:rPr>
              <a:t>Add title text</a:t>
            </a:r>
            <a:endParaRPr lang="zh-CN" altLang="en-US" sz="2800" dirty="0">
              <a:gradFill>
                <a:gsLst>
                  <a:gs pos="59200">
                    <a:srgbClr val="0599D7">
                      <a:alpha val="80000"/>
                    </a:srgbClr>
                  </a:gs>
                  <a:gs pos="42000">
                    <a:srgbClr val="0599D7">
                      <a:alpha val="85000"/>
                    </a:srgbClr>
                  </a:gs>
                  <a:gs pos="0">
                    <a:srgbClr val="0599D7"/>
                  </a:gs>
                  <a:gs pos="100000">
                    <a:srgbClr val="0599D7"/>
                  </a:gs>
                </a:gsLst>
                <a:lin ang="2700000" scaled="0"/>
              </a:gra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130867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5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1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21" grpId="0"/>
      <p:bldP spid="22" grpId="0"/>
      <p:bldP spid="23" grpId="0"/>
      <p:bldP spid="2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118*355"/>
  <p:tag name="KSO_WM_UNIT_HIGHLIGHT" val="0"/>
  <p:tag name="KSO_WM_UNIT_COMPATIBLE" val="0"/>
  <p:tag name="KSO_WM_UNIT_DIAGRAM_ISNUMVISUAL" val="0"/>
  <p:tag name="KSO_WM_UNIT_DIAGRAM_ISREFERUNIT" val="0"/>
  <p:tag name="KSO_WM_UNIT_PLACING_PICTURE_MD4" val="F5C0D53400C002D2342BD126CE04B586"/>
  <p:tag name="KSO_WM_UNIT_TYPE" val="j"/>
  <p:tag name="KSO_WM_UNIT_INDEX" val="1"/>
  <p:tag name="KSO_WM_UNIT_ID" val="custom20202590_1*j*1"/>
  <p:tag name="KSO_WM_TEMPLATE_CATEGORY" val="custom"/>
  <p:tag name="KSO_WM_TEMPLATE_INDEX" val="20202590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118*355"/>
  <p:tag name="KSO_WM_UNIT_HIGHLIGHT" val="0"/>
  <p:tag name="KSO_WM_UNIT_COMPATIBLE" val="0"/>
  <p:tag name="KSO_WM_UNIT_DIAGRAM_ISNUMVISUAL" val="0"/>
  <p:tag name="KSO_WM_UNIT_DIAGRAM_ISREFERUNIT" val="0"/>
  <p:tag name="KSO_WM_UNIT_PLACING_PICTURE_MD4" val="F5C0D53400C002D2342BD126CE04B586"/>
  <p:tag name="KSO_WM_UNIT_TYPE" val="j"/>
  <p:tag name="KSO_WM_UNIT_INDEX" val="1"/>
  <p:tag name="KSO_WM_UNIT_ID" val="custom20202590_1*j*1"/>
  <p:tag name="KSO_WM_TEMPLATE_CATEGORY" val="custom"/>
  <p:tag name="KSO_WM_TEMPLATE_INDEX" val="20202590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ww.jpppt.com">
  <a:themeElements>
    <a:clrScheme name="自定义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0F0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5dmtryvr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自定义 96">
    <a:dk1>
      <a:srgbClr val="000000"/>
    </a:dk1>
    <a:lt1>
      <a:srgbClr val="FFFFFF"/>
    </a:lt1>
    <a:dk2>
      <a:srgbClr val="768394"/>
    </a:dk2>
    <a:lt2>
      <a:srgbClr val="F0F0F0"/>
    </a:lt2>
    <a:accent1>
      <a:srgbClr val="5893D9"/>
    </a:accent1>
    <a:accent2>
      <a:srgbClr val="003984"/>
    </a:accent2>
    <a:accent3>
      <a:srgbClr val="3B80D4"/>
    </a:accent3>
    <a:accent4>
      <a:srgbClr val="787C87"/>
    </a:accent4>
    <a:accent5>
      <a:srgbClr val="949AA8"/>
    </a:accent5>
    <a:accent6>
      <a:srgbClr val="ACB3C6"/>
    </a:accent6>
    <a:hlink>
      <a:srgbClr val="4276AA"/>
    </a:hlink>
    <a:folHlink>
      <a:srgbClr val="BFBFBF"/>
    </a:folHlink>
  </a:clrScheme>
  <a:fontScheme name="自定义 1">
    <a:majorFont>
      <a:latin typeface="Franklin Gothic Medium"/>
      <a:ea typeface="微软雅黑"/>
      <a:cs typeface=""/>
    </a:majorFont>
    <a:minorFont>
      <a:latin typeface="Microsoft Sans Serif"/>
      <a:ea typeface="微软雅黑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1473</Words>
  <Application>Microsoft Office PowerPoint</Application>
  <PresentationFormat>宽屏</PresentationFormat>
  <Paragraphs>268</Paragraphs>
  <Slides>26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26</vt:i4>
      </vt:variant>
    </vt:vector>
  </HeadingPairs>
  <TitlesOfParts>
    <vt:vector size="31" baseType="lpstr">
      <vt:lpstr>微软雅黑</vt:lpstr>
      <vt:lpstr>Arial</vt:lpstr>
      <vt:lpstr>Calibri</vt:lpstr>
      <vt:lpstr>www.jpppt.com</vt:lpstr>
      <vt:lpstr>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第一PPT</Manager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学术汇报</dc:title>
  <dc:creator>第一PPT</dc:creator>
  <cp:keywords>www.1ppt.com</cp:keywords>
  <dc:description>www.1ppt.com</dc:description>
  <cp:lastModifiedBy>之灵</cp:lastModifiedBy>
  <cp:revision>11</cp:revision>
  <dcterms:created xsi:type="dcterms:W3CDTF">2021-12-16T14:18:15Z</dcterms:created>
  <dcterms:modified xsi:type="dcterms:W3CDTF">2022-09-09T08:35:30Z</dcterms:modified>
</cp:coreProperties>
</file>