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34"/>
  </p:notesMasterIdLst>
  <p:sldIdLst>
    <p:sldId id="256" r:id="rId3"/>
    <p:sldId id="327" r:id="rId4"/>
    <p:sldId id="328" r:id="rId5"/>
    <p:sldId id="297" r:id="rId6"/>
    <p:sldId id="318" r:id="rId7"/>
    <p:sldId id="259" r:id="rId8"/>
    <p:sldId id="282" r:id="rId9"/>
    <p:sldId id="260" r:id="rId10"/>
    <p:sldId id="329" r:id="rId11"/>
    <p:sldId id="274" r:id="rId12"/>
    <p:sldId id="296" r:id="rId13"/>
    <p:sldId id="280" r:id="rId14"/>
    <p:sldId id="271" r:id="rId15"/>
    <p:sldId id="263" r:id="rId16"/>
    <p:sldId id="264" r:id="rId17"/>
    <p:sldId id="281" r:id="rId18"/>
    <p:sldId id="294" r:id="rId19"/>
    <p:sldId id="330" r:id="rId20"/>
    <p:sldId id="295" r:id="rId21"/>
    <p:sldId id="272" r:id="rId22"/>
    <p:sldId id="293" r:id="rId23"/>
    <p:sldId id="291" r:id="rId24"/>
    <p:sldId id="267" r:id="rId25"/>
    <p:sldId id="290" r:id="rId26"/>
    <p:sldId id="331" r:id="rId27"/>
    <p:sldId id="323" r:id="rId28"/>
    <p:sldId id="326" r:id="rId29"/>
    <p:sldId id="301" r:id="rId30"/>
    <p:sldId id="319" r:id="rId31"/>
    <p:sldId id="308" r:id="rId32"/>
    <p:sldId id="332" r:id="rId33"/>
  </p:sldIdLst>
  <p:sldSz cx="12192000" cy="6858000"/>
  <p:notesSz cx="6858000" cy="9144000"/>
  <p:custDataLst>
    <p:tags r:id="rId3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2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936"/>
    <a:srgbClr val="D9D9D9"/>
    <a:srgbClr val="F29B96"/>
    <a:srgbClr val="EA7370"/>
    <a:srgbClr val="EB6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p:cViewPr varScale="1">
        <p:scale>
          <a:sx n="69" d="100"/>
          <a:sy n="69" d="100"/>
        </p:scale>
        <p:origin x="714" y="66"/>
      </p:cViewPr>
      <p:guideLst>
        <p:guide pos="3840"/>
        <p:guide orient="horz" pos="32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E23936"/>
            </a:solidFill>
            <a:ln>
              <a:noFill/>
            </a:ln>
            <a:effectLst/>
          </c:spPr>
          <c:invertIfNegative val="0"/>
          <c:cat>
            <c:strRef>
              <c:f>Лист1!$A$2:$A$5</c:f>
              <c:strCache>
                <c:ptCount val="4"/>
                <c:pt idx="0">
                  <c:v>Oct 2014</c:v>
                </c:pt>
                <c:pt idx="1">
                  <c:v>Jan 2015</c:v>
                </c:pt>
                <c:pt idx="2">
                  <c:v>Jun 2016</c:v>
                </c:pt>
                <c:pt idx="3">
                  <c:v>Nov 2016</c:v>
                </c:pt>
              </c:strCache>
            </c:str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7CD-4BBC-AFC8-A6ABC5AEC5A1}"/>
            </c:ext>
          </c:extLst>
        </c:ser>
        <c:ser>
          <c:idx val="1"/>
          <c:order val="1"/>
          <c:tx>
            <c:strRef>
              <c:f>Лист1!$C$1</c:f>
              <c:strCache>
                <c:ptCount val="1"/>
                <c:pt idx="0">
                  <c:v>Ряд 2</c:v>
                </c:pt>
              </c:strCache>
            </c:strRef>
          </c:tx>
          <c:spPr>
            <a:solidFill>
              <a:schemeClr val="bg1">
                <a:lumMod val="85000"/>
              </a:schemeClr>
            </a:solidFill>
            <a:ln>
              <a:noFill/>
            </a:ln>
            <a:effectLst/>
          </c:spPr>
          <c:invertIfNegative val="0"/>
          <c:cat>
            <c:strRef>
              <c:f>Лист1!$A$2:$A$5</c:f>
              <c:strCache>
                <c:ptCount val="4"/>
                <c:pt idx="0">
                  <c:v>Oct 2014</c:v>
                </c:pt>
                <c:pt idx="1">
                  <c:v>Jan 2015</c:v>
                </c:pt>
                <c:pt idx="2">
                  <c:v>Jun 2016</c:v>
                </c:pt>
                <c:pt idx="3">
                  <c:v>Nov 2016</c:v>
                </c:pt>
              </c:strCache>
            </c:strRef>
          </c:cat>
          <c:val>
            <c:numRef>
              <c:f>Лист1!$C$2:$C$5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7CD-4BBC-AFC8-A6ABC5AEC5A1}"/>
            </c:ext>
          </c:extLst>
        </c:ser>
        <c:dLbls>
          <c:showLegendKey val="0"/>
          <c:showVal val="0"/>
          <c:showCatName val="0"/>
          <c:showSerName val="0"/>
          <c:showPercent val="0"/>
          <c:showBubbleSize val="0"/>
        </c:dLbls>
        <c:gapWidth val="415"/>
        <c:axId val="879803392"/>
        <c:axId val="880080768"/>
        <c:extLst>
          <c:ext xmlns:c15="http://schemas.microsoft.com/office/drawing/2012/chart" uri="{02D57815-91ED-43cb-92C2-25804820EDAC}">
            <c15:filteredBarSeries>
              <c15:ser>
                <c:idx val="2"/>
                <c:order val="2"/>
                <c:tx>
                  <c:strRef>
                    <c:extLst>
                      <c:ext uri="{02D57815-91ED-43cb-92C2-25804820EDAC}">
                        <c15:formulaRef>
                          <c15:sqref>Лист1!$D$1</c15:sqref>
                        </c15:formulaRef>
                      </c:ext>
                    </c:extLst>
                    <c:strCache>
                      <c:ptCount val="1"/>
                      <c:pt idx="0">
                        <c:v>Ряд 3</c:v>
                      </c:pt>
                    </c:strCache>
                  </c:strRef>
                </c:tx>
                <c:spPr>
                  <a:solidFill>
                    <a:schemeClr val="accent3"/>
                  </a:solidFill>
                  <a:ln>
                    <a:noFill/>
                  </a:ln>
                  <a:effectLst/>
                </c:spPr>
                <c:invertIfNegative val="0"/>
                <c:cat>
                  <c:strRef>
                    <c:extLst>
                      <c:ext uri="{02D57815-91ED-43cb-92C2-25804820EDAC}">
                        <c15:formulaRef>
                          <c15:sqref>Лист1!$A$2:$A$5</c15:sqref>
                        </c15:formulaRef>
                      </c:ext>
                    </c:extLst>
                    <c:strCache>
                      <c:ptCount val="4"/>
                      <c:pt idx="0">
                        <c:v>Oct 2014</c:v>
                      </c:pt>
                      <c:pt idx="1">
                        <c:v>Jan 2015</c:v>
                      </c:pt>
                      <c:pt idx="2">
                        <c:v>Jun 2016</c:v>
                      </c:pt>
                      <c:pt idx="3">
                        <c:v>Nov 2016</c:v>
                      </c:pt>
                    </c:strCache>
                  </c:strRef>
                </c:cat>
                <c:val>
                  <c:numRef>
                    <c:extLst>
                      <c:ext uri="{02D57815-91ED-43cb-92C2-25804820EDAC}">
                        <c15:formulaRef>
                          <c15:sqref>Лист1!$D$2:$D$5</c15:sqref>
                        </c15:formulaRef>
                      </c:ext>
                    </c:extLst>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7CD-4BBC-AFC8-A6ABC5AEC5A1}"/>
                  </c:ext>
                </c:extLst>
              </c15:ser>
            </c15:filteredBarSeries>
          </c:ext>
        </c:extLst>
      </c:barChart>
      <c:catAx>
        <c:axId val="879803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lumMod val="65000"/>
                  </a:schemeClr>
                </a:solidFill>
                <a:latin typeface="+mj-lt"/>
                <a:ea typeface="+mn-ea"/>
                <a:cs typeface="+mn-cs"/>
              </a:defRPr>
            </a:pPr>
            <a:endParaRPr lang="en-US"/>
          </a:p>
        </c:txPr>
        <c:crossAx val="880080768"/>
        <c:crosses val="autoZero"/>
        <c:auto val="1"/>
        <c:lblAlgn val="ctr"/>
        <c:lblOffset val="100"/>
        <c:noMultiLvlLbl val="0"/>
      </c:catAx>
      <c:valAx>
        <c:axId val="880080768"/>
        <c:scaling>
          <c:orientation val="minMax"/>
        </c:scaling>
        <c:delete val="1"/>
        <c:axPos val="l"/>
        <c:majorGridlines>
          <c:spPr>
            <a:ln w="9525" cap="flat" cmpd="sng" algn="ctr">
              <a:solidFill>
                <a:schemeClr val="bg1">
                  <a:lumMod val="95000"/>
                  <a:alpha val="11000"/>
                </a:schemeClr>
              </a:solidFill>
              <a:round/>
            </a:ln>
            <a:effectLst/>
          </c:spPr>
        </c:majorGridlines>
        <c:numFmt formatCode="General" sourceLinked="1"/>
        <c:majorTickMark val="out"/>
        <c:minorTickMark val="none"/>
        <c:tickLblPos val="nextTo"/>
        <c:crossAx val="879803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ln>
              <a:noFill/>
            </a:ln>
          </c:spPr>
          <c:dPt>
            <c:idx val="0"/>
            <c:bubble3D val="0"/>
            <c:spPr>
              <a:solidFill>
                <a:srgbClr val="E23936"/>
              </a:solidFill>
              <a:ln w="19050">
                <a:noFill/>
              </a:ln>
              <a:effectLst/>
            </c:spPr>
            <c:extLst>
              <c:ext xmlns:c16="http://schemas.microsoft.com/office/drawing/2014/chart" uri="{C3380CC4-5D6E-409C-BE32-E72D297353CC}">
                <c16:uniqueId val="{00000002-29D5-46B2-8A7A-1A02F7AB43D6}"/>
              </c:ext>
            </c:extLst>
          </c:dPt>
          <c:dPt>
            <c:idx val="1"/>
            <c:bubble3D val="0"/>
            <c:spPr>
              <a:solidFill>
                <a:schemeClr val="bg1">
                  <a:alpha val="23000"/>
                </a:schemeClr>
              </a:solidFill>
              <a:ln w="19050">
                <a:noFill/>
              </a:ln>
              <a:effectLst/>
            </c:spPr>
            <c:extLst>
              <c:ext xmlns:c16="http://schemas.microsoft.com/office/drawing/2014/chart" uri="{C3380CC4-5D6E-409C-BE32-E72D297353CC}">
                <c16:uniqueId val="{00000001-29D5-46B2-8A7A-1A02F7AB43D6}"/>
              </c:ext>
            </c:extLst>
          </c:dPt>
          <c:cat>
            <c:strRef>
              <c:f>Лист1!$A$2:$A$3</c:f>
              <c:strCache>
                <c:ptCount val="2"/>
                <c:pt idx="0">
                  <c:v>Кв. 1</c:v>
                </c:pt>
                <c:pt idx="1">
                  <c:v>Кв. 2</c:v>
                </c:pt>
              </c:strCache>
            </c:strRef>
          </c:cat>
          <c:val>
            <c:numRef>
              <c:f>Лист1!$B$2:$B$3</c:f>
              <c:numCache>
                <c:formatCode>General</c:formatCode>
                <c:ptCount val="2"/>
                <c:pt idx="0">
                  <c:v>3.2</c:v>
                </c:pt>
                <c:pt idx="1">
                  <c:v>12</c:v>
                </c:pt>
              </c:numCache>
            </c:numRef>
          </c:val>
          <c:extLst>
            <c:ext xmlns:c16="http://schemas.microsoft.com/office/drawing/2014/chart" uri="{C3380CC4-5D6E-409C-BE32-E72D297353CC}">
              <c16:uniqueId val="{00000000-29D5-46B2-8A7A-1A02F7AB43D6}"/>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ln>
              <a:noFill/>
            </a:ln>
          </c:spPr>
          <c:dPt>
            <c:idx val="0"/>
            <c:bubble3D val="0"/>
            <c:spPr>
              <a:solidFill>
                <a:srgbClr val="E23936"/>
              </a:solidFill>
              <a:ln w="19050">
                <a:noFill/>
              </a:ln>
              <a:effectLst/>
            </c:spPr>
            <c:extLst>
              <c:ext xmlns:c16="http://schemas.microsoft.com/office/drawing/2014/chart" uri="{C3380CC4-5D6E-409C-BE32-E72D297353CC}">
                <c16:uniqueId val="{00000001-3986-4216-ADA3-2188A212DAE2}"/>
              </c:ext>
            </c:extLst>
          </c:dPt>
          <c:dPt>
            <c:idx val="1"/>
            <c:bubble3D val="0"/>
            <c:spPr>
              <a:solidFill>
                <a:schemeClr val="bg1">
                  <a:alpha val="23000"/>
                </a:schemeClr>
              </a:solidFill>
              <a:ln w="19050">
                <a:noFill/>
              </a:ln>
              <a:effectLst/>
            </c:spPr>
            <c:extLst>
              <c:ext xmlns:c16="http://schemas.microsoft.com/office/drawing/2014/chart" uri="{C3380CC4-5D6E-409C-BE32-E72D297353CC}">
                <c16:uniqueId val="{00000003-3986-4216-ADA3-2188A212DAE2}"/>
              </c:ext>
            </c:extLst>
          </c:dPt>
          <c:cat>
            <c:strRef>
              <c:f>Лист1!$A$2:$A$3</c:f>
              <c:strCache>
                <c:ptCount val="2"/>
                <c:pt idx="0">
                  <c:v>Кв. 1</c:v>
                </c:pt>
                <c:pt idx="1">
                  <c:v>Кв. 2</c:v>
                </c:pt>
              </c:strCache>
            </c:strRef>
          </c:cat>
          <c:val>
            <c:numRef>
              <c:f>Лист1!$B$2:$B$3</c:f>
              <c:numCache>
                <c:formatCode>General</c:formatCode>
                <c:ptCount val="2"/>
                <c:pt idx="0">
                  <c:v>6.2</c:v>
                </c:pt>
                <c:pt idx="1">
                  <c:v>12</c:v>
                </c:pt>
              </c:numCache>
            </c:numRef>
          </c:val>
          <c:extLst>
            <c:ext xmlns:c16="http://schemas.microsoft.com/office/drawing/2014/chart" uri="{C3380CC4-5D6E-409C-BE32-E72D297353CC}">
              <c16:uniqueId val="{00000004-3986-4216-ADA3-2188A212DAE2}"/>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ln>
              <a:noFill/>
            </a:ln>
          </c:spPr>
          <c:dPt>
            <c:idx val="0"/>
            <c:bubble3D val="0"/>
            <c:spPr>
              <a:solidFill>
                <a:srgbClr val="E23936"/>
              </a:solidFill>
              <a:ln w="19050">
                <a:noFill/>
              </a:ln>
              <a:effectLst/>
            </c:spPr>
            <c:extLst>
              <c:ext xmlns:c16="http://schemas.microsoft.com/office/drawing/2014/chart" uri="{C3380CC4-5D6E-409C-BE32-E72D297353CC}">
                <c16:uniqueId val="{00000001-57EF-477C-A689-F9B9F7B40530}"/>
              </c:ext>
            </c:extLst>
          </c:dPt>
          <c:dPt>
            <c:idx val="1"/>
            <c:bubble3D val="0"/>
            <c:spPr>
              <a:solidFill>
                <a:schemeClr val="bg1">
                  <a:alpha val="23000"/>
                </a:schemeClr>
              </a:solidFill>
              <a:ln w="19050">
                <a:noFill/>
              </a:ln>
              <a:effectLst/>
            </c:spPr>
            <c:extLst>
              <c:ext xmlns:c16="http://schemas.microsoft.com/office/drawing/2014/chart" uri="{C3380CC4-5D6E-409C-BE32-E72D297353CC}">
                <c16:uniqueId val="{00000003-57EF-477C-A689-F9B9F7B40530}"/>
              </c:ext>
            </c:extLst>
          </c:dPt>
          <c:cat>
            <c:strRef>
              <c:f>Лист1!$A$2:$A$3</c:f>
              <c:strCache>
                <c:ptCount val="2"/>
                <c:pt idx="0">
                  <c:v>Кв. 1</c:v>
                </c:pt>
                <c:pt idx="1">
                  <c:v>Кв. 2</c:v>
                </c:pt>
              </c:strCache>
            </c:strRef>
          </c:cat>
          <c:val>
            <c:numRef>
              <c:f>Лист1!$B$2:$B$3</c:f>
              <c:numCache>
                <c:formatCode>General</c:formatCode>
                <c:ptCount val="2"/>
                <c:pt idx="0">
                  <c:v>20</c:v>
                </c:pt>
                <c:pt idx="1">
                  <c:v>12</c:v>
                </c:pt>
              </c:numCache>
            </c:numRef>
          </c:val>
          <c:extLst>
            <c:ext xmlns:c16="http://schemas.microsoft.com/office/drawing/2014/chart" uri="{C3380CC4-5D6E-409C-BE32-E72D297353CC}">
              <c16:uniqueId val="{00000004-57EF-477C-A689-F9B9F7B40530}"/>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ln>
              <a:noFill/>
            </a:ln>
          </c:spPr>
          <c:dPt>
            <c:idx val="0"/>
            <c:bubble3D val="0"/>
            <c:spPr>
              <a:solidFill>
                <a:srgbClr val="E23936"/>
              </a:solidFill>
              <a:ln w="19050">
                <a:noFill/>
              </a:ln>
              <a:effectLst/>
            </c:spPr>
            <c:extLst>
              <c:ext xmlns:c16="http://schemas.microsoft.com/office/drawing/2014/chart" uri="{C3380CC4-5D6E-409C-BE32-E72D297353CC}">
                <c16:uniqueId val="{00000001-B7F6-4A50-A688-5A57A30F46AF}"/>
              </c:ext>
            </c:extLst>
          </c:dPt>
          <c:dPt>
            <c:idx val="1"/>
            <c:bubble3D val="0"/>
            <c:spPr>
              <a:solidFill>
                <a:schemeClr val="bg1">
                  <a:alpha val="23000"/>
                </a:schemeClr>
              </a:solidFill>
              <a:ln w="19050">
                <a:noFill/>
              </a:ln>
              <a:effectLst/>
            </c:spPr>
            <c:extLst>
              <c:ext xmlns:c16="http://schemas.microsoft.com/office/drawing/2014/chart" uri="{C3380CC4-5D6E-409C-BE32-E72D297353CC}">
                <c16:uniqueId val="{00000003-B7F6-4A50-A688-5A57A30F46AF}"/>
              </c:ext>
            </c:extLst>
          </c:dPt>
          <c:cat>
            <c:strRef>
              <c:f>Лист1!$A$2:$A$3</c:f>
              <c:strCache>
                <c:ptCount val="1"/>
                <c:pt idx="0">
                  <c:v>Кв. 1</c:v>
                </c:pt>
              </c:strCache>
            </c:strRef>
          </c:cat>
          <c:val>
            <c:numRef>
              <c:f>Лист1!$B$2:$B$3</c:f>
              <c:numCache>
                <c:formatCode>General</c:formatCode>
                <c:ptCount val="2"/>
                <c:pt idx="0">
                  <c:v>1.2</c:v>
                </c:pt>
              </c:numCache>
            </c:numRef>
          </c:val>
          <c:extLst>
            <c:ext xmlns:c16="http://schemas.microsoft.com/office/drawing/2014/chart" uri="{C3380CC4-5D6E-409C-BE32-E72D297353CC}">
              <c16:uniqueId val="{00000004-B7F6-4A50-A688-5A57A30F46AF}"/>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Ser 1</c:v>
                </c:pt>
              </c:strCache>
            </c:strRef>
          </c:tx>
          <c:spPr>
            <a:solidFill>
              <a:schemeClr val="tx1"/>
            </a:solidFill>
            <a:ln>
              <a:noFill/>
            </a:ln>
            <a:effectLst/>
          </c:spPr>
          <c:invertIfNegative val="0"/>
          <c:cat>
            <c:strRef>
              <c:f>Лист1!$A$2:$A$10</c:f>
              <c:strCache>
                <c:ptCount val="9"/>
                <c:pt idx="0">
                  <c:v>Jan</c:v>
                </c:pt>
                <c:pt idx="1">
                  <c:v>Mar</c:v>
                </c:pt>
                <c:pt idx="2">
                  <c:v>May</c:v>
                </c:pt>
                <c:pt idx="3">
                  <c:v>Jun</c:v>
                </c:pt>
                <c:pt idx="4">
                  <c:v>Jul</c:v>
                </c:pt>
                <c:pt idx="5">
                  <c:v>Aug</c:v>
                </c:pt>
                <c:pt idx="6">
                  <c:v>Sep</c:v>
                </c:pt>
                <c:pt idx="7">
                  <c:v>Nov</c:v>
                </c:pt>
                <c:pt idx="8">
                  <c:v>Dec</c:v>
                </c:pt>
              </c:strCache>
            </c:strRef>
          </c:cat>
          <c:val>
            <c:numRef>
              <c:f>Лист1!$B$2:$B$10</c:f>
              <c:numCache>
                <c:formatCode>General</c:formatCode>
                <c:ptCount val="9"/>
                <c:pt idx="0">
                  <c:v>50</c:v>
                </c:pt>
                <c:pt idx="1">
                  <c:v>120</c:v>
                </c:pt>
                <c:pt idx="2">
                  <c:v>135</c:v>
                </c:pt>
                <c:pt idx="3">
                  <c:v>170</c:v>
                </c:pt>
                <c:pt idx="4">
                  <c:v>250</c:v>
                </c:pt>
                <c:pt idx="5">
                  <c:v>300</c:v>
                </c:pt>
                <c:pt idx="6">
                  <c:v>350</c:v>
                </c:pt>
                <c:pt idx="7">
                  <c:v>400</c:v>
                </c:pt>
                <c:pt idx="8">
                  <c:v>500</c:v>
                </c:pt>
              </c:numCache>
            </c:numRef>
          </c:val>
          <c:extLst>
            <c:ext xmlns:c16="http://schemas.microsoft.com/office/drawing/2014/chart" uri="{C3380CC4-5D6E-409C-BE32-E72D297353CC}">
              <c16:uniqueId val="{00000000-626B-402C-AFA7-98D85A89AA39}"/>
            </c:ext>
          </c:extLst>
        </c:ser>
        <c:dLbls>
          <c:showLegendKey val="0"/>
          <c:showVal val="0"/>
          <c:showCatName val="0"/>
          <c:showSerName val="0"/>
          <c:showPercent val="0"/>
          <c:showBubbleSize val="0"/>
        </c:dLbls>
        <c:gapWidth val="219"/>
        <c:axId val="723852288"/>
        <c:axId val="723850368"/>
      </c:barChart>
      <c:scatterChart>
        <c:scatterStyle val="smoothMarker"/>
        <c:varyColors val="0"/>
        <c:ser>
          <c:idx val="1"/>
          <c:order val="1"/>
          <c:tx>
            <c:strRef>
              <c:f>Лист1!$C$1</c:f>
              <c:strCache>
                <c:ptCount val="1"/>
                <c:pt idx="0">
                  <c:v>Ser 2</c:v>
                </c:pt>
              </c:strCache>
            </c:strRef>
          </c:tx>
          <c:spPr>
            <a:ln w="28575" cap="rnd">
              <a:solidFill>
                <a:srgbClr val="E23936"/>
              </a:solidFill>
              <a:round/>
            </a:ln>
            <a:effectLst/>
          </c:spPr>
          <c:marker>
            <c:symbol val="circle"/>
            <c:size val="5"/>
            <c:spPr>
              <a:solidFill>
                <a:schemeClr val="bg1"/>
              </a:solidFill>
              <a:ln w="9525">
                <a:solidFill>
                  <a:srgbClr val="E23936"/>
                </a:solidFill>
              </a:ln>
              <a:effectLst/>
            </c:spPr>
          </c:marker>
          <c:xVal>
            <c:strRef>
              <c:f>Лист1!$A$2:$A$10</c:f>
              <c:strCache>
                <c:ptCount val="9"/>
                <c:pt idx="0">
                  <c:v>Jan</c:v>
                </c:pt>
                <c:pt idx="1">
                  <c:v>Mar</c:v>
                </c:pt>
                <c:pt idx="2">
                  <c:v>May</c:v>
                </c:pt>
                <c:pt idx="3">
                  <c:v>Jun</c:v>
                </c:pt>
                <c:pt idx="4">
                  <c:v>Jul</c:v>
                </c:pt>
                <c:pt idx="5">
                  <c:v>Aug</c:v>
                </c:pt>
                <c:pt idx="6">
                  <c:v>Sep</c:v>
                </c:pt>
                <c:pt idx="7">
                  <c:v>Nov</c:v>
                </c:pt>
                <c:pt idx="8">
                  <c:v>Dec</c:v>
                </c:pt>
              </c:strCache>
            </c:strRef>
          </c:xVal>
          <c:yVal>
            <c:numRef>
              <c:f>Лист1!$C$2:$C$10</c:f>
              <c:numCache>
                <c:formatCode>General</c:formatCode>
                <c:ptCount val="9"/>
                <c:pt idx="0">
                  <c:v>20</c:v>
                </c:pt>
                <c:pt idx="1">
                  <c:v>80</c:v>
                </c:pt>
                <c:pt idx="2">
                  <c:v>60</c:v>
                </c:pt>
                <c:pt idx="3">
                  <c:v>180</c:v>
                </c:pt>
                <c:pt idx="4">
                  <c:v>155</c:v>
                </c:pt>
                <c:pt idx="5">
                  <c:v>290</c:v>
                </c:pt>
                <c:pt idx="6">
                  <c:v>270</c:v>
                </c:pt>
                <c:pt idx="7">
                  <c:v>450</c:v>
                </c:pt>
                <c:pt idx="8">
                  <c:v>410</c:v>
                </c:pt>
              </c:numCache>
            </c:numRef>
          </c:yVal>
          <c:smooth val="1"/>
          <c:extLst>
            <c:ext xmlns:c16="http://schemas.microsoft.com/office/drawing/2014/chart" uri="{C3380CC4-5D6E-409C-BE32-E72D297353CC}">
              <c16:uniqueId val="{00000001-626B-402C-AFA7-98D85A89AA39}"/>
            </c:ext>
          </c:extLst>
        </c:ser>
        <c:dLbls>
          <c:showLegendKey val="0"/>
          <c:showVal val="0"/>
          <c:showCatName val="0"/>
          <c:showSerName val="0"/>
          <c:showPercent val="0"/>
          <c:showBubbleSize val="0"/>
        </c:dLbls>
        <c:axId val="723852288"/>
        <c:axId val="723850368"/>
      </c:scatterChart>
      <c:valAx>
        <c:axId val="7238503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crossAx val="723852288"/>
        <c:crosses val="max"/>
        <c:crossBetween val="between"/>
      </c:valAx>
      <c:catAx>
        <c:axId val="723852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lumMod val="65000"/>
                  </a:schemeClr>
                </a:solidFill>
                <a:latin typeface="+mn-lt"/>
                <a:ea typeface="+mn-ea"/>
                <a:cs typeface="+mn-cs"/>
              </a:defRPr>
            </a:pPr>
            <a:endParaRPr lang="en-US"/>
          </a:p>
        </c:txPr>
        <c:crossAx val="7238503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4C37D-E5E5-4F49-B847-E40BC6A27057}" type="doc">
      <dgm:prSet loTypeId="urn:microsoft.com/office/officeart/2005/8/layout/target1" loCatId="relationship" qsTypeId="urn:microsoft.com/office/officeart/2005/8/quickstyle/simple1" qsCatId="simple" csTypeId="urn:microsoft.com/office/officeart/2005/8/colors/accent1_2" csCatId="accent1" phldr="1"/>
      <dgm:spPr/>
    </dgm:pt>
    <dgm:pt modelId="{2231EC90-8E1F-48C3-969F-10BAF5C699FD}">
      <dgm:prSet phldrT="[Текст]" custT="1"/>
      <dgm:spPr/>
      <dgm:t>
        <a:bodyPr/>
        <a:lstStyle/>
        <a:p>
          <a:r>
            <a:rPr lang="en-US" sz="1400" dirty="0"/>
            <a:t>24% Social Media</a:t>
          </a:r>
          <a:endParaRPr lang="ru-RU" sz="1400" dirty="0"/>
        </a:p>
      </dgm:t>
    </dgm:pt>
    <dgm:pt modelId="{D8496CC0-4AE6-4B16-B8A7-CCE8521F0CF1}" type="parTrans" cxnId="{81651622-0161-4240-839E-92AA83E6CB0B}">
      <dgm:prSet/>
      <dgm:spPr/>
      <dgm:t>
        <a:bodyPr/>
        <a:lstStyle/>
        <a:p>
          <a:endParaRPr lang="ru-RU"/>
        </a:p>
      </dgm:t>
    </dgm:pt>
    <dgm:pt modelId="{EC1BFA44-F1DD-4ECF-98B8-BB01ECFEA864}" type="sibTrans" cxnId="{81651622-0161-4240-839E-92AA83E6CB0B}">
      <dgm:prSet/>
      <dgm:spPr/>
      <dgm:t>
        <a:bodyPr/>
        <a:lstStyle/>
        <a:p>
          <a:endParaRPr lang="ru-RU"/>
        </a:p>
      </dgm:t>
    </dgm:pt>
    <dgm:pt modelId="{584A7291-1488-4FC0-B8F0-6C13DF51B425}">
      <dgm:prSet phldrT="[Текст]" custT="1"/>
      <dgm:spPr/>
      <dgm:t>
        <a:bodyPr/>
        <a:lstStyle/>
        <a:p>
          <a:r>
            <a:rPr lang="en-US" sz="1400" dirty="0"/>
            <a:t>55% Google Search</a:t>
          </a:r>
          <a:endParaRPr lang="ru-RU" sz="1400" dirty="0"/>
        </a:p>
      </dgm:t>
    </dgm:pt>
    <dgm:pt modelId="{85CE6F81-1C60-4C99-A710-B9475D0916E5}" type="parTrans" cxnId="{271685BE-3D8E-4C42-B09E-55C7A46FEB5E}">
      <dgm:prSet/>
      <dgm:spPr/>
      <dgm:t>
        <a:bodyPr/>
        <a:lstStyle/>
        <a:p>
          <a:endParaRPr lang="ru-RU"/>
        </a:p>
      </dgm:t>
    </dgm:pt>
    <dgm:pt modelId="{F325840B-FD09-4D9E-8688-79255291D2EA}" type="sibTrans" cxnId="{271685BE-3D8E-4C42-B09E-55C7A46FEB5E}">
      <dgm:prSet/>
      <dgm:spPr/>
      <dgm:t>
        <a:bodyPr/>
        <a:lstStyle/>
        <a:p>
          <a:endParaRPr lang="ru-RU"/>
        </a:p>
      </dgm:t>
    </dgm:pt>
    <dgm:pt modelId="{0601E40A-A409-46F7-9310-4C572C5D8E27}">
      <dgm:prSet phldrT="[Текст]" custT="1"/>
      <dgm:spPr/>
      <dgm:t>
        <a:bodyPr/>
        <a:lstStyle/>
        <a:p>
          <a:r>
            <a:rPr lang="en-US" sz="1400" dirty="0"/>
            <a:t>21% Contextual</a:t>
          </a:r>
        </a:p>
        <a:p>
          <a:r>
            <a:rPr lang="en-US" sz="1400" dirty="0"/>
            <a:t>advertising</a:t>
          </a:r>
          <a:endParaRPr lang="ru-RU" sz="1400" dirty="0"/>
        </a:p>
      </dgm:t>
    </dgm:pt>
    <dgm:pt modelId="{DE5891BA-43A9-491F-BBBF-0526C1EB146E}" type="parTrans" cxnId="{26004B0B-C750-40DC-BFE8-7C4E04D432A6}">
      <dgm:prSet/>
      <dgm:spPr/>
      <dgm:t>
        <a:bodyPr/>
        <a:lstStyle/>
        <a:p>
          <a:endParaRPr lang="ru-RU"/>
        </a:p>
      </dgm:t>
    </dgm:pt>
    <dgm:pt modelId="{3EAF9A1A-6640-44B4-80F6-51264033F39E}" type="sibTrans" cxnId="{26004B0B-C750-40DC-BFE8-7C4E04D432A6}">
      <dgm:prSet/>
      <dgm:spPr/>
      <dgm:t>
        <a:bodyPr/>
        <a:lstStyle/>
        <a:p>
          <a:endParaRPr lang="ru-RU"/>
        </a:p>
      </dgm:t>
    </dgm:pt>
    <dgm:pt modelId="{8E29B233-1135-41DD-A586-9D956AF74FBE}" type="pres">
      <dgm:prSet presAssocID="{D984C37D-E5E5-4F49-B847-E40BC6A27057}" presName="composite" presStyleCnt="0">
        <dgm:presLayoutVars>
          <dgm:chMax val="5"/>
          <dgm:dir val="rev"/>
          <dgm:resizeHandles val="exact"/>
        </dgm:presLayoutVars>
      </dgm:prSet>
      <dgm:spPr/>
    </dgm:pt>
    <dgm:pt modelId="{48D1727B-D6A1-4E34-A753-4CCD5E0BD288}" type="pres">
      <dgm:prSet presAssocID="{2231EC90-8E1F-48C3-969F-10BAF5C699FD}" presName="circle1" presStyleLbl="lnNode1" presStyleIdx="0" presStyleCnt="3"/>
      <dgm:spPr>
        <a:solidFill>
          <a:srgbClr val="E23936"/>
        </a:solidFill>
        <a:ln>
          <a:noFill/>
        </a:ln>
      </dgm:spPr>
    </dgm:pt>
    <dgm:pt modelId="{02E646D8-D4C9-4DC5-A58D-D518FB9E0CA0}" type="pres">
      <dgm:prSet presAssocID="{2231EC90-8E1F-48C3-969F-10BAF5C699FD}" presName="text1" presStyleLbl="revTx" presStyleIdx="0" presStyleCnt="3">
        <dgm:presLayoutVars>
          <dgm:bulletEnabled val="1"/>
        </dgm:presLayoutVars>
      </dgm:prSet>
      <dgm:spPr/>
    </dgm:pt>
    <dgm:pt modelId="{2748A13F-5304-49AE-BE2C-A55CADEE52E2}" type="pres">
      <dgm:prSet presAssocID="{2231EC90-8E1F-48C3-969F-10BAF5C699FD}" presName="line1" presStyleLbl="callout" presStyleIdx="0" presStyleCnt="6"/>
      <dgm:spPr>
        <a:ln>
          <a:solidFill>
            <a:schemeClr val="bg1">
              <a:lumMod val="65000"/>
            </a:schemeClr>
          </a:solidFill>
          <a:prstDash val="dash"/>
        </a:ln>
      </dgm:spPr>
    </dgm:pt>
    <dgm:pt modelId="{3DFD0531-225D-4093-BE84-85A88AC315D6}" type="pres">
      <dgm:prSet presAssocID="{2231EC90-8E1F-48C3-969F-10BAF5C699FD}" presName="d1" presStyleLbl="callout" presStyleIdx="1" presStyleCnt="6"/>
      <dgm:spPr>
        <a:ln>
          <a:solidFill>
            <a:schemeClr val="bg1">
              <a:lumMod val="65000"/>
            </a:schemeClr>
          </a:solidFill>
          <a:prstDash val="dash"/>
        </a:ln>
      </dgm:spPr>
    </dgm:pt>
    <dgm:pt modelId="{DAE2C352-45DB-4C52-9AC5-11705DC307CF}" type="pres">
      <dgm:prSet presAssocID="{584A7291-1488-4FC0-B8F0-6C13DF51B425}" presName="circle2" presStyleLbl="lnNode1" presStyleIdx="1" presStyleCnt="3"/>
      <dgm:spPr>
        <a:solidFill>
          <a:schemeClr val="bg2">
            <a:lumMod val="50000"/>
          </a:schemeClr>
        </a:solidFill>
        <a:ln>
          <a:noFill/>
        </a:ln>
      </dgm:spPr>
    </dgm:pt>
    <dgm:pt modelId="{9228BBEE-1696-4E89-A019-BA48C8B3D696}" type="pres">
      <dgm:prSet presAssocID="{584A7291-1488-4FC0-B8F0-6C13DF51B425}" presName="text2" presStyleLbl="revTx" presStyleIdx="1" presStyleCnt="3">
        <dgm:presLayoutVars>
          <dgm:bulletEnabled val="1"/>
        </dgm:presLayoutVars>
      </dgm:prSet>
      <dgm:spPr/>
    </dgm:pt>
    <dgm:pt modelId="{187641F6-B221-4CFD-BAAD-DDB4446F95C8}" type="pres">
      <dgm:prSet presAssocID="{584A7291-1488-4FC0-B8F0-6C13DF51B425}" presName="line2" presStyleLbl="callout" presStyleIdx="2" presStyleCnt="6"/>
      <dgm:spPr>
        <a:ln>
          <a:solidFill>
            <a:schemeClr val="bg1">
              <a:lumMod val="65000"/>
            </a:schemeClr>
          </a:solidFill>
          <a:prstDash val="dash"/>
        </a:ln>
      </dgm:spPr>
    </dgm:pt>
    <dgm:pt modelId="{03C906F8-B010-48B3-B18B-CEE17D91821B}" type="pres">
      <dgm:prSet presAssocID="{584A7291-1488-4FC0-B8F0-6C13DF51B425}" presName="d2" presStyleLbl="callout" presStyleIdx="3" presStyleCnt="6"/>
      <dgm:spPr>
        <a:ln>
          <a:solidFill>
            <a:schemeClr val="bg1">
              <a:lumMod val="65000"/>
            </a:schemeClr>
          </a:solidFill>
          <a:prstDash val="dash"/>
        </a:ln>
      </dgm:spPr>
    </dgm:pt>
    <dgm:pt modelId="{82B68795-D1CA-4077-A759-842322998BFE}" type="pres">
      <dgm:prSet presAssocID="{0601E40A-A409-46F7-9310-4C572C5D8E27}" presName="circle3" presStyleLbl="lnNode1" presStyleIdx="2" presStyleCnt="3"/>
      <dgm:spPr>
        <a:solidFill>
          <a:schemeClr val="tx1"/>
        </a:solidFill>
      </dgm:spPr>
    </dgm:pt>
    <dgm:pt modelId="{EE96BDCB-0107-4B45-A270-835C914C59A1}" type="pres">
      <dgm:prSet presAssocID="{0601E40A-A409-46F7-9310-4C572C5D8E27}" presName="text3" presStyleLbl="revTx" presStyleIdx="2" presStyleCnt="3">
        <dgm:presLayoutVars>
          <dgm:bulletEnabled val="1"/>
        </dgm:presLayoutVars>
      </dgm:prSet>
      <dgm:spPr/>
    </dgm:pt>
    <dgm:pt modelId="{3A6656E6-76DA-427B-83C0-878A6189AB62}" type="pres">
      <dgm:prSet presAssocID="{0601E40A-A409-46F7-9310-4C572C5D8E27}" presName="line3" presStyleLbl="callout" presStyleIdx="4" presStyleCnt="6"/>
      <dgm:spPr>
        <a:ln>
          <a:solidFill>
            <a:schemeClr val="bg1">
              <a:lumMod val="65000"/>
            </a:schemeClr>
          </a:solidFill>
          <a:prstDash val="dash"/>
        </a:ln>
      </dgm:spPr>
    </dgm:pt>
    <dgm:pt modelId="{B761EC0C-E350-4E38-B6F8-EB311FE38DBA}" type="pres">
      <dgm:prSet presAssocID="{0601E40A-A409-46F7-9310-4C572C5D8E27}" presName="d3" presStyleLbl="callout" presStyleIdx="5" presStyleCnt="6"/>
      <dgm:spPr>
        <a:ln>
          <a:solidFill>
            <a:schemeClr val="bg1">
              <a:lumMod val="65000"/>
            </a:schemeClr>
          </a:solidFill>
          <a:prstDash val="dash"/>
        </a:ln>
      </dgm:spPr>
    </dgm:pt>
  </dgm:ptLst>
  <dgm:cxnLst>
    <dgm:cxn modelId="{26004B0B-C750-40DC-BFE8-7C4E04D432A6}" srcId="{D984C37D-E5E5-4F49-B847-E40BC6A27057}" destId="{0601E40A-A409-46F7-9310-4C572C5D8E27}" srcOrd="2" destOrd="0" parTransId="{DE5891BA-43A9-491F-BBBF-0526C1EB146E}" sibTransId="{3EAF9A1A-6640-44B4-80F6-51264033F39E}"/>
    <dgm:cxn modelId="{81651622-0161-4240-839E-92AA83E6CB0B}" srcId="{D984C37D-E5E5-4F49-B847-E40BC6A27057}" destId="{2231EC90-8E1F-48C3-969F-10BAF5C699FD}" srcOrd="0" destOrd="0" parTransId="{D8496CC0-4AE6-4B16-B8A7-CCE8521F0CF1}" sibTransId="{EC1BFA44-F1DD-4ECF-98B8-BB01ECFEA864}"/>
    <dgm:cxn modelId="{A434E85D-4464-4AA9-9EF7-73792DFC9B32}" type="presOf" srcId="{584A7291-1488-4FC0-B8F0-6C13DF51B425}" destId="{9228BBEE-1696-4E89-A019-BA48C8B3D696}" srcOrd="0" destOrd="0" presId="urn:microsoft.com/office/officeart/2005/8/layout/target1"/>
    <dgm:cxn modelId="{89FE4A47-C61F-4B00-AF45-47C374C1F4A1}" type="presOf" srcId="{0601E40A-A409-46F7-9310-4C572C5D8E27}" destId="{EE96BDCB-0107-4B45-A270-835C914C59A1}" srcOrd="0" destOrd="0" presId="urn:microsoft.com/office/officeart/2005/8/layout/target1"/>
    <dgm:cxn modelId="{A5C3B099-6F99-4586-9190-17E35B0B07F9}" type="presOf" srcId="{2231EC90-8E1F-48C3-969F-10BAF5C699FD}" destId="{02E646D8-D4C9-4DC5-A58D-D518FB9E0CA0}" srcOrd="0" destOrd="0" presId="urn:microsoft.com/office/officeart/2005/8/layout/target1"/>
    <dgm:cxn modelId="{271685BE-3D8E-4C42-B09E-55C7A46FEB5E}" srcId="{D984C37D-E5E5-4F49-B847-E40BC6A27057}" destId="{584A7291-1488-4FC0-B8F0-6C13DF51B425}" srcOrd="1" destOrd="0" parTransId="{85CE6F81-1C60-4C99-A710-B9475D0916E5}" sibTransId="{F325840B-FD09-4D9E-8688-79255291D2EA}"/>
    <dgm:cxn modelId="{2BF7DDEA-3E20-452D-A0DC-4D0D0C542792}" type="presOf" srcId="{D984C37D-E5E5-4F49-B847-E40BC6A27057}" destId="{8E29B233-1135-41DD-A586-9D956AF74FBE}" srcOrd="0" destOrd="0" presId="urn:microsoft.com/office/officeart/2005/8/layout/target1"/>
    <dgm:cxn modelId="{6E6CD18A-5CED-4F3A-AEA5-6D9AB177C15B}" type="presParOf" srcId="{8E29B233-1135-41DD-A586-9D956AF74FBE}" destId="{48D1727B-D6A1-4E34-A753-4CCD5E0BD288}" srcOrd="0" destOrd="0" presId="urn:microsoft.com/office/officeart/2005/8/layout/target1"/>
    <dgm:cxn modelId="{1A1F7BD7-19EA-4F07-98E7-FEFC6293F516}" type="presParOf" srcId="{8E29B233-1135-41DD-A586-9D956AF74FBE}" destId="{02E646D8-D4C9-4DC5-A58D-D518FB9E0CA0}" srcOrd="1" destOrd="0" presId="urn:microsoft.com/office/officeart/2005/8/layout/target1"/>
    <dgm:cxn modelId="{D80D194B-CC1E-483D-BB31-4FF737D2F5FF}" type="presParOf" srcId="{8E29B233-1135-41DD-A586-9D956AF74FBE}" destId="{2748A13F-5304-49AE-BE2C-A55CADEE52E2}" srcOrd="2" destOrd="0" presId="urn:microsoft.com/office/officeart/2005/8/layout/target1"/>
    <dgm:cxn modelId="{925F530C-D82E-41C8-86C1-1B2EC3182947}" type="presParOf" srcId="{8E29B233-1135-41DD-A586-9D956AF74FBE}" destId="{3DFD0531-225D-4093-BE84-85A88AC315D6}" srcOrd="3" destOrd="0" presId="urn:microsoft.com/office/officeart/2005/8/layout/target1"/>
    <dgm:cxn modelId="{FC6D45E3-564B-478D-B299-266E213B47B8}" type="presParOf" srcId="{8E29B233-1135-41DD-A586-9D956AF74FBE}" destId="{DAE2C352-45DB-4C52-9AC5-11705DC307CF}" srcOrd="4" destOrd="0" presId="urn:microsoft.com/office/officeart/2005/8/layout/target1"/>
    <dgm:cxn modelId="{B700FFDE-77AE-4E06-83EE-A8F708FE0A60}" type="presParOf" srcId="{8E29B233-1135-41DD-A586-9D956AF74FBE}" destId="{9228BBEE-1696-4E89-A019-BA48C8B3D696}" srcOrd="5" destOrd="0" presId="urn:microsoft.com/office/officeart/2005/8/layout/target1"/>
    <dgm:cxn modelId="{95F758C1-F37D-4224-BB52-0DD695CD6359}" type="presParOf" srcId="{8E29B233-1135-41DD-A586-9D956AF74FBE}" destId="{187641F6-B221-4CFD-BAAD-DDB4446F95C8}" srcOrd="6" destOrd="0" presId="urn:microsoft.com/office/officeart/2005/8/layout/target1"/>
    <dgm:cxn modelId="{EC1212B1-26BF-4BFA-8A30-349507B1A36E}" type="presParOf" srcId="{8E29B233-1135-41DD-A586-9D956AF74FBE}" destId="{03C906F8-B010-48B3-B18B-CEE17D91821B}" srcOrd="7" destOrd="0" presId="urn:microsoft.com/office/officeart/2005/8/layout/target1"/>
    <dgm:cxn modelId="{11F5B2CA-9051-4294-9E1B-60BC711307C5}" type="presParOf" srcId="{8E29B233-1135-41DD-A586-9D956AF74FBE}" destId="{82B68795-D1CA-4077-A759-842322998BFE}" srcOrd="8" destOrd="0" presId="urn:microsoft.com/office/officeart/2005/8/layout/target1"/>
    <dgm:cxn modelId="{84760FA8-CFD3-4968-91E2-E55F8EB234C0}" type="presParOf" srcId="{8E29B233-1135-41DD-A586-9D956AF74FBE}" destId="{EE96BDCB-0107-4B45-A270-835C914C59A1}" srcOrd="9" destOrd="0" presId="urn:microsoft.com/office/officeart/2005/8/layout/target1"/>
    <dgm:cxn modelId="{73DABF01-AF5C-4093-A532-9FCEBAE0AF23}" type="presParOf" srcId="{8E29B233-1135-41DD-A586-9D956AF74FBE}" destId="{3A6656E6-76DA-427B-83C0-878A6189AB62}" srcOrd="10" destOrd="0" presId="urn:microsoft.com/office/officeart/2005/8/layout/target1"/>
    <dgm:cxn modelId="{B304FDBE-90E8-49D3-AC82-1BD37E9103EA}" type="presParOf" srcId="{8E29B233-1135-41DD-A586-9D956AF74FBE}" destId="{B761EC0C-E350-4E38-B6F8-EB311FE38DBA}"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8795-D1CA-4077-A759-842322998BFE}">
      <dsp:nvSpPr>
        <dsp:cNvPr id="0" name=""/>
        <dsp:cNvSpPr/>
      </dsp:nvSpPr>
      <dsp:spPr>
        <a:xfrm>
          <a:off x="2954920" y="1181968"/>
          <a:ext cx="3545905" cy="3545905"/>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E2C352-45DB-4C52-9AC5-11705DC307CF}">
      <dsp:nvSpPr>
        <dsp:cNvPr id="0" name=""/>
        <dsp:cNvSpPr/>
      </dsp:nvSpPr>
      <dsp:spPr>
        <a:xfrm>
          <a:off x="3664101" y="1891149"/>
          <a:ext cx="2127543" cy="2127543"/>
        </a:xfrm>
        <a:prstGeom prst="ellipse">
          <a:avLst/>
        </a:prstGeom>
        <a:solidFill>
          <a:schemeClr val="bg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D1727B-D6A1-4E34-A753-4CCD5E0BD288}">
      <dsp:nvSpPr>
        <dsp:cNvPr id="0" name=""/>
        <dsp:cNvSpPr/>
      </dsp:nvSpPr>
      <dsp:spPr>
        <a:xfrm>
          <a:off x="4373282" y="2600330"/>
          <a:ext cx="709181" cy="709181"/>
        </a:xfrm>
        <a:prstGeom prst="ellipse">
          <a:avLst/>
        </a:prstGeom>
        <a:solidFill>
          <a:srgbClr val="E2393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E646D8-D4C9-4DC5-A58D-D518FB9E0CA0}">
      <dsp:nvSpPr>
        <dsp:cNvPr id="0" name=""/>
        <dsp:cNvSpPr/>
      </dsp:nvSpPr>
      <dsp:spPr>
        <a:xfrm>
          <a:off x="590983" y="0"/>
          <a:ext cx="1772952" cy="103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99568" bIns="17780" numCol="1" spcCol="1270" anchor="ctr" anchorCtr="0">
          <a:noAutofit/>
        </a:bodyPr>
        <a:lstStyle/>
        <a:p>
          <a:pPr marL="0" lvl="0" indent="0" algn="r" defTabSz="622300">
            <a:lnSpc>
              <a:spcPct val="90000"/>
            </a:lnSpc>
            <a:spcBef>
              <a:spcPct val="0"/>
            </a:spcBef>
            <a:spcAft>
              <a:spcPct val="35000"/>
            </a:spcAft>
            <a:buNone/>
          </a:pPr>
          <a:r>
            <a:rPr lang="en-US" sz="1400" kern="1200" dirty="0"/>
            <a:t>24% Social Media</a:t>
          </a:r>
          <a:endParaRPr lang="ru-RU" sz="1400" kern="1200" dirty="0"/>
        </a:p>
      </dsp:txBody>
      <dsp:txXfrm>
        <a:off x="590983" y="0"/>
        <a:ext cx="1772952" cy="1034222"/>
      </dsp:txXfrm>
    </dsp:sp>
    <dsp:sp modelId="{2748A13F-5304-49AE-BE2C-A55CADEE52E2}">
      <dsp:nvSpPr>
        <dsp:cNvPr id="0" name=""/>
        <dsp:cNvSpPr/>
      </dsp:nvSpPr>
      <dsp:spPr>
        <a:xfrm>
          <a:off x="2363936" y="517111"/>
          <a:ext cx="443238" cy="0"/>
        </a:xfrm>
        <a:prstGeom prst="line">
          <a:avLst/>
        </a:prstGeom>
        <a:solidFill>
          <a:schemeClr val="accent1">
            <a:hueOff val="0"/>
            <a:satOff val="0"/>
            <a:lumOff val="0"/>
            <a:alphaOff val="0"/>
          </a:schemeClr>
        </a:solidFill>
        <a:ln w="12700" cap="flat" cmpd="sng" algn="ctr">
          <a:solidFill>
            <a:schemeClr val="bg1">
              <a:lumMod val="65000"/>
            </a:schemeClr>
          </a:solidFill>
          <a:prstDash val="dash"/>
          <a:miter lim="800000"/>
        </a:ln>
        <a:effectLst/>
      </dsp:spPr>
      <dsp:style>
        <a:lnRef idx="2">
          <a:scrgbClr r="0" g="0" b="0"/>
        </a:lnRef>
        <a:fillRef idx="1">
          <a:scrgbClr r="0" g="0" b="0"/>
        </a:fillRef>
        <a:effectRef idx="0">
          <a:scrgbClr r="0" g="0" b="0"/>
        </a:effectRef>
        <a:fontRef idx="minor"/>
      </dsp:style>
    </dsp:sp>
    <dsp:sp modelId="{3DFD0531-225D-4093-BE84-85A88AC315D6}">
      <dsp:nvSpPr>
        <dsp:cNvPr id="0" name=""/>
        <dsp:cNvSpPr/>
      </dsp:nvSpPr>
      <dsp:spPr>
        <a:xfrm rot="10800000">
          <a:off x="2808947" y="517702"/>
          <a:ext cx="1918925" cy="2437219"/>
        </a:xfrm>
        <a:prstGeom prst="line">
          <a:avLst/>
        </a:prstGeom>
        <a:solidFill>
          <a:schemeClr val="accent1">
            <a:hueOff val="0"/>
            <a:satOff val="0"/>
            <a:lumOff val="0"/>
            <a:alphaOff val="0"/>
          </a:schemeClr>
        </a:solidFill>
        <a:ln w="12700" cap="flat" cmpd="sng" algn="ctr">
          <a:solidFill>
            <a:schemeClr val="bg1">
              <a:lumMod val="65000"/>
            </a:schemeClr>
          </a:solidFill>
          <a:prstDash val="dash"/>
          <a:miter lim="800000"/>
        </a:ln>
        <a:effectLst/>
      </dsp:spPr>
      <dsp:style>
        <a:lnRef idx="2">
          <a:scrgbClr r="0" g="0" b="0"/>
        </a:lnRef>
        <a:fillRef idx="1">
          <a:scrgbClr r="0" g="0" b="0"/>
        </a:fillRef>
        <a:effectRef idx="0">
          <a:scrgbClr r="0" g="0" b="0"/>
        </a:effectRef>
        <a:fontRef idx="minor"/>
      </dsp:style>
    </dsp:sp>
    <dsp:sp modelId="{9228BBEE-1696-4E89-A019-BA48C8B3D696}">
      <dsp:nvSpPr>
        <dsp:cNvPr id="0" name=""/>
        <dsp:cNvSpPr/>
      </dsp:nvSpPr>
      <dsp:spPr>
        <a:xfrm>
          <a:off x="590983" y="1034222"/>
          <a:ext cx="1772952" cy="103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99568" bIns="17780" numCol="1" spcCol="1270" anchor="ctr" anchorCtr="0">
          <a:noAutofit/>
        </a:bodyPr>
        <a:lstStyle/>
        <a:p>
          <a:pPr marL="0" lvl="0" indent="0" algn="r" defTabSz="622300">
            <a:lnSpc>
              <a:spcPct val="90000"/>
            </a:lnSpc>
            <a:spcBef>
              <a:spcPct val="0"/>
            </a:spcBef>
            <a:spcAft>
              <a:spcPct val="35000"/>
            </a:spcAft>
            <a:buNone/>
          </a:pPr>
          <a:r>
            <a:rPr lang="en-US" sz="1400" kern="1200" dirty="0"/>
            <a:t>55% Google Search</a:t>
          </a:r>
          <a:endParaRPr lang="ru-RU" sz="1400" kern="1200" dirty="0"/>
        </a:p>
      </dsp:txBody>
      <dsp:txXfrm>
        <a:off x="590983" y="1034222"/>
        <a:ext cx="1772952" cy="1034222"/>
      </dsp:txXfrm>
    </dsp:sp>
    <dsp:sp modelId="{187641F6-B221-4CFD-BAAD-DDB4446F95C8}">
      <dsp:nvSpPr>
        <dsp:cNvPr id="0" name=""/>
        <dsp:cNvSpPr/>
      </dsp:nvSpPr>
      <dsp:spPr>
        <a:xfrm>
          <a:off x="2363936" y="1551333"/>
          <a:ext cx="443238" cy="0"/>
        </a:xfrm>
        <a:prstGeom prst="line">
          <a:avLst/>
        </a:prstGeom>
        <a:solidFill>
          <a:schemeClr val="accent1">
            <a:hueOff val="0"/>
            <a:satOff val="0"/>
            <a:lumOff val="0"/>
            <a:alphaOff val="0"/>
          </a:schemeClr>
        </a:solidFill>
        <a:ln w="12700" cap="flat" cmpd="sng" algn="ctr">
          <a:solidFill>
            <a:schemeClr val="bg1">
              <a:lumMod val="65000"/>
            </a:schemeClr>
          </a:solidFill>
          <a:prstDash val="dash"/>
          <a:miter lim="800000"/>
        </a:ln>
        <a:effectLst/>
      </dsp:spPr>
      <dsp:style>
        <a:lnRef idx="2">
          <a:scrgbClr r="0" g="0" b="0"/>
        </a:lnRef>
        <a:fillRef idx="1">
          <a:scrgbClr r="0" g="0" b="0"/>
        </a:fillRef>
        <a:effectRef idx="0">
          <a:scrgbClr r="0" g="0" b="0"/>
        </a:effectRef>
        <a:fontRef idx="minor"/>
      </dsp:style>
    </dsp:sp>
    <dsp:sp modelId="{03C906F8-B010-48B3-B18B-CEE17D91821B}">
      <dsp:nvSpPr>
        <dsp:cNvPr id="0" name=""/>
        <dsp:cNvSpPr/>
      </dsp:nvSpPr>
      <dsp:spPr>
        <a:xfrm rot="10800000">
          <a:off x="2808947" y="1550683"/>
          <a:ext cx="1410679" cy="1899186"/>
        </a:xfrm>
        <a:prstGeom prst="line">
          <a:avLst/>
        </a:prstGeom>
        <a:solidFill>
          <a:schemeClr val="accent1">
            <a:hueOff val="0"/>
            <a:satOff val="0"/>
            <a:lumOff val="0"/>
            <a:alphaOff val="0"/>
          </a:schemeClr>
        </a:solidFill>
        <a:ln w="12700" cap="flat" cmpd="sng" algn="ctr">
          <a:solidFill>
            <a:schemeClr val="bg1">
              <a:lumMod val="65000"/>
            </a:schemeClr>
          </a:solidFill>
          <a:prstDash val="dash"/>
          <a:miter lim="800000"/>
        </a:ln>
        <a:effectLst/>
      </dsp:spPr>
      <dsp:style>
        <a:lnRef idx="2">
          <a:scrgbClr r="0" g="0" b="0"/>
        </a:lnRef>
        <a:fillRef idx="1">
          <a:scrgbClr r="0" g="0" b="0"/>
        </a:fillRef>
        <a:effectRef idx="0">
          <a:scrgbClr r="0" g="0" b="0"/>
        </a:effectRef>
        <a:fontRef idx="minor"/>
      </dsp:style>
    </dsp:sp>
    <dsp:sp modelId="{EE96BDCB-0107-4B45-A270-835C914C59A1}">
      <dsp:nvSpPr>
        <dsp:cNvPr id="0" name=""/>
        <dsp:cNvSpPr/>
      </dsp:nvSpPr>
      <dsp:spPr>
        <a:xfrm>
          <a:off x="590983" y="2068444"/>
          <a:ext cx="1772952" cy="103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99568" bIns="17780" numCol="1" spcCol="1270" anchor="ctr" anchorCtr="0">
          <a:noAutofit/>
        </a:bodyPr>
        <a:lstStyle/>
        <a:p>
          <a:pPr marL="0" lvl="0" indent="0" algn="r" defTabSz="622300">
            <a:lnSpc>
              <a:spcPct val="90000"/>
            </a:lnSpc>
            <a:spcBef>
              <a:spcPct val="0"/>
            </a:spcBef>
            <a:spcAft>
              <a:spcPct val="35000"/>
            </a:spcAft>
            <a:buNone/>
          </a:pPr>
          <a:r>
            <a:rPr lang="en-US" sz="1400" kern="1200" dirty="0"/>
            <a:t>21% Contextual</a:t>
          </a:r>
        </a:p>
        <a:p>
          <a:pPr marL="0" lvl="0" indent="0" algn="r" defTabSz="622300">
            <a:lnSpc>
              <a:spcPct val="90000"/>
            </a:lnSpc>
            <a:spcBef>
              <a:spcPct val="0"/>
            </a:spcBef>
            <a:spcAft>
              <a:spcPct val="35000"/>
            </a:spcAft>
            <a:buNone/>
          </a:pPr>
          <a:r>
            <a:rPr lang="en-US" sz="1400" kern="1200" dirty="0"/>
            <a:t>advertising</a:t>
          </a:r>
          <a:endParaRPr lang="ru-RU" sz="1400" kern="1200" dirty="0"/>
        </a:p>
      </dsp:txBody>
      <dsp:txXfrm>
        <a:off x="590983" y="2068444"/>
        <a:ext cx="1772952" cy="1034222"/>
      </dsp:txXfrm>
    </dsp:sp>
    <dsp:sp modelId="{3A6656E6-76DA-427B-83C0-878A6189AB62}">
      <dsp:nvSpPr>
        <dsp:cNvPr id="0" name=""/>
        <dsp:cNvSpPr/>
      </dsp:nvSpPr>
      <dsp:spPr>
        <a:xfrm>
          <a:off x="2363936" y="2585556"/>
          <a:ext cx="443238" cy="0"/>
        </a:xfrm>
        <a:prstGeom prst="line">
          <a:avLst/>
        </a:prstGeom>
        <a:solidFill>
          <a:schemeClr val="accent1">
            <a:hueOff val="0"/>
            <a:satOff val="0"/>
            <a:lumOff val="0"/>
            <a:alphaOff val="0"/>
          </a:schemeClr>
        </a:solidFill>
        <a:ln w="12700" cap="flat" cmpd="sng" algn="ctr">
          <a:solidFill>
            <a:schemeClr val="bg1">
              <a:lumMod val="65000"/>
            </a:schemeClr>
          </a:solidFill>
          <a:prstDash val="dash"/>
          <a:miter lim="800000"/>
        </a:ln>
        <a:effectLst/>
      </dsp:spPr>
      <dsp:style>
        <a:lnRef idx="2">
          <a:scrgbClr r="0" g="0" b="0"/>
        </a:lnRef>
        <a:fillRef idx="1">
          <a:scrgbClr r="0" g="0" b="0"/>
        </a:fillRef>
        <a:effectRef idx="0">
          <a:scrgbClr r="0" g="0" b="0"/>
        </a:effectRef>
        <a:fontRef idx="minor"/>
      </dsp:style>
    </dsp:sp>
    <dsp:sp modelId="{B761EC0C-E350-4E38-B6F8-EB311FE38DBA}">
      <dsp:nvSpPr>
        <dsp:cNvPr id="0" name=""/>
        <dsp:cNvSpPr/>
      </dsp:nvSpPr>
      <dsp:spPr>
        <a:xfrm rot="10800000">
          <a:off x="2810425" y="2584965"/>
          <a:ext cx="902432" cy="1356899"/>
        </a:xfrm>
        <a:prstGeom prst="line">
          <a:avLst/>
        </a:prstGeom>
        <a:solidFill>
          <a:schemeClr val="accent1">
            <a:hueOff val="0"/>
            <a:satOff val="0"/>
            <a:lumOff val="0"/>
            <a:alphaOff val="0"/>
          </a:schemeClr>
        </a:solidFill>
        <a:ln w="12700" cap="flat" cmpd="sng" algn="ctr">
          <a:solidFill>
            <a:schemeClr val="bg1">
              <a:lumMod val="65000"/>
            </a:schemeClr>
          </a:solidFill>
          <a:prstDash val="dash"/>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EE242-4DF5-490A-8AA5-BA7A61E63E1E}" type="datetimeFigureOut">
              <a:rPr lang="ru-RU" smtClean="0"/>
              <a:t>12.09.2022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F826E-6C15-468D-9DEC-F36480FF294F}" type="slidenum">
              <a:rPr lang="ru-RU" smtClean="0"/>
              <a:t>‹#›</a:t>
            </a:fld>
            <a:endParaRPr lang="ru-RU" dirty="0"/>
          </a:p>
        </p:txBody>
      </p:sp>
    </p:spTree>
    <p:extLst>
      <p:ext uri="{BB962C8B-B14F-4D97-AF65-F5344CB8AC3E}">
        <p14:creationId xmlns:p14="http://schemas.microsoft.com/office/powerpoint/2010/main" val="357505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a:t>
            </a:fld>
            <a:endParaRPr lang="ru-RU" dirty="0"/>
          </a:p>
        </p:txBody>
      </p:sp>
    </p:spTree>
    <p:extLst>
      <p:ext uri="{BB962C8B-B14F-4D97-AF65-F5344CB8AC3E}">
        <p14:creationId xmlns:p14="http://schemas.microsoft.com/office/powerpoint/2010/main" val="2951735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10</a:t>
            </a:fld>
            <a:endParaRPr lang="ru-RU" dirty="0"/>
          </a:p>
        </p:txBody>
      </p:sp>
    </p:spTree>
    <p:extLst>
      <p:ext uri="{BB962C8B-B14F-4D97-AF65-F5344CB8AC3E}">
        <p14:creationId xmlns:p14="http://schemas.microsoft.com/office/powerpoint/2010/main" val="1417052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11</a:t>
            </a:fld>
            <a:endParaRPr lang="ru-RU" dirty="0"/>
          </a:p>
        </p:txBody>
      </p:sp>
    </p:spTree>
    <p:extLst>
      <p:ext uri="{BB962C8B-B14F-4D97-AF65-F5344CB8AC3E}">
        <p14:creationId xmlns:p14="http://schemas.microsoft.com/office/powerpoint/2010/main" val="90291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12</a:t>
            </a:fld>
            <a:endParaRPr lang="ru-RU" dirty="0"/>
          </a:p>
        </p:txBody>
      </p:sp>
    </p:spTree>
    <p:extLst>
      <p:ext uri="{BB962C8B-B14F-4D97-AF65-F5344CB8AC3E}">
        <p14:creationId xmlns:p14="http://schemas.microsoft.com/office/powerpoint/2010/main" val="304762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13</a:t>
            </a:fld>
            <a:endParaRPr lang="ru-RU" dirty="0"/>
          </a:p>
        </p:txBody>
      </p:sp>
    </p:spTree>
    <p:extLst>
      <p:ext uri="{BB962C8B-B14F-4D97-AF65-F5344CB8AC3E}">
        <p14:creationId xmlns:p14="http://schemas.microsoft.com/office/powerpoint/2010/main" val="381308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14</a:t>
            </a:fld>
            <a:endParaRPr lang="ru-RU" dirty="0"/>
          </a:p>
        </p:txBody>
      </p:sp>
    </p:spTree>
    <p:extLst>
      <p:ext uri="{BB962C8B-B14F-4D97-AF65-F5344CB8AC3E}">
        <p14:creationId xmlns:p14="http://schemas.microsoft.com/office/powerpoint/2010/main" val="2352377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15</a:t>
            </a:fld>
            <a:endParaRPr lang="ru-RU" dirty="0"/>
          </a:p>
        </p:txBody>
      </p:sp>
    </p:spTree>
    <p:extLst>
      <p:ext uri="{BB962C8B-B14F-4D97-AF65-F5344CB8AC3E}">
        <p14:creationId xmlns:p14="http://schemas.microsoft.com/office/powerpoint/2010/main" val="168941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16</a:t>
            </a:fld>
            <a:endParaRPr lang="ru-RU" dirty="0"/>
          </a:p>
        </p:txBody>
      </p:sp>
    </p:spTree>
    <p:extLst>
      <p:ext uri="{BB962C8B-B14F-4D97-AF65-F5344CB8AC3E}">
        <p14:creationId xmlns:p14="http://schemas.microsoft.com/office/powerpoint/2010/main" val="246540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17</a:t>
            </a:fld>
            <a:endParaRPr lang="ru-RU" dirty="0"/>
          </a:p>
        </p:txBody>
      </p:sp>
    </p:spTree>
    <p:extLst>
      <p:ext uri="{BB962C8B-B14F-4D97-AF65-F5344CB8AC3E}">
        <p14:creationId xmlns:p14="http://schemas.microsoft.com/office/powerpoint/2010/main" val="2102369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18</a:t>
            </a:fld>
            <a:endParaRPr lang="ru-RU" dirty="0"/>
          </a:p>
        </p:txBody>
      </p:sp>
    </p:spTree>
    <p:extLst>
      <p:ext uri="{BB962C8B-B14F-4D97-AF65-F5344CB8AC3E}">
        <p14:creationId xmlns:p14="http://schemas.microsoft.com/office/powerpoint/2010/main" val="211212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19</a:t>
            </a:fld>
            <a:endParaRPr lang="ru-RU" dirty="0"/>
          </a:p>
        </p:txBody>
      </p:sp>
    </p:spTree>
    <p:extLst>
      <p:ext uri="{BB962C8B-B14F-4D97-AF65-F5344CB8AC3E}">
        <p14:creationId xmlns:p14="http://schemas.microsoft.com/office/powerpoint/2010/main" val="100322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a:t>
            </a:fld>
            <a:endParaRPr lang="ru-RU" dirty="0"/>
          </a:p>
        </p:txBody>
      </p:sp>
    </p:spTree>
    <p:extLst>
      <p:ext uri="{BB962C8B-B14F-4D97-AF65-F5344CB8AC3E}">
        <p14:creationId xmlns:p14="http://schemas.microsoft.com/office/powerpoint/2010/main" val="808790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20</a:t>
            </a:fld>
            <a:endParaRPr lang="ru-RU" dirty="0"/>
          </a:p>
        </p:txBody>
      </p:sp>
    </p:spTree>
    <p:extLst>
      <p:ext uri="{BB962C8B-B14F-4D97-AF65-F5344CB8AC3E}">
        <p14:creationId xmlns:p14="http://schemas.microsoft.com/office/powerpoint/2010/main" val="3686484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21</a:t>
            </a:fld>
            <a:endParaRPr lang="ru-RU" dirty="0"/>
          </a:p>
        </p:txBody>
      </p:sp>
    </p:spTree>
    <p:extLst>
      <p:ext uri="{BB962C8B-B14F-4D97-AF65-F5344CB8AC3E}">
        <p14:creationId xmlns:p14="http://schemas.microsoft.com/office/powerpoint/2010/main" val="2505988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22</a:t>
            </a:fld>
            <a:endParaRPr lang="ru-RU" dirty="0"/>
          </a:p>
        </p:txBody>
      </p:sp>
    </p:spTree>
    <p:extLst>
      <p:ext uri="{BB962C8B-B14F-4D97-AF65-F5344CB8AC3E}">
        <p14:creationId xmlns:p14="http://schemas.microsoft.com/office/powerpoint/2010/main" val="1295404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23</a:t>
            </a:fld>
            <a:endParaRPr lang="ru-RU" dirty="0"/>
          </a:p>
        </p:txBody>
      </p:sp>
    </p:spTree>
    <p:extLst>
      <p:ext uri="{BB962C8B-B14F-4D97-AF65-F5344CB8AC3E}">
        <p14:creationId xmlns:p14="http://schemas.microsoft.com/office/powerpoint/2010/main" val="1623267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24</a:t>
            </a:fld>
            <a:endParaRPr lang="ru-RU" dirty="0"/>
          </a:p>
        </p:txBody>
      </p:sp>
    </p:spTree>
    <p:extLst>
      <p:ext uri="{BB962C8B-B14F-4D97-AF65-F5344CB8AC3E}">
        <p14:creationId xmlns:p14="http://schemas.microsoft.com/office/powerpoint/2010/main" val="175991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25</a:t>
            </a:fld>
            <a:endParaRPr lang="ru-RU" dirty="0"/>
          </a:p>
        </p:txBody>
      </p:sp>
    </p:spTree>
    <p:extLst>
      <p:ext uri="{BB962C8B-B14F-4D97-AF65-F5344CB8AC3E}">
        <p14:creationId xmlns:p14="http://schemas.microsoft.com/office/powerpoint/2010/main" val="2219244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6F826E-6C15-468D-9DEC-F36480FF294F}" type="slidenum">
              <a:rPr lang="ru-RU" smtClean="0"/>
              <a:t>26</a:t>
            </a:fld>
            <a:endParaRPr lang="ru-RU" dirty="0"/>
          </a:p>
        </p:txBody>
      </p:sp>
    </p:spTree>
    <p:extLst>
      <p:ext uri="{BB962C8B-B14F-4D97-AF65-F5344CB8AC3E}">
        <p14:creationId xmlns:p14="http://schemas.microsoft.com/office/powerpoint/2010/main" val="2329896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27</a:t>
            </a:fld>
            <a:endParaRPr lang="ru-RU" dirty="0"/>
          </a:p>
        </p:txBody>
      </p:sp>
    </p:spTree>
    <p:extLst>
      <p:ext uri="{BB962C8B-B14F-4D97-AF65-F5344CB8AC3E}">
        <p14:creationId xmlns:p14="http://schemas.microsoft.com/office/powerpoint/2010/main" val="3697386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28</a:t>
            </a:fld>
            <a:endParaRPr lang="ru-RU" dirty="0"/>
          </a:p>
        </p:txBody>
      </p:sp>
    </p:spTree>
    <p:extLst>
      <p:ext uri="{BB962C8B-B14F-4D97-AF65-F5344CB8AC3E}">
        <p14:creationId xmlns:p14="http://schemas.microsoft.com/office/powerpoint/2010/main" val="898269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29</a:t>
            </a:fld>
            <a:endParaRPr lang="ru-RU" dirty="0"/>
          </a:p>
        </p:txBody>
      </p:sp>
    </p:spTree>
    <p:extLst>
      <p:ext uri="{BB962C8B-B14F-4D97-AF65-F5344CB8AC3E}">
        <p14:creationId xmlns:p14="http://schemas.microsoft.com/office/powerpoint/2010/main" val="236158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3</a:t>
            </a:fld>
            <a:endParaRPr lang="ru-RU" dirty="0"/>
          </a:p>
        </p:txBody>
      </p:sp>
    </p:spTree>
    <p:extLst>
      <p:ext uri="{BB962C8B-B14F-4D97-AF65-F5344CB8AC3E}">
        <p14:creationId xmlns:p14="http://schemas.microsoft.com/office/powerpoint/2010/main" val="3826750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30</a:t>
            </a:fld>
            <a:endParaRPr lang="ru-RU" dirty="0"/>
          </a:p>
        </p:txBody>
      </p:sp>
    </p:spTree>
    <p:extLst>
      <p:ext uri="{BB962C8B-B14F-4D97-AF65-F5344CB8AC3E}">
        <p14:creationId xmlns:p14="http://schemas.microsoft.com/office/powerpoint/2010/main" val="822440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31</a:t>
            </a:fld>
            <a:endParaRPr lang="ru-RU" dirty="0"/>
          </a:p>
        </p:txBody>
      </p:sp>
    </p:spTree>
    <p:extLst>
      <p:ext uri="{BB962C8B-B14F-4D97-AF65-F5344CB8AC3E}">
        <p14:creationId xmlns:p14="http://schemas.microsoft.com/office/powerpoint/2010/main" val="217494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4</a:t>
            </a:fld>
            <a:endParaRPr lang="ru-RU" dirty="0"/>
          </a:p>
        </p:txBody>
      </p:sp>
    </p:spTree>
    <p:extLst>
      <p:ext uri="{BB962C8B-B14F-4D97-AF65-F5344CB8AC3E}">
        <p14:creationId xmlns:p14="http://schemas.microsoft.com/office/powerpoint/2010/main" val="243891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5</a:t>
            </a:fld>
            <a:endParaRPr lang="ru-RU" dirty="0"/>
          </a:p>
        </p:txBody>
      </p:sp>
    </p:spTree>
    <p:extLst>
      <p:ext uri="{BB962C8B-B14F-4D97-AF65-F5344CB8AC3E}">
        <p14:creationId xmlns:p14="http://schemas.microsoft.com/office/powerpoint/2010/main" val="13748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6</a:t>
            </a:fld>
            <a:endParaRPr lang="ru-RU" dirty="0"/>
          </a:p>
        </p:txBody>
      </p:sp>
    </p:spTree>
    <p:extLst>
      <p:ext uri="{BB962C8B-B14F-4D97-AF65-F5344CB8AC3E}">
        <p14:creationId xmlns:p14="http://schemas.microsoft.com/office/powerpoint/2010/main" val="39037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7</a:t>
            </a:fld>
            <a:endParaRPr lang="ru-RU" dirty="0"/>
          </a:p>
        </p:txBody>
      </p:sp>
    </p:spTree>
    <p:extLst>
      <p:ext uri="{BB962C8B-B14F-4D97-AF65-F5344CB8AC3E}">
        <p14:creationId xmlns:p14="http://schemas.microsoft.com/office/powerpoint/2010/main" val="185180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8</a:t>
            </a:fld>
            <a:endParaRPr lang="ru-RU" dirty="0"/>
          </a:p>
        </p:txBody>
      </p:sp>
    </p:spTree>
    <p:extLst>
      <p:ext uri="{BB962C8B-B14F-4D97-AF65-F5344CB8AC3E}">
        <p14:creationId xmlns:p14="http://schemas.microsoft.com/office/powerpoint/2010/main" val="387600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F826E-6C15-468D-9DEC-F36480FF294F}" type="slidenum">
              <a:rPr lang="ru-RU" smtClean="0"/>
              <a:t>9</a:t>
            </a:fld>
            <a:endParaRPr lang="ru-RU" dirty="0"/>
          </a:p>
        </p:txBody>
      </p:sp>
    </p:spTree>
    <p:extLst>
      <p:ext uri="{BB962C8B-B14F-4D97-AF65-F5344CB8AC3E}">
        <p14:creationId xmlns:p14="http://schemas.microsoft.com/office/powerpoint/2010/main" val="404636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a:prstGeom prst="rect">
            <a:avLst/>
          </a:prstGeom>
        </p:spPr>
        <p:txBody>
          <a:bodyPr/>
          <a:lstStyle/>
          <a:p>
            <a:endParaRPr lang="ru-RU" dirty="0"/>
          </a:p>
        </p:txBody>
      </p:sp>
    </p:spTree>
    <p:extLst>
      <p:ext uri="{BB962C8B-B14F-4D97-AF65-F5344CB8AC3E}">
        <p14:creationId xmlns:p14="http://schemas.microsoft.com/office/powerpoint/2010/main" val="287284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7" name="Прямоугольник 6"/>
          <p:cNvSpPr/>
          <p:nvPr userDrawn="1"/>
        </p:nvSpPr>
        <p:spPr>
          <a:xfrm>
            <a:off x="11347355"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grpSp>
        <p:nvGrpSpPr>
          <p:cNvPr id="9" name="Группа 8"/>
          <p:cNvGrpSpPr/>
          <p:nvPr userDrawn="1"/>
        </p:nvGrpSpPr>
        <p:grpSpPr>
          <a:xfrm>
            <a:off x="296779" y="336852"/>
            <a:ext cx="240632" cy="165462"/>
            <a:chOff x="11345779" y="324853"/>
            <a:chExt cx="240632" cy="165462"/>
          </a:xfrm>
        </p:grpSpPr>
        <p:cxnSp>
          <p:nvCxnSpPr>
            <p:cNvPr id="10" name="Прямая соединительная линия 9"/>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Рисунок 13"/>
          <p:cNvSpPr>
            <a:spLocks noGrp="1"/>
          </p:cNvSpPr>
          <p:nvPr>
            <p:ph type="pic" sz="quarter" idx="10"/>
          </p:nvPr>
        </p:nvSpPr>
        <p:spPr>
          <a:xfrm>
            <a:off x="5868063" y="1979875"/>
            <a:ext cx="4738977" cy="3005593"/>
          </a:xfrm>
          <a:prstGeom prst="rect">
            <a:avLst/>
          </a:prstGeom>
        </p:spPr>
        <p:txBody>
          <a:bodyPr/>
          <a:lstStyle/>
          <a:p>
            <a:endParaRPr lang="ru-RU" dirty="0"/>
          </a:p>
        </p:txBody>
      </p:sp>
    </p:spTree>
    <p:extLst>
      <p:ext uri="{BB962C8B-B14F-4D97-AF65-F5344CB8AC3E}">
        <p14:creationId xmlns:p14="http://schemas.microsoft.com/office/powerpoint/2010/main" val="281192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13" name="Рисунок 13"/>
          <p:cNvSpPr>
            <a:spLocks noGrp="1"/>
          </p:cNvSpPr>
          <p:nvPr>
            <p:ph type="pic" sz="quarter" idx="10"/>
          </p:nvPr>
        </p:nvSpPr>
        <p:spPr>
          <a:xfrm>
            <a:off x="1512047" y="2542501"/>
            <a:ext cx="4141694" cy="2615609"/>
          </a:xfrm>
          <a:prstGeom prst="rect">
            <a:avLst/>
          </a:prstGeom>
        </p:spPr>
        <p:txBody>
          <a:bodyPr/>
          <a:lstStyle/>
          <a:p>
            <a:endParaRPr lang="ru-RU" dirty="0"/>
          </a:p>
        </p:txBody>
      </p:sp>
      <p:sp>
        <p:nvSpPr>
          <p:cNvPr id="7" name="Прямоугольник 6"/>
          <p:cNvSpPr/>
          <p:nvPr userDrawn="1"/>
        </p:nvSpPr>
        <p:spPr>
          <a:xfrm>
            <a:off x="5921113"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grpSp>
        <p:nvGrpSpPr>
          <p:cNvPr id="9" name="Группа 8"/>
          <p:cNvGrpSpPr/>
          <p:nvPr userDrawn="1"/>
        </p:nvGrpSpPr>
        <p:grpSpPr>
          <a:xfrm>
            <a:off x="296779" y="336852"/>
            <a:ext cx="240632" cy="165462"/>
            <a:chOff x="11345779" y="324853"/>
            <a:chExt cx="240632" cy="165462"/>
          </a:xfrm>
        </p:grpSpPr>
        <p:cxnSp>
          <p:nvCxnSpPr>
            <p:cNvPr id="10" name="Прямая соединительная линия 9"/>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28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11251102"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grpSp>
        <p:nvGrpSpPr>
          <p:cNvPr id="8" name="Группа 7"/>
          <p:cNvGrpSpPr/>
          <p:nvPr userDrawn="1"/>
        </p:nvGrpSpPr>
        <p:grpSpPr>
          <a:xfrm>
            <a:off x="296779" y="336852"/>
            <a:ext cx="240632" cy="165462"/>
            <a:chOff x="11345779" y="324853"/>
            <a:chExt cx="240632" cy="165462"/>
          </a:xfrm>
        </p:grpSpPr>
        <p:cxnSp>
          <p:nvCxnSpPr>
            <p:cNvPr id="9" name="Прямая соединительная линия 8"/>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Рисунок 12"/>
          <p:cNvSpPr>
            <a:spLocks noGrp="1"/>
          </p:cNvSpPr>
          <p:nvPr>
            <p:ph type="pic" sz="quarter" idx="10"/>
          </p:nvPr>
        </p:nvSpPr>
        <p:spPr>
          <a:xfrm>
            <a:off x="1419225" y="2511016"/>
            <a:ext cx="1214823" cy="1214823"/>
          </a:xfrm>
          <a:prstGeom prst="ellipse">
            <a:avLst/>
          </a:prstGeom>
        </p:spPr>
        <p:txBody>
          <a:bodyPr/>
          <a:lstStyle/>
          <a:p>
            <a:endParaRPr lang="ru-RU" dirty="0"/>
          </a:p>
        </p:txBody>
      </p:sp>
    </p:spTree>
    <p:extLst>
      <p:ext uri="{BB962C8B-B14F-4D97-AF65-F5344CB8AC3E}">
        <p14:creationId xmlns:p14="http://schemas.microsoft.com/office/powerpoint/2010/main" val="2574469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10" name="Прямоугольник 9"/>
          <p:cNvSpPr/>
          <p:nvPr userDrawn="1"/>
        </p:nvSpPr>
        <p:spPr>
          <a:xfrm>
            <a:off x="0" y="0"/>
            <a:ext cx="544772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userDrawn="1"/>
        </p:nvSpPr>
        <p:spPr>
          <a:xfrm>
            <a:off x="442584" y="6438754"/>
            <a:ext cx="349775" cy="230832"/>
          </a:xfrm>
          <a:prstGeom prst="rect">
            <a:avLst/>
          </a:prstGeom>
        </p:spPr>
        <p:txBody>
          <a:bodyPr wrap="none">
            <a:spAutoFit/>
          </a:bodyPr>
          <a:lstStyle/>
          <a:p>
            <a:pPr algn="ctr"/>
            <a:fld id="{149B6D55-4680-4DC5-B665-330CCBA60EFE}" type="slidenum">
              <a:rPr lang="ru-RU" sz="900" b="0" baseline="0" smtClean="0">
                <a:solidFill>
                  <a:schemeClr val="bg1"/>
                </a:solidFill>
                <a:latin typeface="+mj-lt"/>
                <a:ea typeface="Lato" panose="020F0502020204030203" pitchFamily="34" charset="0"/>
                <a:cs typeface="Poppins SemiBold" panose="02000000000000000000" pitchFamily="2" charset="0"/>
              </a:rPr>
              <a:pPr algn="ctr"/>
              <a:t>‹#›</a:t>
            </a:fld>
            <a:endParaRPr lang="ru-RU" sz="1200" b="0" baseline="0" dirty="0">
              <a:solidFill>
                <a:schemeClr val="bg1"/>
              </a:solidFill>
              <a:latin typeface="+mj-lt"/>
            </a:endParaRPr>
          </a:p>
        </p:txBody>
      </p:sp>
      <p:sp>
        <p:nvSpPr>
          <p:cNvPr id="9" name="Рисунок 7"/>
          <p:cNvSpPr>
            <a:spLocks noGrp="1"/>
          </p:cNvSpPr>
          <p:nvPr>
            <p:ph type="pic" sz="quarter" idx="10"/>
          </p:nvPr>
        </p:nvSpPr>
        <p:spPr>
          <a:xfrm>
            <a:off x="5447721" y="0"/>
            <a:ext cx="6744279" cy="6858000"/>
          </a:xfrm>
          <a:prstGeom prst="rect">
            <a:avLst/>
          </a:prstGeom>
        </p:spPr>
        <p:txBody>
          <a:bodyPr/>
          <a:lstStyle/>
          <a:p>
            <a:endParaRPr lang="ru-RU" dirty="0"/>
          </a:p>
        </p:txBody>
      </p:sp>
    </p:spTree>
    <p:extLst>
      <p:ext uri="{BB962C8B-B14F-4D97-AF65-F5344CB8AC3E}">
        <p14:creationId xmlns:p14="http://schemas.microsoft.com/office/powerpoint/2010/main" val="3796568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0"/>
          </p:nvPr>
        </p:nvSpPr>
        <p:spPr>
          <a:xfrm>
            <a:off x="1" y="0"/>
            <a:ext cx="4776715" cy="6858000"/>
          </a:xfrm>
          <a:prstGeom prst="rect">
            <a:avLst/>
          </a:prstGeom>
        </p:spPr>
        <p:txBody>
          <a:bodyPr/>
          <a:lstStyle/>
          <a:p>
            <a:endParaRPr lang="ru-RU" dirty="0"/>
          </a:p>
        </p:txBody>
      </p:sp>
      <p:sp>
        <p:nvSpPr>
          <p:cNvPr id="7" name="Прямоугольник 6"/>
          <p:cNvSpPr/>
          <p:nvPr userDrawn="1"/>
        </p:nvSpPr>
        <p:spPr>
          <a:xfrm>
            <a:off x="4776717" y="0"/>
            <a:ext cx="7415284"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userDrawn="1"/>
        </p:nvSpPr>
        <p:spPr>
          <a:xfrm>
            <a:off x="11472269" y="6438754"/>
            <a:ext cx="349775" cy="230832"/>
          </a:xfrm>
          <a:prstGeom prst="rect">
            <a:avLst/>
          </a:prstGeom>
        </p:spPr>
        <p:txBody>
          <a:bodyPr wrap="none">
            <a:spAutoFit/>
          </a:bodyPr>
          <a:lstStyle/>
          <a:p>
            <a:pPr algn="ctr"/>
            <a:fld id="{149B6D55-4680-4DC5-B665-330CCBA60EFE}" type="slidenum">
              <a:rPr lang="ru-RU" sz="900" b="0" baseline="0" smtClean="0">
                <a:solidFill>
                  <a:schemeClr val="bg1"/>
                </a:solidFill>
                <a:latin typeface="+mj-lt"/>
                <a:ea typeface="Lato" panose="020F0502020204030203" pitchFamily="34" charset="0"/>
                <a:cs typeface="Poppins SemiBold" panose="02000000000000000000" pitchFamily="2" charset="0"/>
              </a:rPr>
              <a:pPr algn="ctr"/>
              <a:t>‹#›</a:t>
            </a:fld>
            <a:endParaRPr lang="ru-RU" sz="1200" b="0" baseline="0" dirty="0">
              <a:solidFill>
                <a:schemeClr val="bg1"/>
              </a:solidFill>
              <a:latin typeface="+mj-lt"/>
            </a:endParaRPr>
          </a:p>
        </p:txBody>
      </p:sp>
    </p:spTree>
    <p:extLst>
      <p:ext uri="{BB962C8B-B14F-4D97-AF65-F5344CB8AC3E}">
        <p14:creationId xmlns:p14="http://schemas.microsoft.com/office/powerpoint/2010/main" val="118458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1"/>
            <a:ext cx="5838825" cy="3678865"/>
          </a:xfrm>
          <a:prstGeom prst="rect">
            <a:avLst/>
          </a:prstGeom>
        </p:spPr>
        <p:txBody>
          <a:bodyPr/>
          <a:lstStyle/>
          <a:p>
            <a:endParaRPr lang="ru-RU" dirty="0"/>
          </a:p>
        </p:txBody>
      </p:sp>
      <p:sp>
        <p:nvSpPr>
          <p:cNvPr id="8" name="Прямоугольник 7"/>
          <p:cNvSpPr/>
          <p:nvPr userDrawn="1"/>
        </p:nvSpPr>
        <p:spPr>
          <a:xfrm>
            <a:off x="5838825" y="0"/>
            <a:ext cx="6353176"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userDrawn="1"/>
        </p:nvSpPr>
        <p:spPr>
          <a:xfrm>
            <a:off x="11472269" y="6438754"/>
            <a:ext cx="349775" cy="230832"/>
          </a:xfrm>
          <a:prstGeom prst="rect">
            <a:avLst/>
          </a:prstGeom>
        </p:spPr>
        <p:txBody>
          <a:bodyPr wrap="none">
            <a:spAutoFit/>
          </a:bodyPr>
          <a:lstStyle/>
          <a:p>
            <a:pPr algn="ctr"/>
            <a:fld id="{149B6D55-4680-4DC5-B665-330CCBA60EFE}" type="slidenum">
              <a:rPr lang="ru-RU" sz="900" b="0" baseline="0" smtClean="0">
                <a:solidFill>
                  <a:schemeClr val="bg1"/>
                </a:solidFill>
                <a:latin typeface="+mj-lt"/>
                <a:ea typeface="Lato" panose="020F0502020204030203" pitchFamily="34" charset="0"/>
                <a:cs typeface="Poppins SemiBold" panose="02000000000000000000" pitchFamily="2" charset="0"/>
              </a:rPr>
              <a:pPr algn="ctr"/>
              <a:t>‹#›</a:t>
            </a:fld>
            <a:endParaRPr lang="ru-RU" sz="1200" b="0" baseline="0" dirty="0">
              <a:solidFill>
                <a:schemeClr val="bg1"/>
              </a:solidFill>
              <a:latin typeface="+mj-lt"/>
            </a:endParaRPr>
          </a:p>
        </p:txBody>
      </p:sp>
    </p:spTree>
    <p:extLst>
      <p:ext uri="{BB962C8B-B14F-4D97-AF65-F5344CB8AC3E}">
        <p14:creationId xmlns:p14="http://schemas.microsoft.com/office/powerpoint/2010/main" val="228761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1219200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userDrawn="1"/>
        </p:nvSpPr>
        <p:spPr>
          <a:xfrm>
            <a:off x="11472269" y="6438754"/>
            <a:ext cx="349775" cy="230832"/>
          </a:xfrm>
          <a:prstGeom prst="rect">
            <a:avLst/>
          </a:prstGeom>
        </p:spPr>
        <p:txBody>
          <a:bodyPr wrap="none">
            <a:spAutoFit/>
          </a:bodyPr>
          <a:lstStyle/>
          <a:p>
            <a:pPr algn="ctr"/>
            <a:fld id="{149B6D55-4680-4DC5-B665-330CCBA60EFE}" type="slidenum">
              <a:rPr lang="ru-RU" sz="900" b="0" baseline="0" smtClean="0">
                <a:solidFill>
                  <a:schemeClr val="bg1"/>
                </a:solidFill>
                <a:latin typeface="+mj-lt"/>
                <a:ea typeface="Lato" panose="020F0502020204030203" pitchFamily="34" charset="0"/>
                <a:cs typeface="Poppins SemiBold" panose="02000000000000000000" pitchFamily="2" charset="0"/>
              </a:rPr>
              <a:pPr algn="ctr"/>
              <a:t>‹#›</a:t>
            </a:fld>
            <a:endParaRPr lang="ru-RU" sz="1200" b="0" baseline="0" dirty="0">
              <a:solidFill>
                <a:schemeClr val="bg1"/>
              </a:solidFill>
              <a:latin typeface="+mj-lt"/>
            </a:endParaRPr>
          </a:p>
        </p:txBody>
      </p:sp>
      <p:grpSp>
        <p:nvGrpSpPr>
          <p:cNvPr id="9" name="Группа 8"/>
          <p:cNvGrpSpPr/>
          <p:nvPr userDrawn="1"/>
        </p:nvGrpSpPr>
        <p:grpSpPr>
          <a:xfrm>
            <a:off x="296779" y="336852"/>
            <a:ext cx="240632" cy="165462"/>
            <a:chOff x="11345779" y="324853"/>
            <a:chExt cx="240632" cy="165462"/>
          </a:xfrm>
        </p:grpSpPr>
        <p:cxnSp>
          <p:nvCxnSpPr>
            <p:cNvPr id="10" name="Прямая соединительная линия 9"/>
            <p:cNvCxnSpPr/>
            <p:nvPr/>
          </p:nvCxnSpPr>
          <p:spPr>
            <a:xfrm>
              <a:off x="11345779" y="324853"/>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345779" y="407584"/>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345779" y="490315"/>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350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1219200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userDrawn="1"/>
        </p:nvSpPr>
        <p:spPr>
          <a:xfrm>
            <a:off x="11472269" y="6438754"/>
            <a:ext cx="349775" cy="230832"/>
          </a:xfrm>
          <a:prstGeom prst="rect">
            <a:avLst/>
          </a:prstGeom>
        </p:spPr>
        <p:txBody>
          <a:bodyPr wrap="none">
            <a:spAutoFit/>
          </a:bodyPr>
          <a:lstStyle/>
          <a:p>
            <a:pPr algn="ctr"/>
            <a:fld id="{149B6D55-4680-4DC5-B665-330CCBA60EFE}" type="slidenum">
              <a:rPr lang="ru-RU" sz="900" b="0" baseline="0" smtClean="0">
                <a:solidFill>
                  <a:schemeClr val="bg1"/>
                </a:solidFill>
                <a:latin typeface="+mj-lt"/>
                <a:ea typeface="Lato" panose="020F0502020204030203" pitchFamily="34" charset="0"/>
                <a:cs typeface="Poppins SemiBold" panose="02000000000000000000" pitchFamily="2" charset="0"/>
              </a:rPr>
              <a:pPr algn="ctr"/>
              <a:t>‹#›</a:t>
            </a:fld>
            <a:endParaRPr lang="ru-RU" sz="1200" b="0" baseline="0" dirty="0">
              <a:solidFill>
                <a:schemeClr val="bg1"/>
              </a:solidFill>
              <a:latin typeface="+mj-lt"/>
            </a:endParaRPr>
          </a:p>
        </p:txBody>
      </p:sp>
      <p:pic>
        <p:nvPicPr>
          <p:cNvPr id="8" name="Рисунок 7"/>
          <p:cNvPicPr>
            <a:picLocks noChangeAspect="1"/>
          </p:cNvPicPr>
          <p:nvPr userDrawn="1"/>
        </p:nvPicPr>
        <p:blipFill>
          <a:blip r:embed="rId2">
            <a:lum bright="70000" contrast="-70000"/>
          </a:blip>
          <a:stretch>
            <a:fillRect/>
          </a:stretch>
        </p:blipFill>
        <p:spPr>
          <a:xfrm>
            <a:off x="11567645" y="339184"/>
            <a:ext cx="159022" cy="160799"/>
          </a:xfrm>
          <a:prstGeom prst="rect">
            <a:avLst/>
          </a:prstGeom>
        </p:spPr>
      </p:pic>
      <p:grpSp>
        <p:nvGrpSpPr>
          <p:cNvPr id="9" name="Группа 8"/>
          <p:cNvGrpSpPr/>
          <p:nvPr userDrawn="1"/>
        </p:nvGrpSpPr>
        <p:grpSpPr>
          <a:xfrm>
            <a:off x="296779" y="336852"/>
            <a:ext cx="240632" cy="165462"/>
            <a:chOff x="11345779" y="324853"/>
            <a:chExt cx="240632" cy="165462"/>
          </a:xfrm>
        </p:grpSpPr>
        <p:cxnSp>
          <p:nvCxnSpPr>
            <p:cNvPr id="10" name="Прямая соединительная линия 9"/>
            <p:cNvCxnSpPr/>
            <p:nvPr/>
          </p:nvCxnSpPr>
          <p:spPr>
            <a:xfrm>
              <a:off x="11345779" y="324853"/>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345779" y="407584"/>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345779" y="490315"/>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Рисунок 13"/>
          <p:cNvSpPr>
            <a:spLocks noGrp="1"/>
          </p:cNvSpPr>
          <p:nvPr>
            <p:ph type="pic" sz="quarter" idx="10"/>
          </p:nvPr>
        </p:nvSpPr>
        <p:spPr>
          <a:xfrm>
            <a:off x="5138591" y="2480806"/>
            <a:ext cx="1829974" cy="3275937"/>
          </a:xfrm>
          <a:prstGeom prst="rect">
            <a:avLst/>
          </a:prstGeom>
        </p:spPr>
        <p:txBody>
          <a:bodyPr/>
          <a:lstStyle/>
          <a:p>
            <a:endParaRPr lang="ru-RU" dirty="0"/>
          </a:p>
        </p:txBody>
      </p:sp>
    </p:spTree>
    <p:extLst>
      <p:ext uri="{BB962C8B-B14F-4D97-AF65-F5344CB8AC3E}">
        <p14:creationId xmlns:p14="http://schemas.microsoft.com/office/powerpoint/2010/main" val="3233773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0"/>
          </p:nvPr>
        </p:nvSpPr>
        <p:spPr>
          <a:xfrm>
            <a:off x="1" y="0"/>
            <a:ext cx="12192000" cy="2171700"/>
          </a:xfrm>
          <a:prstGeom prst="rect">
            <a:avLst/>
          </a:prstGeom>
        </p:spPr>
        <p:txBody>
          <a:bodyPr/>
          <a:lstStyle/>
          <a:p>
            <a:endParaRPr lang="ru-RU" dirty="0"/>
          </a:p>
        </p:txBody>
      </p:sp>
      <p:sp>
        <p:nvSpPr>
          <p:cNvPr id="7" name="Рисунок 7"/>
          <p:cNvSpPr>
            <a:spLocks noGrp="1"/>
          </p:cNvSpPr>
          <p:nvPr>
            <p:ph type="pic" sz="quarter" idx="11"/>
          </p:nvPr>
        </p:nvSpPr>
        <p:spPr>
          <a:xfrm>
            <a:off x="0" y="4686300"/>
            <a:ext cx="12192000" cy="2171700"/>
          </a:xfrm>
          <a:prstGeom prst="rect">
            <a:avLst/>
          </a:prstGeom>
        </p:spPr>
        <p:txBody>
          <a:bodyPr/>
          <a:lstStyle/>
          <a:p>
            <a:endParaRPr lang="ru-RU" dirty="0"/>
          </a:p>
        </p:txBody>
      </p:sp>
    </p:spTree>
    <p:extLst>
      <p:ext uri="{BB962C8B-B14F-4D97-AF65-F5344CB8AC3E}">
        <p14:creationId xmlns:p14="http://schemas.microsoft.com/office/powerpoint/2010/main" val="775603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7" name="Рисунок 7"/>
          <p:cNvSpPr>
            <a:spLocks noGrp="1"/>
          </p:cNvSpPr>
          <p:nvPr>
            <p:ph type="pic" sz="quarter" idx="10"/>
          </p:nvPr>
        </p:nvSpPr>
        <p:spPr>
          <a:xfrm>
            <a:off x="7448551" y="0"/>
            <a:ext cx="4743450" cy="6858000"/>
          </a:xfrm>
          <a:prstGeom prst="rect">
            <a:avLst/>
          </a:prstGeom>
        </p:spPr>
        <p:txBody>
          <a:bodyPr/>
          <a:lstStyle/>
          <a:p>
            <a:endParaRPr lang="ru-RU" dirty="0"/>
          </a:p>
        </p:txBody>
      </p:sp>
      <p:sp>
        <p:nvSpPr>
          <p:cNvPr id="8" name="Прямоугольник 7"/>
          <p:cNvSpPr/>
          <p:nvPr userDrawn="1"/>
        </p:nvSpPr>
        <p:spPr>
          <a:xfrm>
            <a:off x="442584"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Tree>
    <p:extLst>
      <p:ext uri="{BB962C8B-B14F-4D97-AF65-F5344CB8AC3E}">
        <p14:creationId xmlns:p14="http://schemas.microsoft.com/office/powerpoint/2010/main" val="133132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7999"/>
          </a:xfrm>
          <a:prstGeom prst="rect">
            <a:avLst/>
          </a:prstGeom>
        </p:spPr>
        <p:txBody>
          <a:bodyPr/>
          <a:lstStyle/>
          <a:p>
            <a:endParaRPr lang="ru-RU" dirty="0"/>
          </a:p>
        </p:txBody>
      </p:sp>
      <p:sp>
        <p:nvSpPr>
          <p:cNvPr id="4" name="Рисунок 3"/>
          <p:cNvSpPr>
            <a:spLocks noGrp="1"/>
          </p:cNvSpPr>
          <p:nvPr>
            <p:ph type="pic" sz="quarter" idx="11"/>
          </p:nvPr>
        </p:nvSpPr>
        <p:spPr>
          <a:xfrm>
            <a:off x="1536700" y="1174049"/>
            <a:ext cx="1828800" cy="3295651"/>
          </a:xfrm>
          <a:prstGeom prst="rect">
            <a:avLst/>
          </a:prstGeom>
        </p:spPr>
        <p:txBody>
          <a:bodyPr/>
          <a:lstStyle/>
          <a:p>
            <a:endParaRPr lang="ru-RU" dirty="0"/>
          </a:p>
        </p:txBody>
      </p:sp>
    </p:spTree>
    <p:extLst>
      <p:ext uri="{BB962C8B-B14F-4D97-AF65-F5344CB8AC3E}">
        <p14:creationId xmlns:p14="http://schemas.microsoft.com/office/powerpoint/2010/main" val="1023787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0"/>
          </p:nvPr>
        </p:nvSpPr>
        <p:spPr>
          <a:xfrm>
            <a:off x="1" y="1279478"/>
            <a:ext cx="6155140" cy="4299045"/>
          </a:xfrm>
          <a:prstGeom prst="rect">
            <a:avLst/>
          </a:prstGeom>
        </p:spPr>
        <p:txBody>
          <a:bodyPr/>
          <a:lstStyle/>
          <a:p>
            <a:endParaRPr lang="ru-RU" dirty="0"/>
          </a:p>
        </p:txBody>
      </p:sp>
      <p:sp>
        <p:nvSpPr>
          <p:cNvPr id="7" name="Прямоугольник 6"/>
          <p:cNvSpPr/>
          <p:nvPr userDrawn="1"/>
        </p:nvSpPr>
        <p:spPr>
          <a:xfrm>
            <a:off x="11282680"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grpSp>
        <p:nvGrpSpPr>
          <p:cNvPr id="10" name="Группа 9"/>
          <p:cNvGrpSpPr/>
          <p:nvPr userDrawn="1"/>
        </p:nvGrpSpPr>
        <p:grpSpPr>
          <a:xfrm>
            <a:off x="296779" y="336852"/>
            <a:ext cx="240632" cy="165462"/>
            <a:chOff x="11345779" y="324853"/>
            <a:chExt cx="240632" cy="165462"/>
          </a:xfrm>
        </p:grpSpPr>
        <p:cxnSp>
          <p:nvCxnSpPr>
            <p:cNvPr id="11" name="Прямая соединительная линия 10"/>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0830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0"/>
          </p:nvPr>
        </p:nvSpPr>
        <p:spPr>
          <a:xfrm>
            <a:off x="1" y="1279478"/>
            <a:ext cx="6155140" cy="5578522"/>
          </a:xfrm>
          <a:prstGeom prst="rect">
            <a:avLst/>
          </a:prstGeom>
        </p:spPr>
        <p:txBody>
          <a:bodyPr/>
          <a:lstStyle/>
          <a:p>
            <a:endParaRPr lang="ru-RU" dirty="0"/>
          </a:p>
        </p:txBody>
      </p:sp>
      <p:sp>
        <p:nvSpPr>
          <p:cNvPr id="7" name="Прямоугольник 6"/>
          <p:cNvSpPr/>
          <p:nvPr userDrawn="1"/>
        </p:nvSpPr>
        <p:spPr>
          <a:xfrm>
            <a:off x="11346478"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grpSp>
        <p:nvGrpSpPr>
          <p:cNvPr id="9" name="Группа 8"/>
          <p:cNvGrpSpPr/>
          <p:nvPr userDrawn="1"/>
        </p:nvGrpSpPr>
        <p:grpSpPr>
          <a:xfrm>
            <a:off x="296779" y="336852"/>
            <a:ext cx="240632" cy="165462"/>
            <a:chOff x="11345779" y="324853"/>
            <a:chExt cx="240632" cy="165462"/>
          </a:xfrm>
        </p:grpSpPr>
        <p:cxnSp>
          <p:nvCxnSpPr>
            <p:cNvPr id="10" name="Прямая соединительная линия 9"/>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3146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7" name="Рисунок 7"/>
          <p:cNvSpPr>
            <a:spLocks noGrp="1"/>
          </p:cNvSpPr>
          <p:nvPr>
            <p:ph type="pic" sz="quarter" idx="11"/>
          </p:nvPr>
        </p:nvSpPr>
        <p:spPr>
          <a:xfrm>
            <a:off x="0" y="1719618"/>
            <a:ext cx="12192001" cy="5138382"/>
          </a:xfrm>
          <a:prstGeom prst="rect">
            <a:avLst/>
          </a:prstGeom>
        </p:spPr>
        <p:txBody>
          <a:bodyPr/>
          <a:lstStyle/>
          <a:p>
            <a:endParaRPr lang="ru-RU" dirty="0"/>
          </a:p>
        </p:txBody>
      </p:sp>
      <p:grpSp>
        <p:nvGrpSpPr>
          <p:cNvPr id="10" name="Группа 9"/>
          <p:cNvGrpSpPr/>
          <p:nvPr userDrawn="1"/>
        </p:nvGrpSpPr>
        <p:grpSpPr>
          <a:xfrm>
            <a:off x="296779" y="336852"/>
            <a:ext cx="240632" cy="165462"/>
            <a:chOff x="11345779" y="324853"/>
            <a:chExt cx="240632" cy="165462"/>
          </a:xfrm>
        </p:grpSpPr>
        <p:cxnSp>
          <p:nvCxnSpPr>
            <p:cNvPr id="11" name="Прямая соединительная линия 10"/>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7905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1"/>
          </p:nvPr>
        </p:nvSpPr>
        <p:spPr>
          <a:xfrm>
            <a:off x="0" y="1970725"/>
            <a:ext cx="12192001" cy="2916550"/>
          </a:xfrm>
          <a:prstGeom prst="rect">
            <a:avLst/>
          </a:prstGeom>
        </p:spPr>
        <p:txBody>
          <a:bodyPr/>
          <a:lstStyle/>
          <a:p>
            <a:endParaRPr lang="ru-RU" dirty="0"/>
          </a:p>
        </p:txBody>
      </p:sp>
      <p:grpSp>
        <p:nvGrpSpPr>
          <p:cNvPr id="8" name="Группа 7"/>
          <p:cNvGrpSpPr/>
          <p:nvPr userDrawn="1"/>
        </p:nvGrpSpPr>
        <p:grpSpPr>
          <a:xfrm>
            <a:off x="296779" y="336852"/>
            <a:ext cx="240632" cy="165462"/>
            <a:chOff x="11345779" y="324853"/>
            <a:chExt cx="240632" cy="165462"/>
          </a:xfrm>
        </p:grpSpPr>
        <p:cxnSp>
          <p:nvCxnSpPr>
            <p:cNvPr id="9" name="Прямая соединительная линия 8"/>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Прямоугольник 11"/>
          <p:cNvSpPr/>
          <p:nvPr userDrawn="1"/>
        </p:nvSpPr>
        <p:spPr>
          <a:xfrm>
            <a:off x="442584"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Tree>
    <p:extLst>
      <p:ext uri="{BB962C8B-B14F-4D97-AF65-F5344CB8AC3E}">
        <p14:creationId xmlns:p14="http://schemas.microsoft.com/office/powerpoint/2010/main" val="2134555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1" y="1828800"/>
            <a:ext cx="12192000" cy="5029200"/>
          </a:xfrm>
          <a:prstGeom prst="rect">
            <a:avLst/>
          </a:prstGeom>
        </p:spPr>
        <p:txBody>
          <a:bodyPr/>
          <a:lstStyle/>
          <a:p>
            <a:endParaRPr lang="ru-RU" dirty="0"/>
          </a:p>
        </p:txBody>
      </p:sp>
      <p:sp>
        <p:nvSpPr>
          <p:cNvPr id="10" name="Рисунок 9"/>
          <p:cNvSpPr>
            <a:spLocks noGrp="1"/>
          </p:cNvSpPr>
          <p:nvPr>
            <p:ph type="pic" sz="quarter" idx="11"/>
          </p:nvPr>
        </p:nvSpPr>
        <p:spPr>
          <a:xfrm>
            <a:off x="1282274" y="2530224"/>
            <a:ext cx="1460500" cy="1883033"/>
          </a:xfrm>
          <a:prstGeom prst="rect">
            <a:avLst/>
          </a:prstGeom>
        </p:spPr>
        <p:txBody>
          <a:bodyPr/>
          <a:lstStyle/>
          <a:p>
            <a:endParaRPr lang="ru-RU" dirty="0"/>
          </a:p>
        </p:txBody>
      </p:sp>
      <p:sp>
        <p:nvSpPr>
          <p:cNvPr id="11" name="Рисунок 9"/>
          <p:cNvSpPr>
            <a:spLocks noGrp="1"/>
          </p:cNvSpPr>
          <p:nvPr>
            <p:ph type="pic" sz="quarter" idx="12"/>
          </p:nvPr>
        </p:nvSpPr>
        <p:spPr>
          <a:xfrm>
            <a:off x="3331712" y="2530224"/>
            <a:ext cx="1460500" cy="1883033"/>
          </a:xfrm>
          <a:prstGeom prst="rect">
            <a:avLst/>
          </a:prstGeom>
        </p:spPr>
        <p:txBody>
          <a:bodyPr/>
          <a:lstStyle/>
          <a:p>
            <a:endParaRPr lang="ru-RU" dirty="0"/>
          </a:p>
        </p:txBody>
      </p:sp>
      <p:sp>
        <p:nvSpPr>
          <p:cNvPr id="12" name="Рисунок 9"/>
          <p:cNvSpPr>
            <a:spLocks noGrp="1"/>
          </p:cNvSpPr>
          <p:nvPr>
            <p:ph type="pic" sz="quarter" idx="13"/>
          </p:nvPr>
        </p:nvSpPr>
        <p:spPr>
          <a:xfrm>
            <a:off x="5381150" y="2530224"/>
            <a:ext cx="1460500" cy="1883033"/>
          </a:xfrm>
          <a:prstGeom prst="rect">
            <a:avLst/>
          </a:prstGeom>
        </p:spPr>
        <p:txBody>
          <a:bodyPr/>
          <a:lstStyle/>
          <a:p>
            <a:endParaRPr lang="ru-RU" dirty="0"/>
          </a:p>
        </p:txBody>
      </p:sp>
      <p:sp>
        <p:nvSpPr>
          <p:cNvPr id="13" name="Рисунок 9"/>
          <p:cNvSpPr>
            <a:spLocks noGrp="1"/>
          </p:cNvSpPr>
          <p:nvPr>
            <p:ph type="pic" sz="quarter" idx="14"/>
          </p:nvPr>
        </p:nvSpPr>
        <p:spPr>
          <a:xfrm>
            <a:off x="7430588" y="2530224"/>
            <a:ext cx="1460500" cy="1883033"/>
          </a:xfrm>
          <a:prstGeom prst="rect">
            <a:avLst/>
          </a:prstGeom>
        </p:spPr>
        <p:txBody>
          <a:bodyPr/>
          <a:lstStyle/>
          <a:p>
            <a:endParaRPr lang="ru-RU" dirty="0"/>
          </a:p>
        </p:txBody>
      </p:sp>
      <p:sp>
        <p:nvSpPr>
          <p:cNvPr id="14" name="Рисунок 9"/>
          <p:cNvSpPr>
            <a:spLocks noGrp="1"/>
          </p:cNvSpPr>
          <p:nvPr>
            <p:ph type="pic" sz="quarter" idx="15"/>
          </p:nvPr>
        </p:nvSpPr>
        <p:spPr>
          <a:xfrm>
            <a:off x="9480026" y="2530224"/>
            <a:ext cx="1460500" cy="1883033"/>
          </a:xfrm>
          <a:prstGeom prst="rect">
            <a:avLst/>
          </a:prstGeom>
        </p:spPr>
        <p:txBody>
          <a:bodyPr/>
          <a:lstStyle/>
          <a:p>
            <a:endParaRPr lang="ru-RU" dirty="0"/>
          </a:p>
        </p:txBody>
      </p:sp>
    </p:spTree>
    <p:extLst>
      <p:ext uri="{BB962C8B-B14F-4D97-AF65-F5344CB8AC3E}">
        <p14:creationId xmlns:p14="http://schemas.microsoft.com/office/powerpoint/2010/main" val="28311630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7" name="Рисунок 9"/>
          <p:cNvSpPr>
            <a:spLocks noGrp="1"/>
          </p:cNvSpPr>
          <p:nvPr>
            <p:ph type="pic" sz="quarter" idx="11"/>
          </p:nvPr>
        </p:nvSpPr>
        <p:spPr>
          <a:xfrm>
            <a:off x="1405106" y="2117558"/>
            <a:ext cx="1829416" cy="2252959"/>
          </a:xfrm>
          <a:prstGeom prst="rect">
            <a:avLst/>
          </a:prstGeom>
        </p:spPr>
        <p:txBody>
          <a:bodyPr/>
          <a:lstStyle/>
          <a:p>
            <a:endParaRPr lang="ru-RU" dirty="0"/>
          </a:p>
        </p:txBody>
      </p:sp>
      <p:sp>
        <p:nvSpPr>
          <p:cNvPr id="12" name="Прямоугольник 11"/>
          <p:cNvSpPr/>
          <p:nvPr userDrawn="1"/>
        </p:nvSpPr>
        <p:spPr>
          <a:xfrm>
            <a:off x="5921113" y="6466050"/>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
        <p:nvSpPr>
          <p:cNvPr id="13" name="Рисунок 9"/>
          <p:cNvSpPr>
            <a:spLocks noGrp="1"/>
          </p:cNvSpPr>
          <p:nvPr>
            <p:ph type="pic" sz="quarter" idx="12"/>
          </p:nvPr>
        </p:nvSpPr>
        <p:spPr>
          <a:xfrm>
            <a:off x="3931545" y="2117558"/>
            <a:ext cx="1829416" cy="2252959"/>
          </a:xfrm>
          <a:prstGeom prst="rect">
            <a:avLst/>
          </a:prstGeom>
        </p:spPr>
        <p:txBody>
          <a:bodyPr/>
          <a:lstStyle/>
          <a:p>
            <a:endParaRPr lang="ru-RU" dirty="0"/>
          </a:p>
        </p:txBody>
      </p:sp>
      <p:sp>
        <p:nvSpPr>
          <p:cNvPr id="14" name="Рисунок 9"/>
          <p:cNvSpPr>
            <a:spLocks noGrp="1"/>
          </p:cNvSpPr>
          <p:nvPr>
            <p:ph type="pic" sz="quarter" idx="13"/>
          </p:nvPr>
        </p:nvSpPr>
        <p:spPr>
          <a:xfrm>
            <a:off x="6457984" y="2117558"/>
            <a:ext cx="1829416" cy="2252959"/>
          </a:xfrm>
          <a:prstGeom prst="rect">
            <a:avLst/>
          </a:prstGeom>
        </p:spPr>
        <p:txBody>
          <a:bodyPr/>
          <a:lstStyle/>
          <a:p>
            <a:endParaRPr lang="ru-RU" dirty="0"/>
          </a:p>
        </p:txBody>
      </p:sp>
      <p:sp>
        <p:nvSpPr>
          <p:cNvPr id="15" name="Рисунок 9"/>
          <p:cNvSpPr>
            <a:spLocks noGrp="1"/>
          </p:cNvSpPr>
          <p:nvPr>
            <p:ph type="pic" sz="quarter" idx="14"/>
          </p:nvPr>
        </p:nvSpPr>
        <p:spPr>
          <a:xfrm>
            <a:off x="8984422" y="2117558"/>
            <a:ext cx="1829416" cy="2252959"/>
          </a:xfrm>
          <a:prstGeom prst="rect">
            <a:avLst/>
          </a:prstGeom>
        </p:spPr>
        <p:txBody>
          <a:bodyPr/>
          <a:lstStyle/>
          <a:p>
            <a:endParaRPr lang="ru-RU" dirty="0"/>
          </a:p>
        </p:txBody>
      </p:sp>
    </p:spTree>
    <p:extLst>
      <p:ext uri="{BB962C8B-B14F-4D97-AF65-F5344CB8AC3E}">
        <p14:creationId xmlns:p14="http://schemas.microsoft.com/office/powerpoint/2010/main" val="3327219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0" name="Рисунок 7"/>
          <p:cNvSpPr>
            <a:spLocks noGrp="1"/>
          </p:cNvSpPr>
          <p:nvPr>
            <p:ph type="pic" sz="quarter" idx="10"/>
          </p:nvPr>
        </p:nvSpPr>
        <p:spPr>
          <a:xfrm>
            <a:off x="1" y="0"/>
            <a:ext cx="12192000" cy="2171700"/>
          </a:xfrm>
          <a:prstGeom prst="rect">
            <a:avLst/>
          </a:prstGeom>
        </p:spPr>
        <p:txBody>
          <a:bodyPr/>
          <a:lstStyle/>
          <a:p>
            <a:endParaRPr lang="ru-RU" dirty="0"/>
          </a:p>
        </p:txBody>
      </p:sp>
      <p:sp>
        <p:nvSpPr>
          <p:cNvPr id="11" name="Прямоугольник 10"/>
          <p:cNvSpPr/>
          <p:nvPr userDrawn="1"/>
        </p:nvSpPr>
        <p:spPr>
          <a:xfrm>
            <a:off x="442584"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
        <p:nvSpPr>
          <p:cNvPr id="13" name="Рисунок 12"/>
          <p:cNvSpPr>
            <a:spLocks noGrp="1"/>
          </p:cNvSpPr>
          <p:nvPr>
            <p:ph type="pic" sz="quarter" idx="11"/>
          </p:nvPr>
        </p:nvSpPr>
        <p:spPr>
          <a:xfrm>
            <a:off x="754063" y="2647950"/>
            <a:ext cx="3084011" cy="3409950"/>
          </a:xfrm>
          <a:prstGeom prst="rect">
            <a:avLst/>
          </a:prstGeom>
        </p:spPr>
        <p:txBody>
          <a:bodyPr/>
          <a:lstStyle/>
          <a:p>
            <a:endParaRPr lang="ru-RU" dirty="0"/>
          </a:p>
        </p:txBody>
      </p:sp>
      <p:sp>
        <p:nvSpPr>
          <p:cNvPr id="14" name="Рисунок 12"/>
          <p:cNvSpPr>
            <a:spLocks noGrp="1"/>
          </p:cNvSpPr>
          <p:nvPr>
            <p:ph type="pic" sz="quarter" idx="12"/>
          </p:nvPr>
        </p:nvSpPr>
        <p:spPr>
          <a:xfrm>
            <a:off x="4087813" y="2647949"/>
            <a:ext cx="2865437" cy="1599197"/>
          </a:xfrm>
          <a:prstGeom prst="rect">
            <a:avLst/>
          </a:prstGeom>
        </p:spPr>
        <p:txBody>
          <a:bodyPr/>
          <a:lstStyle/>
          <a:p>
            <a:endParaRPr lang="ru-RU" dirty="0"/>
          </a:p>
        </p:txBody>
      </p:sp>
      <p:sp>
        <p:nvSpPr>
          <p:cNvPr id="15" name="Рисунок 12"/>
          <p:cNvSpPr>
            <a:spLocks noGrp="1"/>
          </p:cNvSpPr>
          <p:nvPr>
            <p:ph type="pic" sz="quarter" idx="13"/>
          </p:nvPr>
        </p:nvSpPr>
        <p:spPr>
          <a:xfrm>
            <a:off x="4087813" y="4463716"/>
            <a:ext cx="2865437" cy="1594184"/>
          </a:xfrm>
          <a:prstGeom prst="rect">
            <a:avLst/>
          </a:prstGeom>
        </p:spPr>
        <p:txBody>
          <a:bodyPr/>
          <a:lstStyle/>
          <a:p>
            <a:endParaRPr lang="ru-RU" dirty="0"/>
          </a:p>
        </p:txBody>
      </p:sp>
    </p:spTree>
    <p:extLst>
      <p:ext uri="{BB962C8B-B14F-4D97-AF65-F5344CB8AC3E}">
        <p14:creationId xmlns:p14="http://schemas.microsoft.com/office/powerpoint/2010/main" val="358090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7" name="Рисунок 12"/>
          <p:cNvSpPr>
            <a:spLocks noGrp="1"/>
          </p:cNvSpPr>
          <p:nvPr>
            <p:ph type="pic" sz="quarter" idx="12"/>
          </p:nvPr>
        </p:nvSpPr>
        <p:spPr>
          <a:xfrm>
            <a:off x="4644274" y="825165"/>
            <a:ext cx="1949032" cy="2261937"/>
          </a:xfrm>
          <a:prstGeom prst="rect">
            <a:avLst/>
          </a:prstGeom>
        </p:spPr>
        <p:txBody>
          <a:bodyPr/>
          <a:lstStyle/>
          <a:p>
            <a:endParaRPr lang="ru-RU" dirty="0"/>
          </a:p>
        </p:txBody>
      </p:sp>
      <p:sp>
        <p:nvSpPr>
          <p:cNvPr id="8" name="Рисунок 12"/>
          <p:cNvSpPr>
            <a:spLocks noGrp="1"/>
          </p:cNvSpPr>
          <p:nvPr>
            <p:ph type="pic" sz="quarter" idx="13"/>
          </p:nvPr>
        </p:nvSpPr>
        <p:spPr>
          <a:xfrm>
            <a:off x="754063" y="4595061"/>
            <a:ext cx="3641474" cy="1507957"/>
          </a:xfrm>
          <a:prstGeom prst="rect">
            <a:avLst/>
          </a:prstGeom>
        </p:spPr>
        <p:txBody>
          <a:bodyPr/>
          <a:lstStyle/>
          <a:p>
            <a:endParaRPr lang="ru-RU" dirty="0"/>
          </a:p>
        </p:txBody>
      </p:sp>
      <p:sp>
        <p:nvSpPr>
          <p:cNvPr id="9" name="Рисунок 12"/>
          <p:cNvSpPr>
            <a:spLocks noGrp="1"/>
          </p:cNvSpPr>
          <p:nvPr>
            <p:ph type="pic" sz="quarter" idx="14"/>
          </p:nvPr>
        </p:nvSpPr>
        <p:spPr>
          <a:xfrm>
            <a:off x="4644274" y="3311693"/>
            <a:ext cx="1949031" cy="2791326"/>
          </a:xfrm>
          <a:prstGeom prst="rect">
            <a:avLst/>
          </a:prstGeom>
        </p:spPr>
        <p:txBody>
          <a:bodyPr/>
          <a:lstStyle/>
          <a:p>
            <a:endParaRPr lang="ru-RU" dirty="0"/>
          </a:p>
        </p:txBody>
      </p:sp>
      <p:sp>
        <p:nvSpPr>
          <p:cNvPr id="10" name="Рисунок 12"/>
          <p:cNvSpPr>
            <a:spLocks noGrp="1"/>
          </p:cNvSpPr>
          <p:nvPr>
            <p:ph type="pic" sz="quarter" idx="15"/>
          </p:nvPr>
        </p:nvSpPr>
        <p:spPr>
          <a:xfrm>
            <a:off x="6842042" y="3311693"/>
            <a:ext cx="1864851" cy="2791326"/>
          </a:xfrm>
          <a:prstGeom prst="rect">
            <a:avLst/>
          </a:prstGeom>
        </p:spPr>
        <p:txBody>
          <a:bodyPr/>
          <a:lstStyle/>
          <a:p>
            <a:endParaRPr lang="ru-RU" dirty="0"/>
          </a:p>
        </p:txBody>
      </p:sp>
      <p:sp>
        <p:nvSpPr>
          <p:cNvPr id="11" name="Рисунок 12"/>
          <p:cNvSpPr>
            <a:spLocks noGrp="1"/>
          </p:cNvSpPr>
          <p:nvPr>
            <p:ph type="pic" sz="quarter" idx="16"/>
          </p:nvPr>
        </p:nvSpPr>
        <p:spPr>
          <a:xfrm>
            <a:off x="6842042" y="825164"/>
            <a:ext cx="4563895" cy="2261937"/>
          </a:xfrm>
          <a:prstGeom prst="rect">
            <a:avLst/>
          </a:prstGeom>
        </p:spPr>
        <p:txBody>
          <a:bodyPr/>
          <a:lstStyle/>
          <a:p>
            <a:endParaRPr lang="ru-RU" dirty="0"/>
          </a:p>
        </p:txBody>
      </p:sp>
      <p:sp>
        <p:nvSpPr>
          <p:cNvPr id="12" name="Рисунок 12"/>
          <p:cNvSpPr>
            <a:spLocks noGrp="1"/>
          </p:cNvSpPr>
          <p:nvPr>
            <p:ph type="pic" sz="quarter" idx="17"/>
          </p:nvPr>
        </p:nvSpPr>
        <p:spPr>
          <a:xfrm>
            <a:off x="8955630" y="3311694"/>
            <a:ext cx="2494465" cy="1283367"/>
          </a:xfrm>
          <a:prstGeom prst="rect">
            <a:avLst/>
          </a:prstGeom>
        </p:spPr>
        <p:txBody>
          <a:bodyPr/>
          <a:lstStyle/>
          <a:p>
            <a:endParaRPr lang="ru-RU" dirty="0"/>
          </a:p>
        </p:txBody>
      </p:sp>
      <p:sp>
        <p:nvSpPr>
          <p:cNvPr id="13" name="Рисунок 12"/>
          <p:cNvSpPr>
            <a:spLocks noGrp="1"/>
          </p:cNvSpPr>
          <p:nvPr>
            <p:ph type="pic" sz="quarter" idx="18"/>
          </p:nvPr>
        </p:nvSpPr>
        <p:spPr>
          <a:xfrm>
            <a:off x="8955630" y="4819654"/>
            <a:ext cx="2494465" cy="1283363"/>
          </a:xfrm>
          <a:prstGeom prst="rect">
            <a:avLst/>
          </a:prstGeom>
        </p:spPr>
        <p:txBody>
          <a:bodyPr/>
          <a:lstStyle/>
          <a:p>
            <a:endParaRPr lang="ru-RU" dirty="0"/>
          </a:p>
        </p:txBody>
      </p:sp>
    </p:spTree>
    <p:extLst>
      <p:ext uri="{BB962C8B-B14F-4D97-AF65-F5344CB8AC3E}">
        <p14:creationId xmlns:p14="http://schemas.microsoft.com/office/powerpoint/2010/main" val="2689047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6" name="Рисунок 12"/>
          <p:cNvSpPr>
            <a:spLocks noGrp="1"/>
          </p:cNvSpPr>
          <p:nvPr>
            <p:ph type="pic" sz="quarter" idx="12"/>
          </p:nvPr>
        </p:nvSpPr>
        <p:spPr>
          <a:xfrm>
            <a:off x="4644274" y="825165"/>
            <a:ext cx="2107400" cy="3023821"/>
          </a:xfrm>
          <a:prstGeom prst="rect">
            <a:avLst/>
          </a:prstGeom>
        </p:spPr>
        <p:txBody>
          <a:bodyPr/>
          <a:lstStyle/>
          <a:p>
            <a:endParaRPr lang="ru-RU" dirty="0"/>
          </a:p>
        </p:txBody>
      </p:sp>
      <p:sp>
        <p:nvSpPr>
          <p:cNvPr id="7" name="Рисунок 12"/>
          <p:cNvSpPr>
            <a:spLocks noGrp="1"/>
          </p:cNvSpPr>
          <p:nvPr>
            <p:ph type="pic" sz="quarter" idx="14"/>
          </p:nvPr>
        </p:nvSpPr>
        <p:spPr>
          <a:xfrm>
            <a:off x="4644274" y="3923414"/>
            <a:ext cx="2107400" cy="2179605"/>
          </a:xfrm>
          <a:prstGeom prst="rect">
            <a:avLst/>
          </a:prstGeom>
        </p:spPr>
        <p:txBody>
          <a:bodyPr/>
          <a:lstStyle/>
          <a:p>
            <a:endParaRPr lang="ru-RU" dirty="0"/>
          </a:p>
        </p:txBody>
      </p:sp>
      <p:sp>
        <p:nvSpPr>
          <p:cNvPr id="8" name="Рисунок 12"/>
          <p:cNvSpPr>
            <a:spLocks noGrp="1"/>
          </p:cNvSpPr>
          <p:nvPr>
            <p:ph type="pic" sz="quarter" idx="15"/>
          </p:nvPr>
        </p:nvSpPr>
        <p:spPr>
          <a:xfrm>
            <a:off x="6842042" y="3168502"/>
            <a:ext cx="1864851" cy="2934517"/>
          </a:xfrm>
          <a:prstGeom prst="rect">
            <a:avLst/>
          </a:prstGeom>
        </p:spPr>
        <p:txBody>
          <a:bodyPr/>
          <a:lstStyle/>
          <a:p>
            <a:endParaRPr lang="ru-RU" dirty="0"/>
          </a:p>
        </p:txBody>
      </p:sp>
      <p:sp>
        <p:nvSpPr>
          <p:cNvPr id="9" name="Рисунок 12"/>
          <p:cNvSpPr>
            <a:spLocks noGrp="1"/>
          </p:cNvSpPr>
          <p:nvPr>
            <p:ph type="pic" sz="quarter" idx="16"/>
          </p:nvPr>
        </p:nvSpPr>
        <p:spPr>
          <a:xfrm>
            <a:off x="6842042" y="825164"/>
            <a:ext cx="4608054" cy="2261937"/>
          </a:xfrm>
          <a:prstGeom prst="rect">
            <a:avLst/>
          </a:prstGeom>
        </p:spPr>
        <p:txBody>
          <a:bodyPr/>
          <a:lstStyle/>
          <a:p>
            <a:endParaRPr lang="ru-RU" dirty="0"/>
          </a:p>
        </p:txBody>
      </p:sp>
      <p:sp>
        <p:nvSpPr>
          <p:cNvPr id="10" name="Рисунок 12"/>
          <p:cNvSpPr>
            <a:spLocks noGrp="1"/>
          </p:cNvSpPr>
          <p:nvPr>
            <p:ph type="pic" sz="quarter" idx="17"/>
          </p:nvPr>
        </p:nvSpPr>
        <p:spPr>
          <a:xfrm>
            <a:off x="8797262" y="3168502"/>
            <a:ext cx="2652834" cy="1426559"/>
          </a:xfrm>
          <a:prstGeom prst="rect">
            <a:avLst/>
          </a:prstGeom>
        </p:spPr>
        <p:txBody>
          <a:bodyPr/>
          <a:lstStyle/>
          <a:p>
            <a:endParaRPr lang="ru-RU" dirty="0"/>
          </a:p>
        </p:txBody>
      </p:sp>
      <p:sp>
        <p:nvSpPr>
          <p:cNvPr id="11" name="Рисунок 12"/>
          <p:cNvSpPr>
            <a:spLocks noGrp="1"/>
          </p:cNvSpPr>
          <p:nvPr>
            <p:ph type="pic" sz="quarter" idx="18"/>
          </p:nvPr>
        </p:nvSpPr>
        <p:spPr>
          <a:xfrm>
            <a:off x="8797262" y="4676462"/>
            <a:ext cx="2652834" cy="1426555"/>
          </a:xfrm>
          <a:prstGeom prst="rect">
            <a:avLst/>
          </a:prstGeom>
        </p:spPr>
        <p:txBody>
          <a:bodyPr/>
          <a:lstStyle/>
          <a:p>
            <a:endParaRPr lang="ru-RU" dirty="0"/>
          </a:p>
        </p:txBody>
      </p:sp>
      <p:sp>
        <p:nvSpPr>
          <p:cNvPr id="12" name="Прямоугольник 11"/>
          <p:cNvSpPr/>
          <p:nvPr userDrawn="1"/>
        </p:nvSpPr>
        <p:spPr>
          <a:xfrm>
            <a:off x="11251102"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grpSp>
        <p:nvGrpSpPr>
          <p:cNvPr id="14" name="Группа 13"/>
          <p:cNvGrpSpPr/>
          <p:nvPr userDrawn="1"/>
        </p:nvGrpSpPr>
        <p:grpSpPr>
          <a:xfrm>
            <a:off x="296779" y="336852"/>
            <a:ext cx="240632" cy="165462"/>
            <a:chOff x="11345779" y="324853"/>
            <a:chExt cx="240632" cy="165462"/>
          </a:xfrm>
        </p:grpSpPr>
        <p:cxnSp>
          <p:nvCxnSpPr>
            <p:cNvPr id="15" name="Прямая соединительная линия 14"/>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995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8" name="Рисунок 6"/>
          <p:cNvSpPr>
            <a:spLocks noGrp="1"/>
          </p:cNvSpPr>
          <p:nvPr>
            <p:ph type="pic" sz="quarter" idx="11"/>
          </p:nvPr>
        </p:nvSpPr>
        <p:spPr>
          <a:xfrm>
            <a:off x="3354978" y="713581"/>
            <a:ext cx="2374900" cy="2015971"/>
          </a:xfrm>
          <a:prstGeom prst="rect">
            <a:avLst/>
          </a:prstGeom>
        </p:spPr>
        <p:txBody>
          <a:bodyPr/>
          <a:lstStyle/>
          <a:p>
            <a:endParaRPr lang="ru-RU" dirty="0"/>
          </a:p>
        </p:txBody>
      </p:sp>
      <p:sp>
        <p:nvSpPr>
          <p:cNvPr id="9" name="Рисунок 6"/>
          <p:cNvSpPr>
            <a:spLocks noGrp="1"/>
          </p:cNvSpPr>
          <p:nvPr>
            <p:ph type="pic" sz="quarter" idx="12"/>
          </p:nvPr>
        </p:nvSpPr>
        <p:spPr>
          <a:xfrm>
            <a:off x="3354978" y="2913145"/>
            <a:ext cx="2374900" cy="3231274"/>
          </a:xfrm>
          <a:prstGeom prst="rect">
            <a:avLst/>
          </a:prstGeom>
        </p:spPr>
        <p:txBody>
          <a:bodyPr/>
          <a:lstStyle/>
          <a:p>
            <a:endParaRPr lang="ru-RU" dirty="0"/>
          </a:p>
        </p:txBody>
      </p:sp>
      <p:sp>
        <p:nvSpPr>
          <p:cNvPr id="10" name="Рисунок 6"/>
          <p:cNvSpPr>
            <a:spLocks noGrp="1"/>
          </p:cNvSpPr>
          <p:nvPr>
            <p:ph type="pic" sz="quarter" idx="13"/>
          </p:nvPr>
        </p:nvSpPr>
        <p:spPr>
          <a:xfrm>
            <a:off x="5936676" y="4266548"/>
            <a:ext cx="5377317" cy="1877871"/>
          </a:xfrm>
          <a:prstGeom prst="rect">
            <a:avLst/>
          </a:prstGeom>
        </p:spPr>
        <p:txBody>
          <a:bodyPr/>
          <a:lstStyle/>
          <a:p>
            <a:endParaRPr lang="ru-RU" dirty="0"/>
          </a:p>
        </p:txBody>
      </p:sp>
      <p:sp>
        <p:nvSpPr>
          <p:cNvPr id="11" name="Рисунок 6"/>
          <p:cNvSpPr>
            <a:spLocks noGrp="1"/>
          </p:cNvSpPr>
          <p:nvPr>
            <p:ph type="pic" sz="quarter" idx="14"/>
          </p:nvPr>
        </p:nvSpPr>
        <p:spPr>
          <a:xfrm>
            <a:off x="5936676" y="713581"/>
            <a:ext cx="1760661" cy="2015971"/>
          </a:xfrm>
          <a:prstGeom prst="rect">
            <a:avLst/>
          </a:prstGeom>
        </p:spPr>
        <p:txBody>
          <a:bodyPr/>
          <a:lstStyle/>
          <a:p>
            <a:endParaRPr lang="ru-RU" dirty="0"/>
          </a:p>
        </p:txBody>
      </p:sp>
      <p:sp>
        <p:nvSpPr>
          <p:cNvPr id="12" name="Рисунок 6"/>
          <p:cNvSpPr>
            <a:spLocks noGrp="1"/>
          </p:cNvSpPr>
          <p:nvPr>
            <p:ph type="pic" sz="quarter" idx="15"/>
          </p:nvPr>
        </p:nvSpPr>
        <p:spPr>
          <a:xfrm>
            <a:off x="5936675" y="2913145"/>
            <a:ext cx="1760661" cy="1169810"/>
          </a:xfrm>
          <a:prstGeom prst="rect">
            <a:avLst/>
          </a:prstGeom>
        </p:spPr>
        <p:txBody>
          <a:bodyPr/>
          <a:lstStyle/>
          <a:p>
            <a:endParaRPr lang="ru-RU" dirty="0"/>
          </a:p>
        </p:txBody>
      </p:sp>
      <p:sp>
        <p:nvSpPr>
          <p:cNvPr id="13" name="Рисунок 6"/>
          <p:cNvSpPr>
            <a:spLocks noGrp="1"/>
          </p:cNvSpPr>
          <p:nvPr>
            <p:ph type="pic" sz="quarter" idx="16"/>
          </p:nvPr>
        </p:nvSpPr>
        <p:spPr>
          <a:xfrm>
            <a:off x="7876839" y="713581"/>
            <a:ext cx="3437154" cy="2015971"/>
          </a:xfrm>
          <a:prstGeom prst="rect">
            <a:avLst/>
          </a:prstGeom>
        </p:spPr>
        <p:txBody>
          <a:bodyPr/>
          <a:lstStyle/>
          <a:p>
            <a:endParaRPr lang="ru-RU" dirty="0"/>
          </a:p>
        </p:txBody>
      </p:sp>
      <p:sp>
        <p:nvSpPr>
          <p:cNvPr id="14" name="Рисунок 6"/>
          <p:cNvSpPr>
            <a:spLocks noGrp="1"/>
          </p:cNvSpPr>
          <p:nvPr>
            <p:ph type="pic" sz="quarter" idx="17"/>
          </p:nvPr>
        </p:nvSpPr>
        <p:spPr>
          <a:xfrm>
            <a:off x="7876837" y="2913145"/>
            <a:ext cx="3437156" cy="1169810"/>
          </a:xfrm>
          <a:prstGeom prst="rect">
            <a:avLst/>
          </a:prstGeom>
        </p:spPr>
        <p:txBody>
          <a:bodyPr/>
          <a:lstStyle/>
          <a:p>
            <a:endParaRPr lang="ru-RU" dirty="0"/>
          </a:p>
        </p:txBody>
      </p:sp>
    </p:spTree>
    <p:extLst>
      <p:ext uri="{BB962C8B-B14F-4D97-AF65-F5344CB8AC3E}">
        <p14:creationId xmlns:p14="http://schemas.microsoft.com/office/powerpoint/2010/main" val="247933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8556625" y="0"/>
            <a:ext cx="3635375" cy="6858000"/>
          </a:xfrm>
          <a:prstGeom prst="rect">
            <a:avLst/>
          </a:prstGeom>
        </p:spPr>
        <p:txBody>
          <a:bodyPr/>
          <a:lstStyle/>
          <a:p>
            <a:endParaRPr lang="ru-RU" dirty="0"/>
          </a:p>
        </p:txBody>
      </p:sp>
      <p:sp>
        <p:nvSpPr>
          <p:cNvPr id="5" name="Прямоугольник 4"/>
          <p:cNvSpPr/>
          <p:nvPr userDrawn="1"/>
        </p:nvSpPr>
        <p:spPr>
          <a:xfrm>
            <a:off x="442584"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Tree>
    <p:extLst>
      <p:ext uri="{BB962C8B-B14F-4D97-AF65-F5344CB8AC3E}">
        <p14:creationId xmlns:p14="http://schemas.microsoft.com/office/powerpoint/2010/main" val="3750054926"/>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6" name="Рисунок 12"/>
          <p:cNvSpPr>
            <a:spLocks noGrp="1"/>
          </p:cNvSpPr>
          <p:nvPr>
            <p:ph type="pic" sz="quarter" idx="16"/>
          </p:nvPr>
        </p:nvSpPr>
        <p:spPr>
          <a:xfrm>
            <a:off x="1" y="0"/>
            <a:ext cx="3087322" cy="2277599"/>
          </a:xfrm>
          <a:prstGeom prst="rect">
            <a:avLst/>
          </a:prstGeom>
        </p:spPr>
        <p:txBody>
          <a:bodyPr/>
          <a:lstStyle/>
          <a:p>
            <a:endParaRPr lang="ru-RU" dirty="0"/>
          </a:p>
        </p:txBody>
      </p:sp>
      <p:sp>
        <p:nvSpPr>
          <p:cNvPr id="7" name="Рисунок 12"/>
          <p:cNvSpPr>
            <a:spLocks noGrp="1"/>
          </p:cNvSpPr>
          <p:nvPr>
            <p:ph type="pic" sz="quarter" idx="17"/>
          </p:nvPr>
        </p:nvSpPr>
        <p:spPr>
          <a:xfrm>
            <a:off x="-1" y="2272570"/>
            <a:ext cx="3087323" cy="2044249"/>
          </a:xfrm>
          <a:prstGeom prst="rect">
            <a:avLst/>
          </a:prstGeom>
        </p:spPr>
        <p:txBody>
          <a:bodyPr/>
          <a:lstStyle/>
          <a:p>
            <a:endParaRPr lang="ru-RU" dirty="0"/>
          </a:p>
        </p:txBody>
      </p:sp>
      <p:sp>
        <p:nvSpPr>
          <p:cNvPr id="8" name="Рисунок 12"/>
          <p:cNvSpPr>
            <a:spLocks noGrp="1"/>
          </p:cNvSpPr>
          <p:nvPr>
            <p:ph type="pic" sz="quarter" idx="18"/>
          </p:nvPr>
        </p:nvSpPr>
        <p:spPr>
          <a:xfrm>
            <a:off x="3080084" y="2261938"/>
            <a:ext cx="3023004" cy="2052080"/>
          </a:xfrm>
          <a:prstGeom prst="rect">
            <a:avLst/>
          </a:prstGeom>
        </p:spPr>
        <p:txBody>
          <a:bodyPr/>
          <a:lstStyle/>
          <a:p>
            <a:endParaRPr lang="ru-RU" dirty="0"/>
          </a:p>
        </p:txBody>
      </p:sp>
      <p:sp>
        <p:nvSpPr>
          <p:cNvPr id="10" name="Рисунок 12"/>
          <p:cNvSpPr>
            <a:spLocks noGrp="1"/>
          </p:cNvSpPr>
          <p:nvPr>
            <p:ph type="pic" sz="quarter" idx="20"/>
          </p:nvPr>
        </p:nvSpPr>
        <p:spPr>
          <a:xfrm>
            <a:off x="9176084" y="2272570"/>
            <a:ext cx="3023004" cy="2038647"/>
          </a:xfrm>
          <a:prstGeom prst="rect">
            <a:avLst/>
          </a:prstGeom>
        </p:spPr>
        <p:txBody>
          <a:bodyPr/>
          <a:lstStyle/>
          <a:p>
            <a:endParaRPr lang="ru-RU" dirty="0"/>
          </a:p>
        </p:txBody>
      </p:sp>
      <p:sp>
        <p:nvSpPr>
          <p:cNvPr id="11" name="Рисунок 12"/>
          <p:cNvSpPr>
            <a:spLocks noGrp="1"/>
          </p:cNvSpPr>
          <p:nvPr>
            <p:ph type="pic" sz="quarter" idx="21"/>
          </p:nvPr>
        </p:nvSpPr>
        <p:spPr>
          <a:xfrm>
            <a:off x="1956391" y="4303386"/>
            <a:ext cx="4139609" cy="2554614"/>
          </a:xfrm>
          <a:prstGeom prst="rect">
            <a:avLst/>
          </a:prstGeom>
        </p:spPr>
        <p:txBody>
          <a:bodyPr/>
          <a:lstStyle/>
          <a:p>
            <a:endParaRPr lang="ru-RU" dirty="0"/>
          </a:p>
        </p:txBody>
      </p:sp>
      <p:sp>
        <p:nvSpPr>
          <p:cNvPr id="12" name="Рисунок 12"/>
          <p:cNvSpPr>
            <a:spLocks noGrp="1"/>
          </p:cNvSpPr>
          <p:nvPr>
            <p:ph type="pic" sz="quarter" idx="22"/>
          </p:nvPr>
        </p:nvSpPr>
        <p:spPr>
          <a:xfrm>
            <a:off x="0" y="4314019"/>
            <a:ext cx="1956391" cy="2543982"/>
          </a:xfrm>
          <a:prstGeom prst="rect">
            <a:avLst/>
          </a:prstGeom>
        </p:spPr>
        <p:txBody>
          <a:bodyPr/>
          <a:lstStyle/>
          <a:p>
            <a:endParaRPr lang="ru-RU" dirty="0"/>
          </a:p>
        </p:txBody>
      </p:sp>
      <p:sp>
        <p:nvSpPr>
          <p:cNvPr id="14" name="Рисунок 12"/>
          <p:cNvSpPr>
            <a:spLocks noGrp="1"/>
          </p:cNvSpPr>
          <p:nvPr>
            <p:ph type="pic" sz="quarter" idx="24"/>
          </p:nvPr>
        </p:nvSpPr>
        <p:spPr>
          <a:xfrm>
            <a:off x="6096000" y="4303387"/>
            <a:ext cx="4089991" cy="2554614"/>
          </a:xfrm>
          <a:prstGeom prst="rect">
            <a:avLst/>
          </a:prstGeom>
        </p:spPr>
        <p:txBody>
          <a:bodyPr/>
          <a:lstStyle/>
          <a:p>
            <a:endParaRPr lang="ru-RU" dirty="0"/>
          </a:p>
        </p:txBody>
      </p:sp>
      <p:sp>
        <p:nvSpPr>
          <p:cNvPr id="15" name="Рисунок 12"/>
          <p:cNvSpPr>
            <a:spLocks noGrp="1"/>
          </p:cNvSpPr>
          <p:nvPr>
            <p:ph type="pic" sz="quarter" idx="25"/>
          </p:nvPr>
        </p:nvSpPr>
        <p:spPr>
          <a:xfrm>
            <a:off x="3087322" y="7831"/>
            <a:ext cx="3008678" cy="2261937"/>
          </a:xfrm>
          <a:prstGeom prst="rect">
            <a:avLst/>
          </a:prstGeom>
        </p:spPr>
        <p:txBody>
          <a:bodyPr/>
          <a:lstStyle/>
          <a:p>
            <a:endParaRPr lang="ru-RU" dirty="0"/>
          </a:p>
        </p:txBody>
      </p:sp>
      <p:sp>
        <p:nvSpPr>
          <p:cNvPr id="16" name="Рисунок 12"/>
          <p:cNvSpPr>
            <a:spLocks noGrp="1"/>
          </p:cNvSpPr>
          <p:nvPr>
            <p:ph type="pic" sz="quarter" idx="26"/>
          </p:nvPr>
        </p:nvSpPr>
        <p:spPr>
          <a:xfrm>
            <a:off x="6096001" y="0"/>
            <a:ext cx="6095848" cy="2277599"/>
          </a:xfrm>
          <a:prstGeom prst="rect">
            <a:avLst/>
          </a:prstGeom>
        </p:spPr>
        <p:txBody>
          <a:bodyPr/>
          <a:lstStyle/>
          <a:p>
            <a:endParaRPr lang="ru-RU" dirty="0"/>
          </a:p>
        </p:txBody>
      </p:sp>
      <p:sp>
        <p:nvSpPr>
          <p:cNvPr id="17" name="Рисунок 12"/>
          <p:cNvSpPr>
            <a:spLocks noGrp="1"/>
          </p:cNvSpPr>
          <p:nvPr>
            <p:ph type="pic" sz="quarter" idx="27"/>
          </p:nvPr>
        </p:nvSpPr>
        <p:spPr>
          <a:xfrm>
            <a:off x="10185991" y="4303386"/>
            <a:ext cx="2013097" cy="2562447"/>
          </a:xfrm>
          <a:prstGeom prst="rect">
            <a:avLst/>
          </a:prstGeom>
        </p:spPr>
        <p:txBody>
          <a:bodyPr/>
          <a:lstStyle/>
          <a:p>
            <a:endParaRPr lang="ru-RU" dirty="0"/>
          </a:p>
        </p:txBody>
      </p:sp>
      <p:sp>
        <p:nvSpPr>
          <p:cNvPr id="18" name="Рисунок 12"/>
          <p:cNvSpPr>
            <a:spLocks noGrp="1"/>
          </p:cNvSpPr>
          <p:nvPr>
            <p:ph type="pic" sz="quarter" idx="28"/>
          </p:nvPr>
        </p:nvSpPr>
        <p:spPr>
          <a:xfrm>
            <a:off x="6103088" y="2261937"/>
            <a:ext cx="3080084" cy="2052081"/>
          </a:xfrm>
          <a:prstGeom prst="rect">
            <a:avLst/>
          </a:prstGeom>
        </p:spPr>
        <p:txBody>
          <a:bodyPr/>
          <a:lstStyle/>
          <a:p>
            <a:endParaRPr lang="ru-RU" dirty="0"/>
          </a:p>
        </p:txBody>
      </p:sp>
    </p:spTree>
    <p:extLst>
      <p:ext uri="{BB962C8B-B14F-4D97-AF65-F5344CB8AC3E}">
        <p14:creationId xmlns:p14="http://schemas.microsoft.com/office/powerpoint/2010/main" val="1931493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6" name="Рисунок 7"/>
          <p:cNvSpPr>
            <a:spLocks noGrp="1"/>
          </p:cNvSpPr>
          <p:nvPr>
            <p:ph type="pic" sz="quarter" idx="10"/>
          </p:nvPr>
        </p:nvSpPr>
        <p:spPr>
          <a:xfrm>
            <a:off x="1" y="0"/>
            <a:ext cx="12192000" cy="2171700"/>
          </a:xfrm>
          <a:prstGeom prst="rect">
            <a:avLst/>
          </a:prstGeom>
        </p:spPr>
        <p:txBody>
          <a:bodyPr/>
          <a:lstStyle/>
          <a:p>
            <a:endParaRPr lang="ru-RU" dirty="0"/>
          </a:p>
        </p:txBody>
      </p:sp>
    </p:spTree>
    <p:extLst>
      <p:ext uri="{BB962C8B-B14F-4D97-AF65-F5344CB8AC3E}">
        <p14:creationId xmlns:p14="http://schemas.microsoft.com/office/powerpoint/2010/main" val="1590777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0"/>
          </p:nvPr>
        </p:nvSpPr>
        <p:spPr>
          <a:xfrm>
            <a:off x="1" y="-16071"/>
            <a:ext cx="12192000" cy="31294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074"/>
              <a:gd name="connsiteX1" fmla="*/ 10000 w 10000"/>
              <a:gd name="connsiteY1" fmla="*/ 74 h 10074"/>
              <a:gd name="connsiteX2" fmla="*/ 10000 w 10000"/>
              <a:gd name="connsiteY2" fmla="*/ 10074 h 10074"/>
              <a:gd name="connsiteX3" fmla="*/ 0 w 10000"/>
              <a:gd name="connsiteY3" fmla="*/ 10074 h 10074"/>
              <a:gd name="connsiteX4" fmla="*/ 0 w 10000"/>
              <a:gd name="connsiteY4" fmla="*/ 0 h 10074"/>
              <a:gd name="connsiteX0" fmla="*/ 0 w 10000"/>
              <a:gd name="connsiteY0" fmla="*/ 0 h 14410"/>
              <a:gd name="connsiteX1" fmla="*/ 10000 w 10000"/>
              <a:gd name="connsiteY1" fmla="*/ 74 h 14410"/>
              <a:gd name="connsiteX2" fmla="*/ 10000 w 10000"/>
              <a:gd name="connsiteY2" fmla="*/ 10074 h 14410"/>
              <a:gd name="connsiteX3" fmla="*/ 11 w 10000"/>
              <a:gd name="connsiteY3" fmla="*/ 14410 h 14410"/>
              <a:gd name="connsiteX4" fmla="*/ 0 w 10000"/>
              <a:gd name="connsiteY4" fmla="*/ 0 h 14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410">
                <a:moveTo>
                  <a:pt x="0" y="0"/>
                </a:moveTo>
                <a:lnTo>
                  <a:pt x="10000" y="74"/>
                </a:lnTo>
                <a:lnTo>
                  <a:pt x="10000" y="10074"/>
                </a:lnTo>
                <a:lnTo>
                  <a:pt x="11" y="14410"/>
                </a:lnTo>
                <a:cubicBezTo>
                  <a:pt x="7" y="9607"/>
                  <a:pt x="4" y="4803"/>
                  <a:pt x="0" y="0"/>
                </a:cubicBezTo>
                <a:close/>
              </a:path>
            </a:pathLst>
          </a:custGeom>
        </p:spPr>
        <p:txBody>
          <a:bodyPr/>
          <a:lstStyle/>
          <a:p>
            <a:endParaRPr lang="ru-RU" dirty="0"/>
          </a:p>
        </p:txBody>
      </p:sp>
      <p:sp>
        <p:nvSpPr>
          <p:cNvPr id="8" name="Рисунок 7"/>
          <p:cNvSpPr>
            <a:spLocks noGrp="1"/>
          </p:cNvSpPr>
          <p:nvPr>
            <p:ph type="pic" sz="quarter" idx="11"/>
          </p:nvPr>
        </p:nvSpPr>
        <p:spPr>
          <a:xfrm>
            <a:off x="1446213" y="2033588"/>
            <a:ext cx="1787525" cy="1787525"/>
          </a:xfrm>
          <a:prstGeom prst="ellipse">
            <a:avLst/>
          </a:prstGeom>
        </p:spPr>
        <p:txBody>
          <a:bodyPr/>
          <a:lstStyle/>
          <a:p>
            <a:endParaRPr lang="ru-RU" dirty="0"/>
          </a:p>
        </p:txBody>
      </p:sp>
      <p:sp>
        <p:nvSpPr>
          <p:cNvPr id="9" name="Рисунок 7"/>
          <p:cNvSpPr>
            <a:spLocks noGrp="1"/>
          </p:cNvSpPr>
          <p:nvPr>
            <p:ph type="pic" sz="quarter" idx="12"/>
          </p:nvPr>
        </p:nvSpPr>
        <p:spPr>
          <a:xfrm>
            <a:off x="5202238" y="2033587"/>
            <a:ext cx="1787525" cy="1787525"/>
          </a:xfrm>
          <a:prstGeom prst="ellipse">
            <a:avLst/>
          </a:prstGeom>
        </p:spPr>
        <p:txBody>
          <a:bodyPr/>
          <a:lstStyle/>
          <a:p>
            <a:endParaRPr lang="ru-RU" dirty="0"/>
          </a:p>
        </p:txBody>
      </p:sp>
      <p:sp>
        <p:nvSpPr>
          <p:cNvPr id="10" name="Рисунок 7"/>
          <p:cNvSpPr>
            <a:spLocks noGrp="1"/>
          </p:cNvSpPr>
          <p:nvPr>
            <p:ph type="pic" sz="quarter" idx="13"/>
          </p:nvPr>
        </p:nvSpPr>
        <p:spPr>
          <a:xfrm>
            <a:off x="8958263" y="2033587"/>
            <a:ext cx="1787525" cy="1787525"/>
          </a:xfrm>
          <a:prstGeom prst="ellipse">
            <a:avLst/>
          </a:prstGeom>
        </p:spPr>
        <p:txBody>
          <a:bodyPr/>
          <a:lstStyle/>
          <a:p>
            <a:endParaRPr lang="ru-RU" dirty="0"/>
          </a:p>
        </p:txBody>
      </p:sp>
      <p:sp>
        <p:nvSpPr>
          <p:cNvPr id="11" name="Прямоугольник 10"/>
          <p:cNvSpPr/>
          <p:nvPr userDrawn="1"/>
        </p:nvSpPr>
        <p:spPr>
          <a:xfrm>
            <a:off x="5921113" y="6466050"/>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Tree>
    <p:extLst>
      <p:ext uri="{BB962C8B-B14F-4D97-AF65-F5344CB8AC3E}">
        <p14:creationId xmlns:p14="http://schemas.microsoft.com/office/powerpoint/2010/main" val="721928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Рисунок 7"/>
          <p:cNvSpPr>
            <a:spLocks noGrp="1"/>
          </p:cNvSpPr>
          <p:nvPr>
            <p:ph type="pic" sz="quarter" idx="10"/>
          </p:nvPr>
        </p:nvSpPr>
        <p:spPr>
          <a:xfrm>
            <a:off x="1" y="0"/>
            <a:ext cx="12192000" cy="2033516"/>
          </a:xfrm>
          <a:prstGeom prst="rect">
            <a:avLst/>
          </a:prstGeom>
        </p:spPr>
        <p:txBody>
          <a:bodyPr/>
          <a:lstStyle/>
          <a:p>
            <a:endParaRPr lang="ru-RU" dirty="0"/>
          </a:p>
        </p:txBody>
      </p:sp>
      <p:sp>
        <p:nvSpPr>
          <p:cNvPr id="7" name="Рисунок 6"/>
          <p:cNvSpPr>
            <a:spLocks noGrp="1"/>
          </p:cNvSpPr>
          <p:nvPr>
            <p:ph type="pic" sz="quarter" idx="11"/>
          </p:nvPr>
        </p:nvSpPr>
        <p:spPr>
          <a:xfrm>
            <a:off x="859477" y="2797458"/>
            <a:ext cx="2757488" cy="1528763"/>
          </a:xfrm>
          <a:prstGeom prst="rect">
            <a:avLst/>
          </a:prstGeom>
        </p:spPr>
        <p:txBody>
          <a:bodyPr/>
          <a:lstStyle/>
          <a:p>
            <a:endParaRPr lang="ru-RU" dirty="0"/>
          </a:p>
        </p:txBody>
      </p:sp>
      <p:sp>
        <p:nvSpPr>
          <p:cNvPr id="8" name="Рисунок 6"/>
          <p:cNvSpPr>
            <a:spLocks noGrp="1"/>
          </p:cNvSpPr>
          <p:nvPr>
            <p:ph type="pic" sz="quarter" idx="12"/>
          </p:nvPr>
        </p:nvSpPr>
        <p:spPr>
          <a:xfrm>
            <a:off x="4737716" y="2797458"/>
            <a:ext cx="2757488" cy="1528763"/>
          </a:xfrm>
          <a:prstGeom prst="rect">
            <a:avLst/>
          </a:prstGeom>
        </p:spPr>
        <p:txBody>
          <a:bodyPr/>
          <a:lstStyle/>
          <a:p>
            <a:endParaRPr lang="ru-RU" dirty="0"/>
          </a:p>
        </p:txBody>
      </p:sp>
      <p:sp>
        <p:nvSpPr>
          <p:cNvPr id="9" name="Рисунок 6"/>
          <p:cNvSpPr>
            <a:spLocks noGrp="1"/>
          </p:cNvSpPr>
          <p:nvPr>
            <p:ph type="pic" sz="quarter" idx="13"/>
          </p:nvPr>
        </p:nvSpPr>
        <p:spPr>
          <a:xfrm>
            <a:off x="8615955" y="2797457"/>
            <a:ext cx="2757488" cy="1528763"/>
          </a:xfrm>
          <a:prstGeom prst="rect">
            <a:avLst/>
          </a:prstGeom>
        </p:spPr>
        <p:txBody>
          <a:bodyPr/>
          <a:lstStyle/>
          <a:p>
            <a:endParaRPr lang="ru-RU" dirty="0"/>
          </a:p>
        </p:txBody>
      </p:sp>
    </p:spTree>
    <p:extLst>
      <p:ext uri="{BB962C8B-B14F-4D97-AF65-F5344CB8AC3E}">
        <p14:creationId xmlns:p14="http://schemas.microsoft.com/office/powerpoint/2010/main" val="9032776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B4957299-CC0A-45EB-9CA8-8192876CCBCD}" type="datetimeFigureOut">
              <a:rPr lang="ru-RU" smtClean="0"/>
              <a:t>12.09.2022</a:t>
            </a:fld>
            <a:endParaRPr lang="ru-RU"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B5A63EA4-607C-49A0-8355-BF440E516A63}" type="slidenum">
              <a:rPr lang="ru-RU" smtClean="0"/>
              <a:t>‹#›</a:t>
            </a:fld>
            <a:endParaRPr lang="ru-RU" dirty="0"/>
          </a:p>
        </p:txBody>
      </p:sp>
    </p:spTree>
    <p:extLst>
      <p:ext uri="{BB962C8B-B14F-4D97-AF65-F5344CB8AC3E}">
        <p14:creationId xmlns:p14="http://schemas.microsoft.com/office/powerpoint/2010/main" val="116389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B4957299-CC0A-45EB-9CA8-8192876CCBCD}" type="datetimeFigureOut">
              <a:rPr lang="ru-RU" smtClean="0"/>
              <a:t>12.09.2022</a:t>
            </a:fld>
            <a:endParaRPr lang="ru-RU"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B5A63EA4-607C-49A0-8355-BF440E516A63}" type="slidenum">
              <a:rPr lang="ru-RU" smtClean="0"/>
              <a:t>‹#›</a:t>
            </a:fld>
            <a:endParaRPr lang="ru-RU" dirty="0"/>
          </a:p>
        </p:txBody>
      </p:sp>
    </p:spTree>
    <p:extLst>
      <p:ext uri="{BB962C8B-B14F-4D97-AF65-F5344CB8AC3E}">
        <p14:creationId xmlns:p14="http://schemas.microsoft.com/office/powerpoint/2010/main" val="2338202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838200" y="1825625"/>
            <a:ext cx="10515600" cy="43513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B4957299-CC0A-45EB-9CA8-8192876CCBCD}" type="datetimeFigureOut">
              <a:rPr lang="ru-RU" smtClean="0"/>
              <a:t>12.09.2022</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B5A63EA4-607C-49A0-8355-BF440E516A63}" type="slidenum">
              <a:rPr lang="ru-RU" smtClean="0"/>
              <a:t>‹#›</a:t>
            </a:fld>
            <a:endParaRPr lang="ru-RU" dirty="0"/>
          </a:p>
        </p:txBody>
      </p:sp>
    </p:spTree>
    <p:extLst>
      <p:ext uri="{BB962C8B-B14F-4D97-AF65-F5344CB8AC3E}">
        <p14:creationId xmlns:p14="http://schemas.microsoft.com/office/powerpoint/2010/main" val="2350763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591821" y="5694011"/>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1961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B4957299-CC0A-45EB-9CA8-8192876CCBCD}" type="datetimeFigureOut">
              <a:rPr lang="ru-RU" smtClean="0"/>
              <a:t>12.09.2022</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B5A63EA4-607C-49A0-8355-BF440E516A63}" type="slidenum">
              <a:rPr lang="ru-RU" smtClean="0"/>
              <a:t>‹#›</a:t>
            </a:fld>
            <a:endParaRPr lang="ru-RU" dirty="0"/>
          </a:p>
        </p:txBody>
      </p:sp>
    </p:spTree>
    <p:extLst>
      <p:ext uri="{BB962C8B-B14F-4D97-AF65-F5344CB8AC3E}">
        <p14:creationId xmlns:p14="http://schemas.microsoft.com/office/powerpoint/2010/main" val="1825811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7277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7" name="Рисунок 7"/>
          <p:cNvSpPr>
            <a:spLocks noGrp="1"/>
          </p:cNvSpPr>
          <p:nvPr>
            <p:ph type="pic" sz="quarter" idx="10"/>
          </p:nvPr>
        </p:nvSpPr>
        <p:spPr>
          <a:xfrm>
            <a:off x="8556625" y="0"/>
            <a:ext cx="3635375" cy="6858000"/>
          </a:xfrm>
          <a:prstGeom prst="rect">
            <a:avLst/>
          </a:prstGeom>
        </p:spPr>
        <p:txBody>
          <a:bodyPr/>
          <a:lstStyle/>
          <a:p>
            <a:endParaRPr lang="ru-RU" dirty="0"/>
          </a:p>
        </p:txBody>
      </p:sp>
      <p:sp>
        <p:nvSpPr>
          <p:cNvPr id="8" name="Прямоугольник 7"/>
          <p:cNvSpPr/>
          <p:nvPr userDrawn="1"/>
        </p:nvSpPr>
        <p:spPr>
          <a:xfrm>
            <a:off x="442584"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
        <p:nvSpPr>
          <p:cNvPr id="11" name="Рисунок 10"/>
          <p:cNvSpPr>
            <a:spLocks noGrp="1"/>
          </p:cNvSpPr>
          <p:nvPr>
            <p:ph type="pic" sz="quarter" idx="11"/>
          </p:nvPr>
        </p:nvSpPr>
        <p:spPr>
          <a:xfrm>
            <a:off x="985962" y="1502796"/>
            <a:ext cx="2997641" cy="4015409"/>
          </a:xfrm>
          <a:prstGeom prst="rect">
            <a:avLst/>
          </a:prstGeom>
        </p:spPr>
        <p:txBody>
          <a:bodyPr/>
          <a:lstStyle/>
          <a:p>
            <a:endParaRPr lang="ru-RU" dirty="0"/>
          </a:p>
        </p:txBody>
      </p:sp>
    </p:spTree>
    <p:extLst>
      <p:ext uri="{BB962C8B-B14F-4D97-AF65-F5344CB8AC3E}">
        <p14:creationId xmlns:p14="http://schemas.microsoft.com/office/powerpoint/2010/main" val="3352036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84151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41991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39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8478417" y="0"/>
            <a:ext cx="371358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Рисунок 7"/>
          <p:cNvSpPr>
            <a:spLocks noGrp="1"/>
          </p:cNvSpPr>
          <p:nvPr>
            <p:ph type="pic" sz="quarter" idx="10"/>
          </p:nvPr>
        </p:nvSpPr>
        <p:spPr>
          <a:xfrm>
            <a:off x="6104228" y="0"/>
            <a:ext cx="2374189" cy="6858000"/>
          </a:xfrm>
          <a:prstGeom prst="rect">
            <a:avLst/>
          </a:prstGeom>
        </p:spPr>
        <p:txBody>
          <a:bodyPr/>
          <a:lstStyle/>
          <a:p>
            <a:endParaRPr lang="ru-RU" dirty="0"/>
          </a:p>
        </p:txBody>
      </p:sp>
      <p:sp>
        <p:nvSpPr>
          <p:cNvPr id="8" name="Прямоугольник 7"/>
          <p:cNvSpPr/>
          <p:nvPr userDrawn="1"/>
        </p:nvSpPr>
        <p:spPr>
          <a:xfrm>
            <a:off x="442584"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Tree>
    <p:extLst>
      <p:ext uri="{BB962C8B-B14F-4D97-AF65-F5344CB8AC3E}">
        <p14:creationId xmlns:p14="http://schemas.microsoft.com/office/powerpoint/2010/main" val="268680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371358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Рисунок 7"/>
          <p:cNvSpPr>
            <a:spLocks noGrp="1"/>
          </p:cNvSpPr>
          <p:nvPr>
            <p:ph type="pic" sz="quarter" idx="10"/>
          </p:nvPr>
        </p:nvSpPr>
        <p:spPr>
          <a:xfrm>
            <a:off x="3713583" y="0"/>
            <a:ext cx="2374189" cy="6858000"/>
          </a:xfrm>
          <a:prstGeom prst="rect">
            <a:avLst/>
          </a:prstGeom>
        </p:spPr>
        <p:txBody>
          <a:bodyPr/>
          <a:lstStyle/>
          <a:p>
            <a:endParaRPr lang="ru-RU" dirty="0"/>
          </a:p>
        </p:txBody>
      </p:sp>
      <p:sp>
        <p:nvSpPr>
          <p:cNvPr id="8" name="Прямоугольник 7"/>
          <p:cNvSpPr/>
          <p:nvPr userDrawn="1"/>
        </p:nvSpPr>
        <p:spPr>
          <a:xfrm>
            <a:off x="11374470" y="6481286"/>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Tree>
    <p:extLst>
      <p:ext uri="{BB962C8B-B14F-4D97-AF65-F5344CB8AC3E}">
        <p14:creationId xmlns:p14="http://schemas.microsoft.com/office/powerpoint/2010/main" val="257988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371358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userDrawn="1"/>
        </p:nvSpPr>
        <p:spPr>
          <a:xfrm>
            <a:off x="11374470" y="6481286"/>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sp>
        <p:nvSpPr>
          <p:cNvPr id="12" name="Рисунок 11"/>
          <p:cNvSpPr>
            <a:spLocks noGrp="1"/>
          </p:cNvSpPr>
          <p:nvPr>
            <p:ph type="pic" sz="quarter" idx="10"/>
          </p:nvPr>
        </p:nvSpPr>
        <p:spPr>
          <a:xfrm>
            <a:off x="4717433" y="1558457"/>
            <a:ext cx="3009445" cy="4012082"/>
          </a:xfrm>
          <a:prstGeom prst="rect">
            <a:avLst/>
          </a:prstGeom>
        </p:spPr>
        <p:txBody>
          <a:bodyPr/>
          <a:lstStyle/>
          <a:p>
            <a:endParaRPr lang="ru-RU" dirty="0"/>
          </a:p>
        </p:txBody>
      </p:sp>
    </p:spTree>
    <p:extLst>
      <p:ext uri="{BB962C8B-B14F-4D97-AF65-F5344CB8AC3E}">
        <p14:creationId xmlns:p14="http://schemas.microsoft.com/office/powerpoint/2010/main" val="405619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11347355"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grpSp>
        <p:nvGrpSpPr>
          <p:cNvPr id="4" name="Группа 3"/>
          <p:cNvGrpSpPr/>
          <p:nvPr userDrawn="1"/>
        </p:nvGrpSpPr>
        <p:grpSpPr>
          <a:xfrm>
            <a:off x="296779" y="336852"/>
            <a:ext cx="240632" cy="165462"/>
            <a:chOff x="11345779" y="324853"/>
            <a:chExt cx="240632" cy="165462"/>
          </a:xfrm>
        </p:grpSpPr>
        <p:cxnSp>
          <p:nvCxnSpPr>
            <p:cNvPr id="5" name="Прямая соединительная линия 4"/>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1226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7" name="Прямоугольник 6"/>
          <p:cNvSpPr/>
          <p:nvPr userDrawn="1"/>
        </p:nvSpPr>
        <p:spPr>
          <a:xfrm>
            <a:off x="11347355" y="6438754"/>
            <a:ext cx="349775"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Lato" panose="020F0502020204030203" pitchFamily="34" charset="0"/>
                <a:cs typeface="Poppins SemiBold" panose="02000000000000000000" pitchFamily="2" charset="0"/>
              </a:rPr>
              <a:pPr algn="ctr"/>
              <a:t>‹#›</a:t>
            </a:fld>
            <a:endParaRPr lang="ru-RU" sz="1200" b="0" baseline="0" dirty="0">
              <a:latin typeface="+mj-lt"/>
            </a:endParaRPr>
          </a:p>
        </p:txBody>
      </p:sp>
      <p:grpSp>
        <p:nvGrpSpPr>
          <p:cNvPr id="9" name="Группа 8"/>
          <p:cNvGrpSpPr/>
          <p:nvPr userDrawn="1"/>
        </p:nvGrpSpPr>
        <p:grpSpPr>
          <a:xfrm>
            <a:off x="296779" y="336852"/>
            <a:ext cx="240632" cy="165462"/>
            <a:chOff x="11345779" y="324853"/>
            <a:chExt cx="240632" cy="165462"/>
          </a:xfrm>
        </p:grpSpPr>
        <p:cxnSp>
          <p:nvCxnSpPr>
            <p:cNvPr id="10" name="Прямая соединительная линия 9"/>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Рисунок 13"/>
          <p:cNvSpPr>
            <a:spLocks noGrp="1"/>
          </p:cNvSpPr>
          <p:nvPr>
            <p:ph type="pic" sz="quarter" idx="10"/>
          </p:nvPr>
        </p:nvSpPr>
        <p:spPr>
          <a:xfrm>
            <a:off x="5138591" y="2480806"/>
            <a:ext cx="1829974" cy="3275937"/>
          </a:xfrm>
          <a:prstGeom prst="rect">
            <a:avLst/>
          </a:prstGeom>
        </p:spPr>
        <p:txBody>
          <a:bodyPr/>
          <a:lstStyle/>
          <a:p>
            <a:endParaRPr lang="ru-RU" dirty="0"/>
          </a:p>
        </p:txBody>
      </p:sp>
    </p:spTree>
    <p:extLst>
      <p:ext uri="{BB962C8B-B14F-4D97-AF65-F5344CB8AC3E}">
        <p14:creationId xmlns:p14="http://schemas.microsoft.com/office/powerpoint/2010/main" val="2584414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270298"/>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86" r:id="rId4"/>
    <p:sldLayoutId id="2147483671" r:id="rId5"/>
    <p:sldLayoutId id="2147483677" r:id="rId6"/>
    <p:sldLayoutId id="2147483681" r:id="rId7"/>
    <p:sldLayoutId id="2147483664" r:id="rId8"/>
    <p:sldLayoutId id="2147483679" r:id="rId9"/>
    <p:sldLayoutId id="2147483678" r:id="rId10"/>
    <p:sldLayoutId id="2147483685" r:id="rId11"/>
    <p:sldLayoutId id="2147483667" r:id="rId12"/>
    <p:sldLayoutId id="2147483663" r:id="rId13"/>
    <p:sldLayoutId id="2147483665" r:id="rId14"/>
    <p:sldLayoutId id="2147483673" r:id="rId15"/>
    <p:sldLayoutId id="2147483668" r:id="rId16"/>
    <p:sldLayoutId id="2147483680" r:id="rId17"/>
    <p:sldLayoutId id="2147483666" r:id="rId18"/>
    <p:sldLayoutId id="2147483651" r:id="rId19"/>
    <p:sldLayoutId id="2147483675" r:id="rId20"/>
    <p:sldLayoutId id="2147483676" r:id="rId21"/>
    <p:sldLayoutId id="2147483674" r:id="rId22"/>
    <p:sldLayoutId id="2147483684" r:id="rId23"/>
    <p:sldLayoutId id="2147483652" r:id="rId24"/>
    <p:sldLayoutId id="2147483661" r:id="rId25"/>
    <p:sldLayoutId id="2147483653" r:id="rId26"/>
    <p:sldLayoutId id="2147483662" r:id="rId27"/>
    <p:sldLayoutId id="2147483672" r:id="rId28"/>
    <p:sldLayoutId id="2147483670" r:id="rId29"/>
    <p:sldLayoutId id="2147483669" r:id="rId30"/>
    <p:sldLayoutId id="2147483654" r:id="rId31"/>
    <p:sldLayoutId id="2147483660" r:id="rId32"/>
    <p:sldLayoutId id="2147483655" r:id="rId33"/>
    <p:sldLayoutId id="2147483656" r:id="rId34"/>
    <p:sldLayoutId id="2147483657" r:id="rId35"/>
    <p:sldLayoutId id="2147483658" r:id="rId36"/>
    <p:sldLayoutId id="2147483688" r:id="rId37"/>
    <p:sldLayoutId id="2147483659" r:id="rId38"/>
    <p:sldLayoutId id="2147483687"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7222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chart" Target="../charts/chart1.xml"/><Relationship Id="rId7"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31.jpg"/><Relationship Id="rId5" Type="http://schemas.openxmlformats.org/officeDocument/2006/relationships/image" Target="../media/image26.jpg"/><Relationship Id="rId4" Type="http://schemas.openxmlformats.org/officeDocument/2006/relationships/image" Target="../media/image27.jpg"/><Relationship Id="rId9"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5.jpg"/><Relationship Id="rId7"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30.jpg"/><Relationship Id="rId9" Type="http://schemas.openxmlformats.org/officeDocument/2006/relationships/image" Target="../media/image29.jpg"/></Relationships>
</file>

<file path=ppt/slides/_rels/slide22.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27.jpg"/><Relationship Id="rId3" Type="http://schemas.openxmlformats.org/officeDocument/2006/relationships/image" Target="../media/image32.jpg"/><Relationship Id="rId7" Type="http://schemas.openxmlformats.org/officeDocument/2006/relationships/image" Target="../media/image25.jpg"/><Relationship Id="rId12"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image" Target="../media/image34.jpg"/><Relationship Id="rId11" Type="http://schemas.openxmlformats.org/officeDocument/2006/relationships/image" Target="../media/image31.jpg"/><Relationship Id="rId5" Type="http://schemas.openxmlformats.org/officeDocument/2006/relationships/image" Target="../media/image33.jpg"/><Relationship Id="rId10" Type="http://schemas.openxmlformats.org/officeDocument/2006/relationships/image" Target="../media/image26.jpg"/><Relationship Id="rId4" Type="http://schemas.openxmlformats.org/officeDocument/2006/relationships/image" Target="../media/image23.jpg"/><Relationship Id="rId9"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3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t="10298" b="52202"/>
          <a:stretch/>
        </p:blipFill>
        <p:spPr/>
      </p:pic>
      <p:sp>
        <p:nvSpPr>
          <p:cNvPr id="6" name="Прямоугольник 5"/>
          <p:cNvSpPr/>
          <p:nvPr/>
        </p:nvSpPr>
        <p:spPr>
          <a:xfrm>
            <a:off x="0" y="0"/>
            <a:ext cx="12192000" cy="6858000"/>
          </a:xfrm>
          <a:prstGeom prst="rect">
            <a:avLst/>
          </a:prstGeom>
          <a:solidFill>
            <a:schemeClr val="bg2">
              <a:lumMod val="1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2198047" y="2340739"/>
            <a:ext cx="8082019" cy="1107996"/>
          </a:xfrm>
          <a:prstGeom prst="rect">
            <a:avLst/>
          </a:prstGeom>
          <a:noFill/>
        </p:spPr>
        <p:txBody>
          <a:bodyPr wrap="square" rtlCol="0">
            <a:spAutoFit/>
          </a:bodyPr>
          <a:lstStyle/>
          <a:p>
            <a:pPr algn="ctr"/>
            <a:r>
              <a:rPr lang="en-US" altLang="zh-CN" sz="6600" dirty="0">
                <a:solidFill>
                  <a:schemeClr val="bg1"/>
                </a:solidFill>
                <a:latin typeface="Architext" pitchFamily="2" charset="0"/>
              </a:rPr>
              <a:t>FREE PPT TEMPLATES</a:t>
            </a:r>
            <a:endParaRPr lang="en-US" sz="6600" dirty="0">
              <a:solidFill>
                <a:srgbClr val="E23936"/>
              </a:solidFill>
              <a:latin typeface="Architext" pitchFamily="2" charset="0"/>
            </a:endParaRPr>
          </a:p>
        </p:txBody>
      </p:sp>
      <p:cxnSp>
        <p:nvCxnSpPr>
          <p:cNvPr id="5" name="直接连接符 4"/>
          <p:cNvCxnSpPr>
            <a:stCxn id="6" idx="0"/>
          </p:cNvCxnSpPr>
          <p:nvPr/>
        </p:nvCxnSpPr>
        <p:spPr>
          <a:xfrm>
            <a:off x="6096000" y="0"/>
            <a:ext cx="0" cy="158750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5270500"/>
            <a:ext cx="0" cy="1587500"/>
          </a:xfrm>
          <a:prstGeom prst="line">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 name="TextBox 8"/>
          <p:cNvSpPr txBox="1"/>
          <p:nvPr/>
        </p:nvSpPr>
        <p:spPr>
          <a:xfrm>
            <a:off x="2722207" y="3587973"/>
            <a:ext cx="7033697" cy="400110"/>
          </a:xfrm>
          <a:prstGeom prst="rect">
            <a:avLst/>
          </a:prstGeom>
          <a:noFill/>
        </p:spPr>
        <p:txBody>
          <a:bodyPr wrap="square" rtlCol="0" anchor="ctr">
            <a:spAutoFit/>
          </a:bodyPr>
          <a:lstStyle/>
          <a:p>
            <a:pPr algn="dist"/>
            <a:r>
              <a:rPr lang="en-US" altLang="zh-CN" sz="2000" dirty="0">
                <a:solidFill>
                  <a:schemeClr val="bg1"/>
                </a:solidFill>
                <a:latin typeface="Architext" pitchFamily="2" charset="0"/>
              </a:rPr>
              <a:t>Insert the Subtitle of Your Presentation</a:t>
            </a:r>
          </a:p>
        </p:txBody>
      </p:sp>
      <p:pic>
        <p:nvPicPr>
          <p:cNvPr id="2" name="图片 1" descr="图片1">
            <a:extLst>
              <a:ext uri="{FF2B5EF4-FFF2-40B4-BE49-F238E27FC236}">
                <a16:creationId xmlns:a16="http://schemas.microsoft.com/office/drawing/2014/main" id="{C87E7454-DCB1-7273-CC81-45C57A4941CB}"/>
              </a:ext>
            </a:extLst>
          </p:cNvPr>
          <p:cNvPicPr>
            <a:picLocks noChangeAspect="1"/>
          </p:cNvPicPr>
          <p:nvPr>
            <p:custDataLst>
              <p:tags r:id="rId1"/>
            </p:custDataLst>
          </p:nvPr>
        </p:nvPicPr>
        <p:blipFill>
          <a:blip r:embed="rId5"/>
          <a:stretch>
            <a:fillRect/>
          </a:stretch>
        </p:blipFill>
        <p:spPr>
          <a:xfrm>
            <a:off x="10280066" y="367030"/>
            <a:ext cx="1280160" cy="426720"/>
          </a:xfrm>
          <a:prstGeom prst="rect">
            <a:avLst/>
          </a:prstGeom>
        </p:spPr>
      </p:pic>
      <p:grpSp>
        <p:nvGrpSpPr>
          <p:cNvPr id="7" name="组合 6">
            <a:extLst>
              <a:ext uri="{FF2B5EF4-FFF2-40B4-BE49-F238E27FC236}">
                <a16:creationId xmlns:a16="http://schemas.microsoft.com/office/drawing/2014/main" id="{5591D548-B5B0-CDAA-48C8-A3397B1E776F}"/>
              </a:ext>
            </a:extLst>
          </p:cNvPr>
          <p:cNvGrpSpPr/>
          <p:nvPr/>
        </p:nvGrpSpPr>
        <p:grpSpPr>
          <a:xfrm>
            <a:off x="4206983" y="4736370"/>
            <a:ext cx="3383128" cy="323143"/>
            <a:chOff x="4414802" y="4745227"/>
            <a:chExt cx="3142390" cy="309068"/>
          </a:xfrm>
        </p:grpSpPr>
        <p:grpSp>
          <p:nvGrpSpPr>
            <p:cNvPr id="11" name="组合 10">
              <a:extLst>
                <a:ext uri="{FF2B5EF4-FFF2-40B4-BE49-F238E27FC236}">
                  <a16:creationId xmlns:a16="http://schemas.microsoft.com/office/drawing/2014/main" id="{D5D29662-EB61-0727-F787-670CB9C819F8}"/>
                </a:ext>
              </a:extLst>
            </p:cNvPr>
            <p:cNvGrpSpPr/>
            <p:nvPr/>
          </p:nvGrpSpPr>
          <p:grpSpPr>
            <a:xfrm>
              <a:off x="6315058" y="4763888"/>
              <a:ext cx="290407" cy="290407"/>
              <a:chOff x="2633025" y="5543873"/>
              <a:chExt cx="290407" cy="290407"/>
            </a:xfrm>
            <a:solidFill>
              <a:schemeClr val="bg1"/>
            </a:solidFill>
          </p:grpSpPr>
          <p:sp>
            <p:nvSpPr>
              <p:cNvPr id="19" name="Oval 15">
                <a:extLst>
                  <a:ext uri="{FF2B5EF4-FFF2-40B4-BE49-F238E27FC236}">
                    <a16:creationId xmlns:a16="http://schemas.microsoft.com/office/drawing/2014/main" id="{ACA914D0-36B0-CC70-B2B0-0464C8B46622}"/>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20" name="Group 16">
                <a:extLst>
                  <a:ext uri="{FF2B5EF4-FFF2-40B4-BE49-F238E27FC236}">
                    <a16:creationId xmlns:a16="http://schemas.microsoft.com/office/drawing/2014/main" id="{799ABA9B-8650-2D0F-A23D-02FD6A3C19CA}"/>
                  </a:ext>
                </a:extLst>
              </p:cNvPr>
              <p:cNvGrpSpPr>
                <a:grpSpLocks/>
              </p:cNvGrpSpPr>
              <p:nvPr/>
            </p:nvGrpSpPr>
            <p:grpSpPr bwMode="auto">
              <a:xfrm>
                <a:off x="2726440" y="5602052"/>
                <a:ext cx="104062" cy="167263"/>
                <a:chOff x="4441" y="3144"/>
                <a:chExt cx="215" cy="345"/>
              </a:xfrm>
              <a:grpFill/>
            </p:grpSpPr>
            <p:sp>
              <p:nvSpPr>
                <p:cNvPr id="21" name="Freeform 17">
                  <a:extLst>
                    <a:ext uri="{FF2B5EF4-FFF2-40B4-BE49-F238E27FC236}">
                      <a16:creationId xmlns:a16="http://schemas.microsoft.com/office/drawing/2014/main" id="{9FCA678B-BD9D-90E7-A466-CEDA527B2573}"/>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2" name="Freeform 18">
                  <a:extLst>
                    <a:ext uri="{FF2B5EF4-FFF2-40B4-BE49-F238E27FC236}">
                      <a16:creationId xmlns:a16="http://schemas.microsoft.com/office/drawing/2014/main" id="{9534910E-331F-8CCF-EDA2-77D205A4FC56}"/>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2" name="组合 11">
              <a:extLst>
                <a:ext uri="{FF2B5EF4-FFF2-40B4-BE49-F238E27FC236}">
                  <a16:creationId xmlns:a16="http://schemas.microsoft.com/office/drawing/2014/main" id="{89F4B681-C7F6-27CD-E7C6-EEBD2543E8FF}"/>
                </a:ext>
              </a:extLst>
            </p:cNvPr>
            <p:cNvGrpSpPr/>
            <p:nvPr/>
          </p:nvGrpSpPr>
          <p:grpSpPr>
            <a:xfrm>
              <a:off x="4414802" y="4745227"/>
              <a:ext cx="290407" cy="290407"/>
              <a:chOff x="732769" y="5535598"/>
              <a:chExt cx="290407" cy="290407"/>
            </a:xfrm>
            <a:solidFill>
              <a:schemeClr val="bg1"/>
            </a:solidFill>
          </p:grpSpPr>
          <p:sp>
            <p:nvSpPr>
              <p:cNvPr id="15" name="Oval 10">
                <a:extLst>
                  <a:ext uri="{FF2B5EF4-FFF2-40B4-BE49-F238E27FC236}">
                    <a16:creationId xmlns:a16="http://schemas.microsoft.com/office/drawing/2014/main" id="{4EED91F6-0BDA-825D-F51E-FFAC906168F1}"/>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6" name="组合 15">
                <a:extLst>
                  <a:ext uri="{FF2B5EF4-FFF2-40B4-BE49-F238E27FC236}">
                    <a16:creationId xmlns:a16="http://schemas.microsoft.com/office/drawing/2014/main" id="{4DEA71E8-ECE1-CCEA-FD17-08E90210A2F9}"/>
                  </a:ext>
                </a:extLst>
              </p:cNvPr>
              <p:cNvGrpSpPr/>
              <p:nvPr/>
            </p:nvGrpSpPr>
            <p:grpSpPr>
              <a:xfrm>
                <a:off x="811795" y="5598991"/>
                <a:ext cx="132841" cy="151011"/>
                <a:chOff x="860980" y="3583766"/>
                <a:chExt cx="100336" cy="114060"/>
              </a:xfrm>
              <a:grpFill/>
            </p:grpSpPr>
            <p:sp>
              <p:nvSpPr>
                <p:cNvPr id="17" name="Freeform 12">
                  <a:extLst>
                    <a:ext uri="{FF2B5EF4-FFF2-40B4-BE49-F238E27FC236}">
                      <a16:creationId xmlns:a16="http://schemas.microsoft.com/office/drawing/2014/main" id="{608E8BC2-ACC9-9362-9398-3CB0D6D47F23}"/>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8" name="Freeform 13">
                  <a:extLst>
                    <a:ext uri="{FF2B5EF4-FFF2-40B4-BE49-F238E27FC236}">
                      <a16:creationId xmlns:a16="http://schemas.microsoft.com/office/drawing/2014/main" id="{5491DC81-1E1A-DB75-DC63-9FE0A242D8E1}"/>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3" name="Text Box 20">
              <a:extLst>
                <a:ext uri="{FF2B5EF4-FFF2-40B4-BE49-F238E27FC236}">
                  <a16:creationId xmlns:a16="http://schemas.microsoft.com/office/drawing/2014/main" id="{7C70C1AD-93C1-0676-667D-1CFC04A382DC}"/>
                </a:ext>
              </a:extLst>
            </p:cNvPr>
            <p:cNvSpPr txBox="1">
              <a:spLocks/>
            </p:cNvSpPr>
            <p:nvPr/>
          </p:nvSpPr>
          <p:spPr bwMode="auto">
            <a:xfrm>
              <a:off x="6605465" y="4751931"/>
              <a:ext cx="951727" cy="26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XX.XX.20XX</a:t>
              </a:r>
              <a:endParaRPr lang="zh-CN" altLang="en-US" sz="1200" dirty="0">
                <a:solidFill>
                  <a:schemeClr val="bg1"/>
                </a:solidFill>
                <a:cs typeface="+mn-ea"/>
                <a:sym typeface="+mn-lt"/>
              </a:endParaRPr>
            </a:p>
          </p:txBody>
        </p:sp>
        <p:sp>
          <p:nvSpPr>
            <p:cNvPr id="14" name="矩形 13">
              <a:extLst>
                <a:ext uri="{FF2B5EF4-FFF2-40B4-BE49-F238E27FC236}">
                  <a16:creationId xmlns:a16="http://schemas.microsoft.com/office/drawing/2014/main" id="{8F808BC8-4C95-2009-9725-FF5BF4E06687}"/>
                </a:ext>
              </a:extLst>
            </p:cNvPr>
            <p:cNvSpPr/>
            <p:nvPr/>
          </p:nvSpPr>
          <p:spPr>
            <a:xfrm>
              <a:off x="4705028" y="4751931"/>
              <a:ext cx="1495190" cy="26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Report </a:t>
              </a:r>
              <a:r>
                <a:rPr lang="zh-CN" altLang="en-US" sz="1200" dirty="0">
                  <a:solidFill>
                    <a:schemeClr val="bg1"/>
                  </a:solidFill>
                  <a:cs typeface="+mn-ea"/>
                  <a:sym typeface="+mn-lt"/>
                </a:rPr>
                <a:t>：</a:t>
              </a:r>
              <a:r>
                <a:rPr lang="en-US" altLang="zh-CN" sz="1200" dirty="0">
                  <a:solidFill>
                    <a:schemeClr val="bg1"/>
                  </a:solidFill>
                  <a:cs typeface="+mn-ea"/>
                  <a:sym typeface="+mn-lt"/>
                </a:rPr>
                <a:t>jpppt.com</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394520186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400"/>
                                        <p:tgtEl>
                                          <p:spTgt spid="9"/>
                                        </p:tgtEl>
                                      </p:cBhvr>
                                    </p:animEffect>
                                  </p:childTnLst>
                                </p:cTn>
                              </p:par>
                            </p:childTnLst>
                          </p:cTn>
                        </p:par>
                        <p:par>
                          <p:cTn id="15" fill="hold">
                            <p:stCondLst>
                              <p:cond delay="9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33" r="833"/>
          <a:stretch>
            <a:fillRect/>
          </a:stretch>
        </p:blipFill>
        <p:spPr/>
      </p:pic>
      <p:sp>
        <p:nvSpPr>
          <p:cNvPr id="7" name="TextBox 6"/>
          <p:cNvSpPr txBox="1"/>
          <p:nvPr/>
        </p:nvSpPr>
        <p:spPr>
          <a:xfrm>
            <a:off x="598946" y="2643896"/>
            <a:ext cx="5049671" cy="477054"/>
          </a:xfrm>
          <a:prstGeom prst="rect">
            <a:avLst/>
          </a:prstGeom>
          <a:noFill/>
        </p:spPr>
        <p:txBody>
          <a:bodyPr wrap="square" rtlCol="0">
            <a:spAutoFit/>
          </a:bodyPr>
          <a:lstStyle/>
          <a:p>
            <a:pPr>
              <a:lnSpc>
                <a:spcPts val="3000"/>
              </a:lnSpc>
            </a:pPr>
            <a:r>
              <a:rPr lang="en-US" altLang="zh-CN" sz="3200" b="1" dirty="0">
                <a:solidFill>
                  <a:schemeClr val="bg1"/>
                </a:solidFill>
                <a:latin typeface="微软雅黑" panose="020B0503020204020204" pitchFamily="34" charset="-122"/>
                <a:ea typeface="微软雅黑" panose="020B0503020204020204" pitchFamily="34" charset="-122"/>
              </a:rPr>
              <a:t>Add title text</a:t>
            </a:r>
          </a:p>
        </p:txBody>
      </p:sp>
      <p:sp>
        <p:nvSpPr>
          <p:cNvPr id="8" name="Подзаголовок 2"/>
          <p:cNvSpPr txBox="1">
            <a:spLocks/>
          </p:cNvSpPr>
          <p:nvPr/>
        </p:nvSpPr>
        <p:spPr>
          <a:xfrm>
            <a:off x="598945" y="3412901"/>
            <a:ext cx="3576013" cy="1552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100" kern="0" dirty="0">
                <a:solidFill>
                  <a:schemeClr val="bg1">
                    <a:lumMod val="85000"/>
                  </a:schemeClr>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etc.</a:t>
            </a:r>
            <a:r>
              <a:rPr lang="en-US" sz="1100" dirty="0">
                <a:solidFill>
                  <a:schemeClr val="bg1">
                    <a:lumMod val="85000"/>
                  </a:schemeClr>
                </a:solidFill>
                <a:latin typeface="Poppins" panose="02000000000000000000" pitchFamily="2" charset="0"/>
                <a:cs typeface="Poppins" panose="02000000000000000000" pitchFamily="2" charset="0"/>
              </a:rPr>
              <a:t> </a:t>
            </a:r>
            <a:r>
              <a:rPr lang="en-US" sz="1100" dirty="0">
                <a:solidFill>
                  <a:schemeClr val="bg1">
                    <a:lumMod val="85000"/>
                  </a:schemeClr>
                </a:solidFill>
                <a:latin typeface="Raleway Medium" panose="020B0003030101060003" pitchFamily="34" charset="0"/>
              </a:rPr>
              <a:t>Integer a turpis quam. Donec convallis orci eu orci rutrum, ac venenatis diam mollis.</a:t>
            </a:r>
            <a:endParaRPr lang="en-US" sz="1100" dirty="0">
              <a:solidFill>
                <a:schemeClr val="bg1">
                  <a:lumMod val="85000"/>
                </a:schemeClr>
              </a:solidFill>
              <a:latin typeface="Raleway Medium" panose="020B0003030101060003" pitchFamily="34" charset="0"/>
              <a:cs typeface="Poppins" panose="02000000000000000000" pitchFamily="2" charset="0"/>
            </a:endParaRPr>
          </a:p>
        </p:txBody>
      </p:sp>
      <p:sp>
        <p:nvSpPr>
          <p:cNvPr id="9" name="Прямоугольник 8"/>
          <p:cNvSpPr/>
          <p:nvPr/>
        </p:nvSpPr>
        <p:spPr>
          <a:xfrm>
            <a:off x="4620127" y="1526018"/>
            <a:ext cx="6801852" cy="380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p:cNvSpPr/>
          <p:nvPr/>
        </p:nvSpPr>
        <p:spPr>
          <a:xfrm>
            <a:off x="5186250" y="1894161"/>
            <a:ext cx="654346" cy="584775"/>
          </a:xfrm>
          <a:prstGeom prst="rect">
            <a:avLst/>
          </a:prstGeom>
        </p:spPr>
        <p:txBody>
          <a:bodyPr wrap="none">
            <a:spAutoFit/>
          </a:bodyPr>
          <a:lstStyle/>
          <a:p>
            <a:pPr algn="ctr"/>
            <a:r>
              <a:rPr lang="en-US" sz="3200" dirty="0">
                <a:solidFill>
                  <a:srgbClr val="E23936"/>
                </a:solidFill>
                <a:latin typeface="FontAwesome" pitchFamily="2" charset="0"/>
              </a:rPr>
              <a:t></a:t>
            </a:r>
            <a:endParaRPr lang="ru-RU" sz="3200" dirty="0">
              <a:solidFill>
                <a:srgbClr val="E23936"/>
              </a:solidFill>
            </a:endParaRPr>
          </a:p>
        </p:txBody>
      </p:sp>
      <p:sp>
        <p:nvSpPr>
          <p:cNvPr id="13" name="Подзаголовок 2"/>
          <p:cNvSpPr txBox="1">
            <a:spLocks/>
          </p:cNvSpPr>
          <p:nvPr/>
        </p:nvSpPr>
        <p:spPr>
          <a:xfrm>
            <a:off x="5185400" y="2243207"/>
            <a:ext cx="2707317"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600" dirty="0">
                <a:latin typeface="Raleway Heavy" panose="020B0003030101060003" pitchFamily="34" charset="0"/>
              </a:rPr>
              <a:t>Add title text</a:t>
            </a:r>
            <a:br>
              <a:rPr lang="en-US" sz="1600" dirty="0"/>
            </a:b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 nunc.</a:t>
            </a:r>
            <a:endParaRPr lang="en-US" sz="1200" dirty="0">
              <a:solidFill>
                <a:schemeClr val="bg1">
                  <a:lumMod val="65000"/>
                </a:schemeClr>
              </a:solidFill>
              <a:latin typeface="Poppins" panose="02000000000000000000" pitchFamily="2" charset="0"/>
              <a:cs typeface="Poppins" panose="02000000000000000000" pitchFamily="2" charset="0"/>
            </a:endParaRPr>
          </a:p>
        </p:txBody>
      </p:sp>
      <p:sp>
        <p:nvSpPr>
          <p:cNvPr id="14" name="Прямоугольник 13"/>
          <p:cNvSpPr/>
          <p:nvPr/>
        </p:nvSpPr>
        <p:spPr>
          <a:xfrm>
            <a:off x="8288302" y="1894161"/>
            <a:ext cx="566182" cy="584775"/>
          </a:xfrm>
          <a:prstGeom prst="rect">
            <a:avLst/>
          </a:prstGeom>
        </p:spPr>
        <p:txBody>
          <a:bodyPr wrap="none">
            <a:spAutoFit/>
          </a:bodyPr>
          <a:lstStyle/>
          <a:p>
            <a:pPr algn="ctr"/>
            <a:r>
              <a:rPr lang="en-US" sz="3200" dirty="0">
                <a:solidFill>
                  <a:srgbClr val="E23936"/>
                </a:solidFill>
                <a:latin typeface="FontAwesome" pitchFamily="2" charset="0"/>
              </a:rPr>
              <a:t></a:t>
            </a:r>
            <a:endParaRPr lang="ru-RU" sz="3200" dirty="0">
              <a:solidFill>
                <a:srgbClr val="E23936"/>
              </a:solidFill>
            </a:endParaRPr>
          </a:p>
        </p:txBody>
      </p:sp>
      <p:sp>
        <p:nvSpPr>
          <p:cNvPr id="15" name="Подзаголовок 2"/>
          <p:cNvSpPr txBox="1">
            <a:spLocks/>
          </p:cNvSpPr>
          <p:nvPr/>
        </p:nvSpPr>
        <p:spPr>
          <a:xfrm>
            <a:off x="8292393" y="2243207"/>
            <a:ext cx="2716503"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600" dirty="0">
                <a:latin typeface="Raleway Heavy" panose="020B0003030101060003" pitchFamily="34" charset="0"/>
              </a:rPr>
              <a:t>Add title text</a:t>
            </a:r>
            <a:br>
              <a:rPr lang="en-US" sz="1600" dirty="0">
                <a:solidFill>
                  <a:schemeClr val="bg1">
                    <a:lumMod val="65000"/>
                  </a:schemeClr>
                </a:solidFill>
              </a:rPr>
            </a:b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 nunc.</a:t>
            </a:r>
            <a:endParaRPr lang="en-US" sz="1200" dirty="0">
              <a:solidFill>
                <a:schemeClr val="bg1">
                  <a:lumMod val="65000"/>
                </a:schemeClr>
              </a:solidFill>
              <a:latin typeface="Poppins" panose="02000000000000000000" pitchFamily="2" charset="0"/>
              <a:cs typeface="Poppins" panose="02000000000000000000" pitchFamily="2" charset="0"/>
            </a:endParaRPr>
          </a:p>
        </p:txBody>
      </p:sp>
      <p:sp>
        <p:nvSpPr>
          <p:cNvPr id="20" name="Прямоугольник 19"/>
          <p:cNvSpPr/>
          <p:nvPr/>
        </p:nvSpPr>
        <p:spPr>
          <a:xfrm>
            <a:off x="5230332" y="3588049"/>
            <a:ext cx="566182" cy="1077218"/>
          </a:xfrm>
          <a:prstGeom prst="rect">
            <a:avLst/>
          </a:prstGeom>
        </p:spPr>
        <p:txBody>
          <a:bodyPr wrap="none">
            <a:spAutoFit/>
          </a:bodyPr>
          <a:lstStyle/>
          <a:p>
            <a:pPr algn="ctr"/>
            <a:r>
              <a:rPr lang="en-US" sz="3200" dirty="0">
                <a:solidFill>
                  <a:srgbClr val="E23936"/>
                </a:solidFill>
                <a:latin typeface="FontAwesome" pitchFamily="2" charset="0"/>
              </a:rPr>
              <a:t></a:t>
            </a:r>
            <a:endParaRPr lang="ru-RU" sz="3200" dirty="0">
              <a:solidFill>
                <a:srgbClr val="E23936"/>
              </a:solidFill>
            </a:endParaRPr>
          </a:p>
          <a:p>
            <a:pPr algn="ctr"/>
            <a:endParaRPr lang="ru-RU" sz="3200" dirty="0">
              <a:solidFill>
                <a:srgbClr val="E23936"/>
              </a:solidFill>
            </a:endParaRPr>
          </a:p>
        </p:txBody>
      </p:sp>
      <p:sp>
        <p:nvSpPr>
          <p:cNvPr id="21" name="Подзаголовок 2"/>
          <p:cNvSpPr txBox="1">
            <a:spLocks/>
          </p:cNvSpPr>
          <p:nvPr/>
        </p:nvSpPr>
        <p:spPr>
          <a:xfrm>
            <a:off x="5185400" y="3937095"/>
            <a:ext cx="2707317"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600" dirty="0">
                <a:latin typeface="Raleway Heavy" panose="020B0003030101060003" pitchFamily="34" charset="0"/>
              </a:rPr>
              <a:t>Add title text</a:t>
            </a:r>
            <a:br>
              <a:rPr lang="en-US" sz="1600" dirty="0"/>
            </a:b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 nunc.</a:t>
            </a:r>
            <a:endParaRPr lang="en-US" sz="1200" dirty="0">
              <a:solidFill>
                <a:schemeClr val="bg1">
                  <a:lumMod val="65000"/>
                </a:schemeClr>
              </a:solidFill>
              <a:latin typeface="Poppins" panose="02000000000000000000" pitchFamily="2" charset="0"/>
              <a:cs typeface="Poppins" panose="02000000000000000000" pitchFamily="2" charset="0"/>
            </a:endParaRPr>
          </a:p>
        </p:txBody>
      </p:sp>
      <p:sp>
        <p:nvSpPr>
          <p:cNvPr id="22" name="Прямоугольник 21"/>
          <p:cNvSpPr/>
          <p:nvPr/>
        </p:nvSpPr>
        <p:spPr>
          <a:xfrm>
            <a:off x="8288301" y="3588049"/>
            <a:ext cx="759445" cy="1077218"/>
          </a:xfrm>
          <a:prstGeom prst="rect">
            <a:avLst/>
          </a:prstGeom>
        </p:spPr>
        <p:txBody>
          <a:bodyPr wrap="square">
            <a:spAutoFit/>
          </a:bodyPr>
          <a:lstStyle/>
          <a:p>
            <a:pPr algn="ctr"/>
            <a:r>
              <a:rPr lang="en-US" sz="3200" dirty="0">
                <a:solidFill>
                  <a:srgbClr val="E23936"/>
                </a:solidFill>
                <a:latin typeface="FontAwesome" pitchFamily="2" charset="0"/>
              </a:rPr>
              <a:t></a:t>
            </a:r>
            <a:endParaRPr lang="ru-RU" sz="3200" dirty="0">
              <a:solidFill>
                <a:srgbClr val="E23936"/>
              </a:solidFill>
            </a:endParaRPr>
          </a:p>
          <a:p>
            <a:pPr algn="ctr"/>
            <a:endParaRPr lang="ru-RU" sz="3200" dirty="0">
              <a:solidFill>
                <a:srgbClr val="E23936"/>
              </a:solidFill>
            </a:endParaRPr>
          </a:p>
        </p:txBody>
      </p:sp>
      <p:sp>
        <p:nvSpPr>
          <p:cNvPr id="23" name="Подзаголовок 2"/>
          <p:cNvSpPr txBox="1">
            <a:spLocks/>
          </p:cNvSpPr>
          <p:nvPr/>
        </p:nvSpPr>
        <p:spPr>
          <a:xfrm>
            <a:off x="8292393" y="3937095"/>
            <a:ext cx="2716503"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600" dirty="0">
                <a:latin typeface="Raleway Heavy" panose="020B0003030101060003" pitchFamily="34" charset="0"/>
              </a:rPr>
              <a:t>Add title text</a:t>
            </a:r>
            <a:br>
              <a:rPr lang="en-US" sz="1600" dirty="0">
                <a:solidFill>
                  <a:schemeClr val="bg1">
                    <a:lumMod val="65000"/>
                  </a:schemeClr>
                </a:solidFill>
              </a:rPr>
            </a:b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 nunc.</a:t>
            </a:r>
            <a:endParaRPr lang="en-US" sz="1200" dirty="0">
              <a:solidFill>
                <a:schemeClr val="bg1">
                  <a:lumMod val="65000"/>
                </a:schemeClr>
              </a:solidFill>
              <a:latin typeface="Poppins" panose="02000000000000000000" pitchFamily="2" charset="0"/>
              <a:cs typeface="Poppins" panose="02000000000000000000" pitchFamily="2" charset="0"/>
            </a:endParaRPr>
          </a:p>
        </p:txBody>
      </p:sp>
    </p:spTree>
    <p:extLst>
      <p:ext uri="{BB962C8B-B14F-4D97-AF65-F5344CB8AC3E}">
        <p14:creationId xmlns:p14="http://schemas.microsoft.com/office/powerpoint/2010/main" val="4007476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7"/>
                                        </p:tgtEl>
                                        <p:attrNameLst>
                                          <p:attrName>ppt_y</p:attrName>
                                        </p:attrNameLst>
                                      </p:cBhvr>
                                      <p:tavLst>
                                        <p:tav tm="0">
                                          <p:val>
                                            <p:strVal val="#ppt_y"/>
                                          </p:val>
                                        </p:tav>
                                        <p:tav tm="100000">
                                          <p:val>
                                            <p:strVal val="#ppt_y"/>
                                          </p:val>
                                        </p:tav>
                                      </p:tavLst>
                                    </p:anim>
                                    <p:anim calcmode="lin" valueType="num">
                                      <p:cBhvr>
                                        <p:cTn id="9"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7"/>
                                        </p:tgtEl>
                                      </p:cBhvr>
                                    </p:animEffect>
                                  </p:childTnLst>
                                </p:cTn>
                              </p:par>
                            </p:childTnLst>
                          </p:cTn>
                        </p:par>
                        <p:par>
                          <p:cTn id="12" fill="hold">
                            <p:stCondLst>
                              <p:cond delay="525"/>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400"/>
                                        <p:tgtEl>
                                          <p:spTgt spid="8"/>
                                        </p:tgtEl>
                                      </p:cBhvr>
                                    </p:animEffect>
                                  </p:childTnLst>
                                </p:cTn>
                              </p:par>
                            </p:childTnLst>
                          </p:cTn>
                        </p:par>
                        <p:par>
                          <p:cTn id="16" fill="hold">
                            <p:stCondLst>
                              <p:cond delay="925"/>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400"/>
                                        <p:tgtEl>
                                          <p:spTgt spid="12"/>
                                        </p:tgtEl>
                                      </p:cBhvr>
                                    </p:animEffect>
                                  </p:childTnLst>
                                </p:cTn>
                              </p:par>
                            </p:childTnLst>
                          </p:cTn>
                        </p:par>
                        <p:par>
                          <p:cTn id="20" fill="hold">
                            <p:stCondLst>
                              <p:cond delay="1325"/>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400"/>
                                        <p:tgtEl>
                                          <p:spTgt spid="13"/>
                                        </p:tgtEl>
                                      </p:cBhvr>
                                    </p:animEffect>
                                  </p:childTnLst>
                                </p:cTn>
                              </p:par>
                            </p:childTnLst>
                          </p:cTn>
                        </p:par>
                        <p:par>
                          <p:cTn id="24" fill="hold">
                            <p:stCondLst>
                              <p:cond delay="1725"/>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400"/>
                                        <p:tgtEl>
                                          <p:spTgt spid="14"/>
                                        </p:tgtEl>
                                      </p:cBhvr>
                                    </p:animEffect>
                                  </p:childTnLst>
                                </p:cTn>
                              </p:par>
                            </p:childTnLst>
                          </p:cTn>
                        </p:par>
                        <p:par>
                          <p:cTn id="28" fill="hold">
                            <p:stCondLst>
                              <p:cond delay="2125"/>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400"/>
                                        <p:tgtEl>
                                          <p:spTgt spid="15"/>
                                        </p:tgtEl>
                                      </p:cBhvr>
                                    </p:animEffect>
                                  </p:childTnLst>
                                </p:cTn>
                              </p:par>
                            </p:childTnLst>
                          </p:cTn>
                        </p:par>
                        <p:par>
                          <p:cTn id="32" fill="hold">
                            <p:stCondLst>
                              <p:cond delay="2525"/>
                            </p:stCondLst>
                            <p:childTnLst>
                              <p:par>
                                <p:cTn id="33" presetID="22"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400"/>
                                        <p:tgtEl>
                                          <p:spTgt spid="20"/>
                                        </p:tgtEl>
                                      </p:cBhvr>
                                    </p:animEffect>
                                  </p:childTnLst>
                                </p:cTn>
                              </p:par>
                            </p:childTnLst>
                          </p:cTn>
                        </p:par>
                        <p:par>
                          <p:cTn id="36" fill="hold">
                            <p:stCondLst>
                              <p:cond delay="2925"/>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400"/>
                                        <p:tgtEl>
                                          <p:spTgt spid="21"/>
                                        </p:tgtEl>
                                      </p:cBhvr>
                                    </p:animEffect>
                                  </p:childTnLst>
                                </p:cTn>
                              </p:par>
                            </p:childTnLst>
                          </p:cTn>
                        </p:par>
                        <p:par>
                          <p:cTn id="40" fill="hold">
                            <p:stCondLst>
                              <p:cond delay="3325"/>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400"/>
                                        <p:tgtEl>
                                          <p:spTgt spid="22"/>
                                        </p:tgtEl>
                                      </p:cBhvr>
                                    </p:animEffect>
                                  </p:childTnLst>
                                </p:cTn>
                              </p:par>
                            </p:childTnLst>
                          </p:cTn>
                        </p:par>
                        <p:par>
                          <p:cTn id="44" fill="hold">
                            <p:stCondLst>
                              <p:cond delay="3725"/>
                            </p:stCondLst>
                            <p:childTnLst>
                              <p:par>
                                <p:cTn id="45" presetID="22" presetClass="entr" presetSubtype="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652085" y="5376272"/>
            <a:ext cx="4577642" cy="1552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1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etc.</a:t>
            </a:r>
            <a:r>
              <a:rPr lang="en-US" sz="1100" dirty="0">
                <a:solidFill>
                  <a:schemeClr val="bg1">
                    <a:lumMod val="65000"/>
                  </a:schemeClr>
                </a:solidFill>
                <a:latin typeface="Poppins" panose="02000000000000000000" pitchFamily="2" charset="0"/>
                <a:cs typeface="Poppins" panose="02000000000000000000" pitchFamily="2" charset="0"/>
              </a:rPr>
              <a:t> </a:t>
            </a:r>
            <a:r>
              <a:rPr lang="en-US" sz="1100" dirty="0">
                <a:solidFill>
                  <a:schemeClr val="bg1">
                    <a:lumMod val="65000"/>
                  </a:schemeClr>
                </a:solidFill>
                <a:latin typeface="Raleway Medium" panose="020B0003030101060003" pitchFamily="34" charset="0"/>
              </a:rPr>
              <a:t>Integer a turpis quam. Donec</a:t>
            </a:r>
            <a:endParaRPr lang="en-US" sz="1100" dirty="0">
              <a:solidFill>
                <a:schemeClr val="bg1">
                  <a:lumMod val="65000"/>
                </a:schemeClr>
              </a:solidFill>
              <a:latin typeface="Raleway Medium" panose="020B0003030101060003" pitchFamily="34" charset="0"/>
              <a:cs typeface="Poppins" panose="02000000000000000000" pitchFamily="2" charset="0"/>
            </a:endParaRPr>
          </a:p>
        </p:txBody>
      </p:sp>
      <p:sp>
        <p:nvSpPr>
          <p:cNvPr id="7" name="Подзаголовок 2"/>
          <p:cNvSpPr txBox="1">
            <a:spLocks/>
          </p:cNvSpPr>
          <p:nvPr/>
        </p:nvSpPr>
        <p:spPr>
          <a:xfrm>
            <a:off x="7222809" y="1101958"/>
            <a:ext cx="3974580" cy="1352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800" b="1" dirty="0">
                <a:solidFill>
                  <a:schemeClr val="bg1"/>
                </a:solidFill>
                <a:latin typeface="Raleway" panose="020B0003030101060003" pitchFamily="34" charset="0"/>
              </a:rPr>
              <a:t>Add title text</a:t>
            </a:r>
            <a:endParaRPr lang="en-US" sz="2000" dirty="0">
              <a:solidFill>
                <a:schemeClr val="bg1"/>
              </a:solidFill>
              <a:latin typeface="Raleway Heavy" panose="020B0003030101060003" pitchFamily="34" charset="0"/>
            </a:endParaRPr>
          </a:p>
          <a:p>
            <a:pPr marL="0" indent="0">
              <a:lnSpc>
                <a:spcPts val="2000"/>
              </a:lnSpc>
              <a:spcBef>
                <a:spcPts val="0"/>
              </a:spcBef>
              <a:buNone/>
            </a:pPr>
            <a:r>
              <a:rPr lang="en-US" sz="14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solidFill>
              <a:latin typeface="Poppins" panose="02000000000000000000" pitchFamily="2" charset="0"/>
              <a:cs typeface="Poppins" panose="02000000000000000000" pitchFamily="2" charset="0"/>
            </a:endParaRPr>
          </a:p>
        </p:txBody>
      </p:sp>
      <p:sp>
        <p:nvSpPr>
          <p:cNvPr id="8" name="Прямоугольник 7"/>
          <p:cNvSpPr/>
          <p:nvPr/>
        </p:nvSpPr>
        <p:spPr>
          <a:xfrm>
            <a:off x="6730365" y="1101958"/>
            <a:ext cx="492443"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9" name="Подзаголовок 2"/>
          <p:cNvSpPr txBox="1">
            <a:spLocks/>
          </p:cNvSpPr>
          <p:nvPr/>
        </p:nvSpPr>
        <p:spPr>
          <a:xfrm>
            <a:off x="7222808" y="3016591"/>
            <a:ext cx="3974581" cy="1352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800" b="1" dirty="0">
                <a:solidFill>
                  <a:schemeClr val="bg1"/>
                </a:solidFill>
                <a:latin typeface="Raleway" panose="020B0003030101060003" pitchFamily="34" charset="0"/>
              </a:rPr>
              <a:t>Add title text</a:t>
            </a:r>
            <a:endParaRPr lang="en-US" sz="2000" dirty="0">
              <a:solidFill>
                <a:schemeClr val="bg1"/>
              </a:solidFill>
              <a:latin typeface="Raleway Heavy" panose="020B0003030101060003" pitchFamily="34" charset="0"/>
            </a:endParaRPr>
          </a:p>
          <a:p>
            <a:pPr marL="0" indent="0">
              <a:lnSpc>
                <a:spcPts val="2000"/>
              </a:lnSpc>
              <a:spcBef>
                <a:spcPts val="0"/>
              </a:spcBef>
              <a:buNone/>
            </a:pPr>
            <a:r>
              <a:rPr lang="en-US" sz="14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solidFill>
              <a:latin typeface="Poppins" panose="02000000000000000000" pitchFamily="2" charset="0"/>
              <a:cs typeface="Poppins" panose="02000000000000000000" pitchFamily="2" charset="0"/>
            </a:endParaRPr>
          </a:p>
        </p:txBody>
      </p:sp>
      <p:sp>
        <p:nvSpPr>
          <p:cNvPr id="10" name="Прямоугольник 9"/>
          <p:cNvSpPr/>
          <p:nvPr/>
        </p:nvSpPr>
        <p:spPr>
          <a:xfrm>
            <a:off x="6741587" y="3124720"/>
            <a:ext cx="470000"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13" name="Подзаголовок 2"/>
          <p:cNvSpPr txBox="1">
            <a:spLocks/>
          </p:cNvSpPr>
          <p:nvPr/>
        </p:nvSpPr>
        <p:spPr>
          <a:xfrm>
            <a:off x="7222808" y="5051230"/>
            <a:ext cx="3862285" cy="1352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800" b="1" dirty="0">
                <a:solidFill>
                  <a:schemeClr val="bg1"/>
                </a:solidFill>
                <a:latin typeface="Raleway" panose="020B0003030101060003" pitchFamily="34" charset="0"/>
              </a:rPr>
              <a:t>Add title text</a:t>
            </a:r>
            <a:endParaRPr lang="en-US" sz="2000" dirty="0">
              <a:solidFill>
                <a:schemeClr val="bg1"/>
              </a:solidFill>
              <a:latin typeface="Raleway Heavy" panose="020B0003030101060003" pitchFamily="34" charset="0"/>
            </a:endParaRPr>
          </a:p>
          <a:p>
            <a:pPr marL="0" indent="0">
              <a:lnSpc>
                <a:spcPts val="2000"/>
              </a:lnSpc>
              <a:spcBef>
                <a:spcPts val="0"/>
              </a:spcBef>
              <a:buNone/>
            </a:pPr>
            <a:r>
              <a:rPr lang="en-US" sz="14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solidFill>
              <a:latin typeface="Poppins" panose="02000000000000000000" pitchFamily="2" charset="0"/>
              <a:cs typeface="Poppins" panose="02000000000000000000" pitchFamily="2" charset="0"/>
            </a:endParaRPr>
          </a:p>
        </p:txBody>
      </p:sp>
      <p:sp>
        <p:nvSpPr>
          <p:cNvPr id="14" name="Прямоугольник 13"/>
          <p:cNvSpPr/>
          <p:nvPr/>
        </p:nvSpPr>
        <p:spPr>
          <a:xfrm>
            <a:off x="6730366" y="5051230"/>
            <a:ext cx="492443"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15" name="TextBox 14"/>
          <p:cNvSpPr txBox="1"/>
          <p:nvPr/>
        </p:nvSpPr>
        <p:spPr>
          <a:xfrm>
            <a:off x="652085" y="4409702"/>
            <a:ext cx="3982119" cy="783163"/>
          </a:xfrm>
          <a:prstGeom prst="rect">
            <a:avLst/>
          </a:prstGeom>
          <a:noFill/>
        </p:spPr>
        <p:txBody>
          <a:bodyPr wrap="square" rtlCol="0">
            <a:spAutoFit/>
          </a:bodyPr>
          <a:lstStyle/>
          <a:p>
            <a:pPr>
              <a:lnSpc>
                <a:spcPts val="3000"/>
              </a:lnSpc>
            </a:pPr>
            <a:r>
              <a:rPr lang="en-US" sz="3200" dirty="0">
                <a:solidFill>
                  <a:srgbClr val="E23936"/>
                </a:solidFill>
                <a:latin typeface="Raleway ExtraBold" panose="020B0903030101060003" pitchFamily="34" charset="-52"/>
              </a:rPr>
              <a:t>/</a:t>
            </a:r>
            <a:r>
              <a:rPr lang="en-US" altLang="zh-CN" sz="3200" b="1" dirty="0">
                <a:latin typeface="微软雅黑" panose="020B0503020204020204" pitchFamily="34" charset="-122"/>
                <a:ea typeface="微软雅黑" panose="020B0503020204020204" pitchFamily="34" charset="-122"/>
              </a:rPr>
              <a:t>Add title text</a:t>
            </a:r>
          </a:p>
          <a:p>
            <a:pPr>
              <a:lnSpc>
                <a:spcPts val="2800"/>
              </a:lnSpc>
            </a:pPr>
            <a:r>
              <a:rPr lang="en-US" sz="1200" kern="0" spc="50" dirty="0">
                <a:solidFill>
                  <a:schemeClr val="bg1">
                    <a:lumMod val="75000"/>
                  </a:schemeClr>
                </a:solidFill>
                <a:latin typeface="Raleway ExtraBold" panose="020B0903030101060003" pitchFamily="34" charset="-52"/>
                <a:ea typeface="Karla" pitchFamily="2" charset="0"/>
                <a:cs typeface="Poppins" panose="02000000000000000000" pitchFamily="2" charset="0"/>
              </a:rPr>
              <a:t>WORDS ABOUT SERVICE’S</a:t>
            </a:r>
            <a:endParaRPr lang="en-US" sz="1200" spc="50" dirty="0">
              <a:solidFill>
                <a:schemeClr val="bg1">
                  <a:lumMod val="75000"/>
                </a:schemeClr>
              </a:solidFill>
              <a:latin typeface="Raleway ExtraBold" panose="020B0903030101060003" pitchFamily="34" charset="-52"/>
            </a:endParaRPr>
          </a:p>
        </p:txBody>
      </p:sp>
      <p:pic>
        <p:nvPicPr>
          <p:cNvPr id="3" name="图片占位符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9119" b="35759"/>
          <a:stretch/>
        </p:blipFill>
        <p:spPr/>
      </p:pic>
    </p:spTree>
    <p:extLst>
      <p:ext uri="{BB962C8B-B14F-4D97-AF65-F5344CB8AC3E}">
        <p14:creationId xmlns:p14="http://schemas.microsoft.com/office/powerpoint/2010/main" val="2209830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400"/>
                                        <p:tgtEl>
                                          <p:spTgt spid="15"/>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400"/>
                                        <p:tgtEl>
                                          <p:spTgt spid="5"/>
                                        </p:tgtEl>
                                      </p:cBhvr>
                                    </p:animEffect>
                                  </p:childTnLst>
                                </p:cTn>
                              </p:par>
                            </p:childTnLst>
                          </p:cTn>
                        </p:par>
                        <p:par>
                          <p:cTn id="12" fill="hold">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400"/>
                                        <p:tgtEl>
                                          <p:spTgt spid="8"/>
                                        </p:tgtEl>
                                      </p:cBhvr>
                                    </p:animEffect>
                                  </p:childTnLst>
                                </p:cTn>
                              </p:par>
                            </p:childTnLst>
                          </p:cTn>
                        </p:par>
                        <p:par>
                          <p:cTn id="16" fill="hold">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400"/>
                                        <p:tgtEl>
                                          <p:spTgt spid="7"/>
                                        </p:tgtEl>
                                      </p:cBhvr>
                                    </p:animEffect>
                                  </p:childTnLst>
                                </p:cTn>
                              </p:par>
                            </p:childTnLst>
                          </p:cTn>
                        </p:par>
                        <p:par>
                          <p:cTn id="20" fill="hold">
                            <p:stCondLst>
                              <p:cond delay="16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4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400"/>
                                        <p:tgtEl>
                                          <p:spTgt spid="9"/>
                                        </p:tgtEl>
                                      </p:cBhvr>
                                    </p:animEffect>
                                  </p:childTnLst>
                                </p:cTn>
                              </p:par>
                            </p:childTnLst>
                          </p:cTn>
                        </p:par>
                        <p:par>
                          <p:cTn id="28" fill="hold">
                            <p:stCondLst>
                              <p:cond delay="24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400"/>
                                        <p:tgtEl>
                                          <p:spTgt spid="14"/>
                                        </p:tgtEl>
                                      </p:cBhvr>
                                    </p:animEffect>
                                  </p:childTnLst>
                                </p:cTn>
                              </p:par>
                            </p:childTnLst>
                          </p:cTn>
                        </p:par>
                        <p:par>
                          <p:cTn id="32" fill="hold">
                            <p:stCondLst>
                              <p:cond delay="28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19049"/>
            <a:ext cx="12192000" cy="3135970"/>
          </a:xfrm>
          <a:custGeom>
            <a:avLst/>
            <a:gdLst>
              <a:gd name="connsiteX0" fmla="*/ 0 w 12192000"/>
              <a:gd name="connsiteY0" fmla="*/ 0 h 2183642"/>
              <a:gd name="connsiteX1" fmla="*/ 12192000 w 12192000"/>
              <a:gd name="connsiteY1" fmla="*/ 0 h 2183642"/>
              <a:gd name="connsiteX2" fmla="*/ 12192000 w 12192000"/>
              <a:gd name="connsiteY2" fmla="*/ 2183642 h 2183642"/>
              <a:gd name="connsiteX3" fmla="*/ 0 w 12192000"/>
              <a:gd name="connsiteY3" fmla="*/ 2183642 h 2183642"/>
              <a:gd name="connsiteX4" fmla="*/ 0 w 12192000"/>
              <a:gd name="connsiteY4" fmla="*/ 0 h 2183642"/>
              <a:gd name="connsiteX0" fmla="*/ 0 w 12192000"/>
              <a:gd name="connsiteY0" fmla="*/ 0 h 3125337"/>
              <a:gd name="connsiteX1" fmla="*/ 12192000 w 12192000"/>
              <a:gd name="connsiteY1" fmla="*/ 0 h 3125337"/>
              <a:gd name="connsiteX2" fmla="*/ 12192000 w 12192000"/>
              <a:gd name="connsiteY2" fmla="*/ 2183642 h 3125337"/>
              <a:gd name="connsiteX3" fmla="*/ 27296 w 12192000"/>
              <a:gd name="connsiteY3" fmla="*/ 3125337 h 3125337"/>
              <a:gd name="connsiteX4" fmla="*/ 0 w 12192000"/>
              <a:gd name="connsiteY4" fmla="*/ 0 h 3125337"/>
              <a:gd name="connsiteX0" fmla="*/ 0 w 12192000"/>
              <a:gd name="connsiteY0" fmla="*/ 0 h 3135970"/>
              <a:gd name="connsiteX1" fmla="*/ 12192000 w 12192000"/>
              <a:gd name="connsiteY1" fmla="*/ 0 h 3135970"/>
              <a:gd name="connsiteX2" fmla="*/ 12192000 w 12192000"/>
              <a:gd name="connsiteY2" fmla="*/ 2183642 h 3135970"/>
              <a:gd name="connsiteX3" fmla="*/ 6031 w 12192000"/>
              <a:gd name="connsiteY3" fmla="*/ 3135970 h 3135970"/>
              <a:gd name="connsiteX4" fmla="*/ 0 w 12192000"/>
              <a:gd name="connsiteY4" fmla="*/ 0 h 313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135970">
                <a:moveTo>
                  <a:pt x="0" y="0"/>
                </a:moveTo>
                <a:lnTo>
                  <a:pt x="12192000" y="0"/>
                </a:lnTo>
                <a:lnTo>
                  <a:pt x="12192000" y="2183642"/>
                </a:lnTo>
                <a:lnTo>
                  <a:pt x="6031" y="3135970"/>
                </a:lnTo>
                <a:cubicBezTo>
                  <a:pt x="4021" y="2090647"/>
                  <a:pt x="2010" y="1045323"/>
                  <a:pt x="0" y="0"/>
                </a:cubicBezTo>
                <a:close/>
              </a:path>
            </a:pathLst>
          </a:custGeom>
          <a:solidFill>
            <a:schemeClr val="bg2">
              <a:lumMod val="1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图片占位符 6"/>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1" r="71"/>
          <a:stretch>
            <a:fillRect/>
          </a:stretch>
        </p:blipFill>
        <p:spPr/>
      </p:pic>
      <p:pic>
        <p:nvPicPr>
          <p:cNvPr id="10" name="图片占位符 9"/>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71" b="71"/>
          <a:stretch>
            <a:fillRect/>
          </a:stretch>
        </p:blipFill>
        <p:spPr/>
      </p:pic>
      <p:pic>
        <p:nvPicPr>
          <p:cNvPr id="6" name="图片占位符 5"/>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6250" b="6250"/>
          <a:stretch>
            <a:fillRect/>
          </a:stretch>
        </p:blipFill>
        <p:spPr/>
      </p:pic>
      <p:sp>
        <p:nvSpPr>
          <p:cNvPr id="9" name="TextBox 8"/>
          <p:cNvSpPr txBox="1"/>
          <p:nvPr/>
        </p:nvSpPr>
        <p:spPr>
          <a:xfrm>
            <a:off x="2099976" y="754481"/>
            <a:ext cx="7970784" cy="1496885"/>
          </a:xfrm>
          <a:prstGeom prst="rect">
            <a:avLst/>
          </a:prstGeom>
          <a:noFill/>
        </p:spPr>
        <p:txBody>
          <a:bodyPr wrap="square" rtlCol="0">
            <a:spAutoFit/>
          </a:bodyPr>
          <a:lstStyle/>
          <a:p>
            <a:pPr algn="ctr">
              <a:lnSpc>
                <a:spcPts val="3600"/>
              </a:lnSpc>
            </a:pPr>
            <a:r>
              <a:rPr lang="en-US" sz="4400" dirty="0">
                <a:solidFill>
                  <a:srgbClr val="C00000"/>
                </a:solidFill>
                <a:latin typeface="Raleway ExtraBold" panose="020B0903030101060003" pitchFamily="34" charset="-52"/>
              </a:rPr>
              <a:t>/</a:t>
            </a:r>
            <a:r>
              <a:rPr lang="en-US" altLang="zh-CN" sz="4400" b="1" dirty="0">
                <a:solidFill>
                  <a:schemeClr val="bg1"/>
                </a:solidFill>
                <a:latin typeface="微软雅黑" panose="020B0503020204020204" pitchFamily="34" charset="-122"/>
                <a:ea typeface="微软雅黑" panose="020B0503020204020204" pitchFamily="34" charset="-122"/>
              </a:rPr>
              <a:t>Add title text</a:t>
            </a:r>
          </a:p>
          <a:p>
            <a:pPr algn="ctr">
              <a:lnSpc>
                <a:spcPts val="3600"/>
              </a:lnSpc>
            </a:pPr>
            <a:r>
              <a:rPr lang="en-US" sz="1200" kern="0" spc="50" dirty="0">
                <a:solidFill>
                  <a:schemeClr val="bg1"/>
                </a:solidFill>
                <a:latin typeface="Raleway ExtraBold" panose="020B0903030101060003" pitchFamily="34" charset="-52"/>
                <a:ea typeface="Karla" pitchFamily="2" charset="0"/>
                <a:cs typeface="Poppins" panose="02000000000000000000" pitchFamily="2" charset="0"/>
              </a:rPr>
              <a:t>SOME WORDS ABOUT SERVICE</a:t>
            </a:r>
            <a:endParaRPr lang="en-US" sz="1200" spc="50" dirty="0">
              <a:solidFill>
                <a:schemeClr val="bg1"/>
              </a:solidFill>
              <a:latin typeface="Raleway ExtraBold" panose="020B0903030101060003" pitchFamily="34" charset="-52"/>
            </a:endParaRPr>
          </a:p>
          <a:p>
            <a:pPr algn="ctr">
              <a:lnSpc>
                <a:spcPts val="3600"/>
              </a:lnSpc>
            </a:pPr>
            <a:endParaRPr lang="en-US" sz="4400" dirty="0">
              <a:solidFill>
                <a:schemeClr val="bg1"/>
              </a:solidFill>
              <a:latin typeface="Raleway ExtraBold" panose="020B0903030101060003" pitchFamily="34" charset="-52"/>
            </a:endParaRPr>
          </a:p>
        </p:txBody>
      </p:sp>
      <p:sp>
        <p:nvSpPr>
          <p:cNvPr id="13" name="Подзаголовок 2"/>
          <p:cNvSpPr txBox="1">
            <a:spLocks/>
          </p:cNvSpPr>
          <p:nvPr/>
        </p:nvSpPr>
        <p:spPr>
          <a:xfrm>
            <a:off x="1064526" y="3980764"/>
            <a:ext cx="2620370" cy="1751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600" dirty="0">
                <a:latin typeface="Raleway Heavy" panose="020B0003030101060003" pitchFamily="34" charset="0"/>
              </a:rPr>
              <a:t>Add title text</a:t>
            </a:r>
            <a:br>
              <a:rPr lang="en-US" sz="1600" dirty="0"/>
            </a:b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pt-BR" sz="1400" kern="0" dirty="0">
              <a:solidFill>
                <a:schemeClr val="bg1">
                  <a:lumMod val="65000"/>
                </a:schemeClr>
              </a:solidFill>
              <a:latin typeface="Raleway Medium" panose="020B0003030101060003" pitchFamily="34" charset="0"/>
              <a:ea typeface="Karla" pitchFamily="2" charset="0"/>
              <a:cs typeface="Poppins" panose="02000000000000000000" pitchFamily="2" charset="0"/>
            </a:endParaRPr>
          </a:p>
          <a:p>
            <a:pPr marL="0" indent="0" algn="ctr">
              <a:lnSpc>
                <a:spcPts val="2000"/>
              </a:lnSpc>
              <a:spcBef>
                <a:spcPts val="1200"/>
              </a:spcBef>
              <a:buNone/>
            </a:pPr>
            <a:endParaRPr lang="en-US" sz="1400" dirty="0">
              <a:solidFill>
                <a:schemeClr val="bg1">
                  <a:lumMod val="65000"/>
                </a:schemeClr>
              </a:solidFill>
              <a:latin typeface="Poppins" panose="02000000000000000000" pitchFamily="2" charset="0"/>
              <a:cs typeface="Poppins" panose="02000000000000000000" pitchFamily="2" charset="0"/>
            </a:endParaRPr>
          </a:p>
        </p:txBody>
      </p:sp>
      <p:sp>
        <p:nvSpPr>
          <p:cNvPr id="14" name="Подзаголовок 2"/>
          <p:cNvSpPr txBox="1">
            <a:spLocks/>
          </p:cNvSpPr>
          <p:nvPr/>
        </p:nvSpPr>
        <p:spPr>
          <a:xfrm>
            <a:off x="4816036" y="3974480"/>
            <a:ext cx="2538663" cy="1757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600" dirty="0">
                <a:latin typeface="Raleway Heavy" panose="020B0003030101060003" pitchFamily="34" charset="0"/>
              </a:rPr>
              <a:t>Add title text</a:t>
            </a:r>
            <a:br>
              <a:rPr lang="en-US" sz="1600" dirty="0"/>
            </a:b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pt-BR" sz="1400" kern="0" dirty="0">
              <a:solidFill>
                <a:schemeClr val="bg1">
                  <a:lumMod val="65000"/>
                </a:schemeClr>
              </a:solidFill>
              <a:latin typeface="Raleway Medium" panose="020B0003030101060003" pitchFamily="34" charset="0"/>
              <a:ea typeface="Karla" pitchFamily="2" charset="0"/>
              <a:cs typeface="Poppins" panose="02000000000000000000" pitchFamily="2" charset="0"/>
            </a:endParaRPr>
          </a:p>
          <a:p>
            <a:pPr marL="0" indent="0" algn="ctr">
              <a:lnSpc>
                <a:spcPts val="2000"/>
              </a:lnSpc>
              <a:spcBef>
                <a:spcPts val="1200"/>
              </a:spcBef>
              <a:buNone/>
            </a:pPr>
            <a:endParaRPr lang="en-US" sz="1200" dirty="0">
              <a:solidFill>
                <a:schemeClr val="bg1">
                  <a:lumMod val="65000"/>
                </a:schemeClr>
              </a:solidFill>
              <a:latin typeface="Poppins" panose="02000000000000000000" pitchFamily="2" charset="0"/>
              <a:cs typeface="Poppins" panose="02000000000000000000" pitchFamily="2" charset="0"/>
            </a:endParaRPr>
          </a:p>
        </p:txBody>
      </p:sp>
      <p:sp>
        <p:nvSpPr>
          <p:cNvPr id="15" name="Подзаголовок 2"/>
          <p:cNvSpPr txBox="1">
            <a:spLocks/>
          </p:cNvSpPr>
          <p:nvPr/>
        </p:nvSpPr>
        <p:spPr>
          <a:xfrm>
            <a:off x="8594066" y="3974481"/>
            <a:ext cx="2557909" cy="175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600" dirty="0">
                <a:latin typeface="Raleway Heavy" panose="020B0003030101060003" pitchFamily="34" charset="0"/>
              </a:rPr>
              <a:t>Add title text</a:t>
            </a:r>
            <a:br>
              <a:rPr lang="en-US" sz="1600" dirty="0"/>
            </a:b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pt-BR" sz="1400" kern="0" dirty="0">
              <a:solidFill>
                <a:schemeClr val="bg1">
                  <a:lumMod val="65000"/>
                </a:schemeClr>
              </a:solidFill>
              <a:latin typeface="Raleway Medium" panose="020B0003030101060003" pitchFamily="34" charset="0"/>
              <a:ea typeface="Karla" pitchFamily="2" charset="0"/>
              <a:cs typeface="Poppins" panose="02000000000000000000" pitchFamily="2" charset="0"/>
            </a:endParaRPr>
          </a:p>
          <a:p>
            <a:pPr marL="0" indent="0" algn="ctr">
              <a:lnSpc>
                <a:spcPts val="2000"/>
              </a:lnSpc>
              <a:spcBef>
                <a:spcPts val="1200"/>
              </a:spcBef>
              <a:buNone/>
            </a:pPr>
            <a:endParaRPr lang="en-US" sz="1400" dirty="0">
              <a:solidFill>
                <a:schemeClr val="bg1">
                  <a:lumMod val="65000"/>
                </a:schemeClr>
              </a:solidFill>
              <a:latin typeface="Poppins" panose="02000000000000000000" pitchFamily="2" charset="0"/>
              <a:cs typeface="Poppins" panose="02000000000000000000" pitchFamily="2" charset="0"/>
            </a:endParaRPr>
          </a:p>
        </p:txBody>
      </p:sp>
      <p:sp>
        <p:nvSpPr>
          <p:cNvPr id="16" name="Овал 15"/>
          <p:cNvSpPr/>
          <p:nvPr/>
        </p:nvSpPr>
        <p:spPr>
          <a:xfrm>
            <a:off x="1951013" y="2552036"/>
            <a:ext cx="777922" cy="777922"/>
          </a:xfrm>
          <a:prstGeom prst="ellipse">
            <a:avLst/>
          </a:pr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2115393" y="2756331"/>
            <a:ext cx="449162" cy="369332"/>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p:txBody>
      </p:sp>
      <p:sp>
        <p:nvSpPr>
          <p:cNvPr id="21" name="Овал 20"/>
          <p:cNvSpPr/>
          <p:nvPr/>
        </p:nvSpPr>
        <p:spPr>
          <a:xfrm>
            <a:off x="5707039" y="2538388"/>
            <a:ext cx="777922" cy="777922"/>
          </a:xfrm>
          <a:prstGeom prst="ellipse">
            <a:avLst/>
          </a:pr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21"/>
          <p:cNvSpPr/>
          <p:nvPr/>
        </p:nvSpPr>
        <p:spPr>
          <a:xfrm>
            <a:off x="5896266" y="2742683"/>
            <a:ext cx="399468" cy="369332"/>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p:txBody>
      </p:sp>
      <p:sp>
        <p:nvSpPr>
          <p:cNvPr id="23" name="Овал 22"/>
          <p:cNvSpPr/>
          <p:nvPr/>
        </p:nvSpPr>
        <p:spPr>
          <a:xfrm>
            <a:off x="9463064" y="2552036"/>
            <a:ext cx="777922" cy="777922"/>
          </a:xfrm>
          <a:prstGeom prst="ellipse">
            <a:avLst/>
          </a:pr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p:cNvSpPr/>
          <p:nvPr/>
        </p:nvSpPr>
        <p:spPr>
          <a:xfrm>
            <a:off x="9652021" y="2753350"/>
            <a:ext cx="399468" cy="646331"/>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a:p>
            <a:pPr algn="ctr"/>
            <a:endParaRPr lang="ru-RU" dirty="0">
              <a:solidFill>
                <a:schemeClr val="bg1"/>
              </a:solidFill>
            </a:endParaRPr>
          </a:p>
        </p:txBody>
      </p:sp>
      <p:sp>
        <p:nvSpPr>
          <p:cNvPr id="30" name="Прямоугольник 29"/>
          <p:cNvSpPr/>
          <p:nvPr/>
        </p:nvSpPr>
        <p:spPr>
          <a:xfrm>
            <a:off x="1815453" y="5753771"/>
            <a:ext cx="1100138" cy="23583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рямоугольник 30"/>
          <p:cNvSpPr/>
          <p:nvPr/>
        </p:nvSpPr>
        <p:spPr>
          <a:xfrm>
            <a:off x="1945194" y="5665744"/>
            <a:ext cx="854722" cy="316177"/>
          </a:xfrm>
          <a:prstGeom prst="rect">
            <a:avLst/>
          </a:prstGeom>
        </p:spPr>
        <p:txBody>
          <a:bodyPr wrap="none">
            <a:spAutoFit/>
          </a:bodyPr>
          <a:lstStyle/>
          <a:p>
            <a:pPr algn="ctr">
              <a:lnSpc>
                <a:spcPts val="2000"/>
              </a:lnSpc>
            </a:pPr>
            <a:r>
              <a:rPr lang="en-US" sz="1000" spc="100" dirty="0">
                <a:solidFill>
                  <a:schemeClr val="bg1"/>
                </a:solidFill>
                <a:latin typeface="Montserrat" panose="02000505000000020004" pitchFamily="2" charset="0"/>
                <a:cs typeface="Poppins" panose="02000000000000000000" pitchFamily="2" charset="0"/>
              </a:rPr>
              <a:t>3-5</a:t>
            </a:r>
            <a:r>
              <a:rPr lang="en-US" sz="1000" spc="100" dirty="0">
                <a:solidFill>
                  <a:schemeClr val="bg1"/>
                </a:solidFill>
                <a:cs typeface="Poppins" panose="02000000000000000000" pitchFamily="2" charset="0"/>
              </a:rPr>
              <a:t> DAYS</a:t>
            </a:r>
            <a:endParaRPr lang="en-US" sz="1000" dirty="0">
              <a:solidFill>
                <a:schemeClr val="bg1"/>
              </a:solidFill>
              <a:latin typeface="Montserrat" panose="02000505000000020004" pitchFamily="2" charset="0"/>
              <a:cs typeface="Poppins" panose="02000000000000000000" pitchFamily="2" charset="0"/>
            </a:endParaRPr>
          </a:p>
        </p:txBody>
      </p:sp>
      <p:sp>
        <p:nvSpPr>
          <p:cNvPr id="32" name="Прямоугольник 31"/>
          <p:cNvSpPr/>
          <p:nvPr/>
        </p:nvSpPr>
        <p:spPr>
          <a:xfrm>
            <a:off x="5561658" y="5759578"/>
            <a:ext cx="1100138" cy="23583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a:p>
        </p:txBody>
      </p:sp>
      <p:sp>
        <p:nvSpPr>
          <p:cNvPr id="33" name="Прямоугольник 32"/>
          <p:cNvSpPr/>
          <p:nvPr/>
        </p:nvSpPr>
        <p:spPr>
          <a:xfrm>
            <a:off x="5681780" y="5676490"/>
            <a:ext cx="873957" cy="316177"/>
          </a:xfrm>
          <a:prstGeom prst="rect">
            <a:avLst/>
          </a:prstGeom>
        </p:spPr>
        <p:txBody>
          <a:bodyPr wrap="none">
            <a:spAutoFit/>
          </a:bodyPr>
          <a:lstStyle/>
          <a:p>
            <a:pPr algn="ctr">
              <a:lnSpc>
                <a:spcPts val="2000"/>
              </a:lnSpc>
            </a:pPr>
            <a:r>
              <a:rPr lang="en-US" sz="1000" spc="100" dirty="0">
                <a:solidFill>
                  <a:schemeClr val="bg1"/>
                </a:solidFill>
                <a:latin typeface="Montserrat" panose="02000505000000020004" pitchFamily="2" charset="0"/>
                <a:cs typeface="Poppins" panose="02000000000000000000" pitchFamily="2" charset="0"/>
              </a:rPr>
              <a:t>4-6</a:t>
            </a:r>
            <a:r>
              <a:rPr lang="en-US" sz="1000" spc="100" dirty="0">
                <a:solidFill>
                  <a:schemeClr val="bg1"/>
                </a:solidFill>
                <a:cs typeface="Poppins" panose="02000000000000000000" pitchFamily="2" charset="0"/>
              </a:rPr>
              <a:t> DAYS</a:t>
            </a:r>
            <a:endParaRPr lang="en-US" sz="1000" dirty="0">
              <a:solidFill>
                <a:schemeClr val="bg1"/>
              </a:solidFill>
              <a:latin typeface="Montserrat" panose="02000505000000020004" pitchFamily="2" charset="0"/>
              <a:cs typeface="Poppins" panose="02000000000000000000" pitchFamily="2" charset="0"/>
            </a:endParaRPr>
          </a:p>
        </p:txBody>
      </p:sp>
      <p:sp>
        <p:nvSpPr>
          <p:cNvPr id="34" name="Прямоугольник 33"/>
          <p:cNvSpPr/>
          <p:nvPr/>
        </p:nvSpPr>
        <p:spPr>
          <a:xfrm>
            <a:off x="9382291" y="5753449"/>
            <a:ext cx="1100138" cy="23583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35" name="Прямоугольник 34"/>
          <p:cNvSpPr/>
          <p:nvPr/>
        </p:nvSpPr>
        <p:spPr>
          <a:xfrm>
            <a:off x="9507223" y="5679070"/>
            <a:ext cx="864339" cy="316177"/>
          </a:xfrm>
          <a:prstGeom prst="rect">
            <a:avLst/>
          </a:prstGeom>
        </p:spPr>
        <p:txBody>
          <a:bodyPr wrap="none">
            <a:spAutoFit/>
          </a:bodyPr>
          <a:lstStyle/>
          <a:p>
            <a:pPr algn="ctr">
              <a:lnSpc>
                <a:spcPts val="2000"/>
              </a:lnSpc>
            </a:pPr>
            <a:r>
              <a:rPr lang="en-US" sz="1000" spc="100" dirty="0">
                <a:solidFill>
                  <a:schemeClr val="bg1"/>
                </a:solidFill>
                <a:latin typeface="Montserrat" panose="02000505000000020004" pitchFamily="2" charset="0"/>
                <a:cs typeface="Poppins" panose="02000000000000000000" pitchFamily="2" charset="0"/>
              </a:rPr>
              <a:t>7-9</a:t>
            </a:r>
            <a:r>
              <a:rPr lang="en-US" sz="1000" spc="100" dirty="0">
                <a:solidFill>
                  <a:schemeClr val="bg1"/>
                </a:solidFill>
                <a:cs typeface="Poppins" panose="02000000000000000000" pitchFamily="2" charset="0"/>
              </a:rPr>
              <a:t> DAYS</a:t>
            </a:r>
            <a:endParaRPr lang="en-US" sz="1000" dirty="0">
              <a:solidFill>
                <a:schemeClr val="bg1"/>
              </a:solidFill>
              <a:latin typeface="Montserrat" panose="02000505000000020004" pitchFamily="2" charset="0"/>
              <a:cs typeface="Poppins" panose="02000000000000000000" pitchFamily="2" charset="0"/>
            </a:endParaRPr>
          </a:p>
        </p:txBody>
      </p:sp>
    </p:spTree>
    <p:extLst>
      <p:ext uri="{BB962C8B-B14F-4D97-AF65-F5344CB8AC3E}">
        <p14:creationId xmlns:p14="http://schemas.microsoft.com/office/powerpoint/2010/main" val="312739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400"/>
                                        <p:tgtEl>
                                          <p:spTgt spid="9"/>
                                        </p:tgtEl>
                                      </p:cBhvr>
                                    </p:animEffect>
                                  </p:childTnLst>
                                </p:cTn>
                              </p:par>
                            </p:childTnLst>
                          </p:cTn>
                        </p:par>
                        <p:par>
                          <p:cTn id="8" fill="hold">
                            <p:stCondLst>
                              <p:cond delay="4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650"/>
                                        <p:tgtEl>
                                          <p:spTgt spid="16"/>
                                        </p:tgtEl>
                                      </p:cBhvr>
                                    </p:animEffect>
                                    <p:anim calcmode="lin" valueType="num">
                                      <p:cBhvr>
                                        <p:cTn id="12" dur="650" fill="hold"/>
                                        <p:tgtEl>
                                          <p:spTgt spid="16"/>
                                        </p:tgtEl>
                                        <p:attrNameLst>
                                          <p:attrName>ppt_x</p:attrName>
                                        </p:attrNameLst>
                                      </p:cBhvr>
                                      <p:tavLst>
                                        <p:tav tm="0">
                                          <p:val>
                                            <p:strVal val="#ppt_x"/>
                                          </p:val>
                                        </p:tav>
                                        <p:tav tm="100000">
                                          <p:val>
                                            <p:strVal val="#ppt_x"/>
                                          </p:val>
                                        </p:tav>
                                      </p:tavLst>
                                    </p:anim>
                                    <p:anim calcmode="lin" valueType="num">
                                      <p:cBhvr>
                                        <p:cTn id="13" dur="65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650"/>
                                        <p:tgtEl>
                                          <p:spTgt spid="17"/>
                                        </p:tgtEl>
                                      </p:cBhvr>
                                    </p:animEffect>
                                    <p:anim calcmode="lin" valueType="num">
                                      <p:cBhvr>
                                        <p:cTn id="17" dur="650" fill="hold"/>
                                        <p:tgtEl>
                                          <p:spTgt spid="17"/>
                                        </p:tgtEl>
                                        <p:attrNameLst>
                                          <p:attrName>ppt_x</p:attrName>
                                        </p:attrNameLst>
                                      </p:cBhvr>
                                      <p:tavLst>
                                        <p:tav tm="0">
                                          <p:val>
                                            <p:strVal val="#ppt_x"/>
                                          </p:val>
                                        </p:tav>
                                        <p:tav tm="100000">
                                          <p:val>
                                            <p:strVal val="#ppt_x"/>
                                          </p:val>
                                        </p:tav>
                                      </p:tavLst>
                                    </p:anim>
                                    <p:anim calcmode="lin" valueType="num">
                                      <p:cBhvr>
                                        <p:cTn id="18" dur="65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05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400"/>
                                        <p:tgtEl>
                                          <p:spTgt spid="13"/>
                                        </p:tgtEl>
                                      </p:cBhvr>
                                    </p:animEffect>
                                  </p:childTnLst>
                                </p:cTn>
                              </p:par>
                            </p:childTnLst>
                          </p:cTn>
                        </p:par>
                        <p:par>
                          <p:cTn id="23" fill="hold">
                            <p:stCondLst>
                              <p:cond delay="145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650"/>
                                        <p:tgtEl>
                                          <p:spTgt spid="30"/>
                                        </p:tgtEl>
                                      </p:cBhvr>
                                    </p:animEffect>
                                    <p:anim calcmode="lin" valueType="num">
                                      <p:cBhvr>
                                        <p:cTn id="27" dur="650" fill="hold"/>
                                        <p:tgtEl>
                                          <p:spTgt spid="30"/>
                                        </p:tgtEl>
                                        <p:attrNameLst>
                                          <p:attrName>ppt_x</p:attrName>
                                        </p:attrNameLst>
                                      </p:cBhvr>
                                      <p:tavLst>
                                        <p:tav tm="0">
                                          <p:val>
                                            <p:strVal val="#ppt_x"/>
                                          </p:val>
                                        </p:tav>
                                        <p:tav tm="100000">
                                          <p:val>
                                            <p:strVal val="#ppt_x"/>
                                          </p:val>
                                        </p:tav>
                                      </p:tavLst>
                                    </p:anim>
                                    <p:anim calcmode="lin" valueType="num">
                                      <p:cBhvr>
                                        <p:cTn id="28" dur="650" fill="hold"/>
                                        <p:tgtEl>
                                          <p:spTgt spid="3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650"/>
                                        <p:tgtEl>
                                          <p:spTgt spid="31"/>
                                        </p:tgtEl>
                                      </p:cBhvr>
                                    </p:animEffect>
                                    <p:anim calcmode="lin" valueType="num">
                                      <p:cBhvr>
                                        <p:cTn id="32" dur="650" fill="hold"/>
                                        <p:tgtEl>
                                          <p:spTgt spid="31"/>
                                        </p:tgtEl>
                                        <p:attrNameLst>
                                          <p:attrName>ppt_x</p:attrName>
                                        </p:attrNameLst>
                                      </p:cBhvr>
                                      <p:tavLst>
                                        <p:tav tm="0">
                                          <p:val>
                                            <p:strVal val="#ppt_x"/>
                                          </p:val>
                                        </p:tav>
                                        <p:tav tm="100000">
                                          <p:val>
                                            <p:strVal val="#ppt_x"/>
                                          </p:val>
                                        </p:tav>
                                      </p:tavLst>
                                    </p:anim>
                                    <p:anim calcmode="lin" valueType="num">
                                      <p:cBhvr>
                                        <p:cTn id="33" dur="65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21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650"/>
                                        <p:tgtEl>
                                          <p:spTgt spid="21"/>
                                        </p:tgtEl>
                                      </p:cBhvr>
                                    </p:animEffect>
                                    <p:anim calcmode="lin" valueType="num">
                                      <p:cBhvr>
                                        <p:cTn id="38" dur="650" fill="hold"/>
                                        <p:tgtEl>
                                          <p:spTgt spid="21"/>
                                        </p:tgtEl>
                                        <p:attrNameLst>
                                          <p:attrName>ppt_x</p:attrName>
                                        </p:attrNameLst>
                                      </p:cBhvr>
                                      <p:tavLst>
                                        <p:tav tm="0">
                                          <p:val>
                                            <p:strVal val="#ppt_x"/>
                                          </p:val>
                                        </p:tav>
                                        <p:tav tm="100000">
                                          <p:val>
                                            <p:strVal val="#ppt_x"/>
                                          </p:val>
                                        </p:tav>
                                      </p:tavLst>
                                    </p:anim>
                                    <p:anim calcmode="lin" valueType="num">
                                      <p:cBhvr>
                                        <p:cTn id="39" dur="65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650"/>
                                        <p:tgtEl>
                                          <p:spTgt spid="22"/>
                                        </p:tgtEl>
                                      </p:cBhvr>
                                    </p:animEffect>
                                    <p:anim calcmode="lin" valueType="num">
                                      <p:cBhvr>
                                        <p:cTn id="43" dur="650" fill="hold"/>
                                        <p:tgtEl>
                                          <p:spTgt spid="22"/>
                                        </p:tgtEl>
                                        <p:attrNameLst>
                                          <p:attrName>ppt_x</p:attrName>
                                        </p:attrNameLst>
                                      </p:cBhvr>
                                      <p:tavLst>
                                        <p:tav tm="0">
                                          <p:val>
                                            <p:strVal val="#ppt_x"/>
                                          </p:val>
                                        </p:tav>
                                        <p:tav tm="100000">
                                          <p:val>
                                            <p:strVal val="#ppt_x"/>
                                          </p:val>
                                        </p:tav>
                                      </p:tavLst>
                                    </p:anim>
                                    <p:anim calcmode="lin" valueType="num">
                                      <p:cBhvr>
                                        <p:cTn id="44" dur="65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400"/>
                                        <p:tgtEl>
                                          <p:spTgt spid="14"/>
                                        </p:tgtEl>
                                      </p:cBhvr>
                                    </p:animEffect>
                                  </p:childTnLst>
                                </p:cTn>
                              </p:par>
                            </p:childTnLst>
                          </p:cTn>
                        </p:par>
                        <p:par>
                          <p:cTn id="49" fill="hold">
                            <p:stCondLst>
                              <p:cond delay="3150"/>
                            </p:stCondLst>
                            <p:childTnLst>
                              <p:par>
                                <p:cTn id="50" presetID="42"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650"/>
                                        <p:tgtEl>
                                          <p:spTgt spid="32"/>
                                        </p:tgtEl>
                                      </p:cBhvr>
                                    </p:animEffect>
                                    <p:anim calcmode="lin" valueType="num">
                                      <p:cBhvr>
                                        <p:cTn id="53" dur="650" fill="hold"/>
                                        <p:tgtEl>
                                          <p:spTgt spid="32"/>
                                        </p:tgtEl>
                                        <p:attrNameLst>
                                          <p:attrName>ppt_x</p:attrName>
                                        </p:attrNameLst>
                                      </p:cBhvr>
                                      <p:tavLst>
                                        <p:tav tm="0">
                                          <p:val>
                                            <p:strVal val="#ppt_x"/>
                                          </p:val>
                                        </p:tav>
                                        <p:tav tm="100000">
                                          <p:val>
                                            <p:strVal val="#ppt_x"/>
                                          </p:val>
                                        </p:tav>
                                      </p:tavLst>
                                    </p:anim>
                                    <p:anim calcmode="lin" valueType="num">
                                      <p:cBhvr>
                                        <p:cTn id="54" dur="65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650"/>
                                        <p:tgtEl>
                                          <p:spTgt spid="33"/>
                                        </p:tgtEl>
                                      </p:cBhvr>
                                    </p:animEffect>
                                    <p:anim calcmode="lin" valueType="num">
                                      <p:cBhvr>
                                        <p:cTn id="58" dur="650" fill="hold"/>
                                        <p:tgtEl>
                                          <p:spTgt spid="33"/>
                                        </p:tgtEl>
                                        <p:attrNameLst>
                                          <p:attrName>ppt_x</p:attrName>
                                        </p:attrNameLst>
                                      </p:cBhvr>
                                      <p:tavLst>
                                        <p:tav tm="0">
                                          <p:val>
                                            <p:strVal val="#ppt_x"/>
                                          </p:val>
                                        </p:tav>
                                        <p:tav tm="100000">
                                          <p:val>
                                            <p:strVal val="#ppt_x"/>
                                          </p:val>
                                        </p:tav>
                                      </p:tavLst>
                                    </p:anim>
                                    <p:anim calcmode="lin" valueType="num">
                                      <p:cBhvr>
                                        <p:cTn id="59" dur="6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3800"/>
                            </p:stCondLst>
                            <p:childTnLst>
                              <p:par>
                                <p:cTn id="61" presetID="42"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650"/>
                                        <p:tgtEl>
                                          <p:spTgt spid="23"/>
                                        </p:tgtEl>
                                      </p:cBhvr>
                                    </p:animEffect>
                                    <p:anim calcmode="lin" valueType="num">
                                      <p:cBhvr>
                                        <p:cTn id="64" dur="650" fill="hold"/>
                                        <p:tgtEl>
                                          <p:spTgt spid="23"/>
                                        </p:tgtEl>
                                        <p:attrNameLst>
                                          <p:attrName>ppt_x</p:attrName>
                                        </p:attrNameLst>
                                      </p:cBhvr>
                                      <p:tavLst>
                                        <p:tav tm="0">
                                          <p:val>
                                            <p:strVal val="#ppt_x"/>
                                          </p:val>
                                        </p:tav>
                                        <p:tav tm="100000">
                                          <p:val>
                                            <p:strVal val="#ppt_x"/>
                                          </p:val>
                                        </p:tav>
                                      </p:tavLst>
                                    </p:anim>
                                    <p:anim calcmode="lin" valueType="num">
                                      <p:cBhvr>
                                        <p:cTn id="65" dur="65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650"/>
                                        <p:tgtEl>
                                          <p:spTgt spid="24"/>
                                        </p:tgtEl>
                                      </p:cBhvr>
                                    </p:animEffect>
                                    <p:anim calcmode="lin" valueType="num">
                                      <p:cBhvr>
                                        <p:cTn id="69" dur="650" fill="hold"/>
                                        <p:tgtEl>
                                          <p:spTgt spid="24"/>
                                        </p:tgtEl>
                                        <p:attrNameLst>
                                          <p:attrName>ppt_x</p:attrName>
                                        </p:attrNameLst>
                                      </p:cBhvr>
                                      <p:tavLst>
                                        <p:tav tm="0">
                                          <p:val>
                                            <p:strVal val="#ppt_x"/>
                                          </p:val>
                                        </p:tav>
                                        <p:tav tm="100000">
                                          <p:val>
                                            <p:strVal val="#ppt_x"/>
                                          </p:val>
                                        </p:tav>
                                      </p:tavLst>
                                    </p:anim>
                                    <p:anim calcmode="lin" valueType="num">
                                      <p:cBhvr>
                                        <p:cTn id="70" dur="65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4450"/>
                            </p:stCondLst>
                            <p:childTnLst>
                              <p:par>
                                <p:cTn id="72" presetID="22" presetClass="entr" presetSubtype="1"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400"/>
                                        <p:tgtEl>
                                          <p:spTgt spid="15"/>
                                        </p:tgtEl>
                                      </p:cBhvr>
                                    </p:animEffect>
                                  </p:childTnLst>
                                </p:cTn>
                              </p:par>
                            </p:childTnLst>
                          </p:cTn>
                        </p:par>
                        <p:par>
                          <p:cTn id="75" fill="hold">
                            <p:stCondLst>
                              <p:cond delay="4850"/>
                            </p:stCondLst>
                            <p:childTnLst>
                              <p:par>
                                <p:cTn id="76" presetID="42"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650"/>
                                        <p:tgtEl>
                                          <p:spTgt spid="34"/>
                                        </p:tgtEl>
                                      </p:cBhvr>
                                    </p:animEffect>
                                    <p:anim calcmode="lin" valueType="num">
                                      <p:cBhvr>
                                        <p:cTn id="79" dur="650" fill="hold"/>
                                        <p:tgtEl>
                                          <p:spTgt spid="34"/>
                                        </p:tgtEl>
                                        <p:attrNameLst>
                                          <p:attrName>ppt_x</p:attrName>
                                        </p:attrNameLst>
                                      </p:cBhvr>
                                      <p:tavLst>
                                        <p:tav tm="0">
                                          <p:val>
                                            <p:strVal val="#ppt_x"/>
                                          </p:val>
                                        </p:tav>
                                        <p:tav tm="100000">
                                          <p:val>
                                            <p:strVal val="#ppt_x"/>
                                          </p:val>
                                        </p:tav>
                                      </p:tavLst>
                                    </p:anim>
                                    <p:anim calcmode="lin" valueType="num">
                                      <p:cBhvr>
                                        <p:cTn id="80" dur="650" fill="hold"/>
                                        <p:tgtEl>
                                          <p:spTgt spid="3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650"/>
                                        <p:tgtEl>
                                          <p:spTgt spid="35"/>
                                        </p:tgtEl>
                                      </p:cBhvr>
                                    </p:animEffect>
                                    <p:anim calcmode="lin" valueType="num">
                                      <p:cBhvr>
                                        <p:cTn id="84" dur="650" fill="hold"/>
                                        <p:tgtEl>
                                          <p:spTgt spid="35"/>
                                        </p:tgtEl>
                                        <p:attrNameLst>
                                          <p:attrName>ppt_x</p:attrName>
                                        </p:attrNameLst>
                                      </p:cBhvr>
                                      <p:tavLst>
                                        <p:tav tm="0">
                                          <p:val>
                                            <p:strVal val="#ppt_x"/>
                                          </p:val>
                                        </p:tav>
                                        <p:tav tm="100000">
                                          <p:val>
                                            <p:strVal val="#ppt_x"/>
                                          </p:val>
                                        </p:tav>
                                      </p:tavLst>
                                    </p:anim>
                                    <p:anim calcmode="lin" valueType="num">
                                      <p:cBhvr>
                                        <p:cTn id="85" dur="6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animBg="1"/>
      <p:bldP spid="17" grpId="0"/>
      <p:bldP spid="21" grpId="0" animBg="1"/>
      <p:bldP spid="22" grpId="0"/>
      <p:bldP spid="23" grpId="0" animBg="1"/>
      <p:bldP spid="24" grpId="0"/>
      <p:bldP spid="30" grpId="0" animBg="1"/>
      <p:bldP spid="31" grpId="0"/>
      <p:bldP spid="32" grpId="0" animBg="1"/>
      <p:bldP spid="33" grpId="0"/>
      <p:bldP spid="34"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588866" y="538393"/>
            <a:ext cx="5049671" cy="954107"/>
          </a:xfrm>
          <a:prstGeom prst="rect">
            <a:avLst/>
          </a:prstGeom>
          <a:noFill/>
        </p:spPr>
        <p:txBody>
          <a:bodyPr wrap="square" rtlCol="0">
            <a:spAutoFit/>
          </a:bodyPr>
          <a:lstStyle/>
          <a:p>
            <a:pPr algn="ctr"/>
            <a:r>
              <a:rPr lang="en-US" sz="4000" dirty="0">
                <a:solidFill>
                  <a:srgbClr val="E23936"/>
                </a:solidFill>
                <a:latin typeface="Raleway ExtraBold" panose="020B0903030101060003" pitchFamily="34" charset="-52"/>
              </a:rPr>
              <a:t>/</a:t>
            </a:r>
            <a:r>
              <a:rPr lang="en-US" altLang="zh-CN" sz="4000" b="1" dirty="0">
                <a:latin typeface="微软雅黑" panose="020B0503020204020204" pitchFamily="34" charset="-122"/>
                <a:ea typeface="微软雅黑" panose="020B0503020204020204" pitchFamily="34" charset="-122"/>
              </a:rPr>
              <a:t>Add title text</a:t>
            </a:r>
            <a:endParaRPr lang="en-US" sz="1400" b="1" dirty="0">
              <a:latin typeface="微软雅黑" panose="020B0503020204020204" pitchFamily="34" charset="-122"/>
              <a:ea typeface="微软雅黑" panose="020B0503020204020204" pitchFamily="34" charset="-122"/>
            </a:endParaRPr>
          </a:p>
          <a:p>
            <a:pPr algn="ctr"/>
            <a:endParaRPr lang="en-US" sz="1400" dirty="0">
              <a:latin typeface="Raleway ExtraBold" panose="020B0903030101060003" pitchFamily="34" charset="-52"/>
            </a:endParaRPr>
          </a:p>
        </p:txBody>
      </p:sp>
      <p:sp>
        <p:nvSpPr>
          <p:cNvPr id="14" name="Прямоугольник 13"/>
          <p:cNvSpPr/>
          <p:nvPr/>
        </p:nvSpPr>
        <p:spPr>
          <a:xfrm>
            <a:off x="1446476" y="1093504"/>
            <a:ext cx="9334450" cy="475387"/>
          </a:xfrm>
          <a:prstGeom prst="rect">
            <a:avLst/>
          </a:prstGeom>
        </p:spPr>
        <p:txBody>
          <a:bodyPr wrap="square">
            <a:spAutoFit/>
          </a:bodyPr>
          <a:lstStyle/>
          <a:p>
            <a:pPr algn="ctr">
              <a:lnSpc>
                <a:spcPts val="3600"/>
              </a:lnSpc>
            </a:pPr>
            <a:r>
              <a:rPr lang="en-US" sz="1200" kern="0" spc="50" dirty="0">
                <a:solidFill>
                  <a:schemeClr val="bg1">
                    <a:lumMod val="75000"/>
                  </a:schemeClr>
                </a:solidFill>
                <a:latin typeface="Raleway ExtraBold" panose="020B0903030101060003" pitchFamily="34" charset="-52"/>
                <a:ea typeface="Karla" pitchFamily="2" charset="0"/>
                <a:cs typeface="Poppins" panose="02000000000000000000" pitchFamily="2" charset="0"/>
              </a:rPr>
              <a:t>SOME WORDS AND DESCRIPTION ABOUT SERVICE’S THAT YOU OFFER</a:t>
            </a:r>
            <a:endParaRPr lang="en-US" sz="1200" spc="50" dirty="0">
              <a:solidFill>
                <a:schemeClr val="bg1">
                  <a:lumMod val="75000"/>
                </a:schemeClr>
              </a:solidFill>
              <a:latin typeface="Raleway ExtraBold" panose="020B0903030101060003" pitchFamily="34" charset="-52"/>
            </a:endParaRPr>
          </a:p>
        </p:txBody>
      </p:sp>
      <p:sp>
        <p:nvSpPr>
          <p:cNvPr id="20" name="Подзаголовок 2"/>
          <p:cNvSpPr txBox="1">
            <a:spLocks/>
          </p:cNvSpPr>
          <p:nvPr/>
        </p:nvSpPr>
        <p:spPr>
          <a:xfrm>
            <a:off x="1405106" y="4690502"/>
            <a:ext cx="1829416" cy="1823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1200"/>
              </a:spcBef>
              <a:buNone/>
            </a:pPr>
            <a:r>
              <a:rPr lang="en-US" sz="1800" dirty="0">
                <a:latin typeface="+mj-lt"/>
              </a:rPr>
              <a:t>Michael Trevis</a:t>
            </a:r>
          </a:p>
          <a:p>
            <a:pPr marL="0" indent="0" algn="ctr">
              <a:lnSpc>
                <a:spcPts val="1700"/>
              </a:lnSpc>
              <a:spcBef>
                <a:spcPts val="0"/>
              </a:spcBef>
              <a:buNone/>
            </a:pPr>
            <a:r>
              <a:rPr lang="en-US" sz="1050" spc="150" dirty="0">
                <a:latin typeface="Raleway Heavy" panose="020B0003030101060003" pitchFamily="34" charset="0"/>
              </a:rPr>
              <a:t>ART DIRECTOR</a:t>
            </a:r>
          </a:p>
          <a:p>
            <a:pPr marL="0" indent="0" algn="ctr">
              <a:lnSpc>
                <a:spcPts val="1700"/>
              </a:lnSpc>
              <a:spcBef>
                <a:spcPts val="600"/>
              </a:spcBef>
              <a:buNone/>
            </a:pP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a:t>
            </a:r>
          </a:p>
          <a:p>
            <a:pPr marL="0" indent="0" algn="ctr">
              <a:lnSpc>
                <a:spcPts val="1700"/>
              </a:lnSpc>
              <a:spcBef>
                <a:spcPts val="600"/>
              </a:spcBef>
              <a:buNone/>
            </a:pPr>
            <a:endPar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endParaRPr>
          </a:p>
        </p:txBody>
      </p:sp>
      <p:sp>
        <p:nvSpPr>
          <p:cNvPr id="21" name="Подзаголовок 2"/>
          <p:cNvSpPr txBox="1">
            <a:spLocks/>
          </p:cNvSpPr>
          <p:nvPr/>
        </p:nvSpPr>
        <p:spPr>
          <a:xfrm>
            <a:off x="6457984" y="4684960"/>
            <a:ext cx="1829415" cy="1920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1200"/>
              </a:spcBef>
              <a:buNone/>
            </a:pPr>
            <a:r>
              <a:rPr lang="en-US" sz="1800" dirty="0">
                <a:latin typeface="+mj-lt"/>
              </a:rPr>
              <a:t>John Strauss</a:t>
            </a:r>
          </a:p>
          <a:p>
            <a:pPr marL="0" indent="0" algn="ctr">
              <a:lnSpc>
                <a:spcPts val="1700"/>
              </a:lnSpc>
              <a:spcBef>
                <a:spcPts val="0"/>
              </a:spcBef>
              <a:buNone/>
            </a:pPr>
            <a:r>
              <a:rPr lang="en-US" altLang="zh-CN" sz="1050" spc="150" dirty="0">
                <a:latin typeface="Raleway Heavy" panose="020B0003030101060003" pitchFamily="34" charset="0"/>
              </a:rPr>
              <a:t>Add title </a:t>
            </a:r>
            <a:r>
              <a:rPr lang="en-US" altLang="zh-CN" sz="1050" spc="150" dirty="0" err="1">
                <a:latin typeface="Raleway Heavy" panose="020B0003030101060003" pitchFamily="34" charset="0"/>
              </a:rPr>
              <a:t>text</a:t>
            </a:r>
            <a:r>
              <a:rPr lang="en-US" sz="1050" spc="150" dirty="0" err="1">
                <a:latin typeface="Raleway Heavy" panose="020B0003030101060003" pitchFamily="34" charset="0"/>
              </a:rPr>
              <a:t>ER</a:t>
            </a:r>
            <a:endParaRPr lang="en-US" sz="1050" spc="150" dirty="0">
              <a:latin typeface="Raleway Heavy" panose="020B0003030101060003" pitchFamily="34" charset="0"/>
            </a:endParaRPr>
          </a:p>
          <a:p>
            <a:pPr marL="0" lvl="0" indent="0" algn="ctr">
              <a:lnSpc>
                <a:spcPts val="1700"/>
              </a:lnSpc>
              <a:spcBef>
                <a:spcPts val="600"/>
              </a:spcBef>
              <a:buNone/>
            </a:pPr>
            <a:r>
              <a:rPr lang="en-US" sz="1200" kern="0" dirty="0">
                <a:solidFill>
                  <a:prstClr val="white">
                    <a:lumMod val="65000"/>
                  </a:prstClr>
                </a:solidFill>
                <a:latin typeface="Raleway Medium" panose="020B0003030101060003" pitchFamily="34" charset="0"/>
                <a:ea typeface="Karla" pitchFamily="2" charset="0"/>
                <a:cs typeface="Poppins" panose="02000000000000000000" pitchFamily="2" charset="0"/>
              </a:rPr>
              <a:t>Click here to add content, content to match the title. Sed posuere</a:t>
            </a:r>
          </a:p>
          <a:p>
            <a:pPr marL="0" indent="0" algn="ctr">
              <a:lnSpc>
                <a:spcPts val="1700"/>
              </a:lnSpc>
              <a:spcBef>
                <a:spcPts val="0"/>
              </a:spcBef>
              <a:buNone/>
            </a:pPr>
            <a:endParaRPr lang="en-US" sz="1050" spc="150" dirty="0">
              <a:latin typeface="Raleway Heavy" panose="020B0003030101060003" pitchFamily="34" charset="0"/>
            </a:endParaRPr>
          </a:p>
          <a:p>
            <a:pPr marL="0" indent="0" algn="ctr">
              <a:lnSpc>
                <a:spcPts val="1700"/>
              </a:lnSpc>
              <a:spcBef>
                <a:spcPts val="0"/>
              </a:spcBef>
              <a:buNone/>
            </a:pPr>
            <a:endParaRPr lang="pt-BR" sz="1400" dirty="0">
              <a:latin typeface="Raleway" panose="020B0003030101060003" pitchFamily="34" charset="0"/>
            </a:endParaRPr>
          </a:p>
        </p:txBody>
      </p:sp>
      <p:sp>
        <p:nvSpPr>
          <p:cNvPr id="22" name="Подзаголовок 2"/>
          <p:cNvSpPr txBox="1">
            <a:spLocks/>
          </p:cNvSpPr>
          <p:nvPr/>
        </p:nvSpPr>
        <p:spPr>
          <a:xfrm>
            <a:off x="3931545" y="4684961"/>
            <a:ext cx="1848071" cy="1920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1200"/>
              </a:spcBef>
              <a:buNone/>
            </a:pPr>
            <a:r>
              <a:rPr lang="en-US" sz="1800" dirty="0">
                <a:latin typeface="+mj-lt"/>
              </a:rPr>
              <a:t>Christina Clain</a:t>
            </a:r>
          </a:p>
          <a:p>
            <a:pPr marL="0" indent="0" algn="ctr">
              <a:lnSpc>
                <a:spcPts val="1700"/>
              </a:lnSpc>
              <a:spcBef>
                <a:spcPts val="0"/>
              </a:spcBef>
              <a:buNone/>
            </a:pPr>
            <a:r>
              <a:rPr lang="en-US" sz="1050" spc="150" dirty="0">
                <a:latin typeface="Raleway Heavy" panose="020B0003030101060003" pitchFamily="34" charset="0"/>
              </a:rPr>
              <a:t>MARKETOLOG</a:t>
            </a:r>
          </a:p>
          <a:p>
            <a:pPr marL="0" lvl="0" indent="0" algn="ctr">
              <a:lnSpc>
                <a:spcPts val="1700"/>
              </a:lnSpc>
              <a:spcBef>
                <a:spcPts val="600"/>
              </a:spcBef>
              <a:buNone/>
            </a:pPr>
            <a:r>
              <a:rPr lang="en-US" sz="1200" kern="0" dirty="0">
                <a:solidFill>
                  <a:prstClr val="white">
                    <a:lumMod val="65000"/>
                  </a:prstClr>
                </a:solidFill>
                <a:latin typeface="Raleway Medium" panose="020B0003030101060003" pitchFamily="34" charset="0"/>
                <a:ea typeface="Karla" pitchFamily="2" charset="0"/>
                <a:cs typeface="Poppins" panose="02000000000000000000" pitchFamily="2" charset="0"/>
              </a:rPr>
              <a:t>Click here to add content, content to match the title. Sed posuere</a:t>
            </a:r>
          </a:p>
          <a:p>
            <a:pPr marL="0" indent="0" algn="ctr">
              <a:lnSpc>
                <a:spcPts val="1700"/>
              </a:lnSpc>
              <a:spcBef>
                <a:spcPts val="0"/>
              </a:spcBef>
              <a:buNone/>
            </a:pPr>
            <a:endParaRPr lang="en-US" sz="1050" spc="150" dirty="0">
              <a:latin typeface="Raleway Heavy" panose="020B0003030101060003" pitchFamily="34" charset="0"/>
            </a:endParaRPr>
          </a:p>
          <a:p>
            <a:pPr marL="0" indent="0" algn="ctr">
              <a:lnSpc>
                <a:spcPts val="1700"/>
              </a:lnSpc>
              <a:spcBef>
                <a:spcPts val="0"/>
              </a:spcBef>
              <a:buNone/>
            </a:pPr>
            <a:endParaRPr lang="pt-BR" sz="1400" dirty="0">
              <a:latin typeface="Raleway" panose="020B0003030101060003" pitchFamily="34" charset="0"/>
            </a:endParaRPr>
          </a:p>
        </p:txBody>
      </p:sp>
      <p:sp>
        <p:nvSpPr>
          <p:cNvPr id="24" name="Подзаголовок 2"/>
          <p:cNvSpPr txBox="1">
            <a:spLocks/>
          </p:cNvSpPr>
          <p:nvPr/>
        </p:nvSpPr>
        <p:spPr>
          <a:xfrm>
            <a:off x="8965766" y="4684960"/>
            <a:ext cx="1848071" cy="1920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1200"/>
              </a:spcBef>
              <a:buNone/>
            </a:pPr>
            <a:r>
              <a:rPr lang="en-US" sz="1800" dirty="0">
                <a:latin typeface="+mj-lt"/>
              </a:rPr>
              <a:t>Clara Carlton</a:t>
            </a:r>
          </a:p>
          <a:p>
            <a:pPr marL="0" indent="0" algn="ctr">
              <a:lnSpc>
                <a:spcPts val="1700"/>
              </a:lnSpc>
              <a:spcBef>
                <a:spcPts val="0"/>
              </a:spcBef>
              <a:buNone/>
            </a:pPr>
            <a:r>
              <a:rPr lang="en-US" sz="1050" spc="150" dirty="0">
                <a:latin typeface="Raleway Heavy" panose="020B0003030101060003" pitchFamily="34" charset="0"/>
              </a:rPr>
              <a:t>PHOTOGRAPHER</a:t>
            </a:r>
          </a:p>
          <a:p>
            <a:pPr marL="0" lvl="0" indent="0" algn="ctr">
              <a:lnSpc>
                <a:spcPts val="1700"/>
              </a:lnSpc>
              <a:spcBef>
                <a:spcPts val="600"/>
              </a:spcBef>
              <a:buNone/>
            </a:pPr>
            <a:r>
              <a:rPr lang="en-US" sz="1200" kern="0" dirty="0">
                <a:solidFill>
                  <a:prstClr val="white">
                    <a:lumMod val="65000"/>
                  </a:prstClr>
                </a:solidFill>
                <a:latin typeface="Raleway Medium" panose="020B0003030101060003" pitchFamily="34" charset="0"/>
                <a:ea typeface="Karla" pitchFamily="2" charset="0"/>
                <a:cs typeface="Poppins" panose="02000000000000000000" pitchFamily="2" charset="0"/>
              </a:rPr>
              <a:t>Click here to add content, content to match the title. Sed posuere</a:t>
            </a:r>
          </a:p>
          <a:p>
            <a:pPr marL="0" indent="0" algn="ctr">
              <a:lnSpc>
                <a:spcPts val="1700"/>
              </a:lnSpc>
              <a:spcBef>
                <a:spcPts val="0"/>
              </a:spcBef>
              <a:buNone/>
            </a:pPr>
            <a:endParaRPr lang="en-US" sz="1050" spc="150" dirty="0">
              <a:latin typeface="Raleway Heavy" panose="020B0003030101060003" pitchFamily="34" charset="0"/>
            </a:endParaRPr>
          </a:p>
          <a:p>
            <a:pPr marL="0" indent="0" algn="ctr">
              <a:lnSpc>
                <a:spcPts val="1700"/>
              </a:lnSpc>
              <a:spcBef>
                <a:spcPts val="0"/>
              </a:spcBef>
              <a:buNone/>
            </a:pPr>
            <a:endParaRPr lang="en-US" sz="1050" spc="150" dirty="0">
              <a:latin typeface="Raleway Heavy" panose="020B0003030101060003" pitchFamily="34" charset="0"/>
            </a:endParaRPr>
          </a:p>
        </p:txBody>
      </p:sp>
      <p:sp>
        <p:nvSpPr>
          <p:cNvPr id="26" name="Прямоугольник 25"/>
          <p:cNvSpPr/>
          <p:nvPr/>
        </p:nvSpPr>
        <p:spPr>
          <a:xfrm>
            <a:off x="1405106" y="2117559"/>
            <a:ext cx="1829415" cy="2247572"/>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p:cNvSpPr/>
          <p:nvPr/>
        </p:nvSpPr>
        <p:spPr>
          <a:xfrm>
            <a:off x="3931543" y="2117558"/>
            <a:ext cx="1829417" cy="2247572"/>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6457982" y="2117558"/>
            <a:ext cx="1829418" cy="2247572"/>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p:nvSpPr>
        <p:spPr>
          <a:xfrm>
            <a:off x="8984419" y="2117558"/>
            <a:ext cx="1829418" cy="2247572"/>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图片占位符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8428" b="8428"/>
          <a:stretch>
            <a:fillRect/>
          </a:stretch>
        </p:blipFill>
        <p:spPr>
          <a:effectLst>
            <a:outerShdw blurRad="254000" dist="101600" dir="2700000" algn="ctr" rotWithShape="0">
              <a:srgbClr val="000000">
                <a:alpha val="20000"/>
              </a:srgbClr>
            </a:outerShdw>
          </a:effectLst>
        </p:spPr>
      </p:pic>
      <p:pic>
        <p:nvPicPr>
          <p:cNvPr id="9" name="图片占位符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8428" b="8428"/>
          <a:stretch>
            <a:fillRect/>
          </a:stretch>
        </p:blipFill>
        <p:spPr>
          <a:effectLst>
            <a:outerShdw blurRad="254000" dist="101600" dir="2700000" algn="ctr" rotWithShape="0">
              <a:srgbClr val="000000">
                <a:alpha val="20000"/>
              </a:srgbClr>
            </a:outerShdw>
          </a:effectLst>
        </p:spPr>
      </p:pic>
      <p:pic>
        <p:nvPicPr>
          <p:cNvPr id="8" name="图片占位符 7"/>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8428" b="8428"/>
          <a:stretch>
            <a:fillRect/>
          </a:stretch>
        </p:blipFill>
        <p:spPr>
          <a:effectLst>
            <a:outerShdw blurRad="254000" dist="101600" dir="2700000" algn="ctr" rotWithShape="0">
              <a:srgbClr val="000000">
                <a:alpha val="20000"/>
              </a:srgbClr>
            </a:outerShdw>
          </a:effectLst>
        </p:spPr>
      </p:pic>
      <p:pic>
        <p:nvPicPr>
          <p:cNvPr id="6" name="图片占位符 5"/>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8464" b="8464"/>
          <a:stretch>
            <a:fillRect/>
          </a:stretch>
        </p:blipFill>
        <p:spPr>
          <a:effectLst>
            <a:outerShdw blurRad="254000" dist="101600" dir="2700000" algn="ctr" rotWithShape="0">
              <a:srgbClr val="000000">
                <a:alpha val="20000"/>
              </a:srgbClr>
            </a:outerShdw>
          </a:effectLst>
        </p:spPr>
      </p:pic>
    </p:spTree>
    <p:extLst>
      <p:ext uri="{BB962C8B-B14F-4D97-AF65-F5344CB8AC3E}">
        <p14:creationId xmlns:p14="http://schemas.microsoft.com/office/powerpoint/2010/main" val="898811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3"/>
                                        </p:tgtEl>
                                        <p:attrNameLst>
                                          <p:attrName>ppt_y</p:attrName>
                                        </p:attrNameLst>
                                      </p:cBhvr>
                                      <p:tavLst>
                                        <p:tav tm="0">
                                          <p:val>
                                            <p:strVal val="#ppt_y"/>
                                          </p:val>
                                        </p:tav>
                                        <p:tav tm="100000">
                                          <p:val>
                                            <p:strVal val="#ppt_y"/>
                                          </p:val>
                                        </p:tav>
                                      </p:tavLst>
                                    </p:anim>
                                    <p:anim calcmode="lin" valueType="num">
                                      <p:cBhvr>
                                        <p:cTn id="9"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3"/>
                                        </p:tgtEl>
                                      </p:cBhvr>
                                    </p:animEffect>
                                  </p:childTnLst>
                                </p:cTn>
                              </p:par>
                            </p:childTnLst>
                          </p:cTn>
                        </p:par>
                        <p:par>
                          <p:cTn id="12" fill="hold">
                            <p:stCondLst>
                              <p:cond delay="55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400"/>
                                        <p:tgtEl>
                                          <p:spTgt spid="14"/>
                                        </p:tgtEl>
                                      </p:cBhvr>
                                    </p:animEffect>
                                  </p:childTnLst>
                                </p:cTn>
                              </p:par>
                            </p:childTnLst>
                          </p:cTn>
                        </p:par>
                        <p:par>
                          <p:cTn id="16" fill="hold">
                            <p:stCondLst>
                              <p:cond delay="950"/>
                            </p:stCondLst>
                            <p:childTnLst>
                              <p:par>
                                <p:cTn id="17" presetID="22" presetClass="entr" presetSubtype="1"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400"/>
                                        <p:tgtEl>
                                          <p:spTgt spid="26"/>
                                        </p:tgtEl>
                                      </p:cBhvr>
                                    </p:animEffect>
                                  </p:childTnLst>
                                </p:cTn>
                              </p:par>
                            </p:childTnLst>
                          </p:cTn>
                        </p:par>
                        <p:par>
                          <p:cTn id="20" fill="hold">
                            <p:stCondLst>
                              <p:cond delay="1350"/>
                            </p:stCondLst>
                            <p:childTnLst>
                              <p:par>
                                <p:cTn id="21" presetID="22" presetClass="entr" presetSubtype="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400"/>
                                        <p:tgtEl>
                                          <p:spTgt spid="20"/>
                                        </p:tgtEl>
                                      </p:cBhvr>
                                    </p:animEffect>
                                  </p:childTnLst>
                                </p:cTn>
                              </p:par>
                            </p:childTnLst>
                          </p:cTn>
                        </p:par>
                        <p:par>
                          <p:cTn id="24" fill="hold">
                            <p:stCondLst>
                              <p:cond delay="175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400"/>
                                        <p:tgtEl>
                                          <p:spTgt spid="25"/>
                                        </p:tgtEl>
                                      </p:cBhvr>
                                    </p:animEffect>
                                  </p:childTnLst>
                                </p:cTn>
                              </p:par>
                            </p:childTnLst>
                          </p:cTn>
                        </p:par>
                        <p:par>
                          <p:cTn id="28" fill="hold">
                            <p:stCondLst>
                              <p:cond delay="2150"/>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400"/>
                                        <p:tgtEl>
                                          <p:spTgt spid="22"/>
                                        </p:tgtEl>
                                      </p:cBhvr>
                                    </p:animEffect>
                                  </p:childTnLst>
                                </p:cTn>
                              </p:par>
                            </p:childTnLst>
                          </p:cTn>
                        </p:par>
                        <p:par>
                          <p:cTn id="32" fill="hold">
                            <p:stCondLst>
                              <p:cond delay="2550"/>
                            </p:stCondLst>
                            <p:childTnLst>
                              <p:par>
                                <p:cTn id="33" presetID="22" presetClass="entr" presetSubtype="1"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400"/>
                                        <p:tgtEl>
                                          <p:spTgt spid="27"/>
                                        </p:tgtEl>
                                      </p:cBhvr>
                                    </p:animEffect>
                                  </p:childTnLst>
                                </p:cTn>
                              </p:par>
                            </p:childTnLst>
                          </p:cTn>
                        </p:par>
                        <p:par>
                          <p:cTn id="36" fill="hold">
                            <p:stCondLst>
                              <p:cond delay="2950"/>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400"/>
                                        <p:tgtEl>
                                          <p:spTgt spid="21"/>
                                        </p:tgtEl>
                                      </p:cBhvr>
                                    </p:animEffect>
                                  </p:childTnLst>
                                </p:cTn>
                              </p:par>
                            </p:childTnLst>
                          </p:cTn>
                        </p:par>
                        <p:par>
                          <p:cTn id="40" fill="hold">
                            <p:stCondLst>
                              <p:cond delay="3350"/>
                            </p:stCondLst>
                            <p:childTnLst>
                              <p:par>
                                <p:cTn id="41" presetID="22" presetClass="entr" presetSubtype="1"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400"/>
                                        <p:tgtEl>
                                          <p:spTgt spid="29"/>
                                        </p:tgtEl>
                                      </p:cBhvr>
                                    </p:animEffect>
                                  </p:childTnLst>
                                </p:cTn>
                              </p:par>
                            </p:childTnLst>
                          </p:cTn>
                        </p:par>
                        <p:par>
                          <p:cTn id="44" fill="hold">
                            <p:stCondLst>
                              <p:cond delay="375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1" grpId="0"/>
      <p:bldP spid="22" grpId="0"/>
      <p:bldP spid="24" grpId="0"/>
      <p:bldP spid="26" grpId="0" animBg="1"/>
      <p:bldP spid="25"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5824" b="25824"/>
          <a:stretch>
            <a:fillRect/>
          </a:stretch>
        </p:blipFill>
        <p:spPr/>
      </p:pic>
      <p:sp>
        <p:nvSpPr>
          <p:cNvPr id="10" name="Прямоугольник 9"/>
          <p:cNvSpPr/>
          <p:nvPr/>
        </p:nvSpPr>
        <p:spPr>
          <a:xfrm>
            <a:off x="0" y="0"/>
            <a:ext cx="12192000" cy="6858000"/>
          </a:xfrm>
          <a:prstGeom prst="rect">
            <a:avLst/>
          </a:prstGeom>
          <a:solidFill>
            <a:schemeClr val="bg2">
              <a:lumMod val="1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3571165" y="702281"/>
            <a:ext cx="5049671" cy="707886"/>
          </a:xfrm>
          <a:prstGeom prst="rect">
            <a:avLst/>
          </a:prstGeom>
          <a:noFill/>
        </p:spPr>
        <p:txBody>
          <a:bodyPr wrap="square" rtlCol="0">
            <a:spAutoFit/>
          </a:bodyPr>
          <a:lstStyle/>
          <a:p>
            <a:pPr algn="ctr"/>
            <a:r>
              <a:rPr lang="en-US" sz="4000" dirty="0">
                <a:solidFill>
                  <a:srgbClr val="C00000"/>
                </a:solidFill>
                <a:latin typeface="Raleway ExtraBold" panose="020B0903030101060003" pitchFamily="34" charset="-52"/>
              </a:rPr>
              <a:t>/</a:t>
            </a:r>
            <a:r>
              <a:rPr lang="en-US" altLang="zh-CN" sz="4000" b="1" dirty="0">
                <a:solidFill>
                  <a:schemeClr val="bg1"/>
                </a:solidFill>
                <a:latin typeface="微软雅黑" panose="020B0503020204020204" pitchFamily="34" charset="-122"/>
                <a:ea typeface="微软雅黑" panose="020B0503020204020204" pitchFamily="34" charset="-122"/>
              </a:rPr>
              <a:t>Add title text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13" name="Прямоугольник 12"/>
          <p:cNvSpPr/>
          <p:nvPr/>
        </p:nvSpPr>
        <p:spPr>
          <a:xfrm>
            <a:off x="1428775" y="1257392"/>
            <a:ext cx="9334450" cy="475387"/>
          </a:xfrm>
          <a:prstGeom prst="rect">
            <a:avLst/>
          </a:prstGeom>
        </p:spPr>
        <p:txBody>
          <a:bodyPr wrap="square">
            <a:spAutoFit/>
          </a:bodyPr>
          <a:lstStyle/>
          <a:p>
            <a:pPr algn="ctr">
              <a:lnSpc>
                <a:spcPts val="3600"/>
              </a:lnSpc>
            </a:pPr>
            <a:r>
              <a:rPr lang="en-US" sz="1200" kern="0" spc="50" dirty="0">
                <a:solidFill>
                  <a:schemeClr val="bg1">
                    <a:lumMod val="75000"/>
                  </a:schemeClr>
                </a:solidFill>
                <a:latin typeface="Raleway ExtraBold" panose="020B0903030101060003" pitchFamily="34" charset="-52"/>
                <a:ea typeface="Karla" pitchFamily="2" charset="0"/>
                <a:cs typeface="Poppins" panose="02000000000000000000" pitchFamily="2" charset="0"/>
              </a:rPr>
              <a:t>MAIN STEP OF PROCESS</a:t>
            </a:r>
            <a:endParaRPr lang="en-US" sz="1200" spc="50" dirty="0">
              <a:solidFill>
                <a:schemeClr val="bg1">
                  <a:lumMod val="75000"/>
                </a:schemeClr>
              </a:solidFill>
              <a:latin typeface="Raleway ExtraBold" panose="020B0903030101060003" pitchFamily="34" charset="-52"/>
            </a:endParaRPr>
          </a:p>
        </p:txBody>
      </p:sp>
      <p:sp>
        <p:nvSpPr>
          <p:cNvPr id="15" name="Овал 14"/>
          <p:cNvSpPr/>
          <p:nvPr/>
        </p:nvSpPr>
        <p:spPr>
          <a:xfrm>
            <a:off x="5638800" y="2368100"/>
            <a:ext cx="914400" cy="914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5869020" y="2568031"/>
            <a:ext cx="470000"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17" name="Подзаголовок 2"/>
          <p:cNvSpPr txBox="1">
            <a:spLocks/>
          </p:cNvSpPr>
          <p:nvPr/>
        </p:nvSpPr>
        <p:spPr>
          <a:xfrm>
            <a:off x="2688712" y="2368100"/>
            <a:ext cx="2557054" cy="395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800" dirty="0">
                <a:solidFill>
                  <a:schemeClr val="bg1"/>
                </a:solidFill>
                <a:latin typeface="Raleway Heavy" panose="020B0003030101060003" pitchFamily="34" charset="0"/>
              </a:rPr>
              <a:t>Add title text</a:t>
            </a:r>
            <a:endParaRPr lang="en-US" sz="1800" dirty="0">
              <a:solidFill>
                <a:schemeClr val="bg1"/>
              </a:solidFill>
              <a:latin typeface="Raleway Heavy" panose="020B0003030101060003" pitchFamily="34" charset="0"/>
            </a:endParaRPr>
          </a:p>
        </p:txBody>
      </p:sp>
      <p:grpSp>
        <p:nvGrpSpPr>
          <p:cNvPr id="20" name="Группа 19"/>
          <p:cNvGrpSpPr/>
          <p:nvPr/>
        </p:nvGrpSpPr>
        <p:grpSpPr>
          <a:xfrm>
            <a:off x="2798092" y="2717037"/>
            <a:ext cx="1100138" cy="316177"/>
            <a:chOff x="2918410" y="2721049"/>
            <a:chExt cx="1100138" cy="316177"/>
          </a:xfrm>
        </p:grpSpPr>
        <p:sp>
          <p:nvSpPr>
            <p:cNvPr id="18" name="Прямоугольник 17"/>
            <p:cNvSpPr/>
            <p:nvPr/>
          </p:nvSpPr>
          <p:spPr>
            <a:xfrm>
              <a:off x="2918410" y="2795428"/>
              <a:ext cx="1100138" cy="235836"/>
            </a:xfrm>
            <a:prstGeom prst="rect">
              <a:avLst/>
            </a:prstGeom>
            <a:solidFill>
              <a:srgbClr val="E23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19" name="Прямоугольник 18"/>
            <p:cNvSpPr/>
            <p:nvPr/>
          </p:nvSpPr>
          <p:spPr>
            <a:xfrm>
              <a:off x="3023302" y="2721049"/>
              <a:ext cx="904415" cy="316177"/>
            </a:xfrm>
            <a:prstGeom prst="rect">
              <a:avLst/>
            </a:prstGeom>
          </p:spPr>
          <p:txBody>
            <a:bodyPr wrap="none">
              <a:spAutoFit/>
            </a:bodyPr>
            <a:lstStyle/>
            <a:p>
              <a:pPr algn="ctr">
                <a:lnSpc>
                  <a:spcPts val="2000"/>
                </a:lnSpc>
              </a:pPr>
              <a:r>
                <a:rPr lang="en-US" sz="1000" spc="100" dirty="0">
                  <a:solidFill>
                    <a:schemeClr val="bg1"/>
                  </a:solidFill>
                  <a:cs typeface="Poppins" panose="02000000000000000000" pitchFamily="2" charset="0"/>
                </a:rPr>
                <a:t>STEP ONE</a:t>
              </a:r>
              <a:endParaRPr lang="en-US" sz="1000" dirty="0">
                <a:solidFill>
                  <a:schemeClr val="bg1"/>
                </a:solidFill>
                <a:latin typeface="Montserrat" panose="02000505000000020004" pitchFamily="2" charset="0"/>
                <a:cs typeface="Poppins" panose="02000000000000000000" pitchFamily="2" charset="0"/>
              </a:endParaRPr>
            </a:p>
          </p:txBody>
        </p:sp>
      </p:grpSp>
      <p:sp>
        <p:nvSpPr>
          <p:cNvPr id="21" name="Подзаголовок 2"/>
          <p:cNvSpPr txBox="1">
            <a:spLocks/>
          </p:cNvSpPr>
          <p:nvPr/>
        </p:nvSpPr>
        <p:spPr>
          <a:xfrm>
            <a:off x="2688712" y="3222154"/>
            <a:ext cx="2725497"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2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cuprum less.</a:t>
            </a:r>
            <a:endParaRPr lang="en-US" sz="1200" dirty="0">
              <a:solidFill>
                <a:schemeClr val="bg1"/>
              </a:solidFill>
              <a:latin typeface="Poppins" panose="02000000000000000000" pitchFamily="2" charset="0"/>
              <a:cs typeface="Poppins" panose="02000000000000000000" pitchFamily="2" charset="0"/>
            </a:endParaRPr>
          </a:p>
        </p:txBody>
      </p:sp>
      <p:cxnSp>
        <p:nvCxnSpPr>
          <p:cNvPr id="22" name="Прямая соединительная линия 21"/>
          <p:cNvCxnSpPr/>
          <p:nvPr/>
        </p:nvCxnSpPr>
        <p:spPr>
          <a:xfrm flipV="1">
            <a:off x="6094460" y="3556627"/>
            <a:ext cx="0" cy="7110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5638800" y="4541805"/>
            <a:ext cx="914400" cy="914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p:cNvSpPr/>
          <p:nvPr/>
        </p:nvSpPr>
        <p:spPr>
          <a:xfrm>
            <a:off x="5869020" y="4765800"/>
            <a:ext cx="470000"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25" name="Подзаголовок 2"/>
          <p:cNvSpPr txBox="1">
            <a:spLocks/>
          </p:cNvSpPr>
          <p:nvPr/>
        </p:nvSpPr>
        <p:spPr>
          <a:xfrm>
            <a:off x="7016070" y="4541805"/>
            <a:ext cx="2557054" cy="395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800" dirty="0">
                <a:solidFill>
                  <a:schemeClr val="bg1"/>
                </a:solidFill>
                <a:latin typeface="Raleway Heavy" panose="020B0003030101060003" pitchFamily="34" charset="0"/>
              </a:rPr>
              <a:t>Add title text</a:t>
            </a:r>
            <a:endParaRPr lang="en-US" sz="1800" dirty="0">
              <a:solidFill>
                <a:schemeClr val="bg1"/>
              </a:solidFill>
              <a:latin typeface="Raleway Heavy" panose="020B0003030101060003" pitchFamily="34" charset="0"/>
            </a:endParaRPr>
          </a:p>
        </p:txBody>
      </p:sp>
      <p:grpSp>
        <p:nvGrpSpPr>
          <p:cNvPr id="26" name="Группа 25"/>
          <p:cNvGrpSpPr/>
          <p:nvPr/>
        </p:nvGrpSpPr>
        <p:grpSpPr>
          <a:xfrm>
            <a:off x="7125450" y="4890742"/>
            <a:ext cx="1100138" cy="316177"/>
            <a:chOff x="2918410" y="2721049"/>
            <a:chExt cx="1100138" cy="316177"/>
          </a:xfrm>
        </p:grpSpPr>
        <p:sp>
          <p:nvSpPr>
            <p:cNvPr id="27" name="Прямоугольник 26"/>
            <p:cNvSpPr/>
            <p:nvPr/>
          </p:nvSpPr>
          <p:spPr>
            <a:xfrm>
              <a:off x="2918410" y="2795428"/>
              <a:ext cx="1100138" cy="235836"/>
            </a:xfrm>
            <a:prstGeom prst="rect">
              <a:avLst/>
            </a:prstGeom>
            <a:solidFill>
              <a:srgbClr val="E23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28" name="Прямоугольник 27"/>
            <p:cNvSpPr/>
            <p:nvPr/>
          </p:nvSpPr>
          <p:spPr>
            <a:xfrm>
              <a:off x="3004068" y="2721049"/>
              <a:ext cx="942887" cy="316177"/>
            </a:xfrm>
            <a:prstGeom prst="rect">
              <a:avLst/>
            </a:prstGeom>
          </p:spPr>
          <p:txBody>
            <a:bodyPr wrap="none">
              <a:spAutoFit/>
            </a:bodyPr>
            <a:lstStyle/>
            <a:p>
              <a:pPr algn="ctr">
                <a:lnSpc>
                  <a:spcPts val="2000"/>
                </a:lnSpc>
              </a:pPr>
              <a:r>
                <a:rPr lang="en-US" sz="1000" spc="100" dirty="0">
                  <a:solidFill>
                    <a:schemeClr val="bg1"/>
                  </a:solidFill>
                  <a:cs typeface="Poppins" panose="02000000000000000000" pitchFamily="2" charset="0"/>
                </a:rPr>
                <a:t>STEP TWO</a:t>
              </a:r>
              <a:endParaRPr lang="en-US" sz="1000" dirty="0">
                <a:solidFill>
                  <a:schemeClr val="bg1"/>
                </a:solidFill>
                <a:latin typeface="Montserrat" panose="02000505000000020004" pitchFamily="2" charset="0"/>
                <a:cs typeface="Poppins" panose="02000000000000000000" pitchFamily="2" charset="0"/>
              </a:endParaRPr>
            </a:p>
          </p:txBody>
        </p:sp>
      </p:grpSp>
      <p:sp>
        <p:nvSpPr>
          <p:cNvPr id="29" name="Подзаголовок 2"/>
          <p:cNvSpPr txBox="1">
            <a:spLocks/>
          </p:cNvSpPr>
          <p:nvPr/>
        </p:nvSpPr>
        <p:spPr>
          <a:xfrm>
            <a:off x="7016070" y="5395859"/>
            <a:ext cx="2725497"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2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cuprum less.</a:t>
            </a:r>
            <a:endParaRPr lang="en-US" sz="1200" dirty="0">
              <a:solidFill>
                <a:schemeClr val="bg1"/>
              </a:solidFill>
              <a:latin typeface="Poppins" panose="02000000000000000000" pitchFamily="2" charset="0"/>
              <a:cs typeface="Poppins" panose="02000000000000000000" pitchFamily="2" charset="0"/>
            </a:endParaRPr>
          </a:p>
        </p:txBody>
      </p:sp>
      <p:cxnSp>
        <p:nvCxnSpPr>
          <p:cNvPr id="30" name="Прямая соединительная линия 29"/>
          <p:cNvCxnSpPr>
            <a:stCxn id="10" idx="2"/>
          </p:cNvCxnSpPr>
          <p:nvPr/>
        </p:nvCxnSpPr>
        <p:spPr>
          <a:xfrm flipH="1" flipV="1">
            <a:off x="6094460" y="5706269"/>
            <a:ext cx="1540" cy="11517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Группа 30"/>
          <p:cNvGrpSpPr/>
          <p:nvPr/>
        </p:nvGrpSpPr>
        <p:grpSpPr>
          <a:xfrm>
            <a:off x="296779" y="363665"/>
            <a:ext cx="240632" cy="165462"/>
            <a:chOff x="11345779" y="324853"/>
            <a:chExt cx="240632" cy="165462"/>
          </a:xfrm>
        </p:grpSpPr>
        <p:cxnSp>
          <p:nvCxnSpPr>
            <p:cNvPr id="32" name="Прямая соединительная линия 31"/>
            <p:cNvCxnSpPr/>
            <p:nvPr/>
          </p:nvCxnSpPr>
          <p:spPr>
            <a:xfrm>
              <a:off x="11345779" y="324853"/>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1345779" y="407584"/>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1345779" y="490315"/>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5" name="Рисунок 34"/>
          <p:cNvPicPr>
            <a:picLocks noChangeAspect="1"/>
          </p:cNvPicPr>
          <p:nvPr/>
        </p:nvPicPr>
        <p:blipFill>
          <a:blip r:embed="rId4">
            <a:lum bright="70000" contrast="-70000"/>
          </a:blip>
          <a:stretch>
            <a:fillRect/>
          </a:stretch>
        </p:blipFill>
        <p:spPr>
          <a:xfrm>
            <a:off x="11567645" y="365997"/>
            <a:ext cx="159022" cy="160799"/>
          </a:xfrm>
          <a:prstGeom prst="rect">
            <a:avLst/>
          </a:prstGeom>
        </p:spPr>
      </p:pic>
    </p:spTree>
    <p:extLst>
      <p:ext uri="{BB962C8B-B14F-4D97-AF65-F5344CB8AC3E}">
        <p14:creationId xmlns:p14="http://schemas.microsoft.com/office/powerpoint/2010/main" val="3748238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400"/>
                                        <p:tgtEl>
                                          <p:spTgt spid="12"/>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400"/>
                                        <p:tgtEl>
                                          <p:spTgt spid="13"/>
                                        </p:tgtEl>
                                      </p:cBhvr>
                                    </p:animEffect>
                                  </p:childTnLst>
                                </p:cTn>
                              </p:par>
                            </p:childTnLst>
                          </p:cTn>
                        </p:par>
                        <p:par>
                          <p:cTn id="12" fill="hold">
                            <p:stCondLst>
                              <p:cond delay="8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par>
                          <p:cTn id="16" fill="hold">
                            <p:stCondLst>
                              <p:cond delay="13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400"/>
                                        <p:tgtEl>
                                          <p:spTgt spid="16"/>
                                        </p:tgtEl>
                                      </p:cBhvr>
                                    </p:animEffect>
                                  </p:childTnLst>
                                </p:cTn>
                              </p:par>
                            </p:childTnLst>
                          </p:cTn>
                        </p:par>
                        <p:par>
                          <p:cTn id="20" fill="hold">
                            <p:stCondLst>
                              <p:cond delay="17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400"/>
                                        <p:tgtEl>
                                          <p:spTgt spid="17"/>
                                        </p:tgtEl>
                                      </p:cBhvr>
                                    </p:animEffect>
                                  </p:childTnLst>
                                </p:cTn>
                              </p:par>
                            </p:childTnLst>
                          </p:cTn>
                        </p:par>
                        <p:par>
                          <p:cTn id="24" fill="hold">
                            <p:stCondLst>
                              <p:cond delay="2100"/>
                            </p:stCondLst>
                            <p:childTnLst>
                              <p:par>
                                <p:cTn id="25" presetID="22"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400"/>
                                        <p:tgtEl>
                                          <p:spTgt spid="20"/>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400"/>
                                        <p:tgtEl>
                                          <p:spTgt spid="21"/>
                                        </p:tgtEl>
                                      </p:cBhvr>
                                    </p:animEffect>
                                  </p:childTnLst>
                                </p:cTn>
                              </p:par>
                            </p:childTnLst>
                          </p:cTn>
                        </p:par>
                        <p:par>
                          <p:cTn id="32" fill="hold">
                            <p:stCondLst>
                              <p:cond delay="29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400"/>
                                        <p:tgtEl>
                                          <p:spTgt spid="22"/>
                                        </p:tgtEl>
                                      </p:cBhvr>
                                    </p:animEffect>
                                  </p:childTnLst>
                                </p:cTn>
                              </p:par>
                            </p:childTnLst>
                          </p:cTn>
                        </p:par>
                        <p:par>
                          <p:cTn id="36" fill="hold">
                            <p:stCondLst>
                              <p:cond delay="3300"/>
                            </p:stCondLst>
                            <p:childTnLst>
                              <p:par>
                                <p:cTn id="37" presetID="21"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500"/>
                                        <p:tgtEl>
                                          <p:spTgt spid="23"/>
                                        </p:tgtEl>
                                      </p:cBhvr>
                                    </p:animEffect>
                                  </p:childTnLst>
                                </p:cTn>
                              </p:par>
                            </p:childTnLst>
                          </p:cTn>
                        </p:par>
                        <p:par>
                          <p:cTn id="40" fill="hold">
                            <p:stCondLst>
                              <p:cond delay="3800"/>
                            </p:stCondLst>
                            <p:childTnLst>
                              <p:par>
                                <p:cTn id="41" presetID="22" presetClass="entr" presetSubtype="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400"/>
                                        <p:tgtEl>
                                          <p:spTgt spid="24"/>
                                        </p:tgtEl>
                                      </p:cBhvr>
                                    </p:animEffect>
                                  </p:childTnLst>
                                </p:cTn>
                              </p:par>
                            </p:childTnLst>
                          </p:cTn>
                        </p:par>
                        <p:par>
                          <p:cTn id="44" fill="hold">
                            <p:stCondLst>
                              <p:cond delay="42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400"/>
                                        <p:tgtEl>
                                          <p:spTgt spid="25"/>
                                        </p:tgtEl>
                                      </p:cBhvr>
                                    </p:animEffect>
                                  </p:childTnLst>
                                </p:cTn>
                              </p:par>
                            </p:childTnLst>
                          </p:cTn>
                        </p:par>
                        <p:par>
                          <p:cTn id="48" fill="hold">
                            <p:stCondLst>
                              <p:cond delay="4600"/>
                            </p:stCondLst>
                            <p:childTnLst>
                              <p:par>
                                <p:cTn id="49" presetID="22" presetClass="entr" presetSubtype="1"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400"/>
                                        <p:tgtEl>
                                          <p:spTgt spid="26"/>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up)">
                                      <p:cBhvr>
                                        <p:cTn id="55" dur="400"/>
                                        <p:tgtEl>
                                          <p:spTgt spid="29"/>
                                        </p:tgtEl>
                                      </p:cBhvr>
                                    </p:animEffect>
                                  </p:childTnLst>
                                </p:cTn>
                              </p:par>
                            </p:childTnLst>
                          </p:cTn>
                        </p:par>
                        <p:par>
                          <p:cTn id="56" fill="hold">
                            <p:stCondLst>
                              <p:cond delay="5400"/>
                            </p:stCondLst>
                            <p:childTnLst>
                              <p:par>
                                <p:cTn id="57" presetID="22" presetClass="entr" presetSubtype="1"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6" grpId="0"/>
      <p:bldP spid="17" grpId="0"/>
      <p:bldP spid="21" grpId="0"/>
      <p:bldP spid="23" grpId="0" animBg="1"/>
      <p:bldP spid="24" grpId="0"/>
      <p:bldP spid="25"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000" b="5000"/>
          <a:stretch>
            <a:fillRect/>
          </a:stretch>
        </p:blipFill>
        <p:spPr/>
      </p:pic>
      <p:sp>
        <p:nvSpPr>
          <p:cNvPr id="5" name="Прямоугольник 4"/>
          <p:cNvSpPr/>
          <p:nvPr/>
        </p:nvSpPr>
        <p:spPr>
          <a:xfrm>
            <a:off x="0" y="0"/>
            <a:ext cx="12192000" cy="6858000"/>
          </a:xfrm>
          <a:prstGeom prst="rect">
            <a:avLst/>
          </a:prstGeom>
          <a:solidFill>
            <a:schemeClr val="bg2">
              <a:lumMod val="1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6" name="Прямая соединительная линия 5"/>
          <p:cNvCxnSpPr/>
          <p:nvPr/>
        </p:nvCxnSpPr>
        <p:spPr>
          <a:xfrm flipH="1" flipV="1">
            <a:off x="6095230" y="0"/>
            <a:ext cx="1540" cy="11517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5638800" y="1507231"/>
            <a:ext cx="914400" cy="914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5846577" y="1739246"/>
            <a:ext cx="514885"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9" name="Подзаголовок 2"/>
          <p:cNvSpPr txBox="1">
            <a:spLocks/>
          </p:cNvSpPr>
          <p:nvPr/>
        </p:nvSpPr>
        <p:spPr>
          <a:xfrm>
            <a:off x="2688712" y="1507231"/>
            <a:ext cx="2758350" cy="395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800" dirty="0">
                <a:solidFill>
                  <a:schemeClr val="bg1"/>
                </a:solidFill>
                <a:latin typeface="Raleway Heavy" panose="020B0003030101060003" pitchFamily="34" charset="0"/>
              </a:rPr>
              <a:t>Add title text</a:t>
            </a:r>
            <a:endParaRPr lang="en-US" sz="1800" dirty="0">
              <a:solidFill>
                <a:schemeClr val="bg1"/>
              </a:solidFill>
              <a:latin typeface="Raleway Heavy" panose="020B0003030101060003" pitchFamily="34" charset="0"/>
            </a:endParaRPr>
          </a:p>
        </p:txBody>
      </p:sp>
      <p:grpSp>
        <p:nvGrpSpPr>
          <p:cNvPr id="10" name="Группа 9"/>
          <p:cNvGrpSpPr/>
          <p:nvPr/>
        </p:nvGrpSpPr>
        <p:grpSpPr>
          <a:xfrm>
            <a:off x="2798092" y="1856168"/>
            <a:ext cx="1100138" cy="316177"/>
            <a:chOff x="2918410" y="2721049"/>
            <a:chExt cx="1100138" cy="316177"/>
          </a:xfrm>
        </p:grpSpPr>
        <p:sp>
          <p:nvSpPr>
            <p:cNvPr id="11" name="Прямоугольник 10"/>
            <p:cNvSpPr/>
            <p:nvPr/>
          </p:nvSpPr>
          <p:spPr>
            <a:xfrm>
              <a:off x="2918410" y="2795428"/>
              <a:ext cx="1100138" cy="235836"/>
            </a:xfrm>
            <a:prstGeom prst="rect">
              <a:avLst/>
            </a:prstGeom>
            <a:solidFill>
              <a:srgbClr val="E23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12" name="Прямоугольник 11"/>
            <p:cNvSpPr/>
            <p:nvPr/>
          </p:nvSpPr>
          <p:spPr>
            <a:xfrm>
              <a:off x="2939947" y="2721049"/>
              <a:ext cx="1071127" cy="316177"/>
            </a:xfrm>
            <a:prstGeom prst="rect">
              <a:avLst/>
            </a:prstGeom>
          </p:spPr>
          <p:txBody>
            <a:bodyPr wrap="none">
              <a:spAutoFit/>
            </a:bodyPr>
            <a:lstStyle/>
            <a:p>
              <a:pPr algn="ctr">
                <a:lnSpc>
                  <a:spcPts val="2000"/>
                </a:lnSpc>
              </a:pPr>
              <a:r>
                <a:rPr lang="en-US" sz="1000" spc="100" dirty="0">
                  <a:solidFill>
                    <a:schemeClr val="bg1"/>
                  </a:solidFill>
                  <a:cs typeface="Poppins" panose="02000000000000000000" pitchFamily="2" charset="0"/>
                </a:rPr>
                <a:t>STEP THREE</a:t>
              </a:r>
              <a:endParaRPr lang="en-US" sz="1000" dirty="0">
                <a:solidFill>
                  <a:schemeClr val="bg1"/>
                </a:solidFill>
                <a:latin typeface="Montserrat" panose="02000505000000020004" pitchFamily="2" charset="0"/>
                <a:cs typeface="Poppins" panose="02000000000000000000" pitchFamily="2" charset="0"/>
              </a:endParaRPr>
            </a:p>
          </p:txBody>
        </p:sp>
      </p:grpSp>
      <p:sp>
        <p:nvSpPr>
          <p:cNvPr id="13" name="Подзаголовок 2"/>
          <p:cNvSpPr txBox="1">
            <a:spLocks/>
          </p:cNvSpPr>
          <p:nvPr/>
        </p:nvSpPr>
        <p:spPr>
          <a:xfrm>
            <a:off x="2688712" y="2361285"/>
            <a:ext cx="2725497"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2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cuprum less.</a:t>
            </a:r>
            <a:endParaRPr lang="en-US" sz="1200" dirty="0">
              <a:solidFill>
                <a:schemeClr val="bg1"/>
              </a:solidFill>
              <a:latin typeface="Poppins" panose="02000000000000000000" pitchFamily="2" charset="0"/>
              <a:cs typeface="Poppins" panose="02000000000000000000" pitchFamily="2" charset="0"/>
            </a:endParaRPr>
          </a:p>
        </p:txBody>
      </p:sp>
      <p:cxnSp>
        <p:nvCxnSpPr>
          <p:cNvPr id="22" name="Прямая соединительная линия 21"/>
          <p:cNvCxnSpPr/>
          <p:nvPr/>
        </p:nvCxnSpPr>
        <p:spPr>
          <a:xfrm flipV="1">
            <a:off x="6096000" y="2669389"/>
            <a:ext cx="0" cy="7110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5638800" y="3654567"/>
            <a:ext cx="914400" cy="914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p:cNvSpPr/>
          <p:nvPr/>
        </p:nvSpPr>
        <p:spPr>
          <a:xfrm>
            <a:off x="5857798" y="3878562"/>
            <a:ext cx="492444"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25" name="Подзаголовок 2"/>
          <p:cNvSpPr txBox="1">
            <a:spLocks/>
          </p:cNvSpPr>
          <p:nvPr/>
        </p:nvSpPr>
        <p:spPr>
          <a:xfrm>
            <a:off x="7016070" y="3654567"/>
            <a:ext cx="2557054" cy="395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800" dirty="0">
                <a:solidFill>
                  <a:schemeClr val="bg1"/>
                </a:solidFill>
                <a:latin typeface="Raleway Heavy" panose="020B0003030101060003" pitchFamily="34" charset="0"/>
              </a:rPr>
              <a:t>Add title text</a:t>
            </a:r>
            <a:endParaRPr lang="en-US" sz="1800" dirty="0">
              <a:solidFill>
                <a:schemeClr val="bg1"/>
              </a:solidFill>
              <a:latin typeface="Raleway Heavy" panose="020B0003030101060003" pitchFamily="34" charset="0"/>
            </a:endParaRPr>
          </a:p>
        </p:txBody>
      </p:sp>
      <p:grpSp>
        <p:nvGrpSpPr>
          <p:cNvPr id="26" name="Группа 25"/>
          <p:cNvGrpSpPr/>
          <p:nvPr/>
        </p:nvGrpSpPr>
        <p:grpSpPr>
          <a:xfrm>
            <a:off x="7125450" y="4003504"/>
            <a:ext cx="1100138" cy="316177"/>
            <a:chOff x="2918410" y="2721049"/>
            <a:chExt cx="1100138" cy="316177"/>
          </a:xfrm>
        </p:grpSpPr>
        <p:sp>
          <p:nvSpPr>
            <p:cNvPr id="27" name="Прямоугольник 26"/>
            <p:cNvSpPr/>
            <p:nvPr/>
          </p:nvSpPr>
          <p:spPr>
            <a:xfrm>
              <a:off x="2918410" y="2795428"/>
              <a:ext cx="1100138" cy="235836"/>
            </a:xfrm>
            <a:prstGeom prst="rect">
              <a:avLst/>
            </a:prstGeom>
            <a:solidFill>
              <a:srgbClr val="E23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28" name="Прямоугольник 27"/>
            <p:cNvSpPr/>
            <p:nvPr/>
          </p:nvSpPr>
          <p:spPr>
            <a:xfrm>
              <a:off x="2976817" y="2721049"/>
              <a:ext cx="997389" cy="316177"/>
            </a:xfrm>
            <a:prstGeom prst="rect">
              <a:avLst/>
            </a:prstGeom>
          </p:spPr>
          <p:txBody>
            <a:bodyPr wrap="none">
              <a:spAutoFit/>
            </a:bodyPr>
            <a:lstStyle/>
            <a:p>
              <a:pPr algn="ctr">
                <a:lnSpc>
                  <a:spcPts val="2000"/>
                </a:lnSpc>
              </a:pPr>
              <a:r>
                <a:rPr lang="en-US" sz="1000" spc="100" dirty="0">
                  <a:solidFill>
                    <a:schemeClr val="bg1"/>
                  </a:solidFill>
                  <a:cs typeface="Poppins" panose="02000000000000000000" pitchFamily="2" charset="0"/>
                </a:rPr>
                <a:t>STEP FOUR</a:t>
              </a:r>
              <a:endParaRPr lang="en-US" sz="1000" dirty="0">
                <a:solidFill>
                  <a:schemeClr val="bg1"/>
                </a:solidFill>
                <a:latin typeface="Montserrat" panose="02000505000000020004" pitchFamily="2" charset="0"/>
                <a:cs typeface="Poppins" panose="02000000000000000000" pitchFamily="2" charset="0"/>
              </a:endParaRPr>
            </a:p>
          </p:txBody>
        </p:sp>
      </p:grpSp>
      <p:sp>
        <p:nvSpPr>
          <p:cNvPr id="29" name="Подзаголовок 2"/>
          <p:cNvSpPr txBox="1">
            <a:spLocks/>
          </p:cNvSpPr>
          <p:nvPr/>
        </p:nvSpPr>
        <p:spPr>
          <a:xfrm>
            <a:off x="7016070" y="4508621"/>
            <a:ext cx="2725497"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2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cuprum less.</a:t>
            </a:r>
            <a:endParaRPr lang="en-US" sz="1200" dirty="0">
              <a:solidFill>
                <a:schemeClr val="bg1"/>
              </a:solidFill>
              <a:latin typeface="Poppins" panose="02000000000000000000" pitchFamily="2" charset="0"/>
              <a:cs typeface="Poppins" panose="02000000000000000000" pitchFamily="2" charset="0"/>
            </a:endParaRPr>
          </a:p>
        </p:txBody>
      </p:sp>
    </p:spTree>
    <p:extLst>
      <p:ext uri="{BB962C8B-B14F-4D97-AF65-F5344CB8AC3E}">
        <p14:creationId xmlns:p14="http://schemas.microsoft.com/office/powerpoint/2010/main" val="2427654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400"/>
                                        <p:tgtEl>
                                          <p:spTgt spid="6"/>
                                        </p:tgtEl>
                                      </p:cBhvr>
                                    </p:animEffect>
                                  </p:childTnLst>
                                </p:cTn>
                              </p:par>
                            </p:childTnLst>
                          </p:cTn>
                        </p:par>
                        <p:par>
                          <p:cTn id="8" fill="hold">
                            <p:stCondLst>
                              <p:cond delay="4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00"/>
                                        <p:tgtEl>
                                          <p:spTgt spid="7"/>
                                        </p:tgtEl>
                                      </p:cBhvr>
                                    </p:animEffect>
                                  </p:childTnLst>
                                </p:cTn>
                              </p:par>
                            </p:childTnLst>
                          </p:cTn>
                        </p:par>
                        <p:par>
                          <p:cTn id="12" fill="hold">
                            <p:stCondLst>
                              <p:cond delay="9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400"/>
                                        <p:tgtEl>
                                          <p:spTgt spid="8"/>
                                        </p:tgtEl>
                                      </p:cBhvr>
                                    </p:animEffect>
                                  </p:childTnLst>
                                </p:cTn>
                              </p:par>
                            </p:childTnLst>
                          </p:cTn>
                        </p:par>
                        <p:par>
                          <p:cTn id="16" fill="hold">
                            <p:stCondLst>
                              <p:cond delay="13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400"/>
                                        <p:tgtEl>
                                          <p:spTgt spid="9"/>
                                        </p:tgtEl>
                                      </p:cBhvr>
                                    </p:animEffect>
                                  </p:childTnLst>
                                </p:cTn>
                              </p:par>
                            </p:childTnLst>
                          </p:cTn>
                        </p:par>
                        <p:par>
                          <p:cTn id="20" fill="hold">
                            <p:stCondLst>
                              <p:cond delay="17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400"/>
                                        <p:tgtEl>
                                          <p:spTgt spid="10"/>
                                        </p:tgtEl>
                                      </p:cBhvr>
                                    </p:animEffect>
                                  </p:childTnLst>
                                </p:cTn>
                              </p:par>
                            </p:childTnLst>
                          </p:cTn>
                        </p:par>
                        <p:par>
                          <p:cTn id="24" fill="hold">
                            <p:stCondLst>
                              <p:cond delay="21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400"/>
                                        <p:tgtEl>
                                          <p:spTgt spid="13"/>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400"/>
                                        <p:tgtEl>
                                          <p:spTgt spid="22"/>
                                        </p:tgtEl>
                                      </p:cBhvr>
                                    </p:animEffect>
                                  </p:childTnLst>
                                </p:cTn>
                              </p:par>
                            </p:childTnLst>
                          </p:cTn>
                        </p:par>
                        <p:par>
                          <p:cTn id="32" fill="hold">
                            <p:stCondLst>
                              <p:cond delay="2900"/>
                            </p:stCondLst>
                            <p:childTnLst>
                              <p:par>
                                <p:cTn id="33" presetID="21"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500"/>
                                        <p:tgtEl>
                                          <p:spTgt spid="23"/>
                                        </p:tgtEl>
                                      </p:cBhvr>
                                    </p:animEffect>
                                  </p:childTnLst>
                                </p:cTn>
                              </p:par>
                            </p:childTnLst>
                          </p:cTn>
                        </p:par>
                        <p:par>
                          <p:cTn id="36" fill="hold">
                            <p:stCondLst>
                              <p:cond delay="3400"/>
                            </p:stCondLst>
                            <p:childTnLst>
                              <p:par>
                                <p:cTn id="37" presetID="22"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400"/>
                                        <p:tgtEl>
                                          <p:spTgt spid="24"/>
                                        </p:tgtEl>
                                      </p:cBhvr>
                                    </p:animEffect>
                                  </p:childTnLst>
                                </p:cTn>
                              </p:par>
                            </p:childTnLst>
                          </p:cTn>
                        </p:par>
                        <p:par>
                          <p:cTn id="40" fill="hold">
                            <p:stCondLst>
                              <p:cond delay="3800"/>
                            </p:stCondLst>
                            <p:childTnLst>
                              <p:par>
                                <p:cTn id="41" presetID="22" presetClass="entr" presetSubtype="1"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400"/>
                                        <p:tgtEl>
                                          <p:spTgt spid="25"/>
                                        </p:tgtEl>
                                      </p:cBhvr>
                                    </p:animEffect>
                                  </p:childTnLst>
                                </p:cTn>
                              </p:par>
                            </p:childTnLst>
                          </p:cTn>
                        </p:par>
                        <p:par>
                          <p:cTn id="44" fill="hold">
                            <p:stCondLst>
                              <p:cond delay="4200"/>
                            </p:stCondLst>
                            <p:childTnLst>
                              <p:par>
                                <p:cTn id="45" presetID="22" presetClass="entr" presetSubtype="1"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400"/>
                                        <p:tgtEl>
                                          <p:spTgt spid="26"/>
                                        </p:tgtEl>
                                      </p:cBhvr>
                                    </p:animEffect>
                                  </p:childTnLst>
                                </p:cTn>
                              </p:par>
                            </p:childTnLst>
                          </p:cTn>
                        </p:par>
                        <p:par>
                          <p:cTn id="48" fill="hold">
                            <p:stCondLst>
                              <p:cond delay="46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3" grpId="0"/>
      <p:bldP spid="23" grpId="0" animBg="1"/>
      <p:bldP spid="24" grpId="0"/>
      <p:bldP spid="25"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165" y="702281"/>
            <a:ext cx="5049671" cy="954107"/>
          </a:xfrm>
          <a:prstGeom prst="rect">
            <a:avLst/>
          </a:prstGeom>
          <a:noFill/>
        </p:spPr>
        <p:txBody>
          <a:bodyPr wrap="square" rtlCol="0">
            <a:spAutoFit/>
          </a:bodyPr>
          <a:lstStyle/>
          <a:p>
            <a:pPr algn="ctr"/>
            <a:r>
              <a:rPr lang="en-US" sz="4000" dirty="0">
                <a:solidFill>
                  <a:srgbClr val="C00000"/>
                </a:solidFill>
                <a:latin typeface="Raleway ExtraBold" panose="020B0903030101060003" pitchFamily="34" charset="-52"/>
              </a:rPr>
              <a:t>/</a:t>
            </a:r>
            <a:r>
              <a:rPr lang="en-US" altLang="zh-CN" sz="4000" b="1" dirty="0">
                <a:latin typeface="微软雅黑" panose="020B0503020204020204" pitchFamily="34" charset="-122"/>
                <a:ea typeface="微软雅黑" panose="020B0503020204020204" pitchFamily="34" charset="-122"/>
              </a:rPr>
              <a:t>Add title text</a:t>
            </a:r>
            <a:endParaRPr lang="en-US" sz="1400" b="1" dirty="0">
              <a:latin typeface="微软雅黑" panose="020B0503020204020204" pitchFamily="34" charset="-122"/>
              <a:ea typeface="微软雅黑" panose="020B0503020204020204" pitchFamily="34" charset="-122"/>
            </a:endParaRPr>
          </a:p>
          <a:p>
            <a:pPr algn="ctr"/>
            <a:endParaRPr lang="en-US" sz="1400" dirty="0">
              <a:solidFill>
                <a:schemeClr val="bg1"/>
              </a:solidFill>
              <a:latin typeface="Raleway ExtraBold" panose="020B0903030101060003" pitchFamily="34" charset="-52"/>
            </a:endParaRPr>
          </a:p>
        </p:txBody>
      </p:sp>
      <p:sp>
        <p:nvSpPr>
          <p:cNvPr id="7" name="Прямоугольник 6"/>
          <p:cNvSpPr/>
          <p:nvPr/>
        </p:nvSpPr>
        <p:spPr>
          <a:xfrm>
            <a:off x="1428775" y="1257392"/>
            <a:ext cx="9334450" cy="475387"/>
          </a:xfrm>
          <a:prstGeom prst="rect">
            <a:avLst/>
          </a:prstGeom>
        </p:spPr>
        <p:txBody>
          <a:bodyPr wrap="square">
            <a:spAutoFit/>
          </a:bodyPr>
          <a:lstStyle/>
          <a:p>
            <a:pPr algn="ctr">
              <a:lnSpc>
                <a:spcPts val="3600"/>
              </a:lnSpc>
            </a:pPr>
            <a:r>
              <a:rPr lang="en-US" sz="1200" kern="0" spc="50" dirty="0">
                <a:solidFill>
                  <a:schemeClr val="bg1">
                    <a:lumMod val="75000"/>
                  </a:schemeClr>
                </a:solidFill>
                <a:latin typeface="Raleway ExtraBold" panose="020B0903030101060003" pitchFamily="34" charset="-52"/>
                <a:ea typeface="Karla" pitchFamily="2" charset="0"/>
                <a:cs typeface="Poppins" panose="02000000000000000000" pitchFamily="2" charset="0"/>
              </a:rPr>
              <a:t>MAIN STEP OF PROCESS</a:t>
            </a:r>
            <a:endParaRPr lang="en-US" sz="1200" spc="50" dirty="0">
              <a:solidFill>
                <a:schemeClr val="bg1">
                  <a:lumMod val="75000"/>
                </a:schemeClr>
              </a:solidFill>
              <a:latin typeface="Raleway ExtraBold" panose="020B0903030101060003" pitchFamily="34" charset="-52"/>
            </a:endParaRPr>
          </a:p>
        </p:txBody>
      </p:sp>
      <p:grpSp>
        <p:nvGrpSpPr>
          <p:cNvPr id="19" name="Группа 18"/>
          <p:cNvGrpSpPr/>
          <p:nvPr/>
        </p:nvGrpSpPr>
        <p:grpSpPr>
          <a:xfrm>
            <a:off x="1498447" y="2590871"/>
            <a:ext cx="1055112" cy="1055112"/>
            <a:chOff x="1578935" y="2670726"/>
            <a:chExt cx="1112503" cy="1112503"/>
          </a:xfrm>
        </p:grpSpPr>
        <p:sp>
          <p:nvSpPr>
            <p:cNvPr id="5" name="Овал 4"/>
            <p:cNvSpPr/>
            <p:nvPr/>
          </p:nvSpPr>
          <p:spPr>
            <a:xfrm>
              <a:off x="1578935" y="2670726"/>
              <a:ext cx="1112503" cy="1112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1940299" y="2887939"/>
              <a:ext cx="360996" cy="584775"/>
            </a:xfrm>
            <a:prstGeom prst="rect">
              <a:avLst/>
            </a:prstGeom>
          </p:spPr>
          <p:txBody>
            <a:bodyPr wrap="none">
              <a:spAutoFit/>
            </a:bodyPr>
            <a:lstStyle/>
            <a:p>
              <a:r>
                <a:rPr lang="en-US" sz="3200" dirty="0">
                  <a:latin typeface="Raleway" panose="020B0003030101060003" pitchFamily="34" charset="0"/>
                </a:rPr>
                <a:t>1</a:t>
              </a:r>
              <a:endParaRPr lang="ru-RU" sz="3200" dirty="0"/>
            </a:p>
          </p:txBody>
        </p:sp>
      </p:grpSp>
      <p:sp>
        <p:nvSpPr>
          <p:cNvPr id="9" name="Подзаголовок 2"/>
          <p:cNvSpPr txBox="1">
            <a:spLocks/>
          </p:cNvSpPr>
          <p:nvPr/>
        </p:nvSpPr>
        <p:spPr>
          <a:xfrm>
            <a:off x="747476" y="4102651"/>
            <a:ext cx="2557054" cy="395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800" dirty="0">
                <a:latin typeface="Raleway Heavy" panose="020B0003030101060003" pitchFamily="34" charset="0"/>
              </a:rPr>
              <a:t>Add title text</a:t>
            </a:r>
            <a:endParaRPr lang="en-US" sz="1800" dirty="0">
              <a:latin typeface="Raleway Heavy" panose="020B0003030101060003" pitchFamily="34" charset="0"/>
            </a:endParaRPr>
          </a:p>
        </p:txBody>
      </p:sp>
      <p:sp>
        <p:nvSpPr>
          <p:cNvPr id="10" name="Подзаголовок 2"/>
          <p:cNvSpPr txBox="1">
            <a:spLocks/>
          </p:cNvSpPr>
          <p:nvPr/>
        </p:nvSpPr>
        <p:spPr>
          <a:xfrm>
            <a:off x="663255" y="4347518"/>
            <a:ext cx="2725497"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cuprum less.</a:t>
            </a:r>
            <a:endParaRPr lang="en-US" sz="1200" dirty="0">
              <a:solidFill>
                <a:schemeClr val="bg1">
                  <a:lumMod val="65000"/>
                </a:schemeClr>
              </a:solidFill>
              <a:latin typeface="Poppins" panose="02000000000000000000" pitchFamily="2" charset="0"/>
              <a:cs typeface="Poppins" panose="02000000000000000000" pitchFamily="2" charset="0"/>
            </a:endParaRPr>
          </a:p>
        </p:txBody>
      </p:sp>
      <p:cxnSp>
        <p:nvCxnSpPr>
          <p:cNvPr id="12" name="Прямая соединительная линия 11"/>
          <p:cNvCxnSpPr/>
          <p:nvPr/>
        </p:nvCxnSpPr>
        <p:spPr>
          <a:xfrm flipH="1">
            <a:off x="2743201" y="3124788"/>
            <a:ext cx="2634017"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Группа 50"/>
          <p:cNvGrpSpPr/>
          <p:nvPr/>
        </p:nvGrpSpPr>
        <p:grpSpPr>
          <a:xfrm>
            <a:off x="5494948" y="2523736"/>
            <a:ext cx="1202104" cy="1202104"/>
            <a:chOff x="5494948" y="2523736"/>
            <a:chExt cx="1202104" cy="1202104"/>
          </a:xfrm>
        </p:grpSpPr>
        <p:sp>
          <p:nvSpPr>
            <p:cNvPr id="18" name="Овал 17"/>
            <p:cNvSpPr/>
            <p:nvPr/>
          </p:nvSpPr>
          <p:spPr>
            <a:xfrm>
              <a:off x="5494948" y="2523736"/>
              <a:ext cx="1202104" cy="1202104"/>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5894663" y="2796879"/>
              <a:ext cx="402674" cy="584775"/>
            </a:xfrm>
            <a:prstGeom prst="rect">
              <a:avLst/>
            </a:prstGeom>
          </p:spPr>
          <p:txBody>
            <a:bodyPr wrap="none">
              <a:spAutoFit/>
            </a:bodyPr>
            <a:lstStyle/>
            <a:p>
              <a:r>
                <a:rPr lang="en-US" sz="3200" dirty="0">
                  <a:solidFill>
                    <a:schemeClr val="bg1">
                      <a:lumMod val="75000"/>
                    </a:schemeClr>
                  </a:solidFill>
                  <a:latin typeface="Raleway" panose="020B0003030101060003" pitchFamily="34" charset="0"/>
                </a:rPr>
                <a:t>2</a:t>
              </a:r>
              <a:endParaRPr lang="ru-RU" sz="3200" dirty="0">
                <a:solidFill>
                  <a:schemeClr val="bg1">
                    <a:lumMod val="75000"/>
                  </a:schemeClr>
                </a:solidFill>
              </a:endParaRPr>
            </a:p>
          </p:txBody>
        </p:sp>
      </p:grpSp>
      <p:sp>
        <p:nvSpPr>
          <p:cNvPr id="21" name="Подзаголовок 2"/>
          <p:cNvSpPr txBox="1">
            <a:spLocks/>
          </p:cNvSpPr>
          <p:nvPr/>
        </p:nvSpPr>
        <p:spPr>
          <a:xfrm>
            <a:off x="4847826" y="4102651"/>
            <a:ext cx="2557054" cy="395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800" dirty="0">
                <a:latin typeface="Raleway Heavy" panose="020B0003030101060003" pitchFamily="34" charset="0"/>
              </a:rPr>
              <a:t>Add title text</a:t>
            </a:r>
            <a:endParaRPr lang="en-US" sz="1800" dirty="0">
              <a:latin typeface="Raleway Heavy" panose="020B0003030101060003" pitchFamily="34" charset="0"/>
            </a:endParaRPr>
          </a:p>
        </p:txBody>
      </p:sp>
      <p:sp>
        <p:nvSpPr>
          <p:cNvPr id="22" name="Подзаголовок 2"/>
          <p:cNvSpPr txBox="1">
            <a:spLocks/>
          </p:cNvSpPr>
          <p:nvPr/>
        </p:nvSpPr>
        <p:spPr>
          <a:xfrm>
            <a:off x="4777252" y="4347518"/>
            <a:ext cx="2725497"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cuprum less.</a:t>
            </a:r>
            <a:endParaRPr lang="en-US" sz="1200" dirty="0">
              <a:solidFill>
                <a:schemeClr val="bg1">
                  <a:lumMod val="65000"/>
                </a:schemeClr>
              </a:solidFill>
              <a:latin typeface="Poppins" panose="02000000000000000000" pitchFamily="2" charset="0"/>
              <a:cs typeface="Poppins" panose="02000000000000000000" pitchFamily="2" charset="0"/>
            </a:endParaRPr>
          </a:p>
        </p:txBody>
      </p:sp>
      <p:grpSp>
        <p:nvGrpSpPr>
          <p:cNvPr id="52" name="Группа 51"/>
          <p:cNvGrpSpPr/>
          <p:nvPr/>
        </p:nvGrpSpPr>
        <p:grpSpPr>
          <a:xfrm>
            <a:off x="9559952" y="2523736"/>
            <a:ext cx="1202104" cy="1202104"/>
            <a:chOff x="9559952" y="2523736"/>
            <a:chExt cx="1202104" cy="1202104"/>
          </a:xfrm>
        </p:grpSpPr>
        <p:sp>
          <p:nvSpPr>
            <p:cNvPr id="27" name="Овал 26"/>
            <p:cNvSpPr/>
            <p:nvPr/>
          </p:nvSpPr>
          <p:spPr>
            <a:xfrm>
              <a:off x="9559952" y="2523736"/>
              <a:ext cx="1202104" cy="1202104"/>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рямоугольник 27"/>
            <p:cNvSpPr/>
            <p:nvPr/>
          </p:nvSpPr>
          <p:spPr>
            <a:xfrm>
              <a:off x="9967637" y="2796879"/>
              <a:ext cx="404278" cy="584775"/>
            </a:xfrm>
            <a:prstGeom prst="rect">
              <a:avLst/>
            </a:prstGeom>
          </p:spPr>
          <p:txBody>
            <a:bodyPr wrap="none">
              <a:spAutoFit/>
            </a:bodyPr>
            <a:lstStyle/>
            <a:p>
              <a:r>
                <a:rPr lang="en-US" sz="3200" dirty="0">
                  <a:solidFill>
                    <a:schemeClr val="bg1">
                      <a:lumMod val="75000"/>
                    </a:schemeClr>
                  </a:solidFill>
                  <a:latin typeface="Raleway" panose="020B0003030101060003" pitchFamily="34" charset="0"/>
                </a:rPr>
                <a:t>3</a:t>
              </a:r>
              <a:endParaRPr lang="ru-RU" sz="3200" dirty="0">
                <a:solidFill>
                  <a:schemeClr val="bg1">
                    <a:lumMod val="75000"/>
                  </a:schemeClr>
                </a:solidFill>
              </a:endParaRPr>
            </a:p>
          </p:txBody>
        </p:sp>
      </p:grpSp>
      <p:sp>
        <p:nvSpPr>
          <p:cNvPr id="30" name="Подзаголовок 2"/>
          <p:cNvSpPr txBox="1">
            <a:spLocks/>
          </p:cNvSpPr>
          <p:nvPr/>
        </p:nvSpPr>
        <p:spPr>
          <a:xfrm>
            <a:off x="8877601" y="4102651"/>
            <a:ext cx="2557054" cy="395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800" dirty="0">
                <a:latin typeface="Raleway Heavy" panose="020B0003030101060003" pitchFamily="34" charset="0"/>
              </a:rPr>
              <a:t>Add title text</a:t>
            </a:r>
          </a:p>
        </p:txBody>
      </p:sp>
      <p:sp>
        <p:nvSpPr>
          <p:cNvPr id="31" name="Подзаголовок 2"/>
          <p:cNvSpPr txBox="1">
            <a:spLocks/>
          </p:cNvSpPr>
          <p:nvPr/>
        </p:nvSpPr>
        <p:spPr>
          <a:xfrm>
            <a:off x="8807027" y="4347518"/>
            <a:ext cx="2725497"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cuprum less.</a:t>
            </a:r>
            <a:endParaRPr lang="en-US" sz="1200" dirty="0">
              <a:solidFill>
                <a:schemeClr val="bg1">
                  <a:lumMod val="65000"/>
                </a:schemeClr>
              </a:solidFill>
              <a:latin typeface="Poppins" panose="02000000000000000000" pitchFamily="2" charset="0"/>
              <a:cs typeface="Poppins" panose="02000000000000000000" pitchFamily="2" charset="0"/>
            </a:endParaRPr>
          </a:p>
        </p:txBody>
      </p:sp>
      <p:cxnSp>
        <p:nvCxnSpPr>
          <p:cNvPr id="36" name="Прямая соединительная линия 35"/>
          <p:cNvCxnSpPr/>
          <p:nvPr/>
        </p:nvCxnSpPr>
        <p:spPr>
          <a:xfrm flipH="1">
            <a:off x="6789459" y="3124788"/>
            <a:ext cx="2634017"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1475934" y="5369075"/>
            <a:ext cx="1100138" cy="23583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Прямоугольник 45"/>
          <p:cNvSpPr/>
          <p:nvPr/>
        </p:nvSpPr>
        <p:spPr>
          <a:xfrm>
            <a:off x="1598643" y="5281048"/>
            <a:ext cx="854722" cy="316177"/>
          </a:xfrm>
          <a:prstGeom prst="rect">
            <a:avLst/>
          </a:prstGeom>
        </p:spPr>
        <p:txBody>
          <a:bodyPr wrap="none">
            <a:spAutoFit/>
          </a:bodyPr>
          <a:lstStyle/>
          <a:p>
            <a:pPr algn="ctr">
              <a:lnSpc>
                <a:spcPts val="2000"/>
              </a:lnSpc>
            </a:pPr>
            <a:r>
              <a:rPr lang="en-US" sz="1000" spc="100" dirty="0">
                <a:solidFill>
                  <a:schemeClr val="bg1"/>
                </a:solidFill>
                <a:latin typeface="Montserrat" panose="02000505000000020004" pitchFamily="2" charset="0"/>
                <a:cs typeface="Poppins" panose="02000000000000000000" pitchFamily="2" charset="0"/>
              </a:rPr>
              <a:t>3-5</a:t>
            </a:r>
            <a:r>
              <a:rPr lang="en-US" sz="1000" spc="100" dirty="0">
                <a:solidFill>
                  <a:schemeClr val="bg1"/>
                </a:solidFill>
                <a:cs typeface="Poppins" panose="02000000000000000000" pitchFamily="2" charset="0"/>
              </a:rPr>
              <a:t> DAYS</a:t>
            </a:r>
            <a:endParaRPr lang="en-US" sz="1000" dirty="0">
              <a:solidFill>
                <a:schemeClr val="bg1"/>
              </a:solidFill>
              <a:latin typeface="Montserrat" panose="02000505000000020004" pitchFamily="2" charset="0"/>
              <a:cs typeface="Poppins" panose="02000000000000000000" pitchFamily="2" charset="0"/>
            </a:endParaRPr>
          </a:p>
        </p:txBody>
      </p:sp>
      <p:sp>
        <p:nvSpPr>
          <p:cNvPr id="47" name="Прямоугольник 46"/>
          <p:cNvSpPr/>
          <p:nvPr/>
        </p:nvSpPr>
        <p:spPr>
          <a:xfrm>
            <a:off x="5589931" y="5369075"/>
            <a:ext cx="1100138" cy="23583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Прямоугольник 47"/>
          <p:cNvSpPr/>
          <p:nvPr/>
        </p:nvSpPr>
        <p:spPr>
          <a:xfrm>
            <a:off x="5703022" y="5285987"/>
            <a:ext cx="873957" cy="316177"/>
          </a:xfrm>
          <a:prstGeom prst="rect">
            <a:avLst/>
          </a:prstGeom>
        </p:spPr>
        <p:txBody>
          <a:bodyPr wrap="none">
            <a:spAutoFit/>
          </a:bodyPr>
          <a:lstStyle/>
          <a:p>
            <a:pPr algn="ctr">
              <a:lnSpc>
                <a:spcPts val="2000"/>
              </a:lnSpc>
            </a:pPr>
            <a:r>
              <a:rPr lang="en-US" sz="1000" spc="100" dirty="0">
                <a:solidFill>
                  <a:schemeClr val="bg1"/>
                </a:solidFill>
                <a:latin typeface="Montserrat" panose="02000505000000020004" pitchFamily="2" charset="0"/>
                <a:cs typeface="Poppins" panose="02000000000000000000" pitchFamily="2" charset="0"/>
              </a:rPr>
              <a:t>4-6</a:t>
            </a:r>
            <a:r>
              <a:rPr lang="en-US" sz="1000" spc="100" dirty="0">
                <a:solidFill>
                  <a:schemeClr val="bg1"/>
                </a:solidFill>
                <a:cs typeface="Poppins" panose="02000000000000000000" pitchFamily="2" charset="0"/>
              </a:rPr>
              <a:t> DAYS</a:t>
            </a:r>
            <a:endParaRPr lang="en-US" sz="1000" dirty="0">
              <a:solidFill>
                <a:schemeClr val="bg1"/>
              </a:solidFill>
              <a:latin typeface="Montserrat" panose="02000505000000020004" pitchFamily="2" charset="0"/>
              <a:cs typeface="Poppins" panose="02000000000000000000" pitchFamily="2" charset="0"/>
            </a:endParaRPr>
          </a:p>
        </p:txBody>
      </p:sp>
      <p:sp>
        <p:nvSpPr>
          <p:cNvPr id="49" name="Прямоугольник 48"/>
          <p:cNvSpPr/>
          <p:nvPr/>
        </p:nvSpPr>
        <p:spPr>
          <a:xfrm>
            <a:off x="9619706" y="5369075"/>
            <a:ext cx="1100138" cy="23583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Прямоугольник 49"/>
          <p:cNvSpPr/>
          <p:nvPr/>
        </p:nvSpPr>
        <p:spPr>
          <a:xfrm>
            <a:off x="9737606" y="5288489"/>
            <a:ext cx="864339" cy="316177"/>
          </a:xfrm>
          <a:prstGeom prst="rect">
            <a:avLst/>
          </a:prstGeom>
        </p:spPr>
        <p:txBody>
          <a:bodyPr wrap="none">
            <a:spAutoFit/>
          </a:bodyPr>
          <a:lstStyle/>
          <a:p>
            <a:pPr algn="ctr">
              <a:lnSpc>
                <a:spcPts val="2000"/>
              </a:lnSpc>
            </a:pPr>
            <a:r>
              <a:rPr lang="en-US" sz="1000" spc="100" dirty="0">
                <a:solidFill>
                  <a:schemeClr val="bg1"/>
                </a:solidFill>
                <a:latin typeface="Montserrat" panose="02000505000000020004" pitchFamily="2" charset="0"/>
                <a:cs typeface="Poppins" panose="02000000000000000000" pitchFamily="2" charset="0"/>
              </a:rPr>
              <a:t>7-9</a:t>
            </a:r>
            <a:r>
              <a:rPr lang="en-US" sz="1000" spc="100" dirty="0">
                <a:solidFill>
                  <a:schemeClr val="bg1"/>
                </a:solidFill>
                <a:cs typeface="Poppins" panose="02000000000000000000" pitchFamily="2" charset="0"/>
              </a:rPr>
              <a:t> DAYS</a:t>
            </a:r>
            <a:endParaRPr lang="en-US" sz="1000" dirty="0">
              <a:solidFill>
                <a:schemeClr val="bg1"/>
              </a:solidFill>
              <a:latin typeface="Montserrat" panose="02000505000000020004" pitchFamily="2" charset="0"/>
              <a:cs typeface="Poppins" panose="02000000000000000000" pitchFamily="2" charset="0"/>
            </a:endParaRPr>
          </a:p>
        </p:txBody>
      </p:sp>
      <p:pic>
        <p:nvPicPr>
          <p:cNvPr id="3" name="图片占位符 2"/>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521" r="14645"/>
          <a:stretch/>
        </p:blipFill>
        <p:spPr/>
      </p:pic>
    </p:spTree>
    <p:extLst>
      <p:ext uri="{BB962C8B-B14F-4D97-AF65-F5344CB8AC3E}">
        <p14:creationId xmlns:p14="http://schemas.microsoft.com/office/powerpoint/2010/main" val="113180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400"/>
                                        <p:tgtEl>
                                          <p:spTgt spid="6"/>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400"/>
                                        <p:tgtEl>
                                          <p:spTgt spid="7"/>
                                        </p:tgtEl>
                                      </p:cBhvr>
                                    </p:animEffect>
                                  </p:childTnLst>
                                </p:cTn>
                              </p:par>
                            </p:childTnLst>
                          </p:cTn>
                        </p:par>
                        <p:par>
                          <p:cTn id="12" fill="hold">
                            <p:stCondLst>
                              <p:cond delay="8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400"/>
                                        <p:tgtEl>
                                          <p:spTgt spid="19"/>
                                        </p:tgtEl>
                                      </p:cBhvr>
                                    </p:animEffect>
                                  </p:childTnLst>
                                </p:cTn>
                              </p:par>
                            </p:childTnLst>
                          </p:cTn>
                        </p:par>
                        <p:par>
                          <p:cTn id="16" fill="hold">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400"/>
                                        <p:tgtEl>
                                          <p:spTgt spid="9"/>
                                        </p:tgtEl>
                                      </p:cBhvr>
                                    </p:animEffect>
                                  </p:childTnLst>
                                </p:cTn>
                              </p:par>
                            </p:childTnLst>
                          </p:cTn>
                        </p:par>
                        <p:par>
                          <p:cTn id="20" fill="hold">
                            <p:stCondLst>
                              <p:cond delay="16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4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650"/>
                                        <p:tgtEl>
                                          <p:spTgt spid="45"/>
                                        </p:tgtEl>
                                      </p:cBhvr>
                                    </p:animEffect>
                                    <p:anim calcmode="lin" valueType="num">
                                      <p:cBhvr>
                                        <p:cTn id="28" dur="650" fill="hold"/>
                                        <p:tgtEl>
                                          <p:spTgt spid="45"/>
                                        </p:tgtEl>
                                        <p:attrNameLst>
                                          <p:attrName>ppt_x</p:attrName>
                                        </p:attrNameLst>
                                      </p:cBhvr>
                                      <p:tavLst>
                                        <p:tav tm="0">
                                          <p:val>
                                            <p:strVal val="#ppt_x"/>
                                          </p:val>
                                        </p:tav>
                                        <p:tav tm="100000">
                                          <p:val>
                                            <p:strVal val="#ppt_x"/>
                                          </p:val>
                                        </p:tav>
                                      </p:tavLst>
                                    </p:anim>
                                    <p:anim calcmode="lin" valueType="num">
                                      <p:cBhvr>
                                        <p:cTn id="29" dur="65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650"/>
                                        <p:tgtEl>
                                          <p:spTgt spid="46"/>
                                        </p:tgtEl>
                                      </p:cBhvr>
                                    </p:animEffect>
                                    <p:anim calcmode="lin" valueType="num">
                                      <p:cBhvr>
                                        <p:cTn id="33" dur="650" fill="hold"/>
                                        <p:tgtEl>
                                          <p:spTgt spid="46"/>
                                        </p:tgtEl>
                                        <p:attrNameLst>
                                          <p:attrName>ppt_x</p:attrName>
                                        </p:attrNameLst>
                                      </p:cBhvr>
                                      <p:tavLst>
                                        <p:tav tm="0">
                                          <p:val>
                                            <p:strVal val="#ppt_x"/>
                                          </p:val>
                                        </p:tav>
                                        <p:tav tm="100000">
                                          <p:val>
                                            <p:strVal val="#ppt_x"/>
                                          </p:val>
                                        </p:tav>
                                      </p:tavLst>
                                    </p:anim>
                                    <p:anim calcmode="lin" valueType="num">
                                      <p:cBhvr>
                                        <p:cTn id="34" dur="650" fill="hold"/>
                                        <p:tgtEl>
                                          <p:spTgt spid="46"/>
                                        </p:tgtEl>
                                        <p:attrNameLst>
                                          <p:attrName>ppt_y</p:attrName>
                                        </p:attrNameLst>
                                      </p:cBhvr>
                                      <p:tavLst>
                                        <p:tav tm="0">
                                          <p:val>
                                            <p:strVal val="#ppt_y+.1"/>
                                          </p:val>
                                        </p:tav>
                                        <p:tav tm="100000">
                                          <p:val>
                                            <p:strVal val="#ppt_y"/>
                                          </p:val>
                                        </p:tav>
                                      </p:tavLst>
                                    </p:anim>
                                  </p:childTnLst>
                                </p:cTn>
                              </p:par>
                            </p:childTnLst>
                          </p:cTn>
                        </p:par>
                        <p:par>
                          <p:cTn id="35" fill="hold">
                            <p:stCondLst>
                              <p:cond delay="265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400"/>
                                        <p:tgtEl>
                                          <p:spTgt spid="12"/>
                                        </p:tgtEl>
                                      </p:cBhvr>
                                    </p:animEffect>
                                  </p:childTnLst>
                                </p:cTn>
                              </p:par>
                            </p:childTnLst>
                          </p:cTn>
                        </p:par>
                        <p:par>
                          <p:cTn id="39" fill="hold">
                            <p:stCondLst>
                              <p:cond delay="3050"/>
                            </p:stCondLst>
                            <p:childTnLst>
                              <p:par>
                                <p:cTn id="40" presetID="22" presetClass="entr" presetSubtype="1"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400"/>
                                        <p:tgtEl>
                                          <p:spTgt spid="51"/>
                                        </p:tgtEl>
                                      </p:cBhvr>
                                    </p:animEffect>
                                  </p:childTnLst>
                                </p:cTn>
                              </p:par>
                            </p:childTnLst>
                          </p:cTn>
                        </p:par>
                        <p:par>
                          <p:cTn id="43" fill="hold">
                            <p:stCondLst>
                              <p:cond delay="345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400"/>
                                        <p:tgtEl>
                                          <p:spTgt spid="21"/>
                                        </p:tgtEl>
                                      </p:cBhvr>
                                    </p:animEffect>
                                  </p:childTnLst>
                                </p:cTn>
                              </p:par>
                            </p:childTnLst>
                          </p:cTn>
                        </p:par>
                        <p:par>
                          <p:cTn id="47" fill="hold">
                            <p:stCondLst>
                              <p:cond delay="3850"/>
                            </p:stCondLst>
                            <p:childTnLst>
                              <p:par>
                                <p:cTn id="48" presetID="22" presetClass="entr" presetSubtype="1"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400"/>
                                        <p:tgtEl>
                                          <p:spTgt spid="22"/>
                                        </p:tgtEl>
                                      </p:cBhvr>
                                    </p:animEffect>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650"/>
                                        <p:tgtEl>
                                          <p:spTgt spid="47"/>
                                        </p:tgtEl>
                                      </p:cBhvr>
                                    </p:animEffect>
                                    <p:anim calcmode="lin" valueType="num">
                                      <p:cBhvr>
                                        <p:cTn id="55" dur="650" fill="hold"/>
                                        <p:tgtEl>
                                          <p:spTgt spid="47"/>
                                        </p:tgtEl>
                                        <p:attrNameLst>
                                          <p:attrName>ppt_x</p:attrName>
                                        </p:attrNameLst>
                                      </p:cBhvr>
                                      <p:tavLst>
                                        <p:tav tm="0">
                                          <p:val>
                                            <p:strVal val="#ppt_x"/>
                                          </p:val>
                                        </p:tav>
                                        <p:tav tm="100000">
                                          <p:val>
                                            <p:strVal val="#ppt_x"/>
                                          </p:val>
                                        </p:tav>
                                      </p:tavLst>
                                    </p:anim>
                                    <p:anim calcmode="lin" valueType="num">
                                      <p:cBhvr>
                                        <p:cTn id="56" dur="650" fill="hold"/>
                                        <p:tgtEl>
                                          <p:spTgt spid="4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650"/>
                                        <p:tgtEl>
                                          <p:spTgt spid="48"/>
                                        </p:tgtEl>
                                      </p:cBhvr>
                                    </p:animEffect>
                                    <p:anim calcmode="lin" valueType="num">
                                      <p:cBhvr>
                                        <p:cTn id="60" dur="650" fill="hold"/>
                                        <p:tgtEl>
                                          <p:spTgt spid="48"/>
                                        </p:tgtEl>
                                        <p:attrNameLst>
                                          <p:attrName>ppt_x</p:attrName>
                                        </p:attrNameLst>
                                      </p:cBhvr>
                                      <p:tavLst>
                                        <p:tav tm="0">
                                          <p:val>
                                            <p:strVal val="#ppt_x"/>
                                          </p:val>
                                        </p:tav>
                                        <p:tav tm="100000">
                                          <p:val>
                                            <p:strVal val="#ppt_x"/>
                                          </p:val>
                                        </p:tav>
                                      </p:tavLst>
                                    </p:anim>
                                    <p:anim calcmode="lin" valueType="num">
                                      <p:cBhvr>
                                        <p:cTn id="61" dur="65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4900"/>
                            </p:stCondLst>
                            <p:childTnLst>
                              <p:par>
                                <p:cTn id="63" presetID="22" presetClass="entr" presetSubtype="8"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400"/>
                                        <p:tgtEl>
                                          <p:spTgt spid="36"/>
                                        </p:tgtEl>
                                      </p:cBhvr>
                                    </p:animEffect>
                                  </p:childTnLst>
                                </p:cTn>
                              </p:par>
                            </p:childTnLst>
                          </p:cTn>
                        </p:par>
                        <p:par>
                          <p:cTn id="66" fill="hold">
                            <p:stCondLst>
                              <p:cond delay="5300"/>
                            </p:stCondLst>
                            <p:childTnLst>
                              <p:par>
                                <p:cTn id="67" presetID="22" presetClass="entr" presetSubtype="1"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up)">
                                      <p:cBhvr>
                                        <p:cTn id="69" dur="400"/>
                                        <p:tgtEl>
                                          <p:spTgt spid="52"/>
                                        </p:tgtEl>
                                      </p:cBhvr>
                                    </p:animEffect>
                                  </p:childTnLst>
                                </p:cTn>
                              </p:par>
                            </p:childTnLst>
                          </p:cTn>
                        </p:par>
                        <p:par>
                          <p:cTn id="70" fill="hold">
                            <p:stCondLst>
                              <p:cond delay="57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400"/>
                                        <p:tgtEl>
                                          <p:spTgt spid="30"/>
                                        </p:tgtEl>
                                      </p:cBhvr>
                                    </p:animEffect>
                                  </p:childTnLst>
                                </p:cTn>
                              </p:par>
                            </p:childTnLst>
                          </p:cTn>
                        </p:par>
                        <p:par>
                          <p:cTn id="74" fill="hold">
                            <p:stCondLst>
                              <p:cond delay="6100"/>
                            </p:stCondLst>
                            <p:childTnLst>
                              <p:par>
                                <p:cTn id="75" presetID="22" presetClass="entr" presetSubtype="1"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400"/>
                                        <p:tgtEl>
                                          <p:spTgt spid="31"/>
                                        </p:tgtEl>
                                      </p:cBhvr>
                                    </p:animEffect>
                                  </p:childTnLst>
                                </p:cTn>
                              </p:par>
                            </p:childTnLst>
                          </p:cTn>
                        </p:par>
                        <p:par>
                          <p:cTn id="78" fill="hold">
                            <p:stCondLst>
                              <p:cond delay="6500"/>
                            </p:stCondLst>
                            <p:childTnLst>
                              <p:par>
                                <p:cTn id="79" presetID="42"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650"/>
                                        <p:tgtEl>
                                          <p:spTgt spid="49"/>
                                        </p:tgtEl>
                                      </p:cBhvr>
                                    </p:animEffect>
                                    <p:anim calcmode="lin" valueType="num">
                                      <p:cBhvr>
                                        <p:cTn id="82" dur="650" fill="hold"/>
                                        <p:tgtEl>
                                          <p:spTgt spid="49"/>
                                        </p:tgtEl>
                                        <p:attrNameLst>
                                          <p:attrName>ppt_x</p:attrName>
                                        </p:attrNameLst>
                                      </p:cBhvr>
                                      <p:tavLst>
                                        <p:tav tm="0">
                                          <p:val>
                                            <p:strVal val="#ppt_x"/>
                                          </p:val>
                                        </p:tav>
                                        <p:tav tm="100000">
                                          <p:val>
                                            <p:strVal val="#ppt_x"/>
                                          </p:val>
                                        </p:tav>
                                      </p:tavLst>
                                    </p:anim>
                                    <p:anim calcmode="lin" valueType="num">
                                      <p:cBhvr>
                                        <p:cTn id="83" dur="650" fill="hold"/>
                                        <p:tgtEl>
                                          <p:spTgt spid="4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650"/>
                                        <p:tgtEl>
                                          <p:spTgt spid="50"/>
                                        </p:tgtEl>
                                      </p:cBhvr>
                                    </p:animEffect>
                                    <p:anim calcmode="lin" valueType="num">
                                      <p:cBhvr>
                                        <p:cTn id="87" dur="650" fill="hold"/>
                                        <p:tgtEl>
                                          <p:spTgt spid="50"/>
                                        </p:tgtEl>
                                        <p:attrNameLst>
                                          <p:attrName>ppt_x</p:attrName>
                                        </p:attrNameLst>
                                      </p:cBhvr>
                                      <p:tavLst>
                                        <p:tav tm="0">
                                          <p:val>
                                            <p:strVal val="#ppt_x"/>
                                          </p:val>
                                        </p:tav>
                                        <p:tav tm="100000">
                                          <p:val>
                                            <p:strVal val="#ppt_x"/>
                                          </p:val>
                                        </p:tav>
                                      </p:tavLst>
                                    </p:anim>
                                    <p:anim calcmode="lin" valueType="num">
                                      <p:cBhvr>
                                        <p:cTn id="88" dur="6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1" grpId="0"/>
      <p:bldP spid="22" grpId="0"/>
      <p:bldP spid="30" grpId="0"/>
      <p:bldP spid="31" grpId="0"/>
      <p:bldP spid="45" grpId="0" animBg="1"/>
      <p:bldP spid="46" grpId="0"/>
      <p:bldP spid="47"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745" r="19745"/>
          <a:stretch>
            <a:fillRect/>
          </a:stretch>
        </p:blipFill>
        <p:spPr/>
      </p:pic>
      <p:sp>
        <p:nvSpPr>
          <p:cNvPr id="8" name="TextBox 7"/>
          <p:cNvSpPr txBox="1"/>
          <p:nvPr/>
        </p:nvSpPr>
        <p:spPr>
          <a:xfrm>
            <a:off x="300248" y="1611352"/>
            <a:ext cx="5049671" cy="861774"/>
          </a:xfrm>
          <a:prstGeom prst="rect">
            <a:avLst/>
          </a:prstGeom>
          <a:noFill/>
        </p:spPr>
        <p:txBody>
          <a:bodyPr wrap="square" rtlCol="0">
            <a:spAutoFit/>
          </a:bodyPr>
          <a:lstStyle/>
          <a:p>
            <a:pPr algn="r"/>
            <a:r>
              <a:rPr lang="en-US" sz="3600" b="1" dirty="0">
                <a:solidFill>
                  <a:srgbClr val="E23936"/>
                </a:solidFill>
                <a:latin typeface="微软雅黑" panose="020B0503020204020204" pitchFamily="34" charset="-122"/>
                <a:ea typeface="微软雅黑" panose="020B0503020204020204" pitchFamily="34" charset="-122"/>
              </a:rPr>
              <a:t>/</a:t>
            </a:r>
            <a:r>
              <a:rPr lang="en-US" altLang="zh-CN" sz="3600" b="1" dirty="0">
                <a:latin typeface="微软雅黑" panose="020B0503020204020204" pitchFamily="34" charset="-122"/>
                <a:ea typeface="微软雅黑" panose="020B0503020204020204" pitchFamily="34" charset="-122"/>
              </a:rPr>
              <a:t>Add title text</a:t>
            </a:r>
            <a:endParaRPr lang="en-US" sz="1200" b="1" dirty="0">
              <a:latin typeface="微软雅黑" panose="020B0503020204020204" pitchFamily="34" charset="-122"/>
              <a:ea typeface="微软雅黑" panose="020B0503020204020204" pitchFamily="34" charset="-122"/>
            </a:endParaRPr>
          </a:p>
          <a:p>
            <a:pPr algn="r"/>
            <a:endParaRPr lang="en-US" sz="1200" b="1" dirty="0">
              <a:latin typeface="微软雅黑" panose="020B0503020204020204" pitchFamily="34" charset="-122"/>
              <a:ea typeface="微软雅黑" panose="020B0503020204020204" pitchFamily="34" charset="-122"/>
            </a:endParaRPr>
          </a:p>
        </p:txBody>
      </p:sp>
      <p:sp>
        <p:nvSpPr>
          <p:cNvPr id="9" name="Подзаголовок 2"/>
          <p:cNvSpPr txBox="1">
            <a:spLocks/>
          </p:cNvSpPr>
          <p:nvPr/>
        </p:nvSpPr>
        <p:spPr>
          <a:xfrm>
            <a:off x="1010653" y="3474208"/>
            <a:ext cx="4339265" cy="2772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etc.</a:t>
            </a:r>
            <a:r>
              <a:rPr lang="en-US" sz="1400" dirty="0">
                <a:solidFill>
                  <a:schemeClr val="bg1">
                    <a:lumMod val="65000"/>
                  </a:schemeClr>
                </a:solidFill>
                <a:latin typeface="Raleway Medium" panose="020B0003030101060003" pitchFamily="34" charset="0"/>
                <a:cs typeface="Poppins" panose="02000000000000000000" pitchFamily="2" charset="0"/>
              </a:rPr>
              <a:t> Pellentesque pharetra nulla in massa ultrices hendrerit.</a:t>
            </a:r>
          </a:p>
          <a:p>
            <a:pPr marL="0" indent="0" algn="r">
              <a:lnSpc>
                <a:spcPts val="2000"/>
              </a:lnSpc>
              <a:spcBef>
                <a:spcPts val="1200"/>
              </a:spcBef>
              <a:buNone/>
            </a:pPr>
            <a:r>
              <a:rPr lang="en-US" sz="1400" dirty="0">
                <a:solidFill>
                  <a:schemeClr val="bg1">
                    <a:lumMod val="65000"/>
                  </a:schemeClr>
                </a:solidFill>
                <a:latin typeface="Raleway Medium" panose="020B0003030101060003" pitchFamily="34" charset="0"/>
                <a:cs typeface="Poppins" panose="02000000000000000000" pitchFamily="2" charset="0"/>
              </a:rPr>
              <a:t>Morbi sed blandit nulla. Integer maximus, nibh sit amet sollicitudin aliquet, nunc mauris semper tortor, at ullamcorper erat lectus nec metus. Proin euismod porttitor felis a tincidunt. Morbi nec pretium massa, vitae lobortis lorem. Quisque sodales scelerisque ex vel pretium. </a:t>
            </a:r>
          </a:p>
        </p:txBody>
      </p:sp>
      <p:sp>
        <p:nvSpPr>
          <p:cNvPr id="10" name="Прямоугольник 9"/>
          <p:cNvSpPr/>
          <p:nvPr/>
        </p:nvSpPr>
        <p:spPr>
          <a:xfrm>
            <a:off x="2133601" y="2098822"/>
            <a:ext cx="3161503" cy="553998"/>
          </a:xfrm>
          <a:prstGeom prst="rect">
            <a:avLst/>
          </a:prstGeom>
        </p:spPr>
        <p:txBody>
          <a:bodyPr wrap="square">
            <a:spAutoFit/>
          </a:bodyPr>
          <a:lstStyle/>
          <a:p>
            <a:pPr algn="r">
              <a:lnSpc>
                <a:spcPts val="3600"/>
              </a:lnSpc>
            </a:pPr>
            <a:r>
              <a:rPr lang="en-US" sz="1200" kern="0" spc="50" dirty="0">
                <a:solidFill>
                  <a:schemeClr val="bg1">
                    <a:lumMod val="75000"/>
                  </a:schemeClr>
                </a:solidFill>
                <a:latin typeface="Raleway ExtraBold" panose="020B0903030101060003" pitchFamily="34" charset="-52"/>
                <a:ea typeface="Karla" pitchFamily="2" charset="0"/>
                <a:cs typeface="Poppins" panose="02000000000000000000" pitchFamily="2" charset="0"/>
              </a:rPr>
              <a:t>BRANDING AND APPLICATION</a:t>
            </a:r>
            <a:endParaRPr lang="en-US" sz="1200" spc="50" dirty="0">
              <a:solidFill>
                <a:schemeClr val="bg1">
                  <a:lumMod val="75000"/>
                </a:schemeClr>
              </a:solidFill>
              <a:latin typeface="Raleway ExtraBold" panose="020B0903030101060003" pitchFamily="34" charset="-52"/>
            </a:endParaRPr>
          </a:p>
        </p:txBody>
      </p:sp>
      <p:sp>
        <p:nvSpPr>
          <p:cNvPr id="20" name="Прямоугольник 19"/>
          <p:cNvSpPr/>
          <p:nvPr/>
        </p:nvSpPr>
        <p:spPr>
          <a:xfrm flipH="1">
            <a:off x="6089604" y="0"/>
            <a:ext cx="2388812" cy="68580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21"/>
          <p:cNvSpPr/>
          <p:nvPr/>
        </p:nvSpPr>
        <p:spPr>
          <a:xfrm>
            <a:off x="6967368" y="1333119"/>
            <a:ext cx="679994" cy="646331"/>
          </a:xfrm>
          <a:prstGeom prst="rect">
            <a:avLst/>
          </a:prstGeom>
        </p:spPr>
        <p:txBody>
          <a:bodyPr wrap="none">
            <a:spAutoFit/>
          </a:bodyPr>
          <a:lstStyle/>
          <a:p>
            <a:pPr algn="ctr"/>
            <a:r>
              <a:rPr lang="en-US" sz="3600" dirty="0">
                <a:solidFill>
                  <a:schemeClr val="bg1"/>
                </a:solidFill>
                <a:latin typeface="FontAwesome" pitchFamily="2" charset="0"/>
              </a:rPr>
              <a:t></a:t>
            </a:r>
            <a:endParaRPr lang="ru-RU" sz="3600" dirty="0">
              <a:solidFill>
                <a:schemeClr val="bg1"/>
              </a:solidFill>
            </a:endParaRPr>
          </a:p>
        </p:txBody>
      </p:sp>
      <p:sp>
        <p:nvSpPr>
          <p:cNvPr id="23" name="Прямоугольник 22"/>
          <p:cNvSpPr/>
          <p:nvPr/>
        </p:nvSpPr>
        <p:spPr>
          <a:xfrm>
            <a:off x="6731724" y="1981478"/>
            <a:ext cx="1151277" cy="246221"/>
          </a:xfrm>
          <a:prstGeom prst="rect">
            <a:avLst/>
          </a:prstGeom>
        </p:spPr>
        <p:txBody>
          <a:bodyPr wrap="none">
            <a:spAutoFit/>
          </a:bodyPr>
          <a:lstStyle/>
          <a:p>
            <a:pPr algn="ctr"/>
            <a:r>
              <a:rPr lang="en-US" sz="1000" dirty="0">
                <a:solidFill>
                  <a:schemeClr val="bg1"/>
                </a:solidFill>
                <a:latin typeface="Raleway Heavy" panose="020B0003030101060003" pitchFamily="34" charset="0"/>
              </a:rPr>
              <a:t>PHOTOGRAPHY</a:t>
            </a:r>
          </a:p>
        </p:txBody>
      </p:sp>
      <p:sp>
        <p:nvSpPr>
          <p:cNvPr id="26" name="Прямоугольник 25"/>
          <p:cNvSpPr/>
          <p:nvPr/>
        </p:nvSpPr>
        <p:spPr>
          <a:xfrm>
            <a:off x="6967367" y="3164691"/>
            <a:ext cx="679994" cy="646331"/>
          </a:xfrm>
          <a:prstGeom prst="rect">
            <a:avLst/>
          </a:prstGeom>
        </p:spPr>
        <p:txBody>
          <a:bodyPr wrap="none">
            <a:spAutoFit/>
          </a:bodyPr>
          <a:lstStyle/>
          <a:p>
            <a:pPr algn="ctr"/>
            <a:r>
              <a:rPr lang="en-US" sz="3600" dirty="0">
                <a:solidFill>
                  <a:schemeClr val="bg1"/>
                </a:solidFill>
                <a:latin typeface="FontAwesome" pitchFamily="2" charset="0"/>
              </a:rPr>
              <a:t></a:t>
            </a:r>
            <a:endParaRPr lang="ru-RU" sz="3600" dirty="0">
              <a:solidFill>
                <a:schemeClr val="bg1"/>
              </a:solidFill>
            </a:endParaRPr>
          </a:p>
        </p:txBody>
      </p:sp>
      <p:sp>
        <p:nvSpPr>
          <p:cNvPr id="27" name="Прямоугольник 26"/>
          <p:cNvSpPr/>
          <p:nvPr/>
        </p:nvSpPr>
        <p:spPr>
          <a:xfrm>
            <a:off x="6768532" y="3769088"/>
            <a:ext cx="1077664" cy="246221"/>
          </a:xfrm>
          <a:prstGeom prst="rect">
            <a:avLst/>
          </a:prstGeom>
        </p:spPr>
        <p:txBody>
          <a:bodyPr wrap="square">
            <a:spAutoFit/>
          </a:bodyPr>
          <a:lstStyle/>
          <a:p>
            <a:pPr algn="ctr"/>
            <a:r>
              <a:rPr lang="en-US" altLang="zh-CN" sz="1000" dirty="0">
                <a:solidFill>
                  <a:schemeClr val="bg1"/>
                </a:solidFill>
                <a:latin typeface="Raleway Heavy" panose="020B0003030101060003" pitchFamily="34" charset="0"/>
              </a:rPr>
              <a:t>PHOTOGRAPHY</a:t>
            </a:r>
          </a:p>
        </p:txBody>
      </p:sp>
      <p:sp>
        <p:nvSpPr>
          <p:cNvPr id="28" name="Прямоугольник 27"/>
          <p:cNvSpPr/>
          <p:nvPr/>
        </p:nvSpPr>
        <p:spPr>
          <a:xfrm>
            <a:off x="6984199" y="4997774"/>
            <a:ext cx="646331" cy="646331"/>
          </a:xfrm>
          <a:prstGeom prst="rect">
            <a:avLst/>
          </a:prstGeom>
        </p:spPr>
        <p:txBody>
          <a:bodyPr wrap="none">
            <a:spAutoFit/>
          </a:bodyPr>
          <a:lstStyle/>
          <a:p>
            <a:pPr algn="ctr"/>
            <a:r>
              <a:rPr lang="en-US" sz="3600" dirty="0">
                <a:solidFill>
                  <a:schemeClr val="bg1"/>
                </a:solidFill>
                <a:latin typeface="FontAwesome" pitchFamily="2" charset="0"/>
              </a:rPr>
              <a:t></a:t>
            </a:r>
            <a:endParaRPr lang="ru-RU" sz="3600" dirty="0">
              <a:solidFill>
                <a:schemeClr val="bg1"/>
              </a:solidFill>
            </a:endParaRPr>
          </a:p>
        </p:txBody>
      </p:sp>
      <p:sp>
        <p:nvSpPr>
          <p:cNvPr id="29" name="Прямоугольник 28"/>
          <p:cNvSpPr/>
          <p:nvPr/>
        </p:nvSpPr>
        <p:spPr>
          <a:xfrm>
            <a:off x="6750964" y="5730358"/>
            <a:ext cx="1112805" cy="246221"/>
          </a:xfrm>
          <a:prstGeom prst="rect">
            <a:avLst/>
          </a:prstGeom>
        </p:spPr>
        <p:txBody>
          <a:bodyPr wrap="none">
            <a:spAutoFit/>
          </a:bodyPr>
          <a:lstStyle/>
          <a:p>
            <a:pPr algn="ctr"/>
            <a:r>
              <a:rPr lang="en-US" sz="1000" dirty="0">
                <a:solidFill>
                  <a:schemeClr val="bg1"/>
                </a:solidFill>
                <a:latin typeface="Raleway Heavy" panose="020B0003030101060003" pitchFamily="34" charset="0"/>
              </a:rPr>
              <a:t>ILLUSTRATION</a:t>
            </a:r>
          </a:p>
        </p:txBody>
      </p:sp>
      <p:sp>
        <p:nvSpPr>
          <p:cNvPr id="34" name="TextBox 33"/>
          <p:cNvSpPr txBox="1"/>
          <p:nvPr/>
        </p:nvSpPr>
        <p:spPr>
          <a:xfrm>
            <a:off x="8996815" y="3988013"/>
            <a:ext cx="2633711" cy="2062103"/>
          </a:xfrm>
          <a:prstGeom prst="rect">
            <a:avLst/>
          </a:prstGeom>
          <a:noFill/>
        </p:spPr>
        <p:txBody>
          <a:bodyPr wrap="square" rtlCol="0">
            <a:spAutoFit/>
          </a:bodyPr>
          <a:lstStyle/>
          <a:p>
            <a:pPr algn="r"/>
            <a:r>
              <a:rPr lang="en-US" sz="3200" dirty="0">
                <a:solidFill>
                  <a:schemeClr val="bg1"/>
                </a:solidFill>
                <a:latin typeface="+mj-lt"/>
              </a:rPr>
              <a:t>Best design </a:t>
            </a:r>
          </a:p>
          <a:p>
            <a:pPr algn="r"/>
            <a:r>
              <a:rPr lang="en-US" sz="3200" dirty="0">
                <a:solidFill>
                  <a:schemeClr val="bg1"/>
                </a:solidFill>
                <a:latin typeface="+mj-lt"/>
              </a:rPr>
              <a:t>ideas for </a:t>
            </a:r>
          </a:p>
          <a:p>
            <a:pPr algn="r"/>
            <a:r>
              <a:rPr lang="en-US" sz="3200" dirty="0">
                <a:solidFill>
                  <a:schemeClr val="bg1"/>
                </a:solidFill>
                <a:latin typeface="+mj-lt"/>
              </a:rPr>
              <a:t>your business</a:t>
            </a:r>
          </a:p>
        </p:txBody>
      </p:sp>
      <p:grpSp>
        <p:nvGrpSpPr>
          <p:cNvPr id="35" name="Группа 34"/>
          <p:cNvGrpSpPr/>
          <p:nvPr/>
        </p:nvGrpSpPr>
        <p:grpSpPr>
          <a:xfrm>
            <a:off x="11162499" y="488202"/>
            <a:ext cx="354843" cy="665253"/>
            <a:chOff x="1091823" y="2224585"/>
            <a:chExt cx="354843" cy="665253"/>
          </a:xfrm>
        </p:grpSpPr>
        <p:sp>
          <p:nvSpPr>
            <p:cNvPr id="36" name="Овал 35"/>
            <p:cNvSpPr/>
            <p:nvPr/>
          </p:nvSpPr>
          <p:spPr>
            <a:xfrm>
              <a:off x="1091824" y="2224585"/>
              <a:ext cx="354842" cy="354842"/>
            </a:xfrm>
            <a:prstGeom prst="ellipse">
              <a:avLst/>
            </a:prstGeom>
            <a:solidFill>
              <a:srgbClr val="E23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одзаголовок 2"/>
            <p:cNvSpPr txBox="1">
              <a:spLocks/>
            </p:cNvSpPr>
            <p:nvPr/>
          </p:nvSpPr>
          <p:spPr>
            <a:xfrm>
              <a:off x="1091823" y="2303851"/>
              <a:ext cx="346120" cy="585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3200" dirty="0">
                  <a:solidFill>
                    <a:schemeClr val="bg1"/>
                  </a:solidFill>
                  <a:latin typeface="Raleway" panose="020B0003030101060003" pitchFamily="34" charset="0"/>
                </a:rPr>
                <a:t>+</a:t>
              </a:r>
              <a:endParaRPr lang="en-US" sz="1800" dirty="0">
                <a:solidFill>
                  <a:schemeClr val="bg1"/>
                </a:solidFill>
                <a:latin typeface="Raleway" panose="020B0003030101060003" pitchFamily="34" charset="0"/>
                <a:cs typeface="Poppins" panose="02000000000000000000" pitchFamily="2" charset="0"/>
              </a:endParaRPr>
            </a:p>
          </p:txBody>
        </p:sp>
      </p:grpSp>
      <p:sp>
        <p:nvSpPr>
          <p:cNvPr id="38" name="Прямоугольник 37"/>
          <p:cNvSpPr/>
          <p:nvPr/>
        </p:nvSpPr>
        <p:spPr>
          <a:xfrm>
            <a:off x="9739265" y="356540"/>
            <a:ext cx="1414511" cy="487698"/>
          </a:xfrm>
          <a:prstGeom prst="rect">
            <a:avLst/>
          </a:prstGeom>
        </p:spPr>
        <p:txBody>
          <a:bodyPr wrap="square">
            <a:spAutoFit/>
          </a:bodyPr>
          <a:lstStyle/>
          <a:p>
            <a:pPr algn="r">
              <a:lnSpc>
                <a:spcPts val="3600"/>
              </a:lnSpc>
            </a:pPr>
            <a:r>
              <a:rPr lang="en-US" sz="1600" kern="0" spc="50" dirty="0">
                <a:solidFill>
                  <a:schemeClr val="bg1">
                    <a:lumMod val="75000"/>
                  </a:schemeClr>
                </a:solidFill>
                <a:latin typeface="Raleway ExtraBold" panose="020B0903030101060003" pitchFamily="34" charset="-52"/>
                <a:ea typeface="Karla" pitchFamily="2" charset="0"/>
                <a:cs typeface="Poppins" panose="02000000000000000000" pitchFamily="2" charset="0"/>
              </a:rPr>
              <a:t>PORTFOLIO</a:t>
            </a:r>
            <a:endParaRPr lang="en-US" sz="1600" spc="50" dirty="0">
              <a:solidFill>
                <a:schemeClr val="bg1">
                  <a:lumMod val="75000"/>
                </a:schemeClr>
              </a:solidFill>
              <a:latin typeface="Raleway ExtraBold" panose="020B0903030101060003" pitchFamily="34" charset="-52"/>
            </a:endParaRPr>
          </a:p>
        </p:txBody>
      </p:sp>
    </p:spTree>
    <p:extLst>
      <p:ext uri="{BB962C8B-B14F-4D97-AF65-F5344CB8AC3E}">
        <p14:creationId xmlns:p14="http://schemas.microsoft.com/office/powerpoint/2010/main" val="42000280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400"/>
                                        <p:tgtEl>
                                          <p:spTgt spid="35"/>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400"/>
                                        <p:tgtEl>
                                          <p:spTgt spid="38"/>
                                        </p:tgtEl>
                                      </p:cBhvr>
                                    </p:animEffect>
                                  </p:childTnLst>
                                </p:cTn>
                              </p:par>
                            </p:childTnLst>
                          </p:cTn>
                        </p:par>
                        <p:par>
                          <p:cTn id="12" fill="hold">
                            <p:stCondLst>
                              <p:cond delay="8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4"/>
                                        </p:tgtEl>
                                        <p:attrNameLst>
                                          <p:attrName>style.visibility</p:attrName>
                                        </p:attrNameLst>
                                      </p:cBhvr>
                                      <p:to>
                                        <p:strVal val="visible"/>
                                      </p:to>
                                    </p:set>
                                    <p:anim calcmode="lin" valueType="num">
                                      <p:cBhvr>
                                        <p:cTn id="15" dur="25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34"/>
                                        </p:tgtEl>
                                        <p:attrNameLst>
                                          <p:attrName>ppt_y</p:attrName>
                                        </p:attrNameLst>
                                      </p:cBhvr>
                                      <p:tavLst>
                                        <p:tav tm="0">
                                          <p:val>
                                            <p:strVal val="#ppt_y"/>
                                          </p:val>
                                        </p:tav>
                                        <p:tav tm="100000">
                                          <p:val>
                                            <p:strVal val="#ppt_y"/>
                                          </p:val>
                                        </p:tav>
                                      </p:tavLst>
                                    </p:anim>
                                    <p:anim calcmode="lin" valueType="num">
                                      <p:cBhvr>
                                        <p:cTn id="17" dur="25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34"/>
                                        </p:tgtEl>
                                      </p:cBhvr>
                                    </p:animEffect>
                                  </p:childTnLst>
                                </p:cTn>
                              </p:par>
                            </p:childTnLst>
                          </p:cTn>
                        </p:par>
                        <p:par>
                          <p:cTn id="20" fill="hold">
                            <p:stCondLst>
                              <p:cond delay="1775"/>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8"/>
                                        </p:tgtEl>
                                        <p:attrNameLst>
                                          <p:attrName>ppt_y</p:attrName>
                                        </p:attrNameLst>
                                      </p:cBhvr>
                                      <p:tavLst>
                                        <p:tav tm="0">
                                          <p:val>
                                            <p:strVal val="#ppt_y"/>
                                          </p:val>
                                        </p:tav>
                                        <p:tav tm="100000">
                                          <p:val>
                                            <p:strVal val="#ppt_y"/>
                                          </p:val>
                                        </p:tav>
                                      </p:tavLst>
                                    </p:anim>
                                    <p:anim calcmode="lin" valueType="num">
                                      <p:cBhvr>
                                        <p:cTn id="25"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8"/>
                                        </p:tgtEl>
                                      </p:cBhvr>
                                    </p:animEffect>
                                  </p:childTnLst>
                                </p:cTn>
                              </p:par>
                            </p:childTnLst>
                          </p:cTn>
                        </p:par>
                        <p:par>
                          <p:cTn id="28" fill="hold">
                            <p:stCondLst>
                              <p:cond delay="2325"/>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400"/>
                                        <p:tgtEl>
                                          <p:spTgt spid="10"/>
                                        </p:tgtEl>
                                      </p:cBhvr>
                                    </p:animEffect>
                                  </p:childTnLst>
                                </p:cTn>
                              </p:par>
                            </p:childTnLst>
                          </p:cTn>
                        </p:par>
                        <p:par>
                          <p:cTn id="32" fill="hold">
                            <p:stCondLst>
                              <p:cond delay="2725"/>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400"/>
                                        <p:tgtEl>
                                          <p:spTgt spid="9"/>
                                        </p:tgtEl>
                                      </p:cBhvr>
                                    </p:animEffect>
                                  </p:childTnLst>
                                </p:cTn>
                              </p:par>
                            </p:childTnLst>
                          </p:cTn>
                        </p:par>
                        <p:par>
                          <p:cTn id="36" fill="hold">
                            <p:stCondLst>
                              <p:cond delay="3125"/>
                            </p:stCondLst>
                            <p:childTnLst>
                              <p:par>
                                <p:cTn id="37" presetID="22"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350"/>
                                        <p:tgtEl>
                                          <p:spTgt spid="2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400"/>
                                        <p:tgtEl>
                                          <p:spTgt spid="2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400"/>
                                        <p:tgtEl>
                                          <p:spTgt spid="23"/>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400"/>
                                        <p:tgtEl>
                                          <p:spTgt spid="2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400"/>
                                        <p:tgtEl>
                                          <p:spTgt spid="2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up)">
                                      <p:cBhvr>
                                        <p:cTn id="54" dur="400"/>
                                        <p:tgtEl>
                                          <p:spTgt spid="2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0" grpId="0" animBg="1"/>
      <p:bldP spid="22" grpId="0"/>
      <p:bldP spid="23" grpId="0"/>
      <p:bldP spid="26" grpId="0"/>
      <p:bldP spid="27" grpId="0"/>
      <p:bldP spid="28" grpId="0"/>
      <p:bldP spid="29" grpId="0"/>
      <p:bldP spid="34"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35" b="21835"/>
          <a:stretch>
            <a:fillRect/>
          </a:stretch>
        </p:blipFill>
        <p:spPr/>
      </p:pic>
      <p:sp>
        <p:nvSpPr>
          <p:cNvPr id="6" name="Прямоугольник 5"/>
          <p:cNvSpPr/>
          <p:nvPr/>
        </p:nvSpPr>
        <p:spPr>
          <a:xfrm>
            <a:off x="0" y="0"/>
            <a:ext cx="12192000"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1097603" y="2168730"/>
            <a:ext cx="5511743" cy="830997"/>
          </a:xfrm>
          <a:prstGeom prst="rect">
            <a:avLst/>
          </a:prstGeom>
          <a:noFill/>
        </p:spPr>
        <p:txBody>
          <a:bodyPr wrap="square" rtlCol="0">
            <a:spAutoFit/>
          </a:bodyPr>
          <a:lstStyle/>
          <a:p>
            <a:r>
              <a:rPr lang="en-US" sz="4800" dirty="0">
                <a:solidFill>
                  <a:schemeClr val="bg1"/>
                </a:solidFill>
                <a:latin typeface="Montserrat" panose="02000505000000020004" pitchFamily="2" charset="0"/>
              </a:rPr>
              <a:t>0</a:t>
            </a:r>
            <a:r>
              <a:rPr lang="en-US" altLang="zh-CN" sz="4800" dirty="0">
                <a:solidFill>
                  <a:schemeClr val="bg1"/>
                </a:solidFill>
                <a:latin typeface="Montserrat" panose="02000505000000020004" pitchFamily="2" charset="0"/>
              </a:rPr>
              <a:t>3</a:t>
            </a:r>
            <a:r>
              <a:rPr lang="en-US" sz="4800" dirty="0">
                <a:solidFill>
                  <a:schemeClr val="bg1"/>
                </a:solidFill>
                <a:latin typeface="Montserrat" panose="02000505000000020004" pitchFamily="2" charset="0"/>
              </a:rPr>
              <a:t>/</a:t>
            </a:r>
            <a:r>
              <a:rPr lang="en-US" altLang="zh-CN" sz="4800" b="1" dirty="0">
                <a:solidFill>
                  <a:schemeClr val="bg1"/>
                </a:solidFill>
                <a:latin typeface="微软雅黑" panose="020B0503020204020204" pitchFamily="34" charset="-122"/>
                <a:ea typeface="微软雅黑" panose="020B0503020204020204" pitchFamily="34" charset="-122"/>
              </a:rPr>
              <a:t>Add title text</a:t>
            </a:r>
            <a:endParaRPr lang="en-US" sz="4800" b="1" dirty="0">
              <a:solidFill>
                <a:schemeClr val="bg1"/>
              </a:solidFill>
              <a:latin typeface="微软雅黑" panose="020B0503020204020204" pitchFamily="34" charset="-122"/>
              <a:ea typeface="微软雅黑" panose="020B0503020204020204" pitchFamily="34" charset="-122"/>
            </a:endParaRPr>
          </a:p>
        </p:txBody>
      </p:sp>
      <p:sp>
        <p:nvSpPr>
          <p:cNvPr id="8" name="Прямоугольник 7"/>
          <p:cNvSpPr/>
          <p:nvPr/>
        </p:nvSpPr>
        <p:spPr>
          <a:xfrm>
            <a:off x="1097603" y="3692812"/>
            <a:ext cx="7204186" cy="775918"/>
          </a:xfrm>
          <a:prstGeom prst="rect">
            <a:avLst/>
          </a:prstGeom>
        </p:spPr>
        <p:txBody>
          <a:bodyPr wrap="square">
            <a:spAutoFit/>
          </a:bodyPr>
          <a:lstStyle/>
          <a:p>
            <a:pPr>
              <a:lnSpc>
                <a:spcPts val="2800"/>
              </a:lnSpc>
            </a:pPr>
            <a:r>
              <a:rPr lang="en-US" dirty="0">
                <a:solidFill>
                  <a:schemeClr val="bg1"/>
                </a:solidFill>
                <a:latin typeface="Raleway ExtraBold" panose="020B0903030101060003" pitchFamily="34" charset="-52"/>
              </a:rPr>
              <a:t>Click here to add content, content to match the title. </a:t>
            </a:r>
            <a:endParaRPr lang="en-US" dirty="0">
              <a:solidFill>
                <a:schemeClr val="bg1"/>
              </a:solidFill>
              <a:latin typeface="Raleway" panose="020B0003030101060003" pitchFamily="34" charset="0"/>
            </a:endParaRPr>
          </a:p>
          <a:p>
            <a:pPr>
              <a:lnSpc>
                <a:spcPts val="2800"/>
              </a:lnSpc>
            </a:pPr>
            <a:endParaRPr lang="ru-RU" dirty="0">
              <a:solidFill>
                <a:schemeClr val="bg1"/>
              </a:solidFill>
              <a:latin typeface="+mj-lt"/>
            </a:endParaRPr>
          </a:p>
        </p:txBody>
      </p:sp>
      <p:cxnSp>
        <p:nvCxnSpPr>
          <p:cNvPr id="10" name="Прямая соединительная линия 9"/>
          <p:cNvCxnSpPr/>
          <p:nvPr/>
        </p:nvCxnSpPr>
        <p:spPr>
          <a:xfrm>
            <a:off x="1201479" y="3372014"/>
            <a:ext cx="3827721" cy="0"/>
          </a:xfrm>
          <a:prstGeom prst="line">
            <a:avLst/>
          </a:prstGeom>
          <a:ln w="28575">
            <a:solidFill>
              <a:schemeClr val="bg1">
                <a:lumMod val="95000"/>
                <a:alpha val="18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487994" y="3372014"/>
            <a:ext cx="1541206"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53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7"/>
                                        </p:tgtEl>
                                        <p:attrNameLst>
                                          <p:attrName>ppt_y</p:attrName>
                                        </p:attrNameLst>
                                      </p:cBhvr>
                                      <p:tavLst>
                                        <p:tav tm="0">
                                          <p:val>
                                            <p:strVal val="#ppt_y"/>
                                          </p:val>
                                        </p:tav>
                                        <p:tav tm="100000">
                                          <p:val>
                                            <p:strVal val="#ppt_y"/>
                                          </p:val>
                                        </p:tav>
                                      </p:tavLst>
                                    </p:anim>
                                    <p:anim calcmode="lin" valueType="num">
                                      <p:cBhvr>
                                        <p:cTn id="9"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7"/>
                                        </p:tgtEl>
                                      </p:cBhvr>
                                    </p:animEffect>
                                  </p:childTnLst>
                                </p:cTn>
                              </p:par>
                            </p:childTnLst>
                          </p:cTn>
                        </p:par>
                        <p:par>
                          <p:cTn id="12" fill="hold">
                            <p:stCondLst>
                              <p:cond delay="6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350"/>
                                        <p:tgtEl>
                                          <p:spTgt spid="10"/>
                                        </p:tgtEl>
                                      </p:cBhvr>
                                    </p:animEffect>
                                  </p:childTnLst>
                                </p:cTn>
                              </p:par>
                            </p:childTnLst>
                          </p:cTn>
                        </p:par>
                        <p:par>
                          <p:cTn id="16" fill="hold">
                            <p:stCondLst>
                              <p:cond delay="95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350"/>
                                        <p:tgtEl>
                                          <p:spTgt spid="11"/>
                                        </p:tgtEl>
                                      </p:cBhvr>
                                    </p:animEffect>
                                  </p:childTnLst>
                                </p:cTn>
                              </p:par>
                            </p:childTnLst>
                          </p:cTn>
                        </p:par>
                        <p:par>
                          <p:cTn id="20" fill="hold">
                            <p:stCondLst>
                              <p:cond delay="13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35091" y="1905007"/>
            <a:ext cx="2978109"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Add title text</a:t>
            </a:r>
            <a:endParaRPr lang="en-US" altLang="zh-CN" sz="1100" b="1" dirty="0">
              <a:latin typeface="微软雅黑" panose="020B0503020204020204" pitchFamily="34" charset="-122"/>
              <a:ea typeface="微软雅黑" panose="020B0503020204020204" pitchFamily="34" charset="-122"/>
            </a:endParaRPr>
          </a:p>
        </p:txBody>
      </p:sp>
      <p:sp>
        <p:nvSpPr>
          <p:cNvPr id="19" name="Подзаголовок 2"/>
          <p:cNvSpPr txBox="1">
            <a:spLocks/>
          </p:cNvSpPr>
          <p:nvPr/>
        </p:nvSpPr>
        <p:spPr>
          <a:xfrm>
            <a:off x="1035090" y="2687622"/>
            <a:ext cx="3004642" cy="1161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Raleway Medium" panose="020B0003030101060003" pitchFamily="34" charset="0"/>
              <a:cs typeface="Poppins" panose="02000000000000000000" pitchFamily="2" charset="0"/>
            </a:endParaRPr>
          </a:p>
        </p:txBody>
      </p:sp>
      <p:graphicFrame>
        <p:nvGraphicFramePr>
          <p:cNvPr id="26" name="Диаграмма 25"/>
          <p:cNvGraphicFramePr/>
          <p:nvPr>
            <p:extLst>
              <p:ext uri="{D42A27DB-BD31-4B8C-83A1-F6EECF244321}">
                <p14:modId xmlns:p14="http://schemas.microsoft.com/office/powerpoint/2010/main" val="732344795"/>
              </p:ext>
            </p:extLst>
          </p:nvPr>
        </p:nvGraphicFramePr>
        <p:xfrm>
          <a:off x="841918" y="3802206"/>
          <a:ext cx="3004642" cy="2003095"/>
        </p:xfrm>
        <a:graphic>
          <a:graphicData uri="http://schemas.openxmlformats.org/drawingml/2006/chart">
            <c:chart xmlns:c="http://schemas.openxmlformats.org/drawingml/2006/chart" xmlns:r="http://schemas.openxmlformats.org/officeDocument/2006/relationships" r:id="rId3"/>
          </a:graphicData>
        </a:graphic>
      </p:graphicFrame>
      <p:pic>
        <p:nvPicPr>
          <p:cNvPr id="9" name="图片占位符 8"/>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5219" r="5219"/>
          <a:stretch>
            <a:fillRect/>
          </a:stretch>
        </p:blipFill>
        <p:spPr/>
      </p:pic>
      <p:pic>
        <p:nvPicPr>
          <p:cNvPr id="12" name="图片占位符 11"/>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30911" b="30911"/>
          <a:stretch>
            <a:fillRect/>
          </a:stretch>
        </p:blipFill>
        <p:spPr/>
      </p:pic>
      <p:pic>
        <p:nvPicPr>
          <p:cNvPr id="11" name="图片占位符 10"/>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9126" r="9126"/>
          <a:stretch>
            <a:fillRect/>
          </a:stretch>
        </p:blipFill>
        <p:spPr/>
      </p:pic>
      <p:pic>
        <p:nvPicPr>
          <p:cNvPr id="13" name="图片占位符 12"/>
          <p:cNvPicPr>
            <a:picLocks noGrp="1" noChangeAspect="1"/>
          </p:cNvPicPr>
          <p:nvPr>
            <p:ph type="pic" sz="quarter" idx="17"/>
          </p:nvPr>
        </p:nvPicPr>
        <p:blipFill rotWithShape="1">
          <a:blip r:embed="rId7">
            <a:extLst>
              <a:ext uri="{28A0092B-C50C-407E-A947-70E740481C1C}">
                <a14:useLocalDpi xmlns:a14="http://schemas.microsoft.com/office/drawing/2010/main" val="0"/>
              </a:ext>
            </a:extLst>
          </a:blip>
          <a:srcRect t="4119" b="54037"/>
          <a:stretch/>
        </p:blipFill>
        <p:spPr/>
      </p:pic>
      <p:pic>
        <p:nvPicPr>
          <p:cNvPr id="8" name="图片占位符 7"/>
          <p:cNvPicPr>
            <a:picLocks noGrp="1" noChangeAspect="1"/>
          </p:cNvPicPr>
          <p:nvPr>
            <p:ph type="pic" sz="quarter" idx="18"/>
          </p:nvPr>
        </p:nvPicPr>
        <p:blipFill rotWithShape="1">
          <a:blip r:embed="rId8">
            <a:extLst>
              <a:ext uri="{28A0092B-C50C-407E-A947-70E740481C1C}">
                <a14:useLocalDpi xmlns:a14="http://schemas.microsoft.com/office/drawing/2010/main" val="0"/>
              </a:ext>
            </a:extLst>
          </a:blip>
          <a:srcRect t="4044" b="55678"/>
          <a:stretch/>
        </p:blipFill>
        <p:spPr/>
      </p:pic>
      <p:pic>
        <p:nvPicPr>
          <p:cNvPr id="10" name="图片占位符 9"/>
          <p:cNvPicPr>
            <a:picLocks noGrp="1" noChangeAspect="1"/>
          </p:cNvPicPr>
          <p:nvPr>
            <p:ph type="pic" sz="quarter" idx="14"/>
          </p:nvPr>
        </p:nvPicPr>
        <p:blipFill>
          <a:blip r:embed="rId9">
            <a:extLst>
              <a:ext uri="{28A0092B-C50C-407E-A947-70E740481C1C}">
                <a14:useLocalDpi xmlns:a14="http://schemas.microsoft.com/office/drawing/2010/main" val="0"/>
              </a:ext>
            </a:extLst>
          </a:blip>
          <a:srcRect t="9763" b="9763"/>
          <a:stretch>
            <a:fillRect/>
          </a:stretch>
        </p:blipFill>
        <p:spPr/>
      </p:pic>
    </p:spTree>
    <p:extLst>
      <p:ext uri="{BB962C8B-B14F-4D97-AF65-F5344CB8AC3E}">
        <p14:creationId xmlns:p14="http://schemas.microsoft.com/office/powerpoint/2010/main" val="3601109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8"/>
                                        </p:tgtEl>
                                        <p:attrNameLst>
                                          <p:attrName>ppt_y</p:attrName>
                                        </p:attrNameLst>
                                      </p:cBhvr>
                                      <p:tavLst>
                                        <p:tav tm="0">
                                          <p:val>
                                            <p:strVal val="#ppt_y"/>
                                          </p:val>
                                        </p:tav>
                                        <p:tav tm="100000">
                                          <p:val>
                                            <p:strVal val="#ppt_y"/>
                                          </p:val>
                                        </p:tav>
                                      </p:tavLst>
                                    </p:anim>
                                    <p:anim calcmode="lin" valueType="num">
                                      <p:cBhvr>
                                        <p:cTn id="9"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8"/>
                                        </p:tgtEl>
                                      </p:cBhvr>
                                    </p:animEffect>
                                  </p:childTnLst>
                                </p:cTn>
                              </p:par>
                            </p:childTnLst>
                          </p:cTn>
                        </p:par>
                        <p:par>
                          <p:cTn id="12" fill="hold">
                            <p:stCondLst>
                              <p:cond delay="525"/>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400"/>
                                        <p:tgtEl>
                                          <p:spTgt spid="19"/>
                                        </p:tgtEl>
                                      </p:cBhvr>
                                    </p:animEffect>
                                  </p:childTnLst>
                                </p:cTn>
                              </p:par>
                            </p:childTnLst>
                          </p:cTn>
                        </p:par>
                        <p:par>
                          <p:cTn id="16" fill="hold">
                            <p:stCondLst>
                              <p:cond delay="925"/>
                            </p:stCondLst>
                            <p:childTnLst>
                              <p:par>
                                <p:cTn id="17" presetID="22" presetClass="entr" presetSubtype="4" fill="hold" grpId="0" nodeType="afterEffect">
                                  <p:stCondLst>
                                    <p:cond delay="0"/>
                                  </p:stCondLst>
                                  <p:childTnLst>
                                    <p:set>
                                      <p:cBhvr>
                                        <p:cTn id="18"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wipe(down)">
                                      <p:cBhvr>
                                        <p:cTn id="19" dur="500"/>
                                        <p:tgtEl>
                                          <p:spTgt spid="26">
                                            <p:graphicEl>
                                              <a:chart seriesIdx="-3" categoryIdx="-3" bldStep="gridLegend"/>
                                            </p:graphicEl>
                                          </p:spTgt>
                                        </p:tgtEl>
                                      </p:cBhvr>
                                    </p:animEffect>
                                  </p:childTnLst>
                                </p:cTn>
                              </p:par>
                            </p:childTnLst>
                          </p:cTn>
                        </p:par>
                        <p:par>
                          <p:cTn id="20" fill="hold">
                            <p:stCondLst>
                              <p:cond delay="1425"/>
                            </p:stCondLst>
                            <p:childTnLst>
                              <p:par>
                                <p:cTn id="21" presetID="22" presetClass="entr" presetSubtype="4" fill="hold" grpId="0" nodeType="afterEffect">
                                  <p:stCondLst>
                                    <p:cond delay="0"/>
                                  </p:stCondLst>
                                  <p:childTnLst>
                                    <p:set>
                                      <p:cBhvr>
                                        <p:cTn id="22"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wipe(down)">
                                      <p:cBhvr>
                                        <p:cTn id="23" dur="500"/>
                                        <p:tgtEl>
                                          <p:spTgt spid="26">
                                            <p:graphicEl>
                                              <a:chart seriesIdx="0" categoryIdx="-4" bldStep="series"/>
                                            </p:graphicEl>
                                          </p:spTgt>
                                        </p:tgtEl>
                                      </p:cBhvr>
                                    </p:animEffect>
                                  </p:childTnLst>
                                </p:cTn>
                              </p:par>
                            </p:childTnLst>
                          </p:cTn>
                        </p:par>
                        <p:par>
                          <p:cTn id="24" fill="hold">
                            <p:stCondLst>
                              <p:cond delay="1925"/>
                            </p:stCondLst>
                            <p:childTnLst>
                              <p:par>
                                <p:cTn id="25" presetID="22" presetClass="entr" presetSubtype="4" fill="hold" grpId="0" nodeType="afterEffect">
                                  <p:stCondLst>
                                    <p:cond delay="0"/>
                                  </p:stCondLst>
                                  <p:childTnLst>
                                    <p:set>
                                      <p:cBhvr>
                                        <p:cTn id="26"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wipe(down)">
                                      <p:cBhvr>
                                        <p:cTn id="27" dur="500"/>
                                        <p:tgtEl>
                                          <p:spTgt spid="2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Graphic spid="26"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311" r="3311"/>
          <a:stretch>
            <a:fillRect/>
          </a:stretch>
        </p:blipFill>
        <p:spPr/>
      </p:pic>
      <p:sp>
        <p:nvSpPr>
          <p:cNvPr id="5" name="Подзаголовок 2"/>
          <p:cNvSpPr txBox="1">
            <a:spLocks/>
          </p:cNvSpPr>
          <p:nvPr/>
        </p:nvSpPr>
        <p:spPr>
          <a:xfrm>
            <a:off x="5907926" y="2170109"/>
            <a:ext cx="2525583" cy="1365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2000" b="1" dirty="0">
                <a:solidFill>
                  <a:schemeClr val="bg1"/>
                </a:solidFill>
                <a:latin typeface="微软雅黑" panose="020B0503020204020204" pitchFamily="34" charset="-122"/>
                <a:ea typeface="微软雅黑" panose="020B0503020204020204" pitchFamily="34" charset="-122"/>
              </a:rPr>
              <a:t>Add title text</a:t>
            </a:r>
          </a:p>
          <a:p>
            <a:pPr marL="0" indent="0">
              <a:lnSpc>
                <a:spcPts val="2000"/>
              </a:lnSpc>
              <a:spcBef>
                <a:spcPts val="1200"/>
              </a:spcBef>
              <a:buNone/>
            </a:pP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sp>
        <p:nvSpPr>
          <p:cNvPr id="7" name="Прямоугольник 6"/>
          <p:cNvSpPr/>
          <p:nvPr/>
        </p:nvSpPr>
        <p:spPr>
          <a:xfrm>
            <a:off x="0" y="0"/>
            <a:ext cx="4776716" cy="6858000"/>
          </a:xfrm>
          <a:prstGeom prst="rect">
            <a:avLst/>
          </a:prstGeom>
          <a:solidFill>
            <a:schemeClr val="bg2">
              <a:lumMod val="1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74449" y="5117717"/>
            <a:ext cx="3530601" cy="620939"/>
          </a:xfrm>
          <a:prstGeom prst="rect">
            <a:avLst/>
          </a:prstGeom>
          <a:noFill/>
        </p:spPr>
        <p:txBody>
          <a:bodyPr wrap="square" rtlCol="0">
            <a:spAutoFit/>
          </a:bodyPr>
          <a:lstStyle/>
          <a:p>
            <a:pPr>
              <a:lnSpc>
                <a:spcPts val="4100"/>
              </a:lnSpc>
            </a:pPr>
            <a:r>
              <a:rPr lang="en-US" altLang="zh-CN" sz="4400" b="1" dirty="0">
                <a:solidFill>
                  <a:srgbClr val="E23936"/>
                </a:solidFill>
                <a:latin typeface="微软雅黑" panose="020B0503020204020204" pitchFamily="34" charset="-122"/>
                <a:ea typeface="微软雅黑" panose="020B0503020204020204" pitchFamily="34" charset="-122"/>
              </a:rPr>
              <a:t>CONTENTS</a:t>
            </a:r>
            <a:endParaRPr lang="en-US" sz="2000" b="1" dirty="0">
              <a:solidFill>
                <a:srgbClr val="E23936"/>
              </a:solidFill>
              <a:latin typeface="微软雅黑" panose="020B0503020204020204" pitchFamily="34" charset="-122"/>
              <a:ea typeface="微软雅黑" panose="020B0503020204020204" pitchFamily="34" charset="-122"/>
            </a:endParaRPr>
          </a:p>
        </p:txBody>
      </p:sp>
      <p:grpSp>
        <p:nvGrpSpPr>
          <p:cNvPr id="15" name="Группа 14"/>
          <p:cNvGrpSpPr/>
          <p:nvPr/>
        </p:nvGrpSpPr>
        <p:grpSpPr>
          <a:xfrm>
            <a:off x="5907926" y="1312890"/>
            <a:ext cx="670294" cy="670294"/>
            <a:chOff x="5826040" y="910594"/>
            <a:chExt cx="914400" cy="914400"/>
          </a:xfrm>
        </p:grpSpPr>
        <p:sp>
          <p:nvSpPr>
            <p:cNvPr id="10" name="Овал 9"/>
            <p:cNvSpPr/>
            <p:nvPr/>
          </p:nvSpPr>
          <p:spPr>
            <a:xfrm>
              <a:off x="5826040" y="910594"/>
              <a:ext cx="914400" cy="914400"/>
            </a:xfrm>
            <a:prstGeom prst="ellipse">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5987504" y="1129618"/>
              <a:ext cx="612737" cy="503834"/>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p:txBody>
        </p:sp>
      </p:grpSp>
      <p:sp>
        <p:nvSpPr>
          <p:cNvPr id="24" name="Подзаголовок 2"/>
          <p:cNvSpPr txBox="1">
            <a:spLocks/>
          </p:cNvSpPr>
          <p:nvPr/>
        </p:nvSpPr>
        <p:spPr>
          <a:xfrm>
            <a:off x="8789594" y="2170109"/>
            <a:ext cx="2525583" cy="1365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2000" b="1" dirty="0">
                <a:solidFill>
                  <a:schemeClr val="bg1"/>
                </a:solidFill>
                <a:latin typeface="微软雅黑" panose="020B0503020204020204" pitchFamily="34" charset="-122"/>
                <a:ea typeface="微软雅黑" panose="020B0503020204020204" pitchFamily="34" charset="-122"/>
              </a:rPr>
              <a:t>Add title text</a:t>
            </a:r>
          </a:p>
          <a:p>
            <a:pPr marL="0" indent="0">
              <a:lnSpc>
                <a:spcPts val="2000"/>
              </a:lnSpc>
              <a:spcBef>
                <a:spcPts val="1200"/>
              </a:spcBef>
              <a:buNone/>
            </a:pP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grpSp>
        <p:nvGrpSpPr>
          <p:cNvPr id="25" name="Группа 24"/>
          <p:cNvGrpSpPr/>
          <p:nvPr/>
        </p:nvGrpSpPr>
        <p:grpSpPr>
          <a:xfrm>
            <a:off x="8789594" y="1312890"/>
            <a:ext cx="670294" cy="806885"/>
            <a:chOff x="5826040" y="910594"/>
            <a:chExt cx="914400" cy="1100734"/>
          </a:xfrm>
        </p:grpSpPr>
        <p:sp>
          <p:nvSpPr>
            <p:cNvPr id="26" name="Овал 25"/>
            <p:cNvSpPr/>
            <p:nvPr/>
          </p:nvSpPr>
          <p:spPr>
            <a:xfrm>
              <a:off x="5826040" y="910594"/>
              <a:ext cx="914400" cy="914400"/>
            </a:xfrm>
            <a:prstGeom prst="ellipse">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6021400" y="1129618"/>
              <a:ext cx="544945" cy="881710"/>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a:p>
              <a:pPr algn="ctr"/>
              <a:endParaRPr lang="ru-RU" dirty="0">
                <a:solidFill>
                  <a:schemeClr val="bg1"/>
                </a:solidFill>
              </a:endParaRPr>
            </a:p>
          </p:txBody>
        </p:sp>
      </p:grpSp>
      <p:sp>
        <p:nvSpPr>
          <p:cNvPr id="28" name="Подзаголовок 2"/>
          <p:cNvSpPr txBox="1">
            <a:spLocks/>
          </p:cNvSpPr>
          <p:nvPr/>
        </p:nvSpPr>
        <p:spPr>
          <a:xfrm>
            <a:off x="5963984" y="4618258"/>
            <a:ext cx="2525583" cy="1365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2000" b="1" dirty="0">
                <a:solidFill>
                  <a:schemeClr val="bg1"/>
                </a:solidFill>
                <a:latin typeface="微软雅黑" panose="020B0503020204020204" pitchFamily="34" charset="-122"/>
                <a:ea typeface="微软雅黑" panose="020B0503020204020204" pitchFamily="34" charset="-122"/>
              </a:rPr>
              <a:t>Add title text</a:t>
            </a:r>
          </a:p>
          <a:p>
            <a:pPr marL="0" indent="0">
              <a:lnSpc>
                <a:spcPts val="2000"/>
              </a:lnSpc>
              <a:spcBef>
                <a:spcPts val="1200"/>
              </a:spcBef>
              <a:buNone/>
            </a:pP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grpSp>
        <p:nvGrpSpPr>
          <p:cNvPr id="29" name="Группа 28"/>
          <p:cNvGrpSpPr/>
          <p:nvPr/>
        </p:nvGrpSpPr>
        <p:grpSpPr>
          <a:xfrm>
            <a:off x="5963984" y="3761039"/>
            <a:ext cx="670294" cy="787835"/>
            <a:chOff x="5826040" y="910594"/>
            <a:chExt cx="914400" cy="1074747"/>
          </a:xfrm>
        </p:grpSpPr>
        <p:sp>
          <p:nvSpPr>
            <p:cNvPr id="30" name="Овал 29"/>
            <p:cNvSpPr/>
            <p:nvPr/>
          </p:nvSpPr>
          <p:spPr>
            <a:xfrm>
              <a:off x="5826040" y="910594"/>
              <a:ext cx="914400" cy="914400"/>
            </a:xfrm>
            <a:prstGeom prst="ellipse">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рямоугольник 30"/>
            <p:cNvSpPr/>
            <p:nvPr/>
          </p:nvSpPr>
          <p:spPr>
            <a:xfrm>
              <a:off x="6021400" y="1103631"/>
              <a:ext cx="544945" cy="881710"/>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a:p>
              <a:pPr algn="ctr"/>
              <a:endParaRPr lang="ru-RU" dirty="0">
                <a:solidFill>
                  <a:schemeClr val="bg1"/>
                </a:solidFill>
              </a:endParaRPr>
            </a:p>
          </p:txBody>
        </p:sp>
      </p:grpSp>
      <p:sp>
        <p:nvSpPr>
          <p:cNvPr id="32" name="Подзаголовок 2"/>
          <p:cNvSpPr txBox="1">
            <a:spLocks/>
          </p:cNvSpPr>
          <p:nvPr/>
        </p:nvSpPr>
        <p:spPr>
          <a:xfrm>
            <a:off x="8845652" y="4618258"/>
            <a:ext cx="2525583" cy="1365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2000" b="1" dirty="0">
                <a:solidFill>
                  <a:schemeClr val="bg1"/>
                </a:solidFill>
                <a:latin typeface="微软雅黑" panose="020B0503020204020204" pitchFamily="34" charset="-122"/>
                <a:ea typeface="微软雅黑" panose="020B0503020204020204" pitchFamily="34" charset="-122"/>
              </a:rPr>
              <a:t>Add title text</a:t>
            </a:r>
          </a:p>
          <a:p>
            <a:pPr marL="0" indent="0">
              <a:lnSpc>
                <a:spcPts val="2000"/>
              </a:lnSpc>
              <a:spcBef>
                <a:spcPts val="1200"/>
              </a:spcBef>
              <a:buNone/>
            </a:pP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grpSp>
        <p:nvGrpSpPr>
          <p:cNvPr id="33" name="Группа 32"/>
          <p:cNvGrpSpPr/>
          <p:nvPr/>
        </p:nvGrpSpPr>
        <p:grpSpPr>
          <a:xfrm>
            <a:off x="8845652" y="3761039"/>
            <a:ext cx="670294" cy="806885"/>
            <a:chOff x="5826040" y="910594"/>
            <a:chExt cx="914400" cy="1100734"/>
          </a:xfrm>
        </p:grpSpPr>
        <p:sp>
          <p:nvSpPr>
            <p:cNvPr id="34" name="Овал 33"/>
            <p:cNvSpPr/>
            <p:nvPr/>
          </p:nvSpPr>
          <p:spPr>
            <a:xfrm>
              <a:off x="5826040" y="910594"/>
              <a:ext cx="914400" cy="914400"/>
            </a:xfrm>
            <a:prstGeom prst="ellipse">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Прямоугольник 34"/>
            <p:cNvSpPr/>
            <p:nvPr/>
          </p:nvSpPr>
          <p:spPr>
            <a:xfrm>
              <a:off x="6021400" y="1129618"/>
              <a:ext cx="544945" cy="881710"/>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a:p>
              <a:pPr algn="ctr"/>
              <a:endParaRPr lang="ru-RU" dirty="0">
                <a:solidFill>
                  <a:schemeClr val="bg1"/>
                </a:solidFill>
              </a:endParaRPr>
            </a:p>
          </p:txBody>
        </p:sp>
      </p:grpSp>
      <p:grpSp>
        <p:nvGrpSpPr>
          <p:cNvPr id="36" name="Группа 35"/>
          <p:cNvGrpSpPr/>
          <p:nvPr/>
        </p:nvGrpSpPr>
        <p:grpSpPr>
          <a:xfrm>
            <a:off x="296779" y="385816"/>
            <a:ext cx="240632" cy="165462"/>
            <a:chOff x="11345779" y="324853"/>
            <a:chExt cx="240632" cy="165462"/>
          </a:xfrm>
        </p:grpSpPr>
        <p:cxnSp>
          <p:nvCxnSpPr>
            <p:cNvPr id="37" name="Прямая соединительная линия 36"/>
            <p:cNvCxnSpPr/>
            <p:nvPr/>
          </p:nvCxnSpPr>
          <p:spPr>
            <a:xfrm>
              <a:off x="11345779" y="324853"/>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1345779" y="407584"/>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1345779" y="490315"/>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14300" y="5765800"/>
            <a:ext cx="3530600" cy="0"/>
          </a:xfrm>
          <a:prstGeom prst="line">
            <a:avLst/>
          </a:prstGeom>
          <a:ln>
            <a:solidFill>
              <a:srgbClr val="E23936"/>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959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childTnLst>
                          </p:cTn>
                        </p:par>
                        <p:par>
                          <p:cTn id="8" fill="hold">
                            <p:stCondLst>
                              <p:cond delay="4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8"/>
                                        </p:tgtEl>
                                        <p:attrNameLst>
                                          <p:attrName>ppt_y</p:attrName>
                                        </p:attrNameLst>
                                      </p:cBhvr>
                                      <p:tavLst>
                                        <p:tav tm="0">
                                          <p:val>
                                            <p:strVal val="#ppt_y"/>
                                          </p:val>
                                        </p:tav>
                                        <p:tav tm="100000">
                                          <p:val>
                                            <p:strVal val="#ppt_y"/>
                                          </p:val>
                                        </p:tav>
                                      </p:tavLst>
                                    </p:anim>
                                    <p:anim calcmode="lin" valueType="num">
                                      <p:cBhvr>
                                        <p:cTn id="13"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8"/>
                                        </p:tgtEl>
                                      </p:cBhvr>
                                    </p:animEffect>
                                  </p:childTnLst>
                                </p:cTn>
                              </p:par>
                            </p:childTnLst>
                          </p:cTn>
                        </p:par>
                        <p:par>
                          <p:cTn id="16" fill="hold">
                            <p:stCondLst>
                              <p:cond delay="825"/>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400"/>
                                        <p:tgtEl>
                                          <p:spTgt spid="24"/>
                                        </p:tgtEl>
                                      </p:cBhvr>
                                    </p:animEffect>
                                  </p:childTnLst>
                                </p:cTn>
                              </p:par>
                            </p:childTnLst>
                          </p:cTn>
                        </p:par>
                        <p:par>
                          <p:cTn id="20" fill="hold">
                            <p:stCondLst>
                              <p:cond delay="1225"/>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400"/>
                                        <p:tgtEl>
                                          <p:spTgt spid="28"/>
                                        </p:tgtEl>
                                      </p:cBhvr>
                                    </p:animEffect>
                                  </p:childTnLst>
                                </p:cTn>
                              </p:par>
                            </p:childTnLst>
                          </p:cTn>
                        </p:par>
                        <p:par>
                          <p:cTn id="24" fill="hold">
                            <p:stCondLst>
                              <p:cond delay="1625"/>
                            </p:stCondLst>
                            <p:childTnLst>
                              <p:par>
                                <p:cTn id="25" presetID="22" presetClass="entr" presetSubtype="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4" grpId="0"/>
      <p:bldP spid="28"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36" b="4836"/>
          <a:stretch>
            <a:fillRect/>
          </a:stretch>
        </p:blipFill>
        <p:spPr/>
      </p:pic>
      <p:pic>
        <p:nvPicPr>
          <p:cNvPr id="12" name="图片占位符 1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5132" r="5132"/>
          <a:stretch>
            <a:fillRect/>
          </a:stretch>
        </p:blipFill>
        <p:spPr/>
      </p:pic>
      <p:pic>
        <p:nvPicPr>
          <p:cNvPr id="13" name="图片占位符 12"/>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7033" r="7033"/>
          <a:stretch>
            <a:fillRect/>
          </a:stretch>
        </p:blipFill>
        <p:spPr/>
      </p:pic>
      <p:pic>
        <p:nvPicPr>
          <p:cNvPr id="15" name="图片占位符 14"/>
          <p:cNvPicPr>
            <a:picLocks noGrp="1" noChangeAspect="1"/>
          </p:cNvPicPr>
          <p:nvPr>
            <p:ph type="pic" sz="quarter" idx="17"/>
          </p:nvPr>
        </p:nvPicPr>
        <p:blipFill rotWithShape="1">
          <a:blip r:embed="rId6">
            <a:extLst>
              <a:ext uri="{28A0092B-C50C-407E-A947-70E740481C1C}">
                <a14:useLocalDpi xmlns:a14="http://schemas.microsoft.com/office/drawing/2010/main" val="0"/>
              </a:ext>
            </a:extLst>
          </a:blip>
          <a:srcRect t="11371" b="48603"/>
          <a:stretch/>
        </p:blipFill>
        <p:spPr/>
      </p:pic>
      <p:pic>
        <p:nvPicPr>
          <p:cNvPr id="9" name="图片占位符 8"/>
          <p:cNvPicPr>
            <a:picLocks noGrp="1" noChangeAspect="1"/>
          </p:cNvPicPr>
          <p:nvPr>
            <p:ph type="pic" sz="quarter" idx="18"/>
          </p:nvPr>
        </p:nvPicPr>
        <p:blipFill rotWithShape="1">
          <a:blip r:embed="rId7">
            <a:extLst>
              <a:ext uri="{28A0092B-C50C-407E-A947-70E740481C1C}">
                <a14:useLocalDpi xmlns:a14="http://schemas.microsoft.com/office/drawing/2010/main" val="0"/>
              </a:ext>
            </a:extLst>
          </a:blip>
          <a:srcRect t="7864" b="53612"/>
          <a:stretch/>
        </p:blipFill>
        <p:spPr/>
      </p:pic>
      <p:pic>
        <p:nvPicPr>
          <p:cNvPr id="11" name="图片占位符 10"/>
          <p:cNvPicPr>
            <a:picLocks noGrp="1" noChangeAspect="1"/>
          </p:cNvPicPr>
          <p:nvPr>
            <p:ph type="pic" sz="quarter" idx="13"/>
          </p:nvPr>
        </p:nvPicPr>
        <p:blipFill rotWithShape="1">
          <a:blip r:embed="rId8">
            <a:extLst>
              <a:ext uri="{28A0092B-C50C-407E-A947-70E740481C1C}">
                <a14:useLocalDpi xmlns:a14="http://schemas.microsoft.com/office/drawing/2010/main" val="0"/>
              </a:ext>
            </a:extLst>
          </a:blip>
          <a:srcRect t="7897" b="59927"/>
          <a:stretch/>
        </p:blipFill>
        <p:spPr/>
      </p:pic>
      <p:pic>
        <p:nvPicPr>
          <p:cNvPr id="14" name="图片占位符 13"/>
          <p:cNvPicPr>
            <a:picLocks noGrp="1" noChangeAspect="1"/>
          </p:cNvPicPr>
          <p:nvPr>
            <p:ph type="pic" sz="quarter" idx="16"/>
          </p:nvPr>
        </p:nvPicPr>
        <p:blipFill rotWithShape="1">
          <a:blip r:embed="rId9">
            <a:extLst>
              <a:ext uri="{28A0092B-C50C-407E-A947-70E740481C1C}">
                <a14:useLocalDpi xmlns:a14="http://schemas.microsoft.com/office/drawing/2010/main" val="0"/>
              </a:ext>
            </a:extLst>
          </a:blip>
          <a:srcRect t="9730" b="51720"/>
          <a:stretch/>
        </p:blipFill>
        <p:spPr/>
      </p:pic>
      <p:sp>
        <p:nvSpPr>
          <p:cNvPr id="23" name="Прямоугольник 22"/>
          <p:cNvSpPr/>
          <p:nvPr/>
        </p:nvSpPr>
        <p:spPr>
          <a:xfrm>
            <a:off x="754063" y="825164"/>
            <a:ext cx="3641474" cy="351322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одзаголовок 2"/>
          <p:cNvSpPr txBox="1">
            <a:spLocks/>
          </p:cNvSpPr>
          <p:nvPr/>
        </p:nvSpPr>
        <p:spPr>
          <a:xfrm>
            <a:off x="1102044" y="1748893"/>
            <a:ext cx="2964988" cy="2356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2400" dirty="0">
                <a:solidFill>
                  <a:srgbClr val="E23936"/>
                </a:solidFill>
              </a:rPr>
              <a:t>Add title text</a:t>
            </a:r>
          </a:p>
          <a:p>
            <a:pPr marL="0" indent="0">
              <a:lnSpc>
                <a:spcPts val="2000"/>
              </a:lnSpc>
              <a:spcBef>
                <a:spcPts val="1200"/>
              </a:spcBef>
              <a:buNone/>
            </a:pPr>
            <a:endParaRPr lang="en-US" sz="2400" kern="0" dirty="0">
              <a:solidFill>
                <a:srgbClr val="E23936"/>
              </a:solidFill>
              <a:latin typeface="Raleway Medium" panose="020B0003030101060003" pitchFamily="34" charset="0"/>
              <a:ea typeface="Karla" pitchFamily="2" charset="0"/>
              <a:cs typeface="Poppins" panose="02000000000000000000" pitchFamily="2" charset="0"/>
            </a:endParaRPr>
          </a:p>
          <a:p>
            <a:pPr marL="0" indent="0">
              <a:lnSpc>
                <a:spcPts val="2000"/>
              </a:lnSpc>
              <a:spcBef>
                <a:spcPts val="1200"/>
              </a:spcBef>
              <a:buNone/>
            </a:pPr>
            <a:r>
              <a:rPr lang="en-US" sz="1400" kern="0" dirty="0">
                <a:solidFill>
                  <a:schemeClr val="bg1"/>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etc.</a:t>
            </a:r>
            <a:endParaRPr lang="en-US" sz="1400" dirty="0">
              <a:solidFill>
                <a:schemeClr val="bg1"/>
              </a:solidFill>
              <a:latin typeface="Poppins" panose="02000000000000000000" pitchFamily="2" charset="0"/>
              <a:cs typeface="Poppins" panose="02000000000000000000" pitchFamily="2" charset="0"/>
            </a:endParaRPr>
          </a:p>
        </p:txBody>
      </p:sp>
      <p:sp>
        <p:nvSpPr>
          <p:cNvPr id="25" name="Прямоугольник 24"/>
          <p:cNvSpPr/>
          <p:nvPr/>
        </p:nvSpPr>
        <p:spPr>
          <a:xfrm>
            <a:off x="6863096" y="825165"/>
            <a:ext cx="4542841" cy="2261936"/>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одзаголовок 2"/>
          <p:cNvSpPr txBox="1">
            <a:spLocks/>
          </p:cNvSpPr>
          <p:nvPr/>
        </p:nvSpPr>
        <p:spPr>
          <a:xfrm>
            <a:off x="7930267" y="1334394"/>
            <a:ext cx="2408498" cy="1647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dirty="0">
                <a:solidFill>
                  <a:schemeClr val="bg1"/>
                </a:solidFill>
                <a:latin typeface="FontAwesome" pitchFamily="2" charset="0"/>
              </a:rPr>
              <a:t></a:t>
            </a:r>
            <a:endParaRPr lang="en-US" dirty="0">
              <a:solidFill>
                <a:schemeClr val="bg1"/>
              </a:solidFill>
              <a:latin typeface="Raleway Heavy" panose="020B0003030101060003" pitchFamily="34" charset="0"/>
            </a:endParaRPr>
          </a:p>
          <a:p>
            <a:pPr marL="0" indent="0" algn="ctr">
              <a:lnSpc>
                <a:spcPts val="2000"/>
              </a:lnSpc>
              <a:spcBef>
                <a:spcPts val="0"/>
              </a:spcBef>
              <a:buNone/>
            </a:pPr>
            <a:r>
              <a:rPr lang="en-US" sz="1600" dirty="0">
                <a:solidFill>
                  <a:schemeClr val="bg1"/>
                </a:solidFill>
                <a:latin typeface="Raleway Heavy" panose="020B0003030101060003" pitchFamily="34" charset="0"/>
              </a:rPr>
              <a:t>BACK STORY</a:t>
            </a:r>
            <a:br>
              <a:rPr lang="en-US" sz="1600" dirty="0">
                <a:solidFill>
                  <a:schemeClr val="bg1"/>
                </a:solidFill>
              </a:rPr>
            </a:br>
            <a:r>
              <a:rPr lang="en-US" sz="14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solidFill>
              <a:latin typeface="Poppins" panose="02000000000000000000" pitchFamily="2" charset="0"/>
              <a:cs typeface="Poppins" panose="02000000000000000000" pitchFamily="2" charset="0"/>
            </a:endParaRPr>
          </a:p>
        </p:txBody>
      </p:sp>
    </p:spTree>
    <p:extLst>
      <p:ext uri="{BB962C8B-B14F-4D97-AF65-F5344CB8AC3E}">
        <p14:creationId xmlns:p14="http://schemas.microsoft.com/office/powerpoint/2010/main" val="3922204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400"/>
                                        <p:tgtEl>
                                          <p:spTgt spid="23"/>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400"/>
                                        <p:tgtEl>
                                          <p:spTgt spid="24"/>
                                        </p:tgtEl>
                                      </p:cBhvr>
                                    </p:animEffect>
                                  </p:childTnLst>
                                </p:cTn>
                              </p:par>
                            </p:childTnLst>
                          </p:cTn>
                        </p:par>
                        <p:par>
                          <p:cTn id="12" fill="hold">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400"/>
                                        <p:tgtEl>
                                          <p:spTgt spid="25"/>
                                        </p:tgtEl>
                                      </p:cBhvr>
                                    </p:animEffect>
                                  </p:childTnLst>
                                </p:cTn>
                              </p:par>
                            </p:childTnLst>
                          </p:cTn>
                        </p:par>
                        <p:par>
                          <p:cTn id="16" fill="hold">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18866" y="713581"/>
            <a:ext cx="2329314" cy="543083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Box 16"/>
          <p:cNvSpPr txBox="1"/>
          <p:nvPr/>
        </p:nvSpPr>
        <p:spPr>
          <a:xfrm>
            <a:off x="1097604" y="3634530"/>
            <a:ext cx="1771838" cy="2246769"/>
          </a:xfrm>
          <a:prstGeom prst="rect">
            <a:avLst/>
          </a:prstGeom>
          <a:noFill/>
        </p:spPr>
        <p:txBody>
          <a:bodyPr wrap="square" rtlCol="0">
            <a:spAutoFit/>
          </a:bodyPr>
          <a:lstStyle/>
          <a:p>
            <a:pPr algn="r"/>
            <a:r>
              <a:rPr lang="en-US" sz="2800" dirty="0">
                <a:solidFill>
                  <a:schemeClr val="bg1"/>
                </a:solidFill>
                <a:latin typeface="Raleway" panose="020B0003030101060003" pitchFamily="34" charset="0"/>
              </a:rPr>
              <a:t>Best design </a:t>
            </a:r>
          </a:p>
          <a:p>
            <a:pPr algn="r"/>
            <a:r>
              <a:rPr lang="en-US" sz="2800" dirty="0">
                <a:solidFill>
                  <a:schemeClr val="bg1"/>
                </a:solidFill>
                <a:latin typeface="Raleway" panose="020B0003030101060003" pitchFamily="34" charset="0"/>
              </a:rPr>
              <a:t>ideas for </a:t>
            </a:r>
          </a:p>
          <a:p>
            <a:pPr algn="r"/>
            <a:r>
              <a:rPr lang="en-US" sz="2800" dirty="0">
                <a:solidFill>
                  <a:schemeClr val="bg1"/>
                </a:solidFill>
                <a:latin typeface="Raleway" panose="020B0003030101060003" pitchFamily="34" charset="0"/>
              </a:rPr>
              <a:t>your business</a:t>
            </a:r>
          </a:p>
        </p:txBody>
      </p:sp>
      <p:grpSp>
        <p:nvGrpSpPr>
          <p:cNvPr id="26" name="Группа 25"/>
          <p:cNvGrpSpPr/>
          <p:nvPr/>
        </p:nvGrpSpPr>
        <p:grpSpPr>
          <a:xfrm>
            <a:off x="2514599" y="1056313"/>
            <a:ext cx="354843" cy="665253"/>
            <a:chOff x="1091823" y="2224585"/>
            <a:chExt cx="354843" cy="665253"/>
          </a:xfrm>
        </p:grpSpPr>
        <p:sp>
          <p:nvSpPr>
            <p:cNvPr id="27" name="Овал 26"/>
            <p:cNvSpPr/>
            <p:nvPr/>
          </p:nvSpPr>
          <p:spPr>
            <a:xfrm>
              <a:off x="1091824" y="2224585"/>
              <a:ext cx="354842" cy="354842"/>
            </a:xfrm>
            <a:prstGeom prst="ellipse">
              <a:avLst/>
            </a:prstGeom>
            <a:solidFill>
              <a:srgbClr val="E23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одзаголовок 2"/>
            <p:cNvSpPr txBox="1">
              <a:spLocks/>
            </p:cNvSpPr>
            <p:nvPr/>
          </p:nvSpPr>
          <p:spPr>
            <a:xfrm>
              <a:off x="1091823" y="2303851"/>
              <a:ext cx="346120" cy="585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3200" dirty="0">
                  <a:solidFill>
                    <a:schemeClr val="bg1"/>
                  </a:solidFill>
                  <a:latin typeface="Raleway" panose="020B0003030101060003" pitchFamily="34" charset="0"/>
                </a:rPr>
                <a:t>+</a:t>
              </a:r>
              <a:endParaRPr lang="en-US" sz="1800" dirty="0">
                <a:solidFill>
                  <a:schemeClr val="bg1"/>
                </a:solidFill>
                <a:latin typeface="Raleway" panose="020B0003030101060003" pitchFamily="34" charset="0"/>
                <a:cs typeface="Poppins" panose="02000000000000000000" pitchFamily="2" charset="0"/>
              </a:endParaRPr>
            </a:p>
          </p:txBody>
        </p:sp>
      </p:grpSp>
      <p:pic>
        <p:nvPicPr>
          <p:cNvPr id="10" name="图片占位符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986" b="16986"/>
          <a:stretch>
            <a:fillRect/>
          </a:stretch>
        </p:blipFill>
        <p:spPr/>
      </p:pic>
      <p:pic>
        <p:nvPicPr>
          <p:cNvPr id="11" name="图片占位符 10"/>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765" r="2765"/>
          <a:stretch>
            <a:fillRect/>
          </a:stretch>
        </p:blipFill>
        <p:spPr/>
      </p:pic>
      <p:pic>
        <p:nvPicPr>
          <p:cNvPr id="12" name="图片占位符 11"/>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5465" b="5465"/>
          <a:stretch>
            <a:fillRect/>
          </a:stretch>
        </p:blipFill>
        <p:spPr/>
      </p:pic>
      <p:pic>
        <p:nvPicPr>
          <p:cNvPr id="14" name="图片占位符 13"/>
          <p:cNvPicPr>
            <a:picLocks noGrp="1" noChangeAspect="1"/>
          </p:cNvPicPr>
          <p:nvPr>
            <p:ph type="pic" sz="quarter" idx="16"/>
          </p:nvPr>
        </p:nvPicPr>
        <p:blipFill rotWithShape="1">
          <a:blip r:embed="rId6">
            <a:extLst>
              <a:ext uri="{28A0092B-C50C-407E-A947-70E740481C1C}">
                <a14:useLocalDpi xmlns:a14="http://schemas.microsoft.com/office/drawing/2010/main" val="0"/>
              </a:ext>
            </a:extLst>
          </a:blip>
          <a:srcRect t="2758" b="51618"/>
          <a:stretch/>
        </p:blipFill>
        <p:spPr/>
      </p:pic>
      <p:pic>
        <p:nvPicPr>
          <p:cNvPr id="15" name="图片占位符 14"/>
          <p:cNvPicPr>
            <a:picLocks noGrp="1" noChangeAspect="1"/>
          </p:cNvPicPr>
          <p:nvPr>
            <p:ph type="pic" sz="quarter" idx="17"/>
          </p:nvPr>
        </p:nvPicPr>
        <p:blipFill rotWithShape="1">
          <a:blip r:embed="rId7">
            <a:extLst>
              <a:ext uri="{28A0092B-C50C-407E-A947-70E740481C1C}">
                <a14:useLocalDpi xmlns:a14="http://schemas.microsoft.com/office/drawing/2010/main" val="0"/>
              </a:ext>
            </a:extLst>
          </a:blip>
          <a:srcRect t="8306" b="65218"/>
          <a:stretch/>
        </p:blipFill>
        <p:spPr/>
      </p:pic>
      <p:pic>
        <p:nvPicPr>
          <p:cNvPr id="13" name="图片占位符 12"/>
          <p:cNvPicPr>
            <a:picLocks noGrp="1" noChangeAspect="1"/>
          </p:cNvPicPr>
          <p:nvPr>
            <p:ph type="pic" sz="quarter" idx="15"/>
          </p:nvPr>
        </p:nvPicPr>
        <p:blipFill>
          <a:blip r:embed="rId8">
            <a:extLst>
              <a:ext uri="{28A0092B-C50C-407E-A947-70E740481C1C}">
                <a14:useLocalDpi xmlns:a14="http://schemas.microsoft.com/office/drawing/2010/main" val="0"/>
              </a:ext>
            </a:extLst>
          </a:blip>
          <a:srcRect t="24156" b="24156"/>
          <a:stretch>
            <a:fillRect/>
          </a:stretch>
        </p:blipFill>
        <p:spPr/>
      </p:pic>
      <p:pic>
        <p:nvPicPr>
          <p:cNvPr id="9" name="图片占位符 8"/>
          <p:cNvPicPr>
            <a:picLocks noGrp="1" noChangeAspect="1"/>
          </p:cNvPicPr>
          <p:nvPr>
            <p:ph type="pic" sz="quarter" idx="13"/>
          </p:nvPr>
        </p:nvPicPr>
        <p:blipFill rotWithShape="1">
          <a:blip r:embed="rId9">
            <a:extLst>
              <a:ext uri="{28A0092B-C50C-407E-A947-70E740481C1C}">
                <a14:useLocalDpi xmlns:a14="http://schemas.microsoft.com/office/drawing/2010/main" val="0"/>
              </a:ext>
            </a:extLst>
          </a:blip>
          <a:srcRect t="4513" b="69309"/>
          <a:stretch/>
        </p:blipFill>
        <p:spPr/>
      </p:pic>
    </p:spTree>
    <p:extLst>
      <p:ext uri="{BB962C8B-B14F-4D97-AF65-F5344CB8AC3E}">
        <p14:creationId xmlns:p14="http://schemas.microsoft.com/office/powerpoint/2010/main" val="426523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400"/>
                                        <p:tgtEl>
                                          <p:spTgt spid="16"/>
                                        </p:tgtEl>
                                      </p:cBhvr>
                                    </p:animEffect>
                                  </p:childTnLst>
                                </p:cTn>
                              </p:par>
                            </p:childTnLst>
                          </p:cTn>
                        </p:par>
                        <p:par>
                          <p:cTn id="8" fill="hold">
                            <p:stCondLst>
                              <p:cond delay="400"/>
                            </p:stCondLst>
                            <p:childTnLst>
                              <p:par>
                                <p:cTn id="9" presetID="2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400"/>
                                        <p:tgtEl>
                                          <p:spTgt spid="26"/>
                                        </p:tgtEl>
                                      </p:cBhvr>
                                    </p:animEffect>
                                  </p:childTnLst>
                                </p:cTn>
                              </p:par>
                            </p:childTnLst>
                          </p:cTn>
                        </p:par>
                        <p:par>
                          <p:cTn id="12" fill="hold">
                            <p:stCondLst>
                              <p:cond delay="8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17"/>
                                        </p:tgtEl>
                                        <p:attrNameLst>
                                          <p:attrName>ppt_y</p:attrName>
                                        </p:attrNameLst>
                                      </p:cBhvr>
                                      <p:tavLst>
                                        <p:tav tm="0">
                                          <p:val>
                                            <p:strVal val="#ppt_y"/>
                                          </p:val>
                                        </p:tav>
                                        <p:tav tm="100000">
                                          <p:val>
                                            <p:strVal val="#ppt_y"/>
                                          </p:val>
                                        </p:tav>
                                      </p:tavLst>
                                    </p:anim>
                                    <p:anim calcmode="lin" valueType="num">
                                      <p:cBhvr>
                                        <p:cTn id="17"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占位符 21"/>
          <p:cNvPicPr>
            <a:picLocks noGrp="1" noChangeAspect="1"/>
          </p:cNvPicPr>
          <p:nvPr>
            <p:ph type="pic" sz="quarter" idx="28"/>
          </p:nvPr>
        </p:nvPicPr>
        <p:blipFill>
          <a:blip r:embed="rId3">
            <a:extLst>
              <a:ext uri="{28A0092B-C50C-407E-A947-70E740481C1C}">
                <a14:useLocalDpi xmlns:a14="http://schemas.microsoft.com/office/drawing/2010/main" val="0"/>
              </a:ext>
            </a:extLst>
          </a:blip>
          <a:srcRect t="9901" b="9901"/>
          <a:stretch>
            <a:fillRect/>
          </a:stretch>
        </p:blipFill>
        <p:spPr/>
      </p:pic>
      <p:pic>
        <p:nvPicPr>
          <p:cNvPr id="23" name="图片占位符 22"/>
          <p:cNvPicPr>
            <a:picLocks noGrp="1" noChangeAspect="1"/>
          </p:cNvPicPr>
          <p:nvPr>
            <p:ph type="pic" sz="quarter" idx="26"/>
          </p:nvPr>
        </p:nvPicPr>
        <p:blipFill rotWithShape="1">
          <a:blip r:embed="rId4">
            <a:extLst>
              <a:ext uri="{28A0092B-C50C-407E-A947-70E740481C1C}">
                <a14:useLocalDpi xmlns:a14="http://schemas.microsoft.com/office/drawing/2010/main" val="0"/>
              </a:ext>
            </a:extLst>
          </a:blip>
          <a:srcRect t="3890" b="74724"/>
          <a:stretch/>
        </p:blipFill>
        <p:spPr/>
      </p:pic>
      <p:pic>
        <p:nvPicPr>
          <p:cNvPr id="14" name="图片占位符 13"/>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908" b="908"/>
          <a:stretch>
            <a:fillRect/>
          </a:stretch>
        </p:blipFill>
        <p:spPr/>
      </p:pic>
      <p:pic>
        <p:nvPicPr>
          <p:cNvPr id="21" name="图片占位符 20"/>
          <p:cNvPicPr>
            <a:picLocks noGrp="1" noChangeAspect="1"/>
          </p:cNvPicPr>
          <p:nvPr>
            <p:ph type="pic" sz="quarter" idx="25"/>
          </p:nvPr>
        </p:nvPicPr>
        <p:blipFill rotWithShape="1">
          <a:blip r:embed="rId6">
            <a:extLst>
              <a:ext uri="{28A0092B-C50C-407E-A947-70E740481C1C}">
                <a14:useLocalDpi xmlns:a14="http://schemas.microsoft.com/office/drawing/2010/main" val="0"/>
              </a:ext>
            </a:extLst>
          </a:blip>
          <a:srcRect t="724" b="40788"/>
          <a:stretch/>
        </p:blipFill>
        <p:spPr/>
      </p:pic>
      <p:pic>
        <p:nvPicPr>
          <p:cNvPr id="15" name="图片占位符 14"/>
          <p:cNvPicPr>
            <a:picLocks noGrp="1" noChangeAspect="1"/>
          </p:cNvPicPr>
          <p:nvPr>
            <p:ph type="pic" sz="quarter" idx="17"/>
          </p:nvPr>
        </p:nvPicPr>
        <p:blipFill rotWithShape="1">
          <a:blip r:embed="rId7">
            <a:extLst>
              <a:ext uri="{28A0092B-C50C-407E-A947-70E740481C1C}">
                <a14:useLocalDpi xmlns:a14="http://schemas.microsoft.com/office/drawing/2010/main" val="0"/>
              </a:ext>
            </a:extLst>
          </a:blip>
          <a:srcRect t="10518" b="38016"/>
          <a:stretch/>
        </p:blipFill>
        <p:spPr/>
      </p:pic>
      <p:pic>
        <p:nvPicPr>
          <p:cNvPr id="16" name="图片占位符 15"/>
          <p:cNvPicPr>
            <a:picLocks noGrp="1" noChangeAspect="1"/>
          </p:cNvPicPr>
          <p:nvPr>
            <p:ph type="pic" sz="quarter" idx="18"/>
          </p:nvPr>
        </p:nvPicPr>
        <p:blipFill rotWithShape="1">
          <a:blip r:embed="rId8">
            <a:extLst>
              <a:ext uri="{28A0092B-C50C-407E-A947-70E740481C1C}">
                <a14:useLocalDpi xmlns:a14="http://schemas.microsoft.com/office/drawing/2010/main" val="0"/>
              </a:ext>
            </a:extLst>
          </a:blip>
          <a:srcRect t="10546" b="36676"/>
          <a:stretch/>
        </p:blipFill>
        <p:spPr/>
      </p:pic>
      <p:pic>
        <p:nvPicPr>
          <p:cNvPr id="19" name="图片占位符 18"/>
          <p:cNvPicPr>
            <a:picLocks noGrp="1" noChangeAspect="1"/>
          </p:cNvPicPr>
          <p:nvPr>
            <p:ph type="pic" sz="quarter" idx="22"/>
          </p:nvPr>
        </p:nvPicPr>
        <p:blipFill>
          <a:blip r:embed="rId9">
            <a:extLst>
              <a:ext uri="{28A0092B-C50C-407E-A947-70E740481C1C}">
                <a14:useLocalDpi xmlns:a14="http://schemas.microsoft.com/office/drawing/2010/main" val="0"/>
              </a:ext>
            </a:extLst>
          </a:blip>
          <a:srcRect l="593" r="593"/>
          <a:stretch>
            <a:fillRect/>
          </a:stretch>
        </p:blipFill>
        <p:spPr/>
      </p:pic>
      <p:pic>
        <p:nvPicPr>
          <p:cNvPr id="18" name="图片占位符 17"/>
          <p:cNvPicPr>
            <a:picLocks noGrp="1" noChangeAspect="1"/>
          </p:cNvPicPr>
          <p:nvPr>
            <p:ph type="pic" sz="quarter" idx="21"/>
          </p:nvPr>
        </p:nvPicPr>
        <p:blipFill>
          <a:blip r:embed="rId10">
            <a:extLst>
              <a:ext uri="{28A0092B-C50C-407E-A947-70E740481C1C}">
                <a14:useLocalDpi xmlns:a14="http://schemas.microsoft.com/office/drawing/2010/main" val="0"/>
              </a:ext>
            </a:extLst>
          </a:blip>
          <a:srcRect t="26008" b="26008"/>
          <a:stretch>
            <a:fillRect/>
          </a:stretch>
        </p:blipFill>
        <p:spPr/>
      </p:pic>
      <p:pic>
        <p:nvPicPr>
          <p:cNvPr id="20" name="图片占位符 19"/>
          <p:cNvPicPr>
            <a:picLocks noGrp="1" noChangeAspect="1"/>
          </p:cNvPicPr>
          <p:nvPr>
            <p:ph type="pic" sz="quarter" idx="24"/>
          </p:nvPr>
        </p:nvPicPr>
        <p:blipFill>
          <a:blip r:embed="rId11">
            <a:extLst>
              <a:ext uri="{28A0092B-C50C-407E-A947-70E740481C1C}">
                <a14:useLocalDpi xmlns:a14="http://schemas.microsoft.com/office/drawing/2010/main" val="0"/>
              </a:ext>
            </a:extLst>
          </a:blip>
          <a:srcRect t="25710" b="25710"/>
          <a:stretch>
            <a:fillRect/>
          </a:stretch>
        </p:blipFill>
        <p:spPr/>
      </p:pic>
      <p:pic>
        <p:nvPicPr>
          <p:cNvPr id="3" name="图片占位符 2"/>
          <p:cNvPicPr>
            <a:picLocks noGrp="1" noChangeAspect="1"/>
          </p:cNvPicPr>
          <p:nvPr>
            <p:ph type="pic" sz="quarter" idx="27"/>
          </p:nvPr>
        </p:nvPicPr>
        <p:blipFill>
          <a:blip r:embed="rId12">
            <a:extLst>
              <a:ext uri="{28A0092B-C50C-407E-A947-70E740481C1C}">
                <a14:useLocalDpi xmlns:a14="http://schemas.microsoft.com/office/drawing/2010/main" val="0"/>
              </a:ext>
            </a:extLst>
          </a:blip>
          <a:srcRect t="2242" b="2242"/>
          <a:stretch>
            <a:fillRect/>
          </a:stretch>
        </p:blipFill>
        <p:spPr/>
      </p:pic>
      <p:pic>
        <p:nvPicPr>
          <p:cNvPr id="17" name="图片占位符 16"/>
          <p:cNvPicPr>
            <a:picLocks noGrp="1" noChangeAspect="1"/>
          </p:cNvPicPr>
          <p:nvPr>
            <p:ph type="pic" sz="quarter" idx="20"/>
          </p:nvPr>
        </p:nvPicPr>
        <p:blipFill>
          <a:blip r:embed="rId13">
            <a:extLst>
              <a:ext uri="{28A0092B-C50C-407E-A947-70E740481C1C}">
                <a14:useLocalDpi xmlns:a14="http://schemas.microsoft.com/office/drawing/2010/main" val="0"/>
              </a:ext>
            </a:extLst>
          </a:blip>
          <a:srcRect t="23775" b="23775"/>
          <a:stretch>
            <a:fillRect/>
          </a:stretch>
        </p:blipFill>
        <p:spPr/>
      </p:pic>
      <p:sp>
        <p:nvSpPr>
          <p:cNvPr id="61" name="Прямоугольник 60"/>
          <p:cNvSpPr/>
          <p:nvPr/>
        </p:nvSpPr>
        <p:spPr>
          <a:xfrm>
            <a:off x="6088762" y="7830"/>
            <a:ext cx="6103087" cy="2269769"/>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2" name="Подзаголовок 2"/>
          <p:cNvSpPr txBox="1">
            <a:spLocks/>
          </p:cNvSpPr>
          <p:nvPr/>
        </p:nvSpPr>
        <p:spPr>
          <a:xfrm>
            <a:off x="6593304" y="415952"/>
            <a:ext cx="5069305" cy="1647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dirty="0">
                <a:solidFill>
                  <a:schemeClr val="bg1"/>
                </a:solidFill>
                <a:latin typeface="FontAwesome" pitchFamily="2" charset="0"/>
              </a:rPr>
              <a:t></a:t>
            </a:r>
            <a:endParaRPr lang="en-US" dirty="0">
              <a:solidFill>
                <a:schemeClr val="bg1"/>
              </a:solidFill>
              <a:latin typeface="Raleway Heavy" panose="020B0003030101060003" pitchFamily="34" charset="0"/>
            </a:endParaRPr>
          </a:p>
          <a:p>
            <a:pPr marL="0" indent="0" algn="ctr">
              <a:lnSpc>
                <a:spcPts val="2000"/>
              </a:lnSpc>
              <a:spcBef>
                <a:spcPts val="0"/>
              </a:spcBef>
              <a:buNone/>
            </a:pPr>
            <a:r>
              <a:rPr lang="en-US" altLang="zh-CN" sz="1800" b="1" dirty="0">
                <a:solidFill>
                  <a:schemeClr val="bg1"/>
                </a:solidFill>
                <a:latin typeface="Raleway Heavy" panose="020B0003030101060003" pitchFamily="34" charset="0"/>
              </a:rPr>
              <a:t>Add title text</a:t>
            </a:r>
            <a:br>
              <a:rPr lang="en-US" sz="1600" dirty="0">
                <a:solidFill>
                  <a:schemeClr val="bg1"/>
                </a:solidFill>
              </a:rPr>
            </a:br>
            <a:r>
              <a:rPr lang="en-US" sz="14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Click here to add content, content to match the title. </a:t>
            </a:r>
            <a:r>
              <a:rPr lang="en-US" sz="1400" kern="0" dirty="0" err="1">
                <a:solidFill>
                  <a:schemeClr val="bg1"/>
                </a:solidFill>
                <a:latin typeface="Raleway Medium" panose="020B0003030101060003" pitchFamily="34" charset="0"/>
                <a:ea typeface="Karla" pitchFamily="2" charset="0"/>
                <a:cs typeface="Poppins" panose="02000000000000000000" pitchFamily="2" charset="0"/>
              </a:rPr>
              <a:t>Etiam</a:t>
            </a:r>
            <a:r>
              <a:rPr lang="en-US" sz="1400" kern="0" dirty="0">
                <a:solidFill>
                  <a:schemeClr val="bg1"/>
                </a:solidFill>
                <a:latin typeface="Raleway Medium" panose="020B0003030101060003" pitchFamily="34" charset="0"/>
                <a:ea typeface="Karla" pitchFamily="2" charset="0"/>
                <a:cs typeface="Poppins" panose="02000000000000000000" pitchFamily="2" charset="0"/>
              </a:rPr>
              <a:t> vitae dui congue semper. Aenean iaculis viverra libero.</a:t>
            </a:r>
            <a:endParaRPr lang="en-US" sz="1400" dirty="0">
              <a:solidFill>
                <a:schemeClr val="bg1"/>
              </a:solidFill>
              <a:latin typeface="Poppins" panose="02000000000000000000" pitchFamily="2" charset="0"/>
              <a:cs typeface="Poppins" panose="02000000000000000000" pitchFamily="2" charset="0"/>
            </a:endParaRPr>
          </a:p>
        </p:txBody>
      </p:sp>
    </p:spTree>
    <p:extLst>
      <p:ext uri="{BB962C8B-B14F-4D97-AF65-F5344CB8AC3E}">
        <p14:creationId xmlns:p14="http://schemas.microsoft.com/office/powerpoint/2010/main" val="1057099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400"/>
                                        <p:tgtEl>
                                          <p:spTgt spid="61"/>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up)">
                                      <p:cBhvr>
                                        <p:cTn id="11"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066" b="27066"/>
          <a:stretch>
            <a:fillRect/>
          </a:stretch>
        </p:blipFill>
        <p:spPr/>
      </p:pic>
      <p:sp>
        <p:nvSpPr>
          <p:cNvPr id="8" name="Прямоугольник 7"/>
          <p:cNvSpPr/>
          <p:nvPr/>
        </p:nvSpPr>
        <p:spPr>
          <a:xfrm>
            <a:off x="0" y="0"/>
            <a:ext cx="12192000" cy="2171700"/>
          </a:xfrm>
          <a:prstGeom prst="rect">
            <a:avLst/>
          </a:prstGeom>
          <a:solidFill>
            <a:srgbClr val="E23936">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2099976" y="754481"/>
            <a:ext cx="7970784" cy="1496885"/>
          </a:xfrm>
          <a:prstGeom prst="rect">
            <a:avLst/>
          </a:prstGeom>
          <a:noFill/>
        </p:spPr>
        <p:txBody>
          <a:bodyPr wrap="square" rtlCol="0">
            <a:spAutoFit/>
          </a:bodyPr>
          <a:lstStyle/>
          <a:p>
            <a:pPr algn="ctr">
              <a:lnSpc>
                <a:spcPts val="3600"/>
              </a:lnSpc>
            </a:pPr>
            <a:r>
              <a:rPr lang="en-US" sz="4400" dirty="0">
                <a:solidFill>
                  <a:schemeClr val="bg1"/>
                </a:solidFill>
                <a:latin typeface="Raleway ExtraBold" panose="020B0903030101060003" pitchFamily="34" charset="-52"/>
              </a:rPr>
              <a:t>/</a:t>
            </a:r>
            <a:r>
              <a:rPr lang="en-US" altLang="zh-CN" sz="4000" b="1" dirty="0">
                <a:solidFill>
                  <a:schemeClr val="bg1"/>
                </a:solidFill>
                <a:latin typeface="微软雅黑" panose="020B0503020204020204" pitchFamily="34" charset="-122"/>
                <a:ea typeface="微软雅黑" panose="020B0503020204020204" pitchFamily="34" charset="-122"/>
              </a:rPr>
              <a:t>Add title text</a:t>
            </a:r>
            <a:endParaRPr lang="en-US" sz="4000" b="1" dirty="0">
              <a:solidFill>
                <a:schemeClr val="bg1"/>
              </a:solidFill>
              <a:latin typeface="微软雅黑" panose="020B0503020204020204" pitchFamily="34" charset="-122"/>
              <a:ea typeface="微软雅黑" panose="020B0503020204020204" pitchFamily="34" charset="-122"/>
            </a:endParaRPr>
          </a:p>
          <a:p>
            <a:pPr algn="ctr">
              <a:lnSpc>
                <a:spcPts val="3600"/>
              </a:lnSpc>
            </a:pPr>
            <a:r>
              <a:rPr lang="en-US" sz="1200" kern="0" spc="50" dirty="0">
                <a:solidFill>
                  <a:schemeClr val="bg1"/>
                </a:solidFill>
                <a:latin typeface="Raleway ExtraBold" panose="020B0903030101060003" pitchFamily="34" charset="-52"/>
                <a:ea typeface="Karla" pitchFamily="2" charset="0"/>
                <a:cs typeface="Poppins" panose="02000000000000000000" pitchFamily="2" charset="0"/>
              </a:rPr>
              <a:t>SOME WORDS ABOUT CASE</a:t>
            </a:r>
            <a:endParaRPr lang="en-US" sz="1200" spc="50" dirty="0">
              <a:solidFill>
                <a:schemeClr val="bg1"/>
              </a:solidFill>
              <a:latin typeface="Raleway ExtraBold" panose="020B0903030101060003" pitchFamily="34" charset="-52"/>
            </a:endParaRPr>
          </a:p>
          <a:p>
            <a:pPr algn="ctr">
              <a:lnSpc>
                <a:spcPts val="3600"/>
              </a:lnSpc>
            </a:pPr>
            <a:endParaRPr lang="en-US" sz="4400" dirty="0">
              <a:solidFill>
                <a:schemeClr val="bg1"/>
              </a:solidFill>
              <a:latin typeface="Raleway ExtraBold" panose="020B0903030101060003" pitchFamily="34" charset="-52"/>
            </a:endParaRPr>
          </a:p>
        </p:txBody>
      </p:sp>
      <p:sp>
        <p:nvSpPr>
          <p:cNvPr id="14" name="Прямоугольник 13"/>
          <p:cNvSpPr/>
          <p:nvPr/>
        </p:nvSpPr>
        <p:spPr>
          <a:xfrm>
            <a:off x="0" y="2171700"/>
            <a:ext cx="12192000" cy="233362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19" name="Подзаголовок 2"/>
          <p:cNvSpPr txBox="1">
            <a:spLocks/>
          </p:cNvSpPr>
          <p:nvPr/>
        </p:nvSpPr>
        <p:spPr>
          <a:xfrm>
            <a:off x="628425" y="5066849"/>
            <a:ext cx="2308739" cy="1600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altLang="zh-CN" sz="1600" spc="150" dirty="0">
                <a:latin typeface="Raleway ExtraBold" panose="020B0903030101060003" pitchFamily="34" charset="-52"/>
              </a:rPr>
              <a:t>Add title text</a:t>
            </a:r>
          </a:p>
          <a:p>
            <a:pPr marL="0" indent="0" algn="ctr">
              <a:lnSpc>
                <a:spcPts val="2000"/>
              </a:lnSpc>
              <a:spcBef>
                <a:spcPts val="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Poppins" panose="02000000000000000000" pitchFamily="2" charset="0"/>
              <a:cs typeface="Poppins" panose="02000000000000000000" pitchFamily="2" charset="0"/>
            </a:endParaRPr>
          </a:p>
        </p:txBody>
      </p:sp>
      <p:sp>
        <p:nvSpPr>
          <p:cNvPr id="23" name="Подзаголовок 2"/>
          <p:cNvSpPr txBox="1">
            <a:spLocks/>
          </p:cNvSpPr>
          <p:nvPr/>
        </p:nvSpPr>
        <p:spPr>
          <a:xfrm>
            <a:off x="3494193" y="5059852"/>
            <a:ext cx="2308739" cy="1600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altLang="zh-CN" sz="1600" spc="150" dirty="0">
                <a:latin typeface="Raleway ExtraBold" panose="020B0903030101060003" pitchFamily="34" charset="-52"/>
              </a:rPr>
              <a:t>Add title text</a:t>
            </a:r>
          </a:p>
          <a:p>
            <a:pPr marL="0" indent="0" algn="ctr">
              <a:lnSpc>
                <a:spcPts val="2000"/>
              </a:lnSpc>
              <a:spcBef>
                <a:spcPts val="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Poppins" panose="02000000000000000000" pitchFamily="2" charset="0"/>
              <a:cs typeface="Poppins" panose="02000000000000000000" pitchFamily="2" charset="0"/>
            </a:endParaRPr>
          </a:p>
        </p:txBody>
      </p:sp>
      <p:sp>
        <p:nvSpPr>
          <p:cNvPr id="27" name="Подзаголовок 2"/>
          <p:cNvSpPr txBox="1">
            <a:spLocks/>
          </p:cNvSpPr>
          <p:nvPr/>
        </p:nvSpPr>
        <p:spPr>
          <a:xfrm>
            <a:off x="6359961" y="5066849"/>
            <a:ext cx="2308739" cy="1600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sz="1600" spc="150" dirty="0">
                <a:solidFill>
                  <a:srgbClr val="E23936"/>
                </a:solidFill>
                <a:latin typeface="FontAwesome" pitchFamily="2" charset="0"/>
              </a:rPr>
              <a:t></a:t>
            </a:r>
            <a:r>
              <a:rPr lang="en-US" sz="1600" spc="150" dirty="0">
                <a:latin typeface="FontAwesome" pitchFamily="2" charset="0"/>
              </a:rPr>
              <a:t> </a:t>
            </a:r>
            <a:r>
              <a:rPr lang="en-US" altLang="zh-CN" sz="1600" spc="150" dirty="0">
                <a:latin typeface="Raleway ExtraBold" panose="020B0903030101060003" pitchFamily="34" charset="-52"/>
              </a:rPr>
              <a:t>Add title text</a:t>
            </a:r>
            <a:endParaRPr lang="en-US" sz="1600" spc="150" dirty="0">
              <a:latin typeface="Raleway ExtraBold" panose="020B0903030101060003" pitchFamily="34" charset="-52"/>
            </a:endParaRPr>
          </a:p>
          <a:p>
            <a:pPr marL="0" indent="0" algn="ctr">
              <a:lnSpc>
                <a:spcPts val="2000"/>
              </a:lnSpc>
              <a:spcBef>
                <a:spcPts val="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Poppins" panose="02000000000000000000" pitchFamily="2" charset="0"/>
              <a:cs typeface="Poppins" panose="02000000000000000000" pitchFamily="2" charset="0"/>
            </a:endParaRPr>
          </a:p>
        </p:txBody>
      </p:sp>
      <p:graphicFrame>
        <p:nvGraphicFramePr>
          <p:cNvPr id="4" name="Диаграмма 3"/>
          <p:cNvGraphicFramePr/>
          <p:nvPr>
            <p:extLst>
              <p:ext uri="{D42A27DB-BD31-4B8C-83A1-F6EECF244321}">
                <p14:modId xmlns:p14="http://schemas.microsoft.com/office/powerpoint/2010/main" val="2900870485"/>
              </p:ext>
            </p:extLst>
          </p:nvPr>
        </p:nvGraphicFramePr>
        <p:xfrm>
          <a:off x="946146" y="2470439"/>
          <a:ext cx="1702404" cy="1112886"/>
        </p:xfrm>
        <a:graphic>
          <a:graphicData uri="http://schemas.openxmlformats.org/drawingml/2006/chart">
            <c:chart xmlns:c="http://schemas.openxmlformats.org/drawingml/2006/chart" xmlns:r="http://schemas.openxmlformats.org/officeDocument/2006/relationships" r:id="rId4"/>
          </a:graphicData>
        </a:graphic>
      </p:graphicFrame>
      <p:sp>
        <p:nvSpPr>
          <p:cNvPr id="18" name="Подзаголовок 2"/>
          <p:cNvSpPr txBox="1">
            <a:spLocks/>
          </p:cNvSpPr>
          <p:nvPr/>
        </p:nvSpPr>
        <p:spPr>
          <a:xfrm>
            <a:off x="787285" y="3579499"/>
            <a:ext cx="2020125"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altLang="zh-CN" sz="1200" i="1" dirty="0">
                <a:solidFill>
                  <a:schemeClr val="bg1"/>
                </a:solidFill>
                <a:latin typeface="Raleway Medium" panose="020B0003030101060003" pitchFamily="34" charset="0"/>
              </a:rPr>
              <a:t>Add title text</a:t>
            </a:r>
            <a:endParaRPr lang="en-US" sz="1200" i="1" dirty="0">
              <a:solidFill>
                <a:schemeClr val="bg1"/>
              </a:solidFill>
              <a:latin typeface="Raleway Medium" panose="020B0003030101060003" pitchFamily="34" charset="0"/>
            </a:endParaRPr>
          </a:p>
        </p:txBody>
      </p:sp>
      <p:sp>
        <p:nvSpPr>
          <p:cNvPr id="5" name="Прямоугольник 4"/>
          <p:cNvSpPr/>
          <p:nvPr/>
        </p:nvSpPr>
        <p:spPr>
          <a:xfrm>
            <a:off x="1644901" y="2777892"/>
            <a:ext cx="322524" cy="461665"/>
          </a:xfrm>
          <a:prstGeom prst="rect">
            <a:avLst/>
          </a:prstGeom>
        </p:spPr>
        <p:txBody>
          <a:bodyPr wrap="none">
            <a:spAutoFit/>
          </a:bodyPr>
          <a:lstStyle/>
          <a:p>
            <a:r>
              <a:rPr lang="en-US" sz="2400" dirty="0">
                <a:solidFill>
                  <a:schemeClr val="bg1"/>
                </a:solidFill>
                <a:latin typeface="Raleway Medium" panose="020B0003030101060003" pitchFamily="34" charset="0"/>
              </a:rPr>
              <a:t>1</a:t>
            </a:r>
            <a:endParaRPr lang="ru-RU" sz="2400" dirty="0"/>
          </a:p>
        </p:txBody>
      </p:sp>
      <p:graphicFrame>
        <p:nvGraphicFramePr>
          <p:cNvPr id="20" name="Диаграмма 19"/>
          <p:cNvGraphicFramePr/>
          <p:nvPr>
            <p:extLst>
              <p:ext uri="{D42A27DB-BD31-4B8C-83A1-F6EECF244321}">
                <p14:modId xmlns:p14="http://schemas.microsoft.com/office/powerpoint/2010/main" val="384369575"/>
              </p:ext>
            </p:extLst>
          </p:nvPr>
        </p:nvGraphicFramePr>
        <p:xfrm>
          <a:off x="3811914" y="2470439"/>
          <a:ext cx="1702404" cy="1112886"/>
        </p:xfrm>
        <a:graphic>
          <a:graphicData uri="http://schemas.openxmlformats.org/drawingml/2006/chart">
            <c:chart xmlns:c="http://schemas.openxmlformats.org/drawingml/2006/chart" xmlns:r="http://schemas.openxmlformats.org/officeDocument/2006/relationships" r:id="rId5"/>
          </a:graphicData>
        </a:graphic>
      </p:graphicFrame>
      <p:sp>
        <p:nvSpPr>
          <p:cNvPr id="21" name="Подзаголовок 2"/>
          <p:cNvSpPr txBox="1">
            <a:spLocks/>
          </p:cNvSpPr>
          <p:nvPr/>
        </p:nvSpPr>
        <p:spPr>
          <a:xfrm>
            <a:off x="3653053" y="3579499"/>
            <a:ext cx="2020125"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altLang="zh-CN" sz="1200" i="1" dirty="0">
                <a:solidFill>
                  <a:schemeClr val="bg1"/>
                </a:solidFill>
                <a:latin typeface="Raleway Medium" panose="020B0003030101060003" pitchFamily="34" charset="0"/>
              </a:rPr>
              <a:t>Add title text</a:t>
            </a:r>
          </a:p>
        </p:txBody>
      </p:sp>
      <p:sp>
        <p:nvSpPr>
          <p:cNvPr id="22" name="Прямоугольник 21"/>
          <p:cNvSpPr/>
          <p:nvPr/>
        </p:nvSpPr>
        <p:spPr>
          <a:xfrm>
            <a:off x="4497021" y="2791540"/>
            <a:ext cx="351378" cy="461665"/>
          </a:xfrm>
          <a:prstGeom prst="rect">
            <a:avLst/>
          </a:prstGeom>
        </p:spPr>
        <p:txBody>
          <a:bodyPr wrap="none">
            <a:spAutoFit/>
          </a:bodyPr>
          <a:lstStyle/>
          <a:p>
            <a:r>
              <a:rPr lang="en-US" sz="2400" dirty="0">
                <a:solidFill>
                  <a:schemeClr val="bg1"/>
                </a:solidFill>
                <a:latin typeface="Raleway Medium" panose="020B0003030101060003" pitchFamily="34" charset="0"/>
              </a:rPr>
              <a:t>2</a:t>
            </a:r>
            <a:endParaRPr lang="ru-RU" sz="2400" dirty="0"/>
          </a:p>
        </p:txBody>
      </p:sp>
      <p:graphicFrame>
        <p:nvGraphicFramePr>
          <p:cNvPr id="24" name="Диаграмма 23"/>
          <p:cNvGraphicFramePr/>
          <p:nvPr>
            <p:extLst>
              <p:ext uri="{D42A27DB-BD31-4B8C-83A1-F6EECF244321}">
                <p14:modId xmlns:p14="http://schemas.microsoft.com/office/powerpoint/2010/main" val="1916964821"/>
              </p:ext>
            </p:extLst>
          </p:nvPr>
        </p:nvGraphicFramePr>
        <p:xfrm>
          <a:off x="6677682" y="2470439"/>
          <a:ext cx="1702404" cy="1112886"/>
        </p:xfrm>
        <a:graphic>
          <a:graphicData uri="http://schemas.openxmlformats.org/drawingml/2006/chart">
            <c:chart xmlns:c="http://schemas.openxmlformats.org/drawingml/2006/chart" xmlns:r="http://schemas.openxmlformats.org/officeDocument/2006/relationships" r:id="rId6"/>
          </a:graphicData>
        </a:graphic>
      </p:graphicFrame>
      <p:sp>
        <p:nvSpPr>
          <p:cNvPr id="25" name="Подзаголовок 2"/>
          <p:cNvSpPr txBox="1">
            <a:spLocks/>
          </p:cNvSpPr>
          <p:nvPr/>
        </p:nvSpPr>
        <p:spPr>
          <a:xfrm>
            <a:off x="6518821" y="3579499"/>
            <a:ext cx="2020125"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altLang="zh-CN" sz="1200" i="1" dirty="0">
                <a:solidFill>
                  <a:schemeClr val="bg1"/>
                </a:solidFill>
                <a:latin typeface="Raleway Medium" panose="020B0003030101060003" pitchFamily="34" charset="0"/>
              </a:rPr>
              <a:t>Add title text</a:t>
            </a:r>
          </a:p>
        </p:txBody>
      </p:sp>
      <p:sp>
        <p:nvSpPr>
          <p:cNvPr id="26" name="Прямоугольник 25"/>
          <p:cNvSpPr/>
          <p:nvPr/>
        </p:nvSpPr>
        <p:spPr>
          <a:xfrm>
            <a:off x="7362789" y="2764244"/>
            <a:ext cx="351378" cy="461665"/>
          </a:xfrm>
          <a:prstGeom prst="rect">
            <a:avLst/>
          </a:prstGeom>
        </p:spPr>
        <p:txBody>
          <a:bodyPr wrap="none">
            <a:spAutoFit/>
          </a:bodyPr>
          <a:lstStyle/>
          <a:p>
            <a:r>
              <a:rPr lang="en-US" sz="2400" dirty="0">
                <a:solidFill>
                  <a:schemeClr val="bg1"/>
                </a:solidFill>
                <a:latin typeface="Raleway Medium" panose="020B0003030101060003" pitchFamily="34" charset="0"/>
              </a:rPr>
              <a:t>3</a:t>
            </a:r>
            <a:endParaRPr lang="ru-RU" sz="2400" dirty="0"/>
          </a:p>
        </p:txBody>
      </p:sp>
      <p:graphicFrame>
        <p:nvGraphicFramePr>
          <p:cNvPr id="28" name="Диаграмма 27"/>
          <p:cNvGraphicFramePr/>
          <p:nvPr>
            <p:extLst>
              <p:ext uri="{D42A27DB-BD31-4B8C-83A1-F6EECF244321}">
                <p14:modId xmlns:p14="http://schemas.microsoft.com/office/powerpoint/2010/main" val="116843632"/>
              </p:ext>
            </p:extLst>
          </p:nvPr>
        </p:nvGraphicFramePr>
        <p:xfrm>
          <a:off x="9543451" y="2470439"/>
          <a:ext cx="1702404" cy="1112886"/>
        </p:xfrm>
        <a:graphic>
          <a:graphicData uri="http://schemas.openxmlformats.org/drawingml/2006/chart">
            <c:chart xmlns:c="http://schemas.openxmlformats.org/drawingml/2006/chart" xmlns:r="http://schemas.openxmlformats.org/officeDocument/2006/relationships" r:id="rId7"/>
          </a:graphicData>
        </a:graphic>
      </p:graphicFrame>
      <p:sp>
        <p:nvSpPr>
          <p:cNvPr id="29" name="Подзаголовок 2"/>
          <p:cNvSpPr txBox="1">
            <a:spLocks/>
          </p:cNvSpPr>
          <p:nvPr/>
        </p:nvSpPr>
        <p:spPr>
          <a:xfrm>
            <a:off x="9384590" y="3579499"/>
            <a:ext cx="2020125"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altLang="zh-CN" sz="1200" i="1" dirty="0">
                <a:solidFill>
                  <a:schemeClr val="bg1"/>
                </a:solidFill>
                <a:latin typeface="Raleway Medium" panose="020B0003030101060003" pitchFamily="34" charset="0"/>
              </a:rPr>
              <a:t>Add title text</a:t>
            </a:r>
          </a:p>
        </p:txBody>
      </p:sp>
      <p:sp>
        <p:nvSpPr>
          <p:cNvPr id="30" name="Прямоугольник 29"/>
          <p:cNvSpPr/>
          <p:nvPr/>
        </p:nvSpPr>
        <p:spPr>
          <a:xfrm>
            <a:off x="10214910" y="2764244"/>
            <a:ext cx="352982" cy="461665"/>
          </a:xfrm>
          <a:prstGeom prst="rect">
            <a:avLst/>
          </a:prstGeom>
        </p:spPr>
        <p:txBody>
          <a:bodyPr wrap="none">
            <a:spAutoFit/>
          </a:bodyPr>
          <a:lstStyle/>
          <a:p>
            <a:r>
              <a:rPr lang="en-US" sz="2400" dirty="0">
                <a:solidFill>
                  <a:schemeClr val="bg1"/>
                </a:solidFill>
                <a:latin typeface="Raleway Medium" panose="020B0003030101060003" pitchFamily="34" charset="0"/>
              </a:rPr>
              <a:t>4</a:t>
            </a:r>
            <a:endParaRPr lang="ru-RU" sz="2400" dirty="0"/>
          </a:p>
        </p:txBody>
      </p:sp>
      <p:sp>
        <p:nvSpPr>
          <p:cNvPr id="31" name="Подзаголовок 2"/>
          <p:cNvSpPr txBox="1">
            <a:spLocks/>
          </p:cNvSpPr>
          <p:nvPr/>
        </p:nvSpPr>
        <p:spPr>
          <a:xfrm>
            <a:off x="9229395" y="5059852"/>
            <a:ext cx="2308739" cy="1600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altLang="zh-CN" sz="1600" spc="150" dirty="0">
                <a:solidFill>
                  <a:srgbClr val="E23936"/>
                </a:solidFill>
                <a:latin typeface="FontAwesome" pitchFamily="2" charset="0"/>
              </a:rPr>
              <a:t> </a:t>
            </a:r>
            <a:r>
              <a:rPr lang="en-US" altLang="zh-CN" sz="1600" spc="150" dirty="0">
                <a:latin typeface="Raleway ExtraBold" panose="020B0903030101060003" pitchFamily="34" charset="-52"/>
              </a:rPr>
              <a:t>Add title text</a:t>
            </a:r>
          </a:p>
          <a:p>
            <a:pPr marL="0" indent="0" algn="ctr">
              <a:lnSpc>
                <a:spcPts val="2000"/>
              </a:lnSpc>
              <a:spcBef>
                <a:spcPts val="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Poppins" panose="02000000000000000000" pitchFamily="2" charset="0"/>
              <a:cs typeface="Poppins" panose="02000000000000000000" pitchFamily="2" charset="0"/>
            </a:endParaRPr>
          </a:p>
        </p:txBody>
      </p:sp>
    </p:spTree>
    <p:extLst>
      <p:ext uri="{BB962C8B-B14F-4D97-AF65-F5344CB8AC3E}">
        <p14:creationId xmlns:p14="http://schemas.microsoft.com/office/powerpoint/2010/main" val="3773378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400"/>
                                        <p:tgtEl>
                                          <p:spTgt spid="9"/>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400"/>
                                        <p:tgtEl>
                                          <p:spTgt spid="14"/>
                                        </p:tgtEl>
                                      </p:cBhvr>
                                    </p:animEffect>
                                  </p:childTnLst>
                                </p:cTn>
                              </p:par>
                            </p:childTnLst>
                          </p:cTn>
                        </p:par>
                        <p:par>
                          <p:cTn id="12" fill="hold">
                            <p:stCondLst>
                              <p:cond delay="8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5" dur="400"/>
                                        <p:tgtEl>
                                          <p:spTgt spid="4">
                                            <p:graphicEl>
                                              <a:chart seriesIdx="-3" categoryIdx="-3" bldStep="gridLegend"/>
                                            </p:graphicEl>
                                          </p:spTgt>
                                        </p:tgtEl>
                                      </p:cBhvr>
                                    </p:animEffect>
                                  </p:childTnLst>
                                </p:cTn>
                              </p:par>
                            </p:childTnLst>
                          </p:cTn>
                        </p:par>
                        <p:par>
                          <p:cTn id="16" fill="hold">
                            <p:stCondLst>
                              <p:cond delay="1200"/>
                            </p:stCondLst>
                            <p:childTnLst>
                              <p:par>
                                <p:cTn id="17" presetID="22" presetClass="entr" presetSubtype="8" fill="hold" grpId="0" nodeType="afterEffect">
                                  <p:stCondLst>
                                    <p:cond delay="0"/>
                                  </p:stCondLst>
                                  <p:childTnLst>
                                    <p:set>
                                      <p:cBhvr>
                                        <p:cTn id="18"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left)">
                                      <p:cBhvr>
                                        <p:cTn id="19" dur="400"/>
                                        <p:tgtEl>
                                          <p:spTgt spid="4">
                                            <p:graphicEl>
                                              <a:chart seriesIdx="0" categoryIdx="0" bldStep="ptInSeries"/>
                                            </p:graphicEl>
                                          </p:spTgt>
                                        </p:tgtEl>
                                      </p:cBhvr>
                                    </p:animEffect>
                                  </p:childTnLst>
                                </p:cTn>
                              </p:par>
                            </p:childTnLst>
                          </p:cTn>
                        </p:par>
                        <p:par>
                          <p:cTn id="20" fill="hold">
                            <p:stCondLst>
                              <p:cond delay="1600"/>
                            </p:stCondLst>
                            <p:childTnLst>
                              <p:par>
                                <p:cTn id="21" presetID="22" presetClass="entr" presetSubtype="8" fill="hold" grpId="0" nodeType="afterEffect">
                                  <p:stCondLst>
                                    <p:cond delay="0"/>
                                  </p:stCondLst>
                                  <p:childTnLst>
                                    <p:set>
                                      <p:cBhvr>
                                        <p:cTn id="22"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left)">
                                      <p:cBhvr>
                                        <p:cTn id="23" dur="400"/>
                                        <p:tgtEl>
                                          <p:spTgt spid="4">
                                            <p:graphicEl>
                                              <a:chart seriesIdx="0" categoryIdx="1" bldStep="ptInSeries"/>
                                            </p:graphic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400"/>
                                        <p:tgtEl>
                                          <p:spTgt spid="5"/>
                                        </p:tgtEl>
                                      </p:cBhvr>
                                    </p:animEffect>
                                  </p:childTnLst>
                                </p:cTn>
                              </p:par>
                            </p:childTnLst>
                          </p:cTn>
                        </p:par>
                        <p:par>
                          <p:cTn id="28" fill="hold">
                            <p:stCondLst>
                              <p:cond delay="2400"/>
                            </p:stCondLst>
                            <p:childTnLst>
                              <p:par>
                                <p:cTn id="29" presetID="22" presetClass="entr" presetSubtype="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400"/>
                                        <p:tgtEl>
                                          <p:spTgt spid="18"/>
                                        </p:tgtEl>
                                      </p:cBhvr>
                                    </p:animEffect>
                                  </p:childTnLst>
                                </p:cTn>
                              </p:par>
                            </p:childTnLst>
                          </p:cTn>
                        </p:par>
                        <p:par>
                          <p:cTn id="32" fill="hold">
                            <p:stCondLst>
                              <p:cond delay="28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400"/>
                                        <p:tgtEl>
                                          <p:spTgt spid="19"/>
                                        </p:tgtEl>
                                      </p:cBhvr>
                                    </p:animEffect>
                                  </p:childTnLst>
                                </p:cTn>
                              </p:par>
                            </p:childTnLst>
                          </p:cTn>
                        </p:par>
                        <p:par>
                          <p:cTn id="36" fill="hold">
                            <p:stCondLst>
                              <p:cond delay="3200"/>
                            </p:stCondLst>
                            <p:childTnLst>
                              <p:par>
                                <p:cTn id="37" presetID="22" presetClass="entr" presetSubtype="8" fill="hold" grpId="0" nodeType="afterEffect">
                                  <p:stCondLst>
                                    <p:cond delay="0"/>
                                  </p:stCondLst>
                                  <p:childTnLst>
                                    <p:set>
                                      <p:cBhvr>
                                        <p:cTn id="38"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wipe(left)">
                                      <p:cBhvr>
                                        <p:cTn id="39" dur="400"/>
                                        <p:tgtEl>
                                          <p:spTgt spid="20">
                                            <p:graphicEl>
                                              <a:chart seriesIdx="-3" categoryIdx="-3" bldStep="gridLegend"/>
                                            </p:graphicEl>
                                          </p:spTgt>
                                        </p:tgtEl>
                                      </p:cBhvr>
                                    </p:animEffect>
                                  </p:childTnLst>
                                </p:cTn>
                              </p:par>
                            </p:childTnLst>
                          </p:cTn>
                        </p:par>
                        <p:par>
                          <p:cTn id="40" fill="hold">
                            <p:stCondLst>
                              <p:cond delay="3600"/>
                            </p:stCondLst>
                            <p:childTnLst>
                              <p:par>
                                <p:cTn id="41" presetID="22" presetClass="entr" presetSubtype="8" fill="hold" grpId="0" nodeType="afterEffect">
                                  <p:stCondLst>
                                    <p:cond delay="0"/>
                                  </p:stCondLst>
                                  <p:childTnLst>
                                    <p:set>
                                      <p:cBhvr>
                                        <p:cTn id="42" dur="1" fill="hold">
                                          <p:stCondLst>
                                            <p:cond delay="0"/>
                                          </p:stCondLst>
                                        </p:cTn>
                                        <p:tgtEl>
                                          <p:spTgt spid="20">
                                            <p:graphicEl>
                                              <a:chart seriesIdx="0" categoryIdx="0" bldStep="ptInSeries"/>
                                            </p:graphicEl>
                                          </p:spTgt>
                                        </p:tgtEl>
                                        <p:attrNameLst>
                                          <p:attrName>style.visibility</p:attrName>
                                        </p:attrNameLst>
                                      </p:cBhvr>
                                      <p:to>
                                        <p:strVal val="visible"/>
                                      </p:to>
                                    </p:set>
                                    <p:animEffect transition="in" filter="wipe(left)">
                                      <p:cBhvr>
                                        <p:cTn id="43" dur="400"/>
                                        <p:tgtEl>
                                          <p:spTgt spid="20">
                                            <p:graphicEl>
                                              <a:chart seriesIdx="0" categoryIdx="0" bldStep="ptInSeries"/>
                                            </p:graphicEl>
                                          </p:spTgt>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0">
                                            <p:graphicEl>
                                              <a:chart seriesIdx="0" categoryIdx="1" bldStep="ptInSeries"/>
                                            </p:graphicEl>
                                          </p:spTgt>
                                        </p:tgtEl>
                                        <p:attrNameLst>
                                          <p:attrName>style.visibility</p:attrName>
                                        </p:attrNameLst>
                                      </p:cBhvr>
                                      <p:to>
                                        <p:strVal val="visible"/>
                                      </p:to>
                                    </p:set>
                                    <p:animEffect transition="in" filter="wipe(left)">
                                      <p:cBhvr>
                                        <p:cTn id="47" dur="400"/>
                                        <p:tgtEl>
                                          <p:spTgt spid="20">
                                            <p:graphicEl>
                                              <a:chart seriesIdx="0" categoryIdx="1" bldStep="ptInSeries"/>
                                            </p:graphicEl>
                                          </p:spTgt>
                                        </p:tgtEl>
                                      </p:cBhvr>
                                    </p:animEffect>
                                  </p:childTnLst>
                                </p:cTn>
                              </p:par>
                            </p:childTnLst>
                          </p:cTn>
                        </p:par>
                        <p:par>
                          <p:cTn id="48" fill="hold">
                            <p:stCondLst>
                              <p:cond delay="4400"/>
                            </p:stCondLst>
                            <p:childTnLst>
                              <p:par>
                                <p:cTn id="49" presetID="22" presetClass="entr" presetSubtype="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400"/>
                                        <p:tgtEl>
                                          <p:spTgt spid="22"/>
                                        </p:tgtEl>
                                      </p:cBhvr>
                                    </p:animEffect>
                                  </p:childTnLst>
                                </p:cTn>
                              </p:par>
                            </p:childTnLst>
                          </p:cTn>
                        </p:par>
                        <p:par>
                          <p:cTn id="52" fill="hold">
                            <p:stCondLst>
                              <p:cond delay="4800"/>
                            </p:stCondLst>
                            <p:childTnLst>
                              <p:par>
                                <p:cTn id="53" presetID="22" presetClass="entr" presetSubtype="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400"/>
                                        <p:tgtEl>
                                          <p:spTgt spid="21"/>
                                        </p:tgtEl>
                                      </p:cBhvr>
                                    </p:animEffect>
                                  </p:childTnLst>
                                </p:cTn>
                              </p:par>
                            </p:childTnLst>
                          </p:cTn>
                        </p:par>
                        <p:par>
                          <p:cTn id="56" fill="hold">
                            <p:stCondLst>
                              <p:cond delay="5200"/>
                            </p:stCondLst>
                            <p:childTnLst>
                              <p:par>
                                <p:cTn id="57" presetID="22" presetClass="entr" presetSubtype="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400"/>
                                        <p:tgtEl>
                                          <p:spTgt spid="23"/>
                                        </p:tgtEl>
                                      </p:cBhvr>
                                    </p:animEffect>
                                  </p:childTnLst>
                                </p:cTn>
                              </p:par>
                            </p:childTnLst>
                          </p:cTn>
                        </p:par>
                        <p:par>
                          <p:cTn id="60" fill="hold">
                            <p:stCondLst>
                              <p:cond delay="5600"/>
                            </p:stCondLst>
                            <p:childTnLst>
                              <p:par>
                                <p:cTn id="61" presetID="22" presetClass="entr" presetSubtype="8" fill="hold" grpId="0" nodeType="afterEffect">
                                  <p:stCondLst>
                                    <p:cond delay="0"/>
                                  </p:stCondLst>
                                  <p:childTnLst>
                                    <p:set>
                                      <p:cBhvr>
                                        <p:cTn id="62"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left)">
                                      <p:cBhvr>
                                        <p:cTn id="63" dur="400"/>
                                        <p:tgtEl>
                                          <p:spTgt spid="24">
                                            <p:graphicEl>
                                              <a:chart seriesIdx="-3" categoryIdx="-3" bldStep="gridLegend"/>
                                            </p:graphicEl>
                                          </p:spTgt>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4">
                                            <p:graphicEl>
                                              <a:chart seriesIdx="0" categoryIdx="0" bldStep="ptInSeries"/>
                                            </p:graphicEl>
                                          </p:spTgt>
                                        </p:tgtEl>
                                        <p:attrNameLst>
                                          <p:attrName>style.visibility</p:attrName>
                                        </p:attrNameLst>
                                      </p:cBhvr>
                                      <p:to>
                                        <p:strVal val="visible"/>
                                      </p:to>
                                    </p:set>
                                    <p:animEffect transition="in" filter="wipe(left)">
                                      <p:cBhvr>
                                        <p:cTn id="67" dur="400"/>
                                        <p:tgtEl>
                                          <p:spTgt spid="24">
                                            <p:graphicEl>
                                              <a:chart seriesIdx="0" categoryIdx="0" bldStep="ptInSeries"/>
                                            </p:graphicEl>
                                          </p:spTgt>
                                        </p:tgtEl>
                                      </p:cBhvr>
                                    </p:animEffect>
                                  </p:childTnLst>
                                </p:cTn>
                              </p:par>
                            </p:childTnLst>
                          </p:cTn>
                        </p:par>
                        <p:par>
                          <p:cTn id="68" fill="hold">
                            <p:stCondLst>
                              <p:cond delay="6400"/>
                            </p:stCondLst>
                            <p:childTnLst>
                              <p:par>
                                <p:cTn id="69" presetID="22" presetClass="entr" presetSubtype="8" fill="hold" grpId="0" nodeType="afterEffect">
                                  <p:stCondLst>
                                    <p:cond delay="0"/>
                                  </p:stCondLst>
                                  <p:childTnLst>
                                    <p:set>
                                      <p:cBhvr>
                                        <p:cTn id="70" dur="1" fill="hold">
                                          <p:stCondLst>
                                            <p:cond delay="0"/>
                                          </p:stCondLst>
                                        </p:cTn>
                                        <p:tgtEl>
                                          <p:spTgt spid="24">
                                            <p:graphicEl>
                                              <a:chart seriesIdx="0" categoryIdx="1" bldStep="ptInSeries"/>
                                            </p:graphicEl>
                                          </p:spTgt>
                                        </p:tgtEl>
                                        <p:attrNameLst>
                                          <p:attrName>style.visibility</p:attrName>
                                        </p:attrNameLst>
                                      </p:cBhvr>
                                      <p:to>
                                        <p:strVal val="visible"/>
                                      </p:to>
                                    </p:set>
                                    <p:animEffect transition="in" filter="wipe(left)">
                                      <p:cBhvr>
                                        <p:cTn id="71" dur="400"/>
                                        <p:tgtEl>
                                          <p:spTgt spid="24">
                                            <p:graphicEl>
                                              <a:chart seriesIdx="0" categoryIdx="1" bldStep="ptInSeries"/>
                                            </p:graphicEl>
                                          </p:spTgt>
                                        </p:tgtEl>
                                      </p:cBhvr>
                                    </p:animEffect>
                                  </p:childTnLst>
                                </p:cTn>
                              </p:par>
                            </p:childTnLst>
                          </p:cTn>
                        </p:par>
                        <p:par>
                          <p:cTn id="72" fill="hold">
                            <p:stCondLst>
                              <p:cond delay="68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400"/>
                                        <p:tgtEl>
                                          <p:spTgt spid="26"/>
                                        </p:tgtEl>
                                      </p:cBhvr>
                                    </p:animEffect>
                                  </p:childTnLst>
                                </p:cTn>
                              </p:par>
                            </p:childTnLst>
                          </p:cTn>
                        </p:par>
                        <p:par>
                          <p:cTn id="76" fill="hold">
                            <p:stCondLst>
                              <p:cond delay="7200"/>
                            </p:stCondLst>
                            <p:childTnLst>
                              <p:par>
                                <p:cTn id="77" presetID="22" presetClass="entr" presetSubtype="1"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up)">
                                      <p:cBhvr>
                                        <p:cTn id="79" dur="400"/>
                                        <p:tgtEl>
                                          <p:spTgt spid="25"/>
                                        </p:tgtEl>
                                      </p:cBhvr>
                                    </p:animEffect>
                                  </p:childTnLst>
                                </p:cTn>
                              </p:par>
                            </p:childTnLst>
                          </p:cTn>
                        </p:par>
                        <p:par>
                          <p:cTn id="80" fill="hold">
                            <p:stCondLst>
                              <p:cond delay="7600"/>
                            </p:stCondLst>
                            <p:childTnLst>
                              <p:par>
                                <p:cTn id="81" presetID="22" presetClass="entr" presetSubtype="1"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up)">
                                      <p:cBhvr>
                                        <p:cTn id="83" dur="400"/>
                                        <p:tgtEl>
                                          <p:spTgt spid="27"/>
                                        </p:tgtEl>
                                      </p:cBhvr>
                                    </p:animEffect>
                                  </p:childTnLst>
                                </p:cTn>
                              </p:par>
                            </p:childTnLst>
                          </p:cTn>
                        </p:par>
                        <p:par>
                          <p:cTn id="84" fill="hold">
                            <p:stCondLst>
                              <p:cond delay="8000"/>
                            </p:stCondLst>
                            <p:childTnLst>
                              <p:par>
                                <p:cTn id="85" presetID="22" presetClass="entr" presetSubtype="8" fill="hold" grpId="0" nodeType="afterEffect">
                                  <p:stCondLst>
                                    <p:cond delay="0"/>
                                  </p:stCondLst>
                                  <p:childTnLst>
                                    <p:set>
                                      <p:cBhvr>
                                        <p:cTn id="86"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wipe(left)">
                                      <p:cBhvr>
                                        <p:cTn id="87" dur="400"/>
                                        <p:tgtEl>
                                          <p:spTgt spid="28">
                                            <p:graphicEl>
                                              <a:chart seriesIdx="-3" categoryIdx="-3" bldStep="gridLegend"/>
                                            </p:graphicEl>
                                          </p:spTgt>
                                        </p:tgtEl>
                                      </p:cBhvr>
                                    </p:animEffect>
                                  </p:childTnLst>
                                </p:cTn>
                              </p:par>
                            </p:childTnLst>
                          </p:cTn>
                        </p:par>
                        <p:par>
                          <p:cTn id="88" fill="hold">
                            <p:stCondLst>
                              <p:cond delay="8400"/>
                            </p:stCondLst>
                            <p:childTnLst>
                              <p:par>
                                <p:cTn id="89" presetID="22" presetClass="entr" presetSubtype="8" fill="hold" grpId="0" nodeType="afterEffect">
                                  <p:stCondLst>
                                    <p:cond delay="0"/>
                                  </p:stCondLst>
                                  <p:childTnLst>
                                    <p:set>
                                      <p:cBhvr>
                                        <p:cTn id="90" dur="1" fill="hold">
                                          <p:stCondLst>
                                            <p:cond delay="0"/>
                                          </p:stCondLst>
                                        </p:cTn>
                                        <p:tgtEl>
                                          <p:spTgt spid="28">
                                            <p:graphicEl>
                                              <a:chart seriesIdx="0" categoryIdx="0" bldStep="ptInSeries"/>
                                            </p:graphicEl>
                                          </p:spTgt>
                                        </p:tgtEl>
                                        <p:attrNameLst>
                                          <p:attrName>style.visibility</p:attrName>
                                        </p:attrNameLst>
                                      </p:cBhvr>
                                      <p:to>
                                        <p:strVal val="visible"/>
                                      </p:to>
                                    </p:set>
                                    <p:animEffect transition="in" filter="wipe(left)">
                                      <p:cBhvr>
                                        <p:cTn id="91" dur="400"/>
                                        <p:tgtEl>
                                          <p:spTgt spid="28">
                                            <p:graphicEl>
                                              <a:chart seriesIdx="0" categoryIdx="0" bldStep="ptInSeries"/>
                                            </p:graphicEl>
                                          </p:spTgt>
                                        </p:tgtEl>
                                      </p:cBhvr>
                                    </p:animEffect>
                                  </p:childTnLst>
                                </p:cTn>
                              </p:par>
                            </p:childTnLst>
                          </p:cTn>
                        </p:par>
                        <p:par>
                          <p:cTn id="92" fill="hold">
                            <p:stCondLst>
                              <p:cond delay="8800"/>
                            </p:stCondLst>
                            <p:childTnLst>
                              <p:par>
                                <p:cTn id="93" presetID="22" presetClass="entr" presetSubtype="8" fill="hold" grpId="0" nodeType="afterEffect">
                                  <p:stCondLst>
                                    <p:cond delay="0"/>
                                  </p:stCondLst>
                                  <p:childTnLst>
                                    <p:set>
                                      <p:cBhvr>
                                        <p:cTn id="94" dur="1" fill="hold">
                                          <p:stCondLst>
                                            <p:cond delay="0"/>
                                          </p:stCondLst>
                                        </p:cTn>
                                        <p:tgtEl>
                                          <p:spTgt spid="28">
                                            <p:graphicEl>
                                              <a:chart seriesIdx="0" categoryIdx="1" bldStep="ptInSeries"/>
                                            </p:graphicEl>
                                          </p:spTgt>
                                        </p:tgtEl>
                                        <p:attrNameLst>
                                          <p:attrName>style.visibility</p:attrName>
                                        </p:attrNameLst>
                                      </p:cBhvr>
                                      <p:to>
                                        <p:strVal val="visible"/>
                                      </p:to>
                                    </p:set>
                                    <p:animEffect transition="in" filter="wipe(left)">
                                      <p:cBhvr>
                                        <p:cTn id="95" dur="400"/>
                                        <p:tgtEl>
                                          <p:spTgt spid="28">
                                            <p:graphicEl>
                                              <a:chart seriesIdx="0" categoryIdx="1" bldStep="ptInSeries"/>
                                            </p:graphicEl>
                                          </p:spTgt>
                                        </p:tgtEl>
                                      </p:cBhvr>
                                    </p:animEffect>
                                  </p:childTnLst>
                                </p:cTn>
                              </p:par>
                            </p:childTnLst>
                          </p:cTn>
                        </p:par>
                        <p:par>
                          <p:cTn id="96" fill="hold">
                            <p:stCondLst>
                              <p:cond delay="9200"/>
                            </p:stCondLst>
                            <p:childTnLst>
                              <p:par>
                                <p:cTn id="97" presetID="22" presetClass="entr" presetSubtype="1"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up)">
                                      <p:cBhvr>
                                        <p:cTn id="99" dur="400"/>
                                        <p:tgtEl>
                                          <p:spTgt spid="30"/>
                                        </p:tgtEl>
                                      </p:cBhvr>
                                    </p:animEffect>
                                  </p:childTnLst>
                                </p:cTn>
                              </p:par>
                            </p:childTnLst>
                          </p:cTn>
                        </p:par>
                        <p:par>
                          <p:cTn id="100" fill="hold">
                            <p:stCondLst>
                              <p:cond delay="9600"/>
                            </p:stCondLst>
                            <p:childTnLst>
                              <p:par>
                                <p:cTn id="101" presetID="22" presetClass="entr" presetSubtype="1"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up)">
                                      <p:cBhvr>
                                        <p:cTn id="103" dur="400"/>
                                        <p:tgtEl>
                                          <p:spTgt spid="29"/>
                                        </p:tgtEl>
                                      </p:cBhvr>
                                    </p:animEffect>
                                  </p:childTnLst>
                                </p:cTn>
                              </p:par>
                            </p:childTnLst>
                          </p:cTn>
                        </p:par>
                        <p:par>
                          <p:cTn id="104" fill="hold">
                            <p:stCondLst>
                              <p:cond delay="10000"/>
                            </p:stCondLst>
                            <p:childTnLst>
                              <p:par>
                                <p:cTn id="105" presetID="22" presetClass="entr" presetSubtype="1"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up)">
                                      <p:cBhvr>
                                        <p:cTn id="107"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9" grpId="0"/>
      <p:bldP spid="23" grpId="0"/>
      <p:bldP spid="27" grpId="0"/>
      <p:bldGraphic spid="4" grpId="0">
        <p:bldSub>
          <a:bldChart bld="seriesEl"/>
        </p:bldSub>
      </p:bldGraphic>
      <p:bldP spid="18" grpId="0"/>
      <p:bldP spid="5" grpId="0"/>
      <p:bldGraphic spid="20" grpId="0">
        <p:bldSub>
          <a:bldChart bld="seriesEl"/>
        </p:bldSub>
      </p:bldGraphic>
      <p:bldP spid="21" grpId="0"/>
      <p:bldP spid="22" grpId="0"/>
      <p:bldGraphic spid="24" grpId="0">
        <p:bldSub>
          <a:bldChart bld="seriesEl"/>
        </p:bldSub>
      </p:bldGraphic>
      <p:bldP spid="25" grpId="0"/>
      <p:bldP spid="26" grpId="0"/>
      <p:bldGraphic spid="28" grpId="0">
        <p:bldSub>
          <a:bldChart bld="seriesEl"/>
        </p:bldSub>
      </p:bldGraphic>
      <p:bldP spid="29"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201830" y="653814"/>
            <a:ext cx="2736648" cy="3154710"/>
          </a:xfrm>
          <a:prstGeom prst="rect">
            <a:avLst/>
          </a:prstGeom>
        </p:spPr>
        <p:txBody>
          <a:bodyPr wrap="none">
            <a:spAutoFit/>
          </a:bodyPr>
          <a:lstStyle/>
          <a:p>
            <a:pPr algn="ctr"/>
            <a:r>
              <a:rPr lang="en-US" sz="19900" dirty="0">
                <a:solidFill>
                  <a:schemeClr val="bg1">
                    <a:lumMod val="95000"/>
                  </a:schemeClr>
                </a:solidFill>
                <a:latin typeface="FontAwesome" pitchFamily="2" charset="0"/>
              </a:rPr>
              <a:t></a:t>
            </a:r>
            <a:endParaRPr lang="ru-RU" sz="19900" dirty="0">
              <a:solidFill>
                <a:schemeClr val="bg1">
                  <a:lumMod val="95000"/>
                </a:schemeClr>
              </a:solidFill>
            </a:endParaRPr>
          </a:p>
        </p:txBody>
      </p:sp>
      <p:sp>
        <p:nvSpPr>
          <p:cNvPr id="10" name="TextBox 9"/>
          <p:cNvSpPr txBox="1"/>
          <p:nvPr/>
        </p:nvSpPr>
        <p:spPr>
          <a:xfrm>
            <a:off x="2037347" y="1714823"/>
            <a:ext cx="4157704" cy="707886"/>
          </a:xfrm>
          <a:prstGeom prst="rect">
            <a:avLst/>
          </a:prstGeom>
          <a:noFill/>
        </p:spPr>
        <p:txBody>
          <a:bodyPr wrap="square" rtlCol="0">
            <a:spAutoFit/>
          </a:bodyPr>
          <a:lstStyle/>
          <a:p>
            <a:pPr algn="r"/>
            <a:r>
              <a:rPr lang="en-US" altLang="zh-CN" sz="4000" b="1" dirty="0">
                <a:latin typeface="微软雅黑" panose="020B0503020204020204" pitchFamily="34" charset="-122"/>
                <a:ea typeface="微软雅黑" panose="020B0503020204020204" pitchFamily="34" charset="-122"/>
              </a:rPr>
              <a:t>Add title text</a:t>
            </a:r>
            <a:endParaRPr lang="en-US" altLang="zh-CN" sz="1400" b="1" dirty="0">
              <a:latin typeface="微软雅黑" panose="020B0503020204020204" pitchFamily="34" charset="-122"/>
              <a:ea typeface="微软雅黑" panose="020B0503020204020204" pitchFamily="34" charset="-122"/>
            </a:endParaRPr>
          </a:p>
        </p:txBody>
      </p:sp>
      <p:sp>
        <p:nvSpPr>
          <p:cNvPr id="11" name="Прямоугольник 10"/>
          <p:cNvSpPr/>
          <p:nvPr/>
        </p:nvSpPr>
        <p:spPr>
          <a:xfrm>
            <a:off x="1155031" y="3425506"/>
            <a:ext cx="5042817" cy="1528624"/>
          </a:xfrm>
          <a:prstGeom prst="rect">
            <a:avLst/>
          </a:prstGeom>
        </p:spPr>
        <p:txBody>
          <a:bodyPr wrap="square">
            <a:spAutoFit/>
          </a:bodyPr>
          <a:lstStyle/>
          <a:p>
            <a:pPr algn="r">
              <a:lnSpc>
                <a:spcPts val="2800"/>
              </a:lnSpc>
            </a:pPr>
            <a:r>
              <a:rPr lang="en-US" sz="1600" i="1" dirty="0">
                <a:latin typeface="Raleway" panose="020B0003030101060003" pitchFamily="34" charset="0"/>
              </a:rPr>
              <a:t>No matter how difficult your situation is, you can get through it if you don't look too far into the future, and focus on the present moment. You can get through anything one day at a time.</a:t>
            </a:r>
            <a:endParaRPr lang="ru-RU" sz="1600" i="1" dirty="0">
              <a:latin typeface="Raleway ExtraBold" panose="020B0903030101060003" pitchFamily="34" charset="-52"/>
            </a:endParaRPr>
          </a:p>
        </p:txBody>
      </p:sp>
      <p:sp>
        <p:nvSpPr>
          <p:cNvPr id="12" name="TextBox 11"/>
          <p:cNvSpPr txBox="1"/>
          <p:nvPr/>
        </p:nvSpPr>
        <p:spPr>
          <a:xfrm>
            <a:off x="-184251" y="2532672"/>
            <a:ext cx="6379302" cy="276999"/>
          </a:xfrm>
          <a:prstGeom prst="rect">
            <a:avLst/>
          </a:prstGeom>
          <a:noFill/>
        </p:spPr>
        <p:txBody>
          <a:bodyPr wrap="square" rtlCol="0">
            <a:spAutoFit/>
          </a:bodyPr>
          <a:lstStyle/>
          <a:p>
            <a:pPr algn="r"/>
            <a:r>
              <a:rPr lang="en-US" sz="1200" dirty="0">
                <a:solidFill>
                  <a:schemeClr val="bg1">
                    <a:lumMod val="65000"/>
                  </a:schemeClr>
                </a:solidFill>
                <a:latin typeface="Raleway ExtraBold" panose="020B0903030101060003" pitchFamily="34" charset="-52"/>
                <a:ea typeface="Cardo" panose="02020600000000000000" pitchFamily="18" charset="-79"/>
                <a:cs typeface="Cardo" panose="02020600000000000000" pitchFamily="18" charset="-79"/>
              </a:rPr>
              <a:t>WHAT OUR CLIENT  SAY ABOUT US</a:t>
            </a:r>
            <a:endParaRPr lang="ru-RU" sz="1200" dirty="0">
              <a:solidFill>
                <a:schemeClr val="bg1">
                  <a:lumMod val="65000"/>
                </a:schemeClr>
              </a:solidFill>
              <a:latin typeface="Raleway ExtraBold" panose="020B0903030101060003" pitchFamily="34" charset="-52"/>
              <a:ea typeface="Cardo" panose="02020600000000000000" pitchFamily="18" charset="-79"/>
              <a:cs typeface="Cardo" panose="02020600000000000000" pitchFamily="18" charset="-79"/>
            </a:endParaRPr>
          </a:p>
        </p:txBody>
      </p:sp>
      <p:sp>
        <p:nvSpPr>
          <p:cNvPr id="14" name="Прямоугольник 13"/>
          <p:cNvSpPr/>
          <p:nvPr/>
        </p:nvSpPr>
        <p:spPr>
          <a:xfrm>
            <a:off x="2590752" y="5106405"/>
            <a:ext cx="3604298" cy="310341"/>
          </a:xfrm>
          <a:prstGeom prst="rect">
            <a:avLst/>
          </a:prstGeom>
        </p:spPr>
        <p:txBody>
          <a:bodyPr wrap="square">
            <a:spAutoFit/>
          </a:bodyPr>
          <a:lstStyle/>
          <a:p>
            <a:pPr algn="r">
              <a:lnSpc>
                <a:spcPts val="1700"/>
              </a:lnSpc>
              <a:spcBef>
                <a:spcPts val="1200"/>
              </a:spcBef>
            </a:pPr>
            <a:r>
              <a:rPr lang="en-US" sz="1200" kern="0" dirty="0">
                <a:latin typeface="Raleway ExtraBold" panose="020B0903030101060003" pitchFamily="34" charset="-52"/>
              </a:rPr>
              <a:t>Susan Stone   </a:t>
            </a:r>
            <a:r>
              <a:rPr lang="en-US" sz="1200" kern="0" spc="150" dirty="0">
                <a:solidFill>
                  <a:srgbClr val="E23936"/>
                </a:solidFill>
                <a:latin typeface="Raleway Heavy" panose="020B0003030101060003" pitchFamily="34" charset="0"/>
              </a:rPr>
              <a:t>“GRANIDA COMPANY”</a:t>
            </a: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5417" r="15417"/>
          <a:stretch>
            <a:fillRect/>
          </a:stretch>
        </p:blipFill>
        <p:spPr/>
      </p:pic>
    </p:spTree>
    <p:extLst>
      <p:ext uri="{BB962C8B-B14F-4D97-AF65-F5344CB8AC3E}">
        <p14:creationId xmlns:p14="http://schemas.microsoft.com/office/powerpoint/2010/main" val="3543808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400"/>
                                        <p:tgtEl>
                                          <p:spTgt spid="10"/>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400"/>
                                        <p:tgtEl>
                                          <p:spTgt spid="12"/>
                                        </p:tgtEl>
                                      </p:cBhvr>
                                    </p:animEffect>
                                  </p:childTnLst>
                                </p:cTn>
                              </p:par>
                            </p:childTnLst>
                          </p:cTn>
                        </p:par>
                        <p:par>
                          <p:cTn id="12" fill="hold">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400"/>
                                        <p:tgtEl>
                                          <p:spTgt spid="11"/>
                                        </p:tgtEl>
                                      </p:cBhvr>
                                    </p:animEffect>
                                  </p:childTnLst>
                                </p:cTn>
                              </p:par>
                            </p:childTnLst>
                          </p:cTn>
                        </p:par>
                        <p:par>
                          <p:cTn id="16" fill="hold">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35" b="21835"/>
          <a:stretch>
            <a:fillRect/>
          </a:stretch>
        </p:blipFill>
        <p:spPr/>
      </p:pic>
      <p:sp>
        <p:nvSpPr>
          <p:cNvPr id="6" name="Прямоугольник 5"/>
          <p:cNvSpPr/>
          <p:nvPr/>
        </p:nvSpPr>
        <p:spPr>
          <a:xfrm>
            <a:off x="0" y="0"/>
            <a:ext cx="12192000"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1097603" y="2168730"/>
            <a:ext cx="5511743" cy="830997"/>
          </a:xfrm>
          <a:prstGeom prst="rect">
            <a:avLst/>
          </a:prstGeom>
          <a:noFill/>
        </p:spPr>
        <p:txBody>
          <a:bodyPr wrap="square" rtlCol="0">
            <a:spAutoFit/>
          </a:bodyPr>
          <a:lstStyle/>
          <a:p>
            <a:r>
              <a:rPr lang="en-US" sz="4800" dirty="0">
                <a:solidFill>
                  <a:schemeClr val="bg1"/>
                </a:solidFill>
                <a:latin typeface="Montserrat" panose="02000505000000020004" pitchFamily="2" charset="0"/>
              </a:rPr>
              <a:t>0</a:t>
            </a:r>
            <a:r>
              <a:rPr lang="en-US" altLang="zh-CN" sz="4800" dirty="0">
                <a:solidFill>
                  <a:schemeClr val="bg1"/>
                </a:solidFill>
                <a:latin typeface="Montserrat" panose="02000505000000020004" pitchFamily="2" charset="0"/>
              </a:rPr>
              <a:t>4</a:t>
            </a:r>
            <a:r>
              <a:rPr lang="en-US" sz="4800" dirty="0">
                <a:solidFill>
                  <a:schemeClr val="bg1"/>
                </a:solidFill>
                <a:latin typeface="Montserrat" panose="02000505000000020004" pitchFamily="2" charset="0"/>
              </a:rPr>
              <a:t>/</a:t>
            </a:r>
            <a:r>
              <a:rPr lang="en-US" altLang="zh-CN" sz="4800" b="1" dirty="0">
                <a:solidFill>
                  <a:schemeClr val="bg1"/>
                </a:solidFill>
                <a:latin typeface="微软雅黑" panose="020B0503020204020204" pitchFamily="34" charset="-122"/>
                <a:ea typeface="微软雅黑" panose="020B0503020204020204" pitchFamily="34" charset="-122"/>
              </a:rPr>
              <a:t>Add title text</a:t>
            </a:r>
            <a:endParaRPr lang="en-US" sz="4800" b="1" dirty="0">
              <a:solidFill>
                <a:schemeClr val="bg1"/>
              </a:solidFill>
              <a:latin typeface="微软雅黑" panose="020B0503020204020204" pitchFamily="34" charset="-122"/>
              <a:ea typeface="微软雅黑" panose="020B0503020204020204" pitchFamily="34" charset="-122"/>
            </a:endParaRPr>
          </a:p>
        </p:txBody>
      </p:sp>
      <p:sp>
        <p:nvSpPr>
          <p:cNvPr id="8" name="Прямоугольник 7"/>
          <p:cNvSpPr/>
          <p:nvPr/>
        </p:nvSpPr>
        <p:spPr>
          <a:xfrm>
            <a:off x="1097603" y="3692812"/>
            <a:ext cx="7204186" cy="775918"/>
          </a:xfrm>
          <a:prstGeom prst="rect">
            <a:avLst/>
          </a:prstGeom>
        </p:spPr>
        <p:txBody>
          <a:bodyPr wrap="square">
            <a:spAutoFit/>
          </a:bodyPr>
          <a:lstStyle/>
          <a:p>
            <a:pPr>
              <a:lnSpc>
                <a:spcPts val="2800"/>
              </a:lnSpc>
            </a:pPr>
            <a:r>
              <a:rPr lang="en-US" dirty="0">
                <a:solidFill>
                  <a:schemeClr val="bg1"/>
                </a:solidFill>
                <a:latin typeface="Raleway ExtraBold" panose="020B0903030101060003" pitchFamily="34" charset="-52"/>
              </a:rPr>
              <a:t>Click here to add content, content to match the title. </a:t>
            </a:r>
            <a:endParaRPr lang="en-US" dirty="0">
              <a:solidFill>
                <a:schemeClr val="bg1"/>
              </a:solidFill>
              <a:latin typeface="Raleway" panose="020B0003030101060003" pitchFamily="34" charset="0"/>
            </a:endParaRPr>
          </a:p>
          <a:p>
            <a:pPr>
              <a:lnSpc>
                <a:spcPts val="2800"/>
              </a:lnSpc>
            </a:pPr>
            <a:endParaRPr lang="ru-RU" dirty="0">
              <a:solidFill>
                <a:schemeClr val="bg1"/>
              </a:solidFill>
              <a:latin typeface="+mj-lt"/>
            </a:endParaRPr>
          </a:p>
        </p:txBody>
      </p:sp>
      <p:cxnSp>
        <p:nvCxnSpPr>
          <p:cNvPr id="10" name="Прямая соединительная линия 9"/>
          <p:cNvCxnSpPr/>
          <p:nvPr/>
        </p:nvCxnSpPr>
        <p:spPr>
          <a:xfrm>
            <a:off x="1201479" y="3372014"/>
            <a:ext cx="3827721" cy="0"/>
          </a:xfrm>
          <a:prstGeom prst="line">
            <a:avLst/>
          </a:prstGeom>
          <a:ln w="28575">
            <a:solidFill>
              <a:schemeClr val="bg1">
                <a:lumMod val="95000"/>
                <a:alpha val="18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487994" y="3372014"/>
            <a:ext cx="1541206"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66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7"/>
                                        </p:tgtEl>
                                        <p:attrNameLst>
                                          <p:attrName>ppt_y</p:attrName>
                                        </p:attrNameLst>
                                      </p:cBhvr>
                                      <p:tavLst>
                                        <p:tav tm="0">
                                          <p:val>
                                            <p:strVal val="#ppt_y"/>
                                          </p:val>
                                        </p:tav>
                                        <p:tav tm="100000">
                                          <p:val>
                                            <p:strVal val="#ppt_y"/>
                                          </p:val>
                                        </p:tav>
                                      </p:tavLst>
                                    </p:anim>
                                    <p:anim calcmode="lin" valueType="num">
                                      <p:cBhvr>
                                        <p:cTn id="9"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7"/>
                                        </p:tgtEl>
                                      </p:cBhvr>
                                    </p:animEffect>
                                  </p:childTnLst>
                                </p:cTn>
                              </p:par>
                            </p:childTnLst>
                          </p:cTn>
                        </p:par>
                        <p:par>
                          <p:cTn id="12" fill="hold">
                            <p:stCondLst>
                              <p:cond delay="6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350"/>
                                        <p:tgtEl>
                                          <p:spTgt spid="10"/>
                                        </p:tgtEl>
                                      </p:cBhvr>
                                    </p:animEffect>
                                  </p:childTnLst>
                                </p:cTn>
                              </p:par>
                            </p:childTnLst>
                          </p:cTn>
                        </p:par>
                        <p:par>
                          <p:cTn id="16" fill="hold">
                            <p:stCondLst>
                              <p:cond delay="95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350"/>
                                        <p:tgtEl>
                                          <p:spTgt spid="11"/>
                                        </p:tgtEl>
                                      </p:cBhvr>
                                    </p:animEffect>
                                  </p:childTnLst>
                                </p:cTn>
                              </p:par>
                            </p:childTnLst>
                          </p:cTn>
                        </p:par>
                        <p:par>
                          <p:cTn id="20" fill="hold">
                            <p:stCondLst>
                              <p:cond delay="13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2465" y="469765"/>
            <a:ext cx="8187070" cy="584775"/>
          </a:xfrm>
          <a:prstGeom prst="rect">
            <a:avLst/>
          </a:prstGeom>
          <a:noFill/>
        </p:spPr>
        <p:txBody>
          <a:bodyPr wrap="square" rtlCol="0">
            <a:spAutoFit/>
          </a:bodyPr>
          <a:lstStyle/>
          <a:p>
            <a:pPr algn="ctr"/>
            <a:r>
              <a:rPr lang="en-US" sz="3200" dirty="0">
                <a:solidFill>
                  <a:srgbClr val="C00000"/>
                </a:solidFill>
                <a:latin typeface="Raleway ExtraBold" panose="020B0903030101060003" pitchFamily="34" charset="-52"/>
              </a:rPr>
              <a:t>/</a:t>
            </a:r>
            <a:r>
              <a:rPr lang="en-US" altLang="zh-CN" sz="3200" b="1" dirty="0">
                <a:latin typeface="微软雅黑" panose="020B0503020204020204" pitchFamily="34" charset="-122"/>
                <a:ea typeface="微软雅黑" panose="020B0503020204020204" pitchFamily="34" charset="-122"/>
              </a:rPr>
              <a:t>Add title text</a:t>
            </a:r>
            <a:endParaRPr lang="en-US" altLang="zh-CN" sz="11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2922391" y="1122128"/>
            <a:ext cx="6379302" cy="276999"/>
          </a:xfrm>
          <a:prstGeom prst="rect">
            <a:avLst/>
          </a:prstGeom>
          <a:noFill/>
        </p:spPr>
        <p:txBody>
          <a:bodyPr wrap="square" rtlCol="0">
            <a:spAutoFit/>
          </a:bodyPr>
          <a:lstStyle/>
          <a:p>
            <a:pPr algn="ctr"/>
            <a:r>
              <a:rPr lang="en-US" sz="1200" dirty="0">
                <a:solidFill>
                  <a:schemeClr val="bg1">
                    <a:lumMod val="65000"/>
                  </a:schemeClr>
                </a:solidFill>
                <a:latin typeface="Raleway ExtraBold" panose="020B0903030101060003" pitchFamily="34" charset="-52"/>
                <a:ea typeface="Cardo" panose="02020600000000000000" pitchFamily="18" charset="-79"/>
                <a:cs typeface="Cardo" panose="02020600000000000000" pitchFamily="18" charset="-79"/>
              </a:rPr>
              <a:t>BEST RESULT IS OUR PURPOSE</a:t>
            </a:r>
            <a:endParaRPr lang="ru-RU" sz="1200" dirty="0">
              <a:solidFill>
                <a:schemeClr val="bg1">
                  <a:lumMod val="65000"/>
                </a:schemeClr>
              </a:solidFill>
              <a:latin typeface="Raleway ExtraBold" panose="020B0903030101060003" pitchFamily="34" charset="-52"/>
              <a:ea typeface="Cardo" panose="02020600000000000000" pitchFamily="18" charset="-79"/>
              <a:cs typeface="Cardo" panose="02020600000000000000" pitchFamily="18" charset="-79"/>
            </a:endParaRPr>
          </a:p>
        </p:txBody>
      </p:sp>
      <p:sp>
        <p:nvSpPr>
          <p:cNvPr id="4" name="Шестиугольник 3"/>
          <p:cNvSpPr/>
          <p:nvPr/>
        </p:nvSpPr>
        <p:spPr>
          <a:xfrm>
            <a:off x="5090934" y="2182891"/>
            <a:ext cx="2010132" cy="1732874"/>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Шестиугольник 4"/>
          <p:cNvSpPr/>
          <p:nvPr/>
        </p:nvSpPr>
        <p:spPr>
          <a:xfrm>
            <a:off x="5090934" y="4051457"/>
            <a:ext cx="2010132" cy="1732874"/>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Шестиугольник 5"/>
          <p:cNvSpPr/>
          <p:nvPr/>
        </p:nvSpPr>
        <p:spPr>
          <a:xfrm>
            <a:off x="3428182" y="3092153"/>
            <a:ext cx="2010132" cy="1732874"/>
          </a:xfrm>
          <a:prstGeom prst="hexagon">
            <a:avLst/>
          </a:prstGeom>
          <a:solidFill>
            <a:srgbClr val="E23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Шестиугольник 6"/>
          <p:cNvSpPr/>
          <p:nvPr/>
        </p:nvSpPr>
        <p:spPr>
          <a:xfrm>
            <a:off x="6753686" y="3092153"/>
            <a:ext cx="2010132" cy="1732874"/>
          </a:xfrm>
          <a:prstGeom prst="hexagon">
            <a:avLst/>
          </a:prstGeom>
          <a:solidFill>
            <a:srgbClr val="E23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739973" y="2633829"/>
            <a:ext cx="712054" cy="830997"/>
          </a:xfrm>
          <a:prstGeom prst="rect">
            <a:avLst/>
          </a:prstGeom>
        </p:spPr>
        <p:txBody>
          <a:bodyPr wrap="none">
            <a:spAutoFit/>
          </a:bodyPr>
          <a:lstStyle/>
          <a:p>
            <a:pPr algn="ctr"/>
            <a:r>
              <a:rPr lang="en-US" sz="4800" dirty="0">
                <a:solidFill>
                  <a:schemeClr val="bg1"/>
                </a:solidFill>
                <a:latin typeface="FontAwesome" pitchFamily="2" charset="0"/>
              </a:rPr>
              <a:t></a:t>
            </a:r>
            <a:endParaRPr lang="ru-RU" sz="4800" dirty="0">
              <a:solidFill>
                <a:schemeClr val="bg1"/>
              </a:solidFill>
            </a:endParaRPr>
          </a:p>
        </p:txBody>
      </p:sp>
      <p:sp>
        <p:nvSpPr>
          <p:cNvPr id="9" name="Прямоугольник 8"/>
          <p:cNvSpPr/>
          <p:nvPr/>
        </p:nvSpPr>
        <p:spPr>
          <a:xfrm>
            <a:off x="5717542" y="4502395"/>
            <a:ext cx="788998" cy="769441"/>
          </a:xfrm>
          <a:prstGeom prst="rect">
            <a:avLst/>
          </a:prstGeom>
        </p:spPr>
        <p:txBody>
          <a:bodyPr wrap="none">
            <a:spAutoFit/>
          </a:bodyPr>
          <a:lstStyle/>
          <a:p>
            <a:pPr algn="ctr"/>
            <a:r>
              <a:rPr lang="en-US" sz="4400" dirty="0">
                <a:solidFill>
                  <a:schemeClr val="bg1"/>
                </a:solidFill>
                <a:latin typeface="FontAwesome" pitchFamily="2" charset="0"/>
              </a:rPr>
              <a:t></a:t>
            </a:r>
            <a:endParaRPr lang="ru-RU" sz="4400" dirty="0">
              <a:solidFill>
                <a:schemeClr val="bg1"/>
              </a:solidFill>
            </a:endParaRPr>
          </a:p>
        </p:txBody>
      </p:sp>
      <p:sp>
        <p:nvSpPr>
          <p:cNvPr id="10" name="Прямоугольник 9"/>
          <p:cNvSpPr/>
          <p:nvPr/>
        </p:nvSpPr>
        <p:spPr>
          <a:xfrm>
            <a:off x="4002478" y="3543091"/>
            <a:ext cx="800220" cy="830997"/>
          </a:xfrm>
          <a:prstGeom prst="rect">
            <a:avLst/>
          </a:prstGeom>
        </p:spPr>
        <p:txBody>
          <a:bodyPr wrap="none">
            <a:spAutoFit/>
          </a:bodyPr>
          <a:lstStyle/>
          <a:p>
            <a:pPr algn="ctr"/>
            <a:r>
              <a:rPr lang="en-US" sz="4800" dirty="0">
                <a:solidFill>
                  <a:schemeClr val="bg1"/>
                </a:solidFill>
                <a:latin typeface="FontAwesome" pitchFamily="2" charset="0"/>
              </a:rPr>
              <a:t></a:t>
            </a:r>
            <a:endParaRPr lang="ru-RU" sz="4800" dirty="0">
              <a:solidFill>
                <a:schemeClr val="bg1"/>
              </a:solidFill>
            </a:endParaRPr>
          </a:p>
        </p:txBody>
      </p:sp>
      <p:sp>
        <p:nvSpPr>
          <p:cNvPr id="11" name="Прямоугольник 10"/>
          <p:cNvSpPr/>
          <p:nvPr/>
        </p:nvSpPr>
        <p:spPr>
          <a:xfrm>
            <a:off x="7364241" y="3500266"/>
            <a:ext cx="756938" cy="830997"/>
          </a:xfrm>
          <a:prstGeom prst="rect">
            <a:avLst/>
          </a:prstGeom>
        </p:spPr>
        <p:txBody>
          <a:bodyPr wrap="none">
            <a:spAutoFit/>
          </a:bodyPr>
          <a:lstStyle/>
          <a:p>
            <a:pPr algn="ctr"/>
            <a:r>
              <a:rPr lang="en-US" sz="4800" dirty="0">
                <a:solidFill>
                  <a:schemeClr val="bg1"/>
                </a:solidFill>
                <a:latin typeface="FontAwesome" pitchFamily="2" charset="0"/>
              </a:rPr>
              <a:t></a:t>
            </a:r>
            <a:endParaRPr lang="ru-RU" sz="4800" dirty="0">
              <a:solidFill>
                <a:schemeClr val="bg1"/>
              </a:solidFill>
            </a:endParaRPr>
          </a:p>
        </p:txBody>
      </p:sp>
      <p:sp>
        <p:nvSpPr>
          <p:cNvPr id="12" name="Подзаголовок 2"/>
          <p:cNvSpPr txBox="1">
            <a:spLocks/>
          </p:cNvSpPr>
          <p:nvPr/>
        </p:nvSpPr>
        <p:spPr>
          <a:xfrm>
            <a:off x="469280" y="3531363"/>
            <a:ext cx="2494055" cy="189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2000"/>
              </a:lnSpc>
              <a:spcBef>
                <a:spcPts val="0"/>
              </a:spcBef>
              <a:buNone/>
            </a:pPr>
            <a:r>
              <a:rPr lang="en-US" sz="1200" kern="0" dirty="0">
                <a:latin typeface="Montserrat SemiBold" panose="00000700000000000000" pitchFamily="50" charset="0"/>
                <a:ea typeface="Karla" pitchFamily="2" charset="0"/>
                <a:cs typeface="Poppins" panose="02000000000000000000" pitchFamily="2" charset="0"/>
              </a:rPr>
              <a:t>04</a:t>
            </a:r>
            <a:r>
              <a:rPr lang="en-US" sz="1200" kern="0" dirty="0">
                <a:latin typeface="Raleway Heavy" panose="020B0003030101060003" pitchFamily="34" charset="0"/>
                <a:ea typeface="Karla" pitchFamily="2" charset="0"/>
                <a:cs typeface="Poppins" panose="02000000000000000000" pitchFamily="2" charset="0"/>
              </a:rPr>
              <a:t>/ </a:t>
            </a:r>
            <a:r>
              <a:rPr lang="en-US" altLang="zh-CN" sz="1200" kern="0" dirty="0">
                <a:latin typeface="Raleway Heavy" panose="020B0003030101060003" pitchFamily="34" charset="0"/>
                <a:ea typeface="Karla" pitchFamily="2" charset="0"/>
                <a:cs typeface="Poppins" panose="02000000000000000000" pitchFamily="2" charset="0"/>
              </a:rPr>
              <a:t>Add title text</a:t>
            </a:r>
            <a:endParaRPr lang="en-US" sz="1200" kern="0" dirty="0">
              <a:latin typeface="Raleway Heavy" panose="020B0003030101060003" pitchFamily="34" charset="0"/>
              <a:ea typeface="Karla" pitchFamily="2" charset="0"/>
              <a:cs typeface="Poppins" panose="02000000000000000000" pitchFamily="2" charset="0"/>
            </a:endParaRPr>
          </a:p>
          <a:p>
            <a:pPr marL="0" indent="0" algn="r">
              <a:lnSpc>
                <a:spcPts val="2000"/>
              </a:lnSpc>
              <a:spcBef>
                <a:spcPts val="0"/>
              </a:spcBef>
              <a:buNone/>
            </a:pP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 nunc in leo. Etiam vitae</a:t>
            </a:r>
            <a:endParaRPr lang="en-US" sz="1200" dirty="0">
              <a:solidFill>
                <a:schemeClr val="bg1">
                  <a:lumMod val="65000"/>
                </a:schemeClr>
              </a:solidFill>
              <a:latin typeface="Poppins" panose="02000000000000000000" pitchFamily="2" charset="0"/>
              <a:cs typeface="Poppins" panose="02000000000000000000" pitchFamily="2" charset="0"/>
            </a:endParaRPr>
          </a:p>
        </p:txBody>
      </p:sp>
      <p:sp>
        <p:nvSpPr>
          <p:cNvPr id="13" name="Подзаголовок 2"/>
          <p:cNvSpPr txBox="1">
            <a:spLocks/>
          </p:cNvSpPr>
          <p:nvPr/>
        </p:nvSpPr>
        <p:spPr>
          <a:xfrm>
            <a:off x="9204227" y="3535330"/>
            <a:ext cx="2494055" cy="189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buNone/>
            </a:pPr>
            <a:r>
              <a:rPr lang="en-US" sz="1200" kern="0" dirty="0">
                <a:latin typeface="Montserrat SemiBold" panose="00000700000000000000" pitchFamily="50" charset="0"/>
                <a:ea typeface="Karla" pitchFamily="2" charset="0"/>
                <a:cs typeface="Poppins" panose="02000000000000000000" pitchFamily="2" charset="0"/>
              </a:rPr>
              <a:t>02</a:t>
            </a:r>
            <a:r>
              <a:rPr lang="en-US" sz="1200" kern="0" dirty="0">
                <a:latin typeface="Raleway Heavy" panose="020B0003030101060003" pitchFamily="34" charset="0"/>
                <a:ea typeface="Karla" pitchFamily="2" charset="0"/>
                <a:cs typeface="Poppins" panose="02000000000000000000" pitchFamily="2" charset="0"/>
              </a:rPr>
              <a:t>/ </a:t>
            </a:r>
            <a:r>
              <a:rPr lang="en-US" altLang="zh-CN" sz="1200" kern="0" dirty="0">
                <a:latin typeface="Raleway Heavy" panose="020B0003030101060003" pitchFamily="34" charset="0"/>
                <a:ea typeface="Karla" pitchFamily="2" charset="0"/>
                <a:cs typeface="Poppins" panose="02000000000000000000" pitchFamily="2" charset="0"/>
              </a:rPr>
              <a:t>Add title text</a:t>
            </a:r>
            <a:endParaRPr lang="en-US" sz="1200" kern="0" dirty="0">
              <a:latin typeface="Raleway Heavy" panose="020B0003030101060003" pitchFamily="34" charset="0"/>
              <a:ea typeface="Karla" pitchFamily="2" charset="0"/>
              <a:cs typeface="Poppins" panose="02000000000000000000" pitchFamily="2" charset="0"/>
            </a:endParaRPr>
          </a:p>
          <a:p>
            <a:pPr marL="0" indent="0">
              <a:lnSpc>
                <a:spcPts val="2000"/>
              </a:lnSpc>
              <a:spcBef>
                <a:spcPts val="0"/>
              </a:spcBef>
              <a:buNone/>
            </a:pP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 nunc in leo. Etiam vitae</a:t>
            </a:r>
            <a:endParaRPr lang="en-US" sz="1200" dirty="0">
              <a:solidFill>
                <a:schemeClr val="bg1">
                  <a:lumMod val="65000"/>
                </a:schemeClr>
              </a:solidFill>
              <a:latin typeface="Poppins" panose="02000000000000000000" pitchFamily="2" charset="0"/>
              <a:cs typeface="Poppins" panose="02000000000000000000" pitchFamily="2" charset="0"/>
            </a:endParaRPr>
          </a:p>
        </p:txBody>
      </p:sp>
      <p:sp>
        <p:nvSpPr>
          <p:cNvPr id="14" name="Подзаголовок 2"/>
          <p:cNvSpPr txBox="1">
            <a:spLocks/>
          </p:cNvSpPr>
          <p:nvPr/>
        </p:nvSpPr>
        <p:spPr>
          <a:xfrm>
            <a:off x="1999114" y="1660452"/>
            <a:ext cx="2494055" cy="1114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2000"/>
              </a:lnSpc>
              <a:spcBef>
                <a:spcPts val="0"/>
              </a:spcBef>
              <a:buNone/>
            </a:pPr>
            <a:r>
              <a:rPr lang="en-US" sz="1200" kern="0" dirty="0">
                <a:latin typeface="Montserrat SemiBold" panose="00000700000000000000" pitchFamily="50" charset="0"/>
                <a:ea typeface="Karla" pitchFamily="2" charset="0"/>
                <a:cs typeface="Poppins" panose="02000000000000000000" pitchFamily="2" charset="0"/>
              </a:rPr>
              <a:t>01</a:t>
            </a:r>
            <a:r>
              <a:rPr lang="en-US" sz="1200" kern="0" dirty="0">
                <a:latin typeface="Raleway Heavy" panose="020B0003030101060003" pitchFamily="34" charset="0"/>
                <a:ea typeface="Karla" pitchFamily="2" charset="0"/>
                <a:cs typeface="Poppins" panose="02000000000000000000" pitchFamily="2" charset="0"/>
              </a:rPr>
              <a:t>/ </a:t>
            </a:r>
            <a:r>
              <a:rPr lang="en-US" altLang="zh-CN" sz="1200" kern="0" dirty="0">
                <a:latin typeface="Raleway Heavy" panose="020B0003030101060003" pitchFamily="34" charset="0"/>
                <a:ea typeface="Karla" pitchFamily="2" charset="0"/>
                <a:cs typeface="Poppins" panose="02000000000000000000" pitchFamily="2" charset="0"/>
              </a:rPr>
              <a:t>Add title text</a:t>
            </a:r>
            <a:endParaRPr lang="en-US" sz="1200" kern="0" dirty="0">
              <a:latin typeface="Raleway Heavy" panose="020B0003030101060003" pitchFamily="34" charset="0"/>
              <a:ea typeface="Karla" pitchFamily="2" charset="0"/>
              <a:cs typeface="Poppins" panose="02000000000000000000" pitchFamily="2" charset="0"/>
            </a:endParaRPr>
          </a:p>
          <a:p>
            <a:pPr marL="0" indent="0" algn="r">
              <a:lnSpc>
                <a:spcPts val="2000"/>
              </a:lnSpc>
              <a:spcBef>
                <a:spcPts val="0"/>
              </a:spcBef>
              <a:buNone/>
            </a:pP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 nunc in leo. Etiam vitae</a:t>
            </a:r>
            <a:endParaRPr lang="en-US" sz="1200" dirty="0">
              <a:solidFill>
                <a:schemeClr val="bg1">
                  <a:lumMod val="65000"/>
                </a:schemeClr>
              </a:solidFill>
              <a:latin typeface="Poppins" panose="02000000000000000000" pitchFamily="2" charset="0"/>
              <a:cs typeface="Poppins" panose="02000000000000000000" pitchFamily="2" charset="0"/>
            </a:endParaRPr>
          </a:p>
        </p:txBody>
      </p:sp>
      <p:sp>
        <p:nvSpPr>
          <p:cNvPr id="15" name="Подзаголовок 2"/>
          <p:cNvSpPr txBox="1">
            <a:spLocks/>
          </p:cNvSpPr>
          <p:nvPr/>
        </p:nvSpPr>
        <p:spPr>
          <a:xfrm>
            <a:off x="7695480" y="5185014"/>
            <a:ext cx="2494055" cy="189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buNone/>
            </a:pPr>
            <a:r>
              <a:rPr lang="en-US" sz="1200" kern="0" dirty="0">
                <a:latin typeface="Montserrat SemiBold" panose="00000700000000000000" pitchFamily="50" charset="0"/>
                <a:ea typeface="Karla" pitchFamily="2" charset="0"/>
                <a:cs typeface="Poppins" panose="02000000000000000000" pitchFamily="2" charset="0"/>
              </a:rPr>
              <a:t>03</a:t>
            </a:r>
            <a:r>
              <a:rPr lang="en-US" sz="1200" kern="0" dirty="0">
                <a:latin typeface="Raleway Heavy" panose="020B0003030101060003" pitchFamily="34" charset="0"/>
                <a:ea typeface="Karla" pitchFamily="2" charset="0"/>
                <a:cs typeface="Poppins" panose="02000000000000000000" pitchFamily="2" charset="0"/>
              </a:rPr>
              <a:t>/ </a:t>
            </a:r>
            <a:r>
              <a:rPr lang="en-US" altLang="zh-CN" sz="1200" kern="0" dirty="0">
                <a:latin typeface="Raleway Heavy" panose="020B0003030101060003" pitchFamily="34" charset="0"/>
                <a:ea typeface="Karla" pitchFamily="2" charset="0"/>
                <a:cs typeface="Poppins" panose="02000000000000000000" pitchFamily="2" charset="0"/>
              </a:rPr>
              <a:t>Add title text</a:t>
            </a:r>
            <a:endParaRPr lang="en-US" sz="1200" kern="0" dirty="0">
              <a:latin typeface="Raleway Heavy" panose="020B0003030101060003" pitchFamily="34" charset="0"/>
              <a:ea typeface="Karla" pitchFamily="2" charset="0"/>
              <a:cs typeface="Poppins" panose="02000000000000000000" pitchFamily="2" charset="0"/>
            </a:endParaRPr>
          </a:p>
          <a:p>
            <a:pPr marL="0" indent="0">
              <a:lnSpc>
                <a:spcPts val="2000"/>
              </a:lnSpc>
              <a:spcBef>
                <a:spcPts val="0"/>
              </a:spcBef>
              <a:buNone/>
            </a:pPr>
            <a:r>
              <a:rPr lang="en-US" sz="12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 nunc in leo. Etiam vitae</a:t>
            </a:r>
            <a:endParaRPr lang="en-US" sz="1200" dirty="0">
              <a:solidFill>
                <a:schemeClr val="bg1">
                  <a:lumMod val="65000"/>
                </a:schemeClr>
              </a:solidFill>
              <a:latin typeface="Poppins" panose="02000000000000000000" pitchFamily="2" charset="0"/>
              <a:cs typeface="Poppins" panose="02000000000000000000" pitchFamily="2" charset="0"/>
            </a:endParaRPr>
          </a:p>
        </p:txBody>
      </p:sp>
      <p:sp>
        <p:nvSpPr>
          <p:cNvPr id="16" name="Прямоугольник 15"/>
          <p:cNvSpPr/>
          <p:nvPr/>
        </p:nvSpPr>
        <p:spPr>
          <a:xfrm>
            <a:off x="6202232" y="3456656"/>
            <a:ext cx="470000" cy="369332"/>
          </a:xfrm>
          <a:prstGeom prst="rect">
            <a:avLst/>
          </a:prstGeom>
        </p:spPr>
        <p:txBody>
          <a:bodyPr wrap="none">
            <a:spAutoFit/>
          </a:bodyPr>
          <a:lstStyle/>
          <a:p>
            <a:r>
              <a:rPr lang="en-US" kern="0" dirty="0">
                <a:solidFill>
                  <a:schemeClr val="bg1"/>
                </a:solidFill>
                <a:latin typeface="Montserrat SemiBold" panose="00000700000000000000" pitchFamily="50" charset="0"/>
                <a:ea typeface="Karla" pitchFamily="2" charset="0"/>
                <a:cs typeface="Poppins" panose="02000000000000000000" pitchFamily="2" charset="0"/>
              </a:rPr>
              <a:t>01</a:t>
            </a:r>
            <a:endParaRPr lang="ru-RU" dirty="0">
              <a:solidFill>
                <a:schemeClr val="bg1"/>
              </a:solidFill>
            </a:endParaRPr>
          </a:p>
        </p:txBody>
      </p:sp>
      <p:sp>
        <p:nvSpPr>
          <p:cNvPr id="17" name="Прямоугольник 16"/>
          <p:cNvSpPr/>
          <p:nvPr/>
        </p:nvSpPr>
        <p:spPr>
          <a:xfrm>
            <a:off x="7849164" y="4393479"/>
            <a:ext cx="470000" cy="369332"/>
          </a:xfrm>
          <a:prstGeom prst="rect">
            <a:avLst/>
          </a:prstGeom>
        </p:spPr>
        <p:txBody>
          <a:bodyPr wrap="none">
            <a:spAutoFit/>
          </a:bodyPr>
          <a:lstStyle/>
          <a:p>
            <a:r>
              <a:rPr lang="en-US" kern="0" dirty="0">
                <a:solidFill>
                  <a:schemeClr val="bg1"/>
                </a:solidFill>
                <a:latin typeface="Montserrat SemiBold" panose="00000700000000000000" pitchFamily="50" charset="0"/>
                <a:ea typeface="Karla" pitchFamily="2" charset="0"/>
                <a:cs typeface="Poppins" panose="02000000000000000000" pitchFamily="2" charset="0"/>
              </a:rPr>
              <a:t>02</a:t>
            </a:r>
            <a:endParaRPr lang="ru-RU" dirty="0">
              <a:solidFill>
                <a:schemeClr val="bg1"/>
              </a:solidFill>
            </a:endParaRPr>
          </a:p>
        </p:txBody>
      </p:sp>
      <p:sp>
        <p:nvSpPr>
          <p:cNvPr id="18" name="Прямоугольник 17"/>
          <p:cNvSpPr/>
          <p:nvPr/>
        </p:nvSpPr>
        <p:spPr>
          <a:xfrm>
            <a:off x="6202232" y="5333392"/>
            <a:ext cx="470000" cy="369332"/>
          </a:xfrm>
          <a:prstGeom prst="rect">
            <a:avLst/>
          </a:prstGeom>
        </p:spPr>
        <p:txBody>
          <a:bodyPr wrap="none">
            <a:spAutoFit/>
          </a:bodyPr>
          <a:lstStyle/>
          <a:p>
            <a:r>
              <a:rPr lang="en-US" kern="0" dirty="0">
                <a:solidFill>
                  <a:schemeClr val="bg1"/>
                </a:solidFill>
                <a:latin typeface="Montserrat SemiBold" panose="00000700000000000000" pitchFamily="50" charset="0"/>
                <a:ea typeface="Karla" pitchFamily="2" charset="0"/>
                <a:cs typeface="Poppins" panose="02000000000000000000" pitchFamily="2" charset="0"/>
              </a:rPr>
              <a:t>03</a:t>
            </a:r>
            <a:endParaRPr lang="ru-RU" dirty="0">
              <a:solidFill>
                <a:schemeClr val="bg1"/>
              </a:solidFill>
            </a:endParaRPr>
          </a:p>
        </p:txBody>
      </p:sp>
      <p:sp>
        <p:nvSpPr>
          <p:cNvPr id="19" name="Прямоугольник 18"/>
          <p:cNvSpPr/>
          <p:nvPr/>
        </p:nvSpPr>
        <p:spPr>
          <a:xfrm>
            <a:off x="4493169" y="4387816"/>
            <a:ext cx="470000" cy="369332"/>
          </a:xfrm>
          <a:prstGeom prst="rect">
            <a:avLst/>
          </a:prstGeom>
        </p:spPr>
        <p:txBody>
          <a:bodyPr wrap="none">
            <a:spAutoFit/>
          </a:bodyPr>
          <a:lstStyle/>
          <a:p>
            <a:r>
              <a:rPr lang="en-US" kern="0" dirty="0">
                <a:solidFill>
                  <a:schemeClr val="bg1"/>
                </a:solidFill>
                <a:latin typeface="Montserrat SemiBold" panose="00000700000000000000" pitchFamily="50" charset="0"/>
                <a:ea typeface="Karla" pitchFamily="2" charset="0"/>
                <a:cs typeface="Poppins" panose="02000000000000000000" pitchFamily="2" charset="0"/>
              </a:rPr>
              <a:t>04</a:t>
            </a:r>
            <a:endParaRPr lang="ru-RU" dirty="0">
              <a:solidFill>
                <a:schemeClr val="bg1"/>
              </a:solidFill>
            </a:endParaRPr>
          </a:p>
        </p:txBody>
      </p:sp>
    </p:spTree>
    <p:extLst>
      <p:ext uri="{BB962C8B-B14F-4D97-AF65-F5344CB8AC3E}">
        <p14:creationId xmlns:p14="http://schemas.microsoft.com/office/powerpoint/2010/main" val="1498160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400"/>
                                        <p:tgtEl>
                                          <p:spTgt spid="2"/>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400"/>
                                        <p:tgtEl>
                                          <p:spTgt spid="3"/>
                                        </p:tgtEl>
                                      </p:cBhvr>
                                    </p:animEffect>
                                  </p:childTnLst>
                                </p:cTn>
                              </p:par>
                            </p:childTnLst>
                          </p:cTn>
                        </p:par>
                        <p:par>
                          <p:cTn id="12" fill="hold">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4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4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400"/>
                                        <p:tgtEl>
                                          <p:spTgt spid="16"/>
                                        </p:tgtEl>
                                      </p:cBhvr>
                                    </p:animEffect>
                                  </p:childTnLst>
                                </p:cTn>
                              </p:par>
                            </p:childTnLst>
                          </p:cTn>
                        </p:par>
                        <p:par>
                          <p:cTn id="22" fill="hold">
                            <p:stCondLst>
                              <p:cond delay="12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400"/>
                                        <p:tgtEl>
                                          <p:spTgt spid="14"/>
                                        </p:tgtEl>
                                      </p:cBhvr>
                                    </p:animEffect>
                                  </p:childTnLst>
                                </p:cTn>
                              </p:par>
                            </p:childTnLst>
                          </p:cTn>
                        </p:par>
                        <p:par>
                          <p:cTn id="26" fill="hold">
                            <p:stCondLst>
                              <p:cond delay="16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400"/>
                                        <p:tgtEl>
                                          <p:spTgt spid="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400"/>
                                        <p:tgtEl>
                                          <p:spTgt spid="1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400"/>
                                        <p:tgtEl>
                                          <p:spTgt spid="17"/>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400"/>
                                        <p:tgtEl>
                                          <p:spTgt spid="13"/>
                                        </p:tgtEl>
                                      </p:cBhvr>
                                    </p:animEffect>
                                  </p:childTnLst>
                                </p:cTn>
                              </p:par>
                            </p:childTnLst>
                          </p:cTn>
                        </p:par>
                        <p:par>
                          <p:cTn id="40" fill="hold">
                            <p:stCondLst>
                              <p:cond delay="24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400"/>
                                        <p:tgtEl>
                                          <p:spTgt spid="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400"/>
                                        <p:tgtEl>
                                          <p:spTgt spid="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400"/>
                                        <p:tgtEl>
                                          <p:spTgt spid="18"/>
                                        </p:tgtEl>
                                      </p:cBhvr>
                                    </p:animEffect>
                                  </p:childTnLst>
                                </p:cTn>
                              </p:par>
                            </p:childTnLst>
                          </p:cTn>
                        </p:par>
                        <p:par>
                          <p:cTn id="50" fill="hold">
                            <p:stCondLst>
                              <p:cond delay="28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400"/>
                                        <p:tgtEl>
                                          <p:spTgt spid="15"/>
                                        </p:tgtEl>
                                      </p:cBhvr>
                                    </p:animEffect>
                                  </p:childTnLst>
                                </p:cTn>
                              </p:par>
                            </p:childTnLst>
                          </p:cTn>
                        </p:par>
                        <p:par>
                          <p:cTn id="54" fill="hold">
                            <p:stCondLst>
                              <p:cond delay="3200"/>
                            </p:stCondLst>
                            <p:childTnLst>
                              <p:par>
                                <p:cTn id="55" presetID="22" presetClass="entr" presetSubtype="1"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up)">
                                      <p:cBhvr>
                                        <p:cTn id="57" dur="400"/>
                                        <p:tgtEl>
                                          <p:spTgt spid="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400"/>
                                        <p:tgtEl>
                                          <p:spTgt spid="10"/>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400"/>
                                        <p:tgtEl>
                                          <p:spTgt spid="19"/>
                                        </p:tgtEl>
                                      </p:cBhvr>
                                    </p:animEffect>
                                  </p:childTnLst>
                                </p:cTn>
                              </p:par>
                            </p:childTnLst>
                          </p:cTn>
                        </p:par>
                        <p:par>
                          <p:cTn id="64" fill="hold">
                            <p:stCondLst>
                              <p:cond delay="3600"/>
                            </p:stCondLst>
                            <p:childTnLst>
                              <p:par>
                                <p:cTn id="65" presetID="22" presetClass="entr" presetSubtype="1"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7163" y="1321409"/>
            <a:ext cx="3264937"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Add title text</a:t>
            </a:r>
            <a:endParaRPr lang="en-US" altLang="zh-CN" sz="1100" b="1" dirty="0">
              <a:latin typeface="微软雅黑" panose="020B0503020204020204" pitchFamily="34" charset="-122"/>
              <a:ea typeface="微软雅黑" panose="020B0503020204020204" pitchFamily="34" charset="-122"/>
            </a:endParaRPr>
          </a:p>
        </p:txBody>
      </p:sp>
      <p:sp>
        <p:nvSpPr>
          <p:cNvPr id="6" name="Подзаголовок 2"/>
          <p:cNvSpPr txBox="1">
            <a:spLocks/>
          </p:cNvSpPr>
          <p:nvPr/>
        </p:nvSpPr>
        <p:spPr>
          <a:xfrm>
            <a:off x="785791" y="2296197"/>
            <a:ext cx="4445947" cy="866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Raleway Medium" panose="020B0003030101060003" pitchFamily="34" charset="0"/>
              <a:cs typeface="Poppins" panose="02000000000000000000" pitchFamily="2" charset="0"/>
            </a:endParaRPr>
          </a:p>
        </p:txBody>
      </p:sp>
      <p:sp>
        <p:nvSpPr>
          <p:cNvPr id="7" name="Подзаголовок 2"/>
          <p:cNvSpPr txBox="1">
            <a:spLocks/>
          </p:cNvSpPr>
          <p:nvPr/>
        </p:nvSpPr>
        <p:spPr>
          <a:xfrm>
            <a:off x="1454154" y="3181422"/>
            <a:ext cx="3777585" cy="1541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2000" b="1" dirty="0">
                <a:latin typeface="Raleway" panose="020B0003030101060003" pitchFamily="34" charset="0"/>
              </a:rPr>
              <a:t> </a:t>
            </a:r>
            <a:r>
              <a:rPr lang="en-US" sz="2000" b="1" dirty="0">
                <a:latin typeface="Montserrat" panose="02000505000000020004" pitchFamily="2" charset="0"/>
              </a:rPr>
              <a:t>27 </a:t>
            </a:r>
            <a:r>
              <a:rPr lang="en-US" sz="2000" dirty="0">
                <a:latin typeface="Montserrat" panose="02000505000000020004" pitchFamily="2" charset="0"/>
              </a:rPr>
              <a:t>% </a:t>
            </a:r>
            <a:r>
              <a:rPr lang="en-US" altLang="zh-CN" sz="1800" dirty="0">
                <a:latin typeface="Raleway Heavy" panose="020B0003030101060003" pitchFamily="34" charset="0"/>
              </a:rPr>
              <a:t>Add title text</a:t>
            </a:r>
          </a:p>
          <a:p>
            <a:pPr marL="0" indent="0">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Sed posuere nunc </a:t>
            </a:r>
            <a:endParaRPr lang="en-US" sz="1400" dirty="0">
              <a:solidFill>
                <a:schemeClr val="bg1">
                  <a:lumMod val="65000"/>
                </a:schemeClr>
              </a:solidFill>
              <a:latin typeface="Poppins" panose="02000000000000000000" pitchFamily="2" charset="0"/>
              <a:cs typeface="Poppins" panose="02000000000000000000" pitchFamily="2" charset="0"/>
            </a:endParaRPr>
          </a:p>
        </p:txBody>
      </p:sp>
      <p:sp>
        <p:nvSpPr>
          <p:cNvPr id="8" name="Подзаголовок 2"/>
          <p:cNvSpPr txBox="1">
            <a:spLocks/>
          </p:cNvSpPr>
          <p:nvPr/>
        </p:nvSpPr>
        <p:spPr>
          <a:xfrm>
            <a:off x="1454153" y="4471042"/>
            <a:ext cx="3777585" cy="1661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2000" b="1" dirty="0">
                <a:latin typeface="Montserrat" panose="02000505000000020004" pitchFamily="2" charset="0"/>
              </a:rPr>
              <a:t>38 </a:t>
            </a:r>
            <a:r>
              <a:rPr lang="en-US" sz="2000" dirty="0">
                <a:latin typeface="Montserrat" panose="02000505000000020004" pitchFamily="2" charset="0"/>
              </a:rPr>
              <a:t>% </a:t>
            </a:r>
            <a:r>
              <a:rPr lang="en-US" altLang="zh-CN" sz="1800" dirty="0">
                <a:latin typeface="Raleway Heavy" panose="020B0003030101060003" pitchFamily="34" charset="0"/>
              </a:rPr>
              <a:t>Add title text</a:t>
            </a:r>
          </a:p>
          <a:p>
            <a:pPr marL="0" indent="0">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r>
              <a:rPr lang="en-US" sz="1400" dirty="0" err="1">
                <a:solidFill>
                  <a:schemeClr val="bg1">
                    <a:lumMod val="65000"/>
                  </a:schemeClr>
                </a:solidFill>
                <a:latin typeface="Raleway Medium" panose="020B0003030101060003" pitchFamily="34" charset="0"/>
                <a:ea typeface="Karla" pitchFamily="2" charset="0"/>
                <a:cs typeface="Poppins" panose="02000000000000000000" pitchFamily="2" charset="0"/>
              </a:rPr>
              <a:t>Etiam</a:t>
            </a:r>
            <a:endParaRPr lang="en-US" sz="1400" dirty="0">
              <a:solidFill>
                <a:schemeClr val="bg1">
                  <a:lumMod val="65000"/>
                </a:schemeClr>
              </a:solidFill>
              <a:latin typeface="Poppins" panose="02000000000000000000" pitchFamily="2" charset="0"/>
              <a:cs typeface="Poppins" panose="02000000000000000000" pitchFamily="2" charset="0"/>
            </a:endParaRPr>
          </a:p>
        </p:txBody>
      </p:sp>
      <p:sp>
        <p:nvSpPr>
          <p:cNvPr id="9" name="Прямоугольник 8"/>
          <p:cNvSpPr/>
          <p:nvPr/>
        </p:nvSpPr>
        <p:spPr>
          <a:xfrm>
            <a:off x="788277" y="3181422"/>
            <a:ext cx="441146" cy="400110"/>
          </a:xfrm>
          <a:prstGeom prst="rect">
            <a:avLst/>
          </a:prstGeom>
        </p:spPr>
        <p:txBody>
          <a:bodyPr wrap="none">
            <a:spAutoFit/>
          </a:bodyPr>
          <a:lstStyle/>
          <a:p>
            <a:pPr algn="r"/>
            <a:r>
              <a:rPr lang="en-US" sz="2000" dirty="0">
                <a:solidFill>
                  <a:srgbClr val="E23936"/>
                </a:solidFill>
                <a:latin typeface="FontAwesome" pitchFamily="2" charset="0"/>
              </a:rPr>
              <a:t></a:t>
            </a:r>
            <a:endParaRPr lang="ru-RU" sz="2000" dirty="0">
              <a:solidFill>
                <a:srgbClr val="E23936"/>
              </a:solidFill>
            </a:endParaRPr>
          </a:p>
        </p:txBody>
      </p:sp>
      <p:sp>
        <p:nvSpPr>
          <p:cNvPr id="10" name="Прямоугольник 9"/>
          <p:cNvSpPr/>
          <p:nvPr/>
        </p:nvSpPr>
        <p:spPr>
          <a:xfrm>
            <a:off x="788277" y="4471042"/>
            <a:ext cx="458779" cy="400110"/>
          </a:xfrm>
          <a:prstGeom prst="rect">
            <a:avLst/>
          </a:prstGeom>
        </p:spPr>
        <p:txBody>
          <a:bodyPr wrap="none">
            <a:spAutoFit/>
          </a:bodyPr>
          <a:lstStyle/>
          <a:p>
            <a:pPr algn="r"/>
            <a:r>
              <a:rPr lang="en-US" sz="2000" dirty="0">
                <a:solidFill>
                  <a:srgbClr val="E23936"/>
                </a:solidFill>
                <a:latin typeface="FontAwesome" pitchFamily="2" charset="0"/>
              </a:rPr>
              <a:t></a:t>
            </a:r>
            <a:endParaRPr lang="ru-RU" sz="2000" dirty="0">
              <a:solidFill>
                <a:srgbClr val="E23936"/>
              </a:solidFill>
            </a:endParaRPr>
          </a:p>
        </p:txBody>
      </p:sp>
      <p:graphicFrame>
        <p:nvGraphicFramePr>
          <p:cNvPr id="11" name="Схема 10"/>
          <p:cNvGraphicFramePr/>
          <p:nvPr>
            <p:extLst>
              <p:ext uri="{D42A27DB-BD31-4B8C-83A1-F6EECF244321}">
                <p14:modId xmlns:p14="http://schemas.microsoft.com/office/powerpoint/2010/main" val="1661879178"/>
              </p:ext>
            </p:extLst>
          </p:nvPr>
        </p:nvGraphicFramePr>
        <p:xfrm>
          <a:off x="4824388" y="1201059"/>
          <a:ext cx="7091810" cy="4727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441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par>
                          <p:cTn id="12" fill="hold">
                            <p:stCondLst>
                              <p:cond delay="525"/>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400"/>
                                        <p:tgtEl>
                                          <p:spTgt spid="6"/>
                                        </p:tgtEl>
                                      </p:cBhvr>
                                    </p:animEffect>
                                  </p:childTnLst>
                                </p:cTn>
                              </p:par>
                            </p:childTnLst>
                          </p:cTn>
                        </p:par>
                        <p:par>
                          <p:cTn id="16" fill="hold">
                            <p:stCondLst>
                              <p:cond delay="925"/>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400"/>
                                        <p:tgtEl>
                                          <p:spTgt spid="9"/>
                                        </p:tgtEl>
                                      </p:cBhvr>
                                    </p:animEffect>
                                  </p:childTnLst>
                                </p:cTn>
                              </p:par>
                            </p:childTnLst>
                          </p:cTn>
                        </p:par>
                        <p:par>
                          <p:cTn id="20" fill="hold">
                            <p:stCondLst>
                              <p:cond delay="1325"/>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400"/>
                                        <p:tgtEl>
                                          <p:spTgt spid="7"/>
                                        </p:tgtEl>
                                      </p:cBhvr>
                                    </p:animEffect>
                                  </p:childTnLst>
                                </p:cTn>
                              </p:par>
                            </p:childTnLst>
                          </p:cTn>
                        </p:par>
                        <p:par>
                          <p:cTn id="24" fill="hold">
                            <p:stCondLst>
                              <p:cond delay="1725"/>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400"/>
                                        <p:tgtEl>
                                          <p:spTgt spid="10"/>
                                        </p:tgtEl>
                                      </p:cBhvr>
                                    </p:animEffect>
                                  </p:childTnLst>
                                </p:cTn>
                              </p:par>
                            </p:childTnLst>
                          </p:cTn>
                        </p:par>
                        <p:par>
                          <p:cTn id="28" fill="hold">
                            <p:stCondLst>
                              <p:cond delay="2125"/>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400"/>
                                        <p:tgtEl>
                                          <p:spTgt spid="8"/>
                                        </p:tgtEl>
                                      </p:cBhvr>
                                    </p:animEffect>
                                  </p:childTnLst>
                                </p:cTn>
                              </p:par>
                            </p:childTnLst>
                          </p:cTn>
                        </p:par>
                        <p:par>
                          <p:cTn id="32" fill="hold">
                            <p:stCondLst>
                              <p:cond delay="2525"/>
                            </p:stCondLst>
                            <p:childTnLst>
                              <p:par>
                                <p:cTn id="33" presetID="22" presetClass="entr" presetSubtype="4" fill="hold" grpId="0" nodeType="afterEffect">
                                  <p:stCondLst>
                                    <p:cond delay="0"/>
                                  </p:stCondLst>
                                  <p:childTnLst>
                                    <p:set>
                                      <p:cBhvr>
                                        <p:cTn id="34" dur="1" fill="hold">
                                          <p:stCondLst>
                                            <p:cond delay="0"/>
                                          </p:stCondLst>
                                        </p:cTn>
                                        <p:tgtEl>
                                          <p:spTgt spid="11">
                                            <p:graphicEl>
                                              <a:dgm id="{3DFD0531-225D-4093-BE84-85A88AC315D6}"/>
                                            </p:graphicEl>
                                          </p:spTgt>
                                        </p:tgtEl>
                                        <p:attrNameLst>
                                          <p:attrName>style.visibility</p:attrName>
                                        </p:attrNameLst>
                                      </p:cBhvr>
                                      <p:to>
                                        <p:strVal val="visible"/>
                                      </p:to>
                                    </p:set>
                                    <p:animEffect transition="in" filter="wipe(down)">
                                      <p:cBhvr>
                                        <p:cTn id="35" dur="500"/>
                                        <p:tgtEl>
                                          <p:spTgt spid="11">
                                            <p:graphicEl>
                                              <a:dgm id="{3DFD0531-225D-4093-BE84-85A88AC315D6}"/>
                                            </p:graphicEl>
                                          </p:spTgt>
                                        </p:tgtEl>
                                      </p:cBhvr>
                                    </p:animEffect>
                                  </p:childTnLst>
                                </p:cTn>
                              </p:par>
                            </p:childTnLst>
                          </p:cTn>
                        </p:par>
                        <p:par>
                          <p:cTn id="36" fill="hold">
                            <p:stCondLst>
                              <p:cond delay="3025"/>
                            </p:stCondLst>
                            <p:childTnLst>
                              <p:par>
                                <p:cTn id="37" presetID="22" presetClass="entr" presetSubtype="4" fill="hold" grpId="0" nodeType="afterEffect">
                                  <p:stCondLst>
                                    <p:cond delay="0"/>
                                  </p:stCondLst>
                                  <p:childTnLst>
                                    <p:set>
                                      <p:cBhvr>
                                        <p:cTn id="38" dur="1" fill="hold">
                                          <p:stCondLst>
                                            <p:cond delay="0"/>
                                          </p:stCondLst>
                                        </p:cTn>
                                        <p:tgtEl>
                                          <p:spTgt spid="11">
                                            <p:graphicEl>
                                              <a:dgm id="{2748A13F-5304-49AE-BE2C-A55CADEE52E2}"/>
                                            </p:graphicEl>
                                          </p:spTgt>
                                        </p:tgtEl>
                                        <p:attrNameLst>
                                          <p:attrName>style.visibility</p:attrName>
                                        </p:attrNameLst>
                                      </p:cBhvr>
                                      <p:to>
                                        <p:strVal val="visible"/>
                                      </p:to>
                                    </p:set>
                                    <p:animEffect transition="in" filter="wipe(down)">
                                      <p:cBhvr>
                                        <p:cTn id="39" dur="500"/>
                                        <p:tgtEl>
                                          <p:spTgt spid="11">
                                            <p:graphicEl>
                                              <a:dgm id="{2748A13F-5304-49AE-BE2C-A55CADEE52E2}"/>
                                            </p:graphicEl>
                                          </p:spTgt>
                                        </p:tgtEl>
                                      </p:cBhvr>
                                    </p:animEffect>
                                  </p:childTnLst>
                                </p:cTn>
                              </p:par>
                            </p:childTnLst>
                          </p:cTn>
                        </p:par>
                        <p:par>
                          <p:cTn id="40" fill="hold">
                            <p:stCondLst>
                              <p:cond delay="3525"/>
                            </p:stCondLst>
                            <p:childTnLst>
                              <p:par>
                                <p:cTn id="41" presetID="22" presetClass="entr" presetSubtype="4" fill="hold" grpId="0" nodeType="afterEffect">
                                  <p:stCondLst>
                                    <p:cond delay="0"/>
                                  </p:stCondLst>
                                  <p:childTnLst>
                                    <p:set>
                                      <p:cBhvr>
                                        <p:cTn id="42" dur="1" fill="hold">
                                          <p:stCondLst>
                                            <p:cond delay="0"/>
                                          </p:stCondLst>
                                        </p:cTn>
                                        <p:tgtEl>
                                          <p:spTgt spid="11">
                                            <p:graphicEl>
                                              <a:dgm id="{48D1727B-D6A1-4E34-A753-4CCD5E0BD288}"/>
                                            </p:graphicEl>
                                          </p:spTgt>
                                        </p:tgtEl>
                                        <p:attrNameLst>
                                          <p:attrName>style.visibility</p:attrName>
                                        </p:attrNameLst>
                                      </p:cBhvr>
                                      <p:to>
                                        <p:strVal val="visible"/>
                                      </p:to>
                                    </p:set>
                                    <p:animEffect transition="in" filter="wipe(down)">
                                      <p:cBhvr>
                                        <p:cTn id="43" dur="500"/>
                                        <p:tgtEl>
                                          <p:spTgt spid="11">
                                            <p:graphicEl>
                                              <a:dgm id="{48D1727B-D6A1-4E34-A753-4CCD5E0BD288}"/>
                                            </p:graphicEl>
                                          </p:spTgt>
                                        </p:tgtEl>
                                      </p:cBhvr>
                                    </p:animEffect>
                                  </p:childTnLst>
                                </p:cTn>
                              </p:par>
                            </p:childTnLst>
                          </p:cTn>
                        </p:par>
                        <p:par>
                          <p:cTn id="44" fill="hold">
                            <p:stCondLst>
                              <p:cond delay="4025"/>
                            </p:stCondLst>
                            <p:childTnLst>
                              <p:par>
                                <p:cTn id="45" presetID="22" presetClass="entr" presetSubtype="4" fill="hold" grpId="0" nodeType="afterEffect">
                                  <p:stCondLst>
                                    <p:cond delay="0"/>
                                  </p:stCondLst>
                                  <p:childTnLst>
                                    <p:set>
                                      <p:cBhvr>
                                        <p:cTn id="46" dur="1" fill="hold">
                                          <p:stCondLst>
                                            <p:cond delay="0"/>
                                          </p:stCondLst>
                                        </p:cTn>
                                        <p:tgtEl>
                                          <p:spTgt spid="11">
                                            <p:graphicEl>
                                              <a:dgm id="{02E646D8-D4C9-4DC5-A58D-D518FB9E0CA0}"/>
                                            </p:graphicEl>
                                          </p:spTgt>
                                        </p:tgtEl>
                                        <p:attrNameLst>
                                          <p:attrName>style.visibility</p:attrName>
                                        </p:attrNameLst>
                                      </p:cBhvr>
                                      <p:to>
                                        <p:strVal val="visible"/>
                                      </p:to>
                                    </p:set>
                                    <p:animEffect transition="in" filter="wipe(down)">
                                      <p:cBhvr>
                                        <p:cTn id="47" dur="500"/>
                                        <p:tgtEl>
                                          <p:spTgt spid="11">
                                            <p:graphicEl>
                                              <a:dgm id="{02E646D8-D4C9-4DC5-A58D-D518FB9E0CA0}"/>
                                            </p:graphicEl>
                                          </p:spTgt>
                                        </p:tgtEl>
                                      </p:cBhvr>
                                    </p:animEffect>
                                  </p:childTnLst>
                                </p:cTn>
                              </p:par>
                            </p:childTnLst>
                          </p:cTn>
                        </p:par>
                        <p:par>
                          <p:cTn id="48" fill="hold">
                            <p:stCondLst>
                              <p:cond delay="4525"/>
                            </p:stCondLst>
                            <p:childTnLst>
                              <p:par>
                                <p:cTn id="49" presetID="22" presetClass="entr" presetSubtype="4" fill="hold" grpId="0" nodeType="afterEffect">
                                  <p:stCondLst>
                                    <p:cond delay="0"/>
                                  </p:stCondLst>
                                  <p:childTnLst>
                                    <p:set>
                                      <p:cBhvr>
                                        <p:cTn id="50" dur="1" fill="hold">
                                          <p:stCondLst>
                                            <p:cond delay="0"/>
                                          </p:stCondLst>
                                        </p:cTn>
                                        <p:tgtEl>
                                          <p:spTgt spid="11">
                                            <p:graphicEl>
                                              <a:dgm id="{DAE2C352-45DB-4C52-9AC5-11705DC307CF}"/>
                                            </p:graphicEl>
                                          </p:spTgt>
                                        </p:tgtEl>
                                        <p:attrNameLst>
                                          <p:attrName>style.visibility</p:attrName>
                                        </p:attrNameLst>
                                      </p:cBhvr>
                                      <p:to>
                                        <p:strVal val="visible"/>
                                      </p:to>
                                    </p:set>
                                    <p:animEffect transition="in" filter="wipe(down)">
                                      <p:cBhvr>
                                        <p:cTn id="51" dur="500"/>
                                        <p:tgtEl>
                                          <p:spTgt spid="11">
                                            <p:graphicEl>
                                              <a:dgm id="{DAE2C352-45DB-4C52-9AC5-11705DC307CF}"/>
                                            </p:graphicEl>
                                          </p:spTgt>
                                        </p:tgtEl>
                                      </p:cBhvr>
                                    </p:animEffect>
                                  </p:childTnLst>
                                </p:cTn>
                              </p:par>
                            </p:childTnLst>
                          </p:cTn>
                        </p:par>
                        <p:par>
                          <p:cTn id="52" fill="hold">
                            <p:stCondLst>
                              <p:cond delay="5025"/>
                            </p:stCondLst>
                            <p:childTnLst>
                              <p:par>
                                <p:cTn id="53" presetID="22" presetClass="entr" presetSubtype="4" fill="hold" grpId="0" nodeType="afterEffect">
                                  <p:stCondLst>
                                    <p:cond delay="0"/>
                                  </p:stCondLst>
                                  <p:childTnLst>
                                    <p:set>
                                      <p:cBhvr>
                                        <p:cTn id="54" dur="1" fill="hold">
                                          <p:stCondLst>
                                            <p:cond delay="0"/>
                                          </p:stCondLst>
                                        </p:cTn>
                                        <p:tgtEl>
                                          <p:spTgt spid="11">
                                            <p:graphicEl>
                                              <a:dgm id="{187641F6-B221-4CFD-BAAD-DDB4446F95C8}"/>
                                            </p:graphicEl>
                                          </p:spTgt>
                                        </p:tgtEl>
                                        <p:attrNameLst>
                                          <p:attrName>style.visibility</p:attrName>
                                        </p:attrNameLst>
                                      </p:cBhvr>
                                      <p:to>
                                        <p:strVal val="visible"/>
                                      </p:to>
                                    </p:set>
                                    <p:animEffect transition="in" filter="wipe(down)">
                                      <p:cBhvr>
                                        <p:cTn id="55" dur="500"/>
                                        <p:tgtEl>
                                          <p:spTgt spid="11">
                                            <p:graphicEl>
                                              <a:dgm id="{187641F6-B221-4CFD-BAAD-DDB4446F95C8}"/>
                                            </p:graphicEl>
                                          </p:spTgt>
                                        </p:tgtEl>
                                      </p:cBhvr>
                                    </p:animEffect>
                                  </p:childTnLst>
                                </p:cTn>
                              </p:par>
                            </p:childTnLst>
                          </p:cTn>
                        </p:par>
                        <p:par>
                          <p:cTn id="56" fill="hold">
                            <p:stCondLst>
                              <p:cond delay="5525"/>
                            </p:stCondLst>
                            <p:childTnLst>
                              <p:par>
                                <p:cTn id="57" presetID="22" presetClass="entr" presetSubtype="4" fill="hold" grpId="0" nodeType="afterEffect">
                                  <p:stCondLst>
                                    <p:cond delay="0"/>
                                  </p:stCondLst>
                                  <p:childTnLst>
                                    <p:set>
                                      <p:cBhvr>
                                        <p:cTn id="58" dur="1" fill="hold">
                                          <p:stCondLst>
                                            <p:cond delay="0"/>
                                          </p:stCondLst>
                                        </p:cTn>
                                        <p:tgtEl>
                                          <p:spTgt spid="11">
                                            <p:graphicEl>
                                              <a:dgm id="{03C906F8-B010-48B3-B18B-CEE17D91821B}"/>
                                            </p:graphicEl>
                                          </p:spTgt>
                                        </p:tgtEl>
                                        <p:attrNameLst>
                                          <p:attrName>style.visibility</p:attrName>
                                        </p:attrNameLst>
                                      </p:cBhvr>
                                      <p:to>
                                        <p:strVal val="visible"/>
                                      </p:to>
                                    </p:set>
                                    <p:animEffect transition="in" filter="wipe(down)">
                                      <p:cBhvr>
                                        <p:cTn id="59" dur="500"/>
                                        <p:tgtEl>
                                          <p:spTgt spid="11">
                                            <p:graphicEl>
                                              <a:dgm id="{03C906F8-B010-48B3-B18B-CEE17D91821B}"/>
                                            </p:graphicEl>
                                          </p:spTgt>
                                        </p:tgtEl>
                                      </p:cBhvr>
                                    </p:animEffect>
                                  </p:childTnLst>
                                </p:cTn>
                              </p:par>
                            </p:childTnLst>
                          </p:cTn>
                        </p:par>
                        <p:par>
                          <p:cTn id="60" fill="hold">
                            <p:stCondLst>
                              <p:cond delay="6025"/>
                            </p:stCondLst>
                            <p:childTnLst>
                              <p:par>
                                <p:cTn id="61" presetID="22" presetClass="entr" presetSubtype="4" fill="hold" grpId="0" nodeType="afterEffect">
                                  <p:stCondLst>
                                    <p:cond delay="0"/>
                                  </p:stCondLst>
                                  <p:childTnLst>
                                    <p:set>
                                      <p:cBhvr>
                                        <p:cTn id="62" dur="1" fill="hold">
                                          <p:stCondLst>
                                            <p:cond delay="0"/>
                                          </p:stCondLst>
                                        </p:cTn>
                                        <p:tgtEl>
                                          <p:spTgt spid="11">
                                            <p:graphicEl>
                                              <a:dgm id="{9228BBEE-1696-4E89-A019-BA48C8B3D696}"/>
                                            </p:graphicEl>
                                          </p:spTgt>
                                        </p:tgtEl>
                                        <p:attrNameLst>
                                          <p:attrName>style.visibility</p:attrName>
                                        </p:attrNameLst>
                                      </p:cBhvr>
                                      <p:to>
                                        <p:strVal val="visible"/>
                                      </p:to>
                                    </p:set>
                                    <p:animEffect transition="in" filter="wipe(down)">
                                      <p:cBhvr>
                                        <p:cTn id="63" dur="500"/>
                                        <p:tgtEl>
                                          <p:spTgt spid="11">
                                            <p:graphicEl>
                                              <a:dgm id="{9228BBEE-1696-4E89-A019-BA48C8B3D696}"/>
                                            </p:graphicEl>
                                          </p:spTgt>
                                        </p:tgtEl>
                                      </p:cBhvr>
                                    </p:animEffect>
                                  </p:childTnLst>
                                </p:cTn>
                              </p:par>
                            </p:childTnLst>
                          </p:cTn>
                        </p:par>
                        <p:par>
                          <p:cTn id="64" fill="hold">
                            <p:stCondLst>
                              <p:cond delay="6525"/>
                            </p:stCondLst>
                            <p:childTnLst>
                              <p:par>
                                <p:cTn id="65" presetID="22" presetClass="entr" presetSubtype="4" fill="hold" grpId="0" nodeType="afterEffect">
                                  <p:stCondLst>
                                    <p:cond delay="0"/>
                                  </p:stCondLst>
                                  <p:childTnLst>
                                    <p:set>
                                      <p:cBhvr>
                                        <p:cTn id="66" dur="1" fill="hold">
                                          <p:stCondLst>
                                            <p:cond delay="0"/>
                                          </p:stCondLst>
                                        </p:cTn>
                                        <p:tgtEl>
                                          <p:spTgt spid="11">
                                            <p:graphicEl>
                                              <a:dgm id="{3A6656E6-76DA-427B-83C0-878A6189AB62}"/>
                                            </p:graphicEl>
                                          </p:spTgt>
                                        </p:tgtEl>
                                        <p:attrNameLst>
                                          <p:attrName>style.visibility</p:attrName>
                                        </p:attrNameLst>
                                      </p:cBhvr>
                                      <p:to>
                                        <p:strVal val="visible"/>
                                      </p:to>
                                    </p:set>
                                    <p:animEffect transition="in" filter="wipe(down)">
                                      <p:cBhvr>
                                        <p:cTn id="67" dur="500"/>
                                        <p:tgtEl>
                                          <p:spTgt spid="11">
                                            <p:graphicEl>
                                              <a:dgm id="{3A6656E6-76DA-427B-83C0-878A6189AB62}"/>
                                            </p:graphicEl>
                                          </p:spTgt>
                                        </p:tgtEl>
                                      </p:cBhvr>
                                    </p:animEffect>
                                  </p:childTnLst>
                                </p:cTn>
                              </p:par>
                            </p:childTnLst>
                          </p:cTn>
                        </p:par>
                        <p:par>
                          <p:cTn id="68" fill="hold">
                            <p:stCondLst>
                              <p:cond delay="7025"/>
                            </p:stCondLst>
                            <p:childTnLst>
                              <p:par>
                                <p:cTn id="69" presetID="22" presetClass="entr" presetSubtype="4" fill="hold" grpId="0" nodeType="afterEffect">
                                  <p:stCondLst>
                                    <p:cond delay="0"/>
                                  </p:stCondLst>
                                  <p:childTnLst>
                                    <p:set>
                                      <p:cBhvr>
                                        <p:cTn id="70" dur="1" fill="hold">
                                          <p:stCondLst>
                                            <p:cond delay="0"/>
                                          </p:stCondLst>
                                        </p:cTn>
                                        <p:tgtEl>
                                          <p:spTgt spid="11">
                                            <p:graphicEl>
                                              <a:dgm id="{82B68795-D1CA-4077-A759-842322998BFE}"/>
                                            </p:graphicEl>
                                          </p:spTgt>
                                        </p:tgtEl>
                                        <p:attrNameLst>
                                          <p:attrName>style.visibility</p:attrName>
                                        </p:attrNameLst>
                                      </p:cBhvr>
                                      <p:to>
                                        <p:strVal val="visible"/>
                                      </p:to>
                                    </p:set>
                                    <p:animEffect transition="in" filter="wipe(down)">
                                      <p:cBhvr>
                                        <p:cTn id="71" dur="500"/>
                                        <p:tgtEl>
                                          <p:spTgt spid="11">
                                            <p:graphicEl>
                                              <a:dgm id="{82B68795-D1CA-4077-A759-842322998BFE}"/>
                                            </p:graphicEl>
                                          </p:spTgt>
                                        </p:tgtEl>
                                      </p:cBhvr>
                                    </p:animEffect>
                                  </p:childTnLst>
                                </p:cTn>
                              </p:par>
                            </p:childTnLst>
                          </p:cTn>
                        </p:par>
                        <p:par>
                          <p:cTn id="72" fill="hold">
                            <p:stCondLst>
                              <p:cond delay="7525"/>
                            </p:stCondLst>
                            <p:childTnLst>
                              <p:par>
                                <p:cTn id="73" presetID="22" presetClass="entr" presetSubtype="4" fill="hold" grpId="0" nodeType="afterEffect">
                                  <p:stCondLst>
                                    <p:cond delay="0"/>
                                  </p:stCondLst>
                                  <p:childTnLst>
                                    <p:set>
                                      <p:cBhvr>
                                        <p:cTn id="74" dur="1" fill="hold">
                                          <p:stCondLst>
                                            <p:cond delay="0"/>
                                          </p:stCondLst>
                                        </p:cTn>
                                        <p:tgtEl>
                                          <p:spTgt spid="11">
                                            <p:graphicEl>
                                              <a:dgm id="{B761EC0C-E350-4E38-B6F8-EB311FE38DBA}"/>
                                            </p:graphicEl>
                                          </p:spTgt>
                                        </p:tgtEl>
                                        <p:attrNameLst>
                                          <p:attrName>style.visibility</p:attrName>
                                        </p:attrNameLst>
                                      </p:cBhvr>
                                      <p:to>
                                        <p:strVal val="visible"/>
                                      </p:to>
                                    </p:set>
                                    <p:animEffect transition="in" filter="wipe(down)">
                                      <p:cBhvr>
                                        <p:cTn id="75" dur="500"/>
                                        <p:tgtEl>
                                          <p:spTgt spid="11">
                                            <p:graphicEl>
                                              <a:dgm id="{B761EC0C-E350-4E38-B6F8-EB311FE38DBA}"/>
                                            </p:graphicEl>
                                          </p:spTgt>
                                        </p:tgtEl>
                                      </p:cBhvr>
                                    </p:animEffect>
                                  </p:childTnLst>
                                </p:cTn>
                              </p:par>
                            </p:childTnLst>
                          </p:cTn>
                        </p:par>
                        <p:par>
                          <p:cTn id="76" fill="hold">
                            <p:stCondLst>
                              <p:cond delay="8025"/>
                            </p:stCondLst>
                            <p:childTnLst>
                              <p:par>
                                <p:cTn id="77" presetID="22" presetClass="entr" presetSubtype="4" fill="hold" grpId="0" nodeType="afterEffect">
                                  <p:stCondLst>
                                    <p:cond delay="0"/>
                                  </p:stCondLst>
                                  <p:childTnLst>
                                    <p:set>
                                      <p:cBhvr>
                                        <p:cTn id="78" dur="1" fill="hold">
                                          <p:stCondLst>
                                            <p:cond delay="0"/>
                                          </p:stCondLst>
                                        </p:cTn>
                                        <p:tgtEl>
                                          <p:spTgt spid="11">
                                            <p:graphicEl>
                                              <a:dgm id="{EE96BDCB-0107-4B45-A270-835C914C59A1}"/>
                                            </p:graphicEl>
                                          </p:spTgt>
                                        </p:tgtEl>
                                        <p:attrNameLst>
                                          <p:attrName>style.visibility</p:attrName>
                                        </p:attrNameLst>
                                      </p:cBhvr>
                                      <p:to>
                                        <p:strVal val="visible"/>
                                      </p:to>
                                    </p:set>
                                    <p:animEffect transition="in" filter="wipe(down)">
                                      <p:cBhvr>
                                        <p:cTn id="79" dur="500"/>
                                        <p:tgtEl>
                                          <p:spTgt spid="11">
                                            <p:graphicEl>
                                              <a:dgm id="{EE96BDCB-0107-4B45-A270-835C914C59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Graphic spid="11"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79828987"/>
              </p:ext>
            </p:extLst>
          </p:nvPr>
        </p:nvGraphicFramePr>
        <p:xfrm>
          <a:off x="882317" y="1732547"/>
          <a:ext cx="5839325" cy="39262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512054" y="2334508"/>
            <a:ext cx="3809089"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Add title text</a:t>
            </a:r>
            <a:endParaRPr lang="en-US" sz="1400" b="1" dirty="0">
              <a:latin typeface="微软雅黑" panose="020B0503020204020204" pitchFamily="34" charset="-122"/>
              <a:ea typeface="微软雅黑" panose="020B0503020204020204" pitchFamily="34" charset="-122"/>
            </a:endParaRPr>
          </a:p>
        </p:txBody>
      </p:sp>
      <p:sp>
        <p:nvSpPr>
          <p:cNvPr id="4" name="Подзаголовок 2"/>
          <p:cNvSpPr txBox="1">
            <a:spLocks/>
          </p:cNvSpPr>
          <p:nvPr/>
        </p:nvSpPr>
        <p:spPr>
          <a:xfrm>
            <a:off x="7512054" y="4294957"/>
            <a:ext cx="3680859" cy="1528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etc.</a:t>
            </a:r>
            <a:r>
              <a:rPr lang="en-US" sz="1400" dirty="0">
                <a:solidFill>
                  <a:schemeClr val="bg1">
                    <a:lumMod val="65000"/>
                  </a:schemeClr>
                </a:solidFill>
                <a:latin typeface="Raleway Medium" panose="020B0003030101060003" pitchFamily="34" charset="0"/>
                <a:cs typeface="Poppins" panose="02000000000000000000" pitchFamily="2" charset="0"/>
              </a:rPr>
              <a:t> Pellentesque pharetra nulla in massa ultrices hendrerit. Donec eu nisl ut felis facilisis.</a:t>
            </a:r>
          </a:p>
        </p:txBody>
      </p:sp>
      <p:sp>
        <p:nvSpPr>
          <p:cNvPr id="13" name="Скругленный прямоугольник 12"/>
          <p:cNvSpPr/>
          <p:nvPr/>
        </p:nvSpPr>
        <p:spPr>
          <a:xfrm>
            <a:off x="882317" y="1852198"/>
            <a:ext cx="193958" cy="193958"/>
          </a:xfrm>
          <a:prstGeom prst="roundRect">
            <a:avLst/>
          </a:prstGeom>
          <a:solidFill>
            <a:srgbClr val="E7E6E6">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ea typeface="+mn-ea"/>
              <a:cs typeface="+mn-cs"/>
            </a:endParaRPr>
          </a:p>
        </p:txBody>
      </p:sp>
      <p:sp>
        <p:nvSpPr>
          <p:cNvPr id="14" name="Текст 11"/>
          <p:cNvSpPr txBox="1">
            <a:spLocks/>
          </p:cNvSpPr>
          <p:nvPr/>
        </p:nvSpPr>
        <p:spPr>
          <a:xfrm>
            <a:off x="1095414" y="1840834"/>
            <a:ext cx="1897607" cy="26739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E7E6E6">
                    <a:lumMod val="25000"/>
                  </a:srgbClr>
                </a:solidFill>
                <a:latin typeface="+mj-lt"/>
                <a:cs typeface="Poppins SemiBold" panose="02000000000000000000" pitchFamily="2" charset="0"/>
              </a:rPr>
              <a:t>Online Sales </a:t>
            </a:r>
          </a:p>
        </p:txBody>
      </p:sp>
      <p:sp>
        <p:nvSpPr>
          <p:cNvPr id="15" name="Скругленный прямоугольник 14"/>
          <p:cNvSpPr/>
          <p:nvPr/>
        </p:nvSpPr>
        <p:spPr>
          <a:xfrm>
            <a:off x="882317" y="2233601"/>
            <a:ext cx="193958" cy="193958"/>
          </a:xfrm>
          <a:prstGeom prst="roundRect">
            <a:avLst/>
          </a:prstGeom>
          <a:solidFill>
            <a:srgbClr val="E2393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ea typeface="+mn-ea"/>
              <a:cs typeface="+mn-cs"/>
            </a:endParaRPr>
          </a:p>
        </p:txBody>
      </p:sp>
      <p:sp>
        <p:nvSpPr>
          <p:cNvPr id="16" name="Текст 11"/>
          <p:cNvSpPr txBox="1">
            <a:spLocks/>
          </p:cNvSpPr>
          <p:nvPr/>
        </p:nvSpPr>
        <p:spPr>
          <a:xfrm>
            <a:off x="1095414" y="2214864"/>
            <a:ext cx="2483429" cy="262286"/>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E7E6E6">
                    <a:lumMod val="25000"/>
                  </a:srgbClr>
                </a:solidFill>
                <a:latin typeface="+mj-lt"/>
                <a:cs typeface="Poppins SemiBold" panose="02000000000000000000" pitchFamily="2" charset="0"/>
              </a:rPr>
              <a:t>Social Network Dynamic</a:t>
            </a:r>
          </a:p>
        </p:txBody>
      </p:sp>
    </p:spTree>
    <p:extLst>
      <p:ext uri="{BB962C8B-B14F-4D97-AF65-F5344CB8AC3E}">
        <p14:creationId xmlns:p14="http://schemas.microsoft.com/office/powerpoint/2010/main" val="1632563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gtEl>
                                        <p:attrNameLst>
                                          <p:attrName>ppt_y</p:attrName>
                                        </p:attrNameLst>
                                      </p:cBhvr>
                                      <p:tavLst>
                                        <p:tav tm="0">
                                          <p:val>
                                            <p:strVal val="#ppt_y"/>
                                          </p:val>
                                        </p:tav>
                                        <p:tav tm="100000">
                                          <p:val>
                                            <p:strVal val="#ppt_y"/>
                                          </p:val>
                                        </p:tav>
                                      </p:tavLst>
                                    </p:anim>
                                    <p:anim calcmode="lin" valueType="num">
                                      <p:cBhvr>
                                        <p:cTn id="9"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gtEl>
                                      </p:cBhvr>
                                    </p:animEffect>
                                  </p:childTnLst>
                                </p:cTn>
                              </p:par>
                            </p:childTnLst>
                          </p:cTn>
                        </p:par>
                        <p:par>
                          <p:cTn id="12" fill="hold">
                            <p:stCondLst>
                              <p:cond delay="525"/>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400"/>
                                        <p:tgtEl>
                                          <p:spTgt spid="4"/>
                                        </p:tgtEl>
                                      </p:cBhvr>
                                    </p:animEffect>
                                  </p:childTnLst>
                                </p:cTn>
                              </p:par>
                            </p:childTnLst>
                          </p:cTn>
                        </p:par>
                        <p:par>
                          <p:cTn id="16" fill="hold">
                            <p:stCondLst>
                              <p:cond delay="925"/>
                            </p:stCondLst>
                            <p:childTnLst>
                              <p:par>
                                <p:cTn id="17" presetID="22" presetClass="entr" presetSubtype="4" fill="hold" grpId="0" nodeType="afterEffect">
                                  <p:stCondLst>
                                    <p:cond delay="0"/>
                                  </p:stCondLst>
                                  <p:childTnLst>
                                    <p:set>
                                      <p:cBhvr>
                                        <p:cTn id="18"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19" dur="750"/>
                                        <p:tgtEl>
                                          <p:spTgt spid="2">
                                            <p:graphicEl>
                                              <a:chart seriesIdx="-3" categoryIdx="-3" bldStep="gridLegend"/>
                                            </p:graphicEl>
                                          </p:spTgt>
                                        </p:tgtEl>
                                      </p:cBhvr>
                                    </p:animEffect>
                                  </p:childTnLst>
                                </p:cTn>
                              </p:par>
                            </p:childTnLst>
                          </p:cTn>
                        </p:par>
                        <p:par>
                          <p:cTn id="20" fill="hold">
                            <p:stCondLst>
                              <p:cond delay="1675"/>
                            </p:stCondLst>
                            <p:childTnLst>
                              <p:par>
                                <p:cTn id="21" presetID="22" presetClass="entr" presetSubtype="4" fill="hold" grpId="0" nodeType="afterEffect">
                                  <p:stCondLst>
                                    <p:cond delay="0"/>
                                  </p:stCondLst>
                                  <p:childTnLst>
                                    <p:set>
                                      <p:cBhvr>
                                        <p:cTn id="22"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23" dur="750"/>
                                        <p:tgtEl>
                                          <p:spTgt spid="2">
                                            <p:graphicEl>
                                              <a:chart seriesIdx="0" categoryIdx="-4" bldStep="series"/>
                                            </p:graphicEl>
                                          </p:spTgt>
                                        </p:tgtEl>
                                      </p:cBhvr>
                                    </p:animEffect>
                                  </p:childTnLst>
                                </p:cTn>
                              </p:par>
                            </p:childTnLst>
                          </p:cTn>
                        </p:par>
                        <p:par>
                          <p:cTn id="24" fill="hold">
                            <p:stCondLst>
                              <p:cond delay="2425"/>
                            </p:stCondLst>
                            <p:childTnLst>
                              <p:par>
                                <p:cTn id="25" presetID="22" presetClass="entr" presetSubtype="4" fill="hold" grpId="0" nodeType="afterEffect">
                                  <p:stCondLst>
                                    <p:cond delay="0"/>
                                  </p:stCondLst>
                                  <p:childTnLst>
                                    <p:set>
                                      <p:cBhvr>
                                        <p:cTn id="2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down)">
                                      <p:cBhvr>
                                        <p:cTn id="27" dur="750"/>
                                        <p:tgtEl>
                                          <p:spTgt spid="2">
                                            <p:graphicEl>
                                              <a:chart seriesIdx="1" categoryIdx="-4" bldStep="series"/>
                                            </p:graphicEl>
                                          </p:spTgt>
                                        </p:tgtEl>
                                      </p:cBhvr>
                                    </p:animEffect>
                                  </p:childTnLst>
                                </p:cTn>
                              </p:par>
                            </p:childTnLst>
                          </p:cTn>
                        </p:par>
                        <p:par>
                          <p:cTn id="28" fill="hold">
                            <p:stCondLst>
                              <p:cond delay="3175"/>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350"/>
                                        <p:tgtEl>
                                          <p:spTgt spid="13"/>
                                        </p:tgtEl>
                                      </p:cBhvr>
                                    </p:animEffect>
                                  </p:childTnLst>
                                </p:cTn>
                              </p:par>
                            </p:childTnLst>
                          </p:cTn>
                        </p:par>
                        <p:par>
                          <p:cTn id="32" fill="hold">
                            <p:stCondLst>
                              <p:cond delay="3525"/>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400"/>
                                        <p:tgtEl>
                                          <p:spTgt spid="14"/>
                                        </p:tgtEl>
                                      </p:cBhvr>
                                    </p:animEffect>
                                  </p:childTnLst>
                                </p:cTn>
                              </p:par>
                            </p:childTnLst>
                          </p:cTn>
                        </p:par>
                        <p:par>
                          <p:cTn id="36" fill="hold">
                            <p:stCondLst>
                              <p:cond delay="3925"/>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350"/>
                                        <p:tgtEl>
                                          <p:spTgt spid="15"/>
                                        </p:tgtEl>
                                      </p:cBhvr>
                                    </p:animEffect>
                                  </p:childTnLst>
                                </p:cTn>
                              </p:par>
                            </p:childTnLst>
                          </p:cTn>
                        </p:par>
                        <p:par>
                          <p:cTn id="40" fill="hold">
                            <p:stCondLst>
                              <p:cond delay="4275"/>
                            </p:stCondLst>
                            <p:childTnLst>
                              <p:par>
                                <p:cTn id="41" presetID="2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 grpId="0"/>
      <p:bldP spid="4" grpId="0"/>
      <p:bldP spid="13" grpId="0" animBg="1"/>
      <p:bldP spid="14" grpId="0"/>
      <p:bldP spid="15"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807757" y="2353398"/>
            <a:ext cx="5515491" cy="3165086"/>
          </a:xfrm>
          <a:prstGeom prst="rect">
            <a:avLst/>
          </a:prstGeom>
        </p:spPr>
      </p:pic>
      <p:sp>
        <p:nvSpPr>
          <p:cNvPr id="5" name="TextBox 4"/>
          <p:cNvSpPr txBox="1"/>
          <p:nvPr/>
        </p:nvSpPr>
        <p:spPr>
          <a:xfrm>
            <a:off x="2002465" y="531721"/>
            <a:ext cx="8187070" cy="707886"/>
          </a:xfrm>
          <a:prstGeom prst="rect">
            <a:avLst/>
          </a:prstGeom>
          <a:noFill/>
        </p:spPr>
        <p:txBody>
          <a:bodyPr wrap="square" rtlCol="0">
            <a:spAutoFit/>
          </a:bodyPr>
          <a:lstStyle/>
          <a:p>
            <a:pPr algn="ctr"/>
            <a:r>
              <a:rPr lang="en-US" altLang="zh-CN" sz="4000" b="1" dirty="0">
                <a:latin typeface="微软雅黑" panose="020B0503020204020204" pitchFamily="34" charset="-122"/>
                <a:ea typeface="微软雅黑" panose="020B0503020204020204" pitchFamily="34" charset="-122"/>
              </a:rPr>
              <a:t>Add title text</a:t>
            </a:r>
            <a:endParaRPr lang="en-US" altLang="zh-CN" sz="1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2906349" y="1252324"/>
            <a:ext cx="6379302" cy="276999"/>
          </a:xfrm>
          <a:prstGeom prst="rect">
            <a:avLst/>
          </a:prstGeom>
          <a:noFill/>
        </p:spPr>
        <p:txBody>
          <a:bodyPr wrap="square" rtlCol="0">
            <a:spAutoFit/>
          </a:bodyPr>
          <a:lstStyle/>
          <a:p>
            <a:pPr algn="ctr"/>
            <a:r>
              <a:rPr lang="en-US" sz="1200" dirty="0">
                <a:solidFill>
                  <a:schemeClr val="bg1">
                    <a:lumMod val="65000"/>
                  </a:schemeClr>
                </a:solidFill>
                <a:latin typeface="Raleway ExtraBold" panose="020B0903030101060003" pitchFamily="34" charset="-52"/>
                <a:ea typeface="Cardo" panose="02020600000000000000" pitchFamily="18" charset="-79"/>
                <a:cs typeface="Cardo" panose="02020600000000000000" pitchFamily="18" charset="-79"/>
              </a:rPr>
              <a:t>YEAR SALES COLUMN ANALYSIS</a:t>
            </a:r>
            <a:endParaRPr lang="ru-RU" sz="1200" dirty="0">
              <a:solidFill>
                <a:schemeClr val="bg1">
                  <a:lumMod val="65000"/>
                </a:schemeClr>
              </a:solidFill>
              <a:latin typeface="Raleway ExtraBold" panose="020B0903030101060003" pitchFamily="34" charset="-52"/>
              <a:ea typeface="Cardo" panose="02020600000000000000" pitchFamily="18" charset="-79"/>
              <a:cs typeface="Cardo" panose="02020600000000000000" pitchFamily="18" charset="-79"/>
            </a:endParaRPr>
          </a:p>
        </p:txBody>
      </p:sp>
      <p:sp>
        <p:nvSpPr>
          <p:cNvPr id="7" name="Подзаголовок 2"/>
          <p:cNvSpPr txBox="1">
            <a:spLocks/>
          </p:cNvSpPr>
          <p:nvPr/>
        </p:nvSpPr>
        <p:spPr>
          <a:xfrm>
            <a:off x="6517758" y="2523522"/>
            <a:ext cx="4907888" cy="985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etc.</a:t>
            </a:r>
            <a:r>
              <a:rPr lang="en-US" sz="1400" dirty="0">
                <a:solidFill>
                  <a:schemeClr val="bg1">
                    <a:lumMod val="65000"/>
                  </a:schemeClr>
                </a:solidFill>
                <a:latin typeface="Raleway Medium" panose="020B0003030101060003" pitchFamily="34" charset="0"/>
                <a:cs typeface="Poppins" panose="02000000000000000000" pitchFamily="2" charset="0"/>
              </a:rPr>
              <a:t> Pellentesque pharetra nulla in massa ultrices</a:t>
            </a:r>
          </a:p>
        </p:txBody>
      </p:sp>
      <p:sp>
        <p:nvSpPr>
          <p:cNvPr id="9" name="Прямоугольник 8"/>
          <p:cNvSpPr/>
          <p:nvPr/>
        </p:nvSpPr>
        <p:spPr>
          <a:xfrm>
            <a:off x="6538775" y="3755779"/>
            <a:ext cx="514886" cy="400110"/>
          </a:xfrm>
          <a:prstGeom prst="rect">
            <a:avLst/>
          </a:prstGeom>
        </p:spPr>
        <p:txBody>
          <a:bodyPr wrap="none">
            <a:spAutoFit/>
          </a:bodyPr>
          <a:lstStyle/>
          <a:p>
            <a:pPr algn="r"/>
            <a:r>
              <a:rPr lang="en-US" sz="2000" dirty="0">
                <a:solidFill>
                  <a:srgbClr val="E23936"/>
                </a:solidFill>
                <a:latin typeface="FontAwesome" pitchFamily="2" charset="0"/>
              </a:rPr>
              <a:t></a:t>
            </a:r>
            <a:endParaRPr lang="ru-RU" sz="2000" dirty="0">
              <a:solidFill>
                <a:srgbClr val="E23936"/>
              </a:solidFill>
            </a:endParaRPr>
          </a:p>
        </p:txBody>
      </p:sp>
      <p:sp>
        <p:nvSpPr>
          <p:cNvPr id="10" name="Подзаголовок 2"/>
          <p:cNvSpPr txBox="1">
            <a:spLocks/>
          </p:cNvSpPr>
          <p:nvPr/>
        </p:nvSpPr>
        <p:spPr>
          <a:xfrm>
            <a:off x="7121263" y="3755779"/>
            <a:ext cx="4325399" cy="699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buNone/>
            </a:pPr>
            <a:r>
              <a:rPr lang="en-US" altLang="zh-CN" sz="1400" b="1" dirty="0">
                <a:latin typeface="Montserrat" panose="02000505000000020004" pitchFamily="2" charset="0"/>
              </a:rPr>
              <a:t>Add title text</a:t>
            </a:r>
          </a:p>
          <a:p>
            <a:pPr marL="0" indent="0">
              <a:lnSpc>
                <a:spcPts val="2000"/>
              </a:lnSpc>
              <a:spcBef>
                <a:spcPts val="0"/>
              </a:spcBef>
              <a:buNone/>
            </a:pPr>
            <a:r>
              <a:rPr lang="en-US" sz="1400" kern="0" dirty="0" err="1">
                <a:solidFill>
                  <a:schemeClr val="bg1">
                    <a:lumMod val="65000"/>
                  </a:schemeClr>
                </a:solidFill>
                <a:latin typeface="Raleway Medium" panose="020B0003030101060003" pitchFamily="34" charset="0"/>
                <a:ea typeface="Karla" pitchFamily="2" charset="0"/>
                <a:cs typeface="Poppins" panose="02000000000000000000" pitchFamily="2" charset="0"/>
              </a:rPr>
              <a:t>Etiam</a:t>
            </a: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 vitae dui congue, semper quam vitae  luctus posuere</a:t>
            </a:r>
            <a:endParaRPr lang="en-US" sz="1400" dirty="0">
              <a:solidFill>
                <a:schemeClr val="bg1">
                  <a:lumMod val="65000"/>
                </a:schemeClr>
              </a:solidFill>
              <a:latin typeface="Raleway Medium" panose="020B0003030101060003" pitchFamily="34" charset="0"/>
              <a:cs typeface="Poppins" panose="02000000000000000000" pitchFamily="2" charset="0"/>
            </a:endParaRPr>
          </a:p>
        </p:txBody>
      </p:sp>
      <p:sp>
        <p:nvSpPr>
          <p:cNvPr id="11" name="Прямоугольник 10"/>
          <p:cNvSpPr/>
          <p:nvPr/>
        </p:nvSpPr>
        <p:spPr>
          <a:xfrm>
            <a:off x="6557931" y="4547731"/>
            <a:ext cx="478016" cy="400110"/>
          </a:xfrm>
          <a:prstGeom prst="rect">
            <a:avLst/>
          </a:prstGeom>
        </p:spPr>
        <p:txBody>
          <a:bodyPr wrap="none">
            <a:spAutoFit/>
          </a:bodyPr>
          <a:lstStyle/>
          <a:p>
            <a:pPr algn="r"/>
            <a:r>
              <a:rPr lang="en-US" sz="2000" dirty="0">
                <a:solidFill>
                  <a:srgbClr val="E23936"/>
                </a:solidFill>
                <a:latin typeface="FontAwesome" pitchFamily="2" charset="0"/>
              </a:rPr>
              <a:t></a:t>
            </a:r>
            <a:endParaRPr lang="ru-RU" sz="2000" dirty="0">
              <a:solidFill>
                <a:srgbClr val="E23936"/>
              </a:solidFill>
            </a:endParaRPr>
          </a:p>
        </p:txBody>
      </p:sp>
      <p:sp>
        <p:nvSpPr>
          <p:cNvPr id="12" name="Подзаголовок 2"/>
          <p:cNvSpPr txBox="1">
            <a:spLocks/>
          </p:cNvSpPr>
          <p:nvPr/>
        </p:nvSpPr>
        <p:spPr>
          <a:xfrm>
            <a:off x="7122951" y="4547731"/>
            <a:ext cx="4325399" cy="699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buNone/>
            </a:pPr>
            <a:r>
              <a:rPr lang="en-US" altLang="zh-CN" sz="1400" b="1" dirty="0">
                <a:latin typeface="Montserrat" panose="02000505000000020004" pitchFamily="2" charset="0"/>
              </a:rPr>
              <a:t>Add title text</a:t>
            </a:r>
          </a:p>
          <a:p>
            <a:pPr marL="0" indent="0">
              <a:lnSpc>
                <a:spcPts val="2000"/>
              </a:lnSpc>
              <a:spcBef>
                <a:spcPts val="0"/>
              </a:spcBef>
              <a:buNone/>
            </a:pPr>
            <a:r>
              <a:rPr lang="en-US" sz="1400" kern="0" dirty="0" err="1">
                <a:solidFill>
                  <a:schemeClr val="bg1">
                    <a:lumMod val="65000"/>
                  </a:schemeClr>
                </a:solidFill>
                <a:latin typeface="Raleway Medium" panose="020B0003030101060003" pitchFamily="34" charset="0"/>
                <a:ea typeface="Karla" pitchFamily="2" charset="0"/>
                <a:cs typeface="Poppins" panose="02000000000000000000" pitchFamily="2" charset="0"/>
              </a:rPr>
              <a:t>Etiam</a:t>
            </a: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 vitae dui congue, semper quam vitae  luctus posuere</a:t>
            </a:r>
            <a:endParaRPr lang="en-US" sz="1400" dirty="0">
              <a:solidFill>
                <a:schemeClr val="bg1">
                  <a:lumMod val="65000"/>
                </a:schemeClr>
              </a:solidFill>
              <a:latin typeface="Raleway Medium" panose="020B0003030101060003" pitchFamily="34" charset="0"/>
              <a:cs typeface="Poppins" panose="02000000000000000000" pitchFamily="2" charset="0"/>
            </a:endParaRPr>
          </a:p>
        </p:txBody>
      </p:sp>
      <p:pic>
        <p:nvPicPr>
          <p:cNvPr id="3" name="图片占位符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8436" b="18436"/>
          <a:stretch>
            <a:fillRect/>
          </a:stretch>
        </p:blipFill>
        <p:spPr/>
      </p:pic>
    </p:spTree>
    <p:extLst>
      <p:ext uri="{BB962C8B-B14F-4D97-AF65-F5344CB8AC3E}">
        <p14:creationId xmlns:p14="http://schemas.microsoft.com/office/powerpoint/2010/main" val="45779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
                                        <p:tgtEl>
                                          <p:spTgt spid="5"/>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400"/>
                                        <p:tgtEl>
                                          <p:spTgt spid="6"/>
                                        </p:tgtEl>
                                      </p:cBhvr>
                                    </p:animEffect>
                                  </p:childTnLst>
                                </p:cTn>
                              </p:par>
                            </p:childTnLst>
                          </p:cTn>
                        </p:par>
                        <p:par>
                          <p:cTn id="12" fill="hold">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400"/>
                                        <p:tgtEl>
                                          <p:spTgt spid="7"/>
                                        </p:tgtEl>
                                      </p:cBhvr>
                                    </p:animEffect>
                                  </p:childTnLst>
                                </p:cTn>
                              </p:par>
                            </p:childTnLst>
                          </p:cTn>
                        </p:par>
                        <p:par>
                          <p:cTn id="16" fill="hold">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400"/>
                                        <p:tgtEl>
                                          <p:spTgt spid="9"/>
                                        </p:tgtEl>
                                      </p:cBhvr>
                                    </p:animEffect>
                                  </p:childTnLst>
                                </p:cTn>
                              </p:par>
                            </p:childTnLst>
                          </p:cTn>
                        </p:par>
                        <p:par>
                          <p:cTn id="20" fill="hold">
                            <p:stCondLst>
                              <p:cond delay="16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4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400"/>
                                        <p:tgtEl>
                                          <p:spTgt spid="11"/>
                                        </p:tgtEl>
                                      </p:cBhvr>
                                    </p:animEffect>
                                  </p:childTnLst>
                                </p:cTn>
                              </p:par>
                            </p:childTnLst>
                          </p:cTn>
                        </p:par>
                        <p:par>
                          <p:cTn id="28" fill="hold">
                            <p:stCondLst>
                              <p:cond delay="24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p:pic>
      <p:sp>
        <p:nvSpPr>
          <p:cNvPr id="6" name="Прямоугольник 5"/>
          <p:cNvSpPr/>
          <p:nvPr/>
        </p:nvSpPr>
        <p:spPr>
          <a:xfrm>
            <a:off x="0" y="0"/>
            <a:ext cx="12192000"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1097603" y="2168730"/>
            <a:ext cx="5511743" cy="830997"/>
          </a:xfrm>
          <a:prstGeom prst="rect">
            <a:avLst/>
          </a:prstGeom>
          <a:noFill/>
        </p:spPr>
        <p:txBody>
          <a:bodyPr wrap="square" rtlCol="0">
            <a:spAutoFit/>
          </a:bodyPr>
          <a:lstStyle/>
          <a:p>
            <a:r>
              <a:rPr lang="en-US" sz="4800" dirty="0">
                <a:solidFill>
                  <a:schemeClr val="bg1"/>
                </a:solidFill>
                <a:latin typeface="Montserrat" panose="02000505000000020004" pitchFamily="2" charset="0"/>
              </a:rPr>
              <a:t>01/</a:t>
            </a:r>
            <a:r>
              <a:rPr lang="en-US" altLang="zh-CN" sz="4800" b="1" dirty="0">
                <a:solidFill>
                  <a:schemeClr val="bg1"/>
                </a:solidFill>
                <a:latin typeface="微软雅黑" panose="020B0503020204020204" pitchFamily="34" charset="-122"/>
                <a:ea typeface="微软雅黑" panose="020B0503020204020204" pitchFamily="34" charset="-122"/>
              </a:rPr>
              <a:t>Add title text</a:t>
            </a:r>
            <a:endParaRPr lang="en-US" sz="4800" b="1" dirty="0">
              <a:solidFill>
                <a:schemeClr val="bg1"/>
              </a:solidFill>
              <a:latin typeface="微软雅黑" panose="020B0503020204020204" pitchFamily="34" charset="-122"/>
              <a:ea typeface="微软雅黑" panose="020B0503020204020204" pitchFamily="34" charset="-122"/>
            </a:endParaRPr>
          </a:p>
        </p:txBody>
      </p:sp>
      <p:sp>
        <p:nvSpPr>
          <p:cNvPr id="8" name="Прямоугольник 7"/>
          <p:cNvSpPr/>
          <p:nvPr/>
        </p:nvSpPr>
        <p:spPr>
          <a:xfrm>
            <a:off x="1097603" y="3692812"/>
            <a:ext cx="7204186" cy="775918"/>
          </a:xfrm>
          <a:prstGeom prst="rect">
            <a:avLst/>
          </a:prstGeom>
        </p:spPr>
        <p:txBody>
          <a:bodyPr wrap="square">
            <a:spAutoFit/>
          </a:bodyPr>
          <a:lstStyle/>
          <a:p>
            <a:pPr>
              <a:lnSpc>
                <a:spcPts val="2800"/>
              </a:lnSpc>
            </a:pPr>
            <a:r>
              <a:rPr lang="en-US" dirty="0">
                <a:solidFill>
                  <a:schemeClr val="bg1"/>
                </a:solidFill>
                <a:latin typeface="Arial" panose="020B0604020202020204" pitchFamily="34" charset="0"/>
                <a:cs typeface="Arial" panose="020B0604020202020204" pitchFamily="34" charset="0"/>
              </a:rPr>
              <a:t>Click here to add content, content to match the title. </a:t>
            </a:r>
          </a:p>
          <a:p>
            <a:pPr>
              <a:lnSpc>
                <a:spcPts val="2800"/>
              </a:lnSpc>
            </a:pPr>
            <a:endParaRPr lang="ru-RU" b="1" dirty="0">
              <a:solidFill>
                <a:schemeClr val="bg1"/>
              </a:solidFill>
              <a:latin typeface="+mj-lt"/>
            </a:endParaRPr>
          </a:p>
        </p:txBody>
      </p:sp>
      <p:cxnSp>
        <p:nvCxnSpPr>
          <p:cNvPr id="10" name="Прямая соединительная линия 9"/>
          <p:cNvCxnSpPr/>
          <p:nvPr/>
        </p:nvCxnSpPr>
        <p:spPr>
          <a:xfrm>
            <a:off x="1201479" y="3372014"/>
            <a:ext cx="3827721" cy="0"/>
          </a:xfrm>
          <a:prstGeom prst="line">
            <a:avLst/>
          </a:prstGeom>
          <a:ln w="28575">
            <a:solidFill>
              <a:schemeClr val="bg1">
                <a:lumMod val="95000"/>
                <a:alpha val="18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487994" y="3372014"/>
            <a:ext cx="1541206"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427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7"/>
                                        </p:tgtEl>
                                        <p:attrNameLst>
                                          <p:attrName>ppt_y</p:attrName>
                                        </p:attrNameLst>
                                      </p:cBhvr>
                                      <p:tavLst>
                                        <p:tav tm="0">
                                          <p:val>
                                            <p:strVal val="#ppt_y"/>
                                          </p:val>
                                        </p:tav>
                                        <p:tav tm="100000">
                                          <p:val>
                                            <p:strVal val="#ppt_y"/>
                                          </p:val>
                                        </p:tav>
                                      </p:tavLst>
                                    </p:anim>
                                    <p:anim calcmode="lin" valueType="num">
                                      <p:cBhvr>
                                        <p:cTn id="9"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7"/>
                                        </p:tgtEl>
                                      </p:cBhvr>
                                    </p:animEffect>
                                  </p:childTnLst>
                                </p:cTn>
                              </p:par>
                            </p:childTnLst>
                          </p:cTn>
                        </p:par>
                        <p:par>
                          <p:cTn id="12" fill="hold">
                            <p:stCondLst>
                              <p:cond delay="6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350"/>
                                        <p:tgtEl>
                                          <p:spTgt spid="10"/>
                                        </p:tgtEl>
                                      </p:cBhvr>
                                    </p:animEffect>
                                  </p:childTnLst>
                                </p:cTn>
                              </p:par>
                            </p:childTnLst>
                          </p:cTn>
                        </p:par>
                        <p:par>
                          <p:cTn id="16" fill="hold">
                            <p:stCondLst>
                              <p:cond delay="95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350"/>
                                        <p:tgtEl>
                                          <p:spTgt spid="11"/>
                                        </p:tgtEl>
                                      </p:cBhvr>
                                    </p:animEffect>
                                  </p:childTnLst>
                                </p:cTn>
                              </p:par>
                            </p:childTnLst>
                          </p:cTn>
                        </p:par>
                        <p:par>
                          <p:cTn id="20" fill="hold">
                            <p:stCondLst>
                              <p:cond delay="13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8413" y="1300075"/>
            <a:ext cx="3737810" cy="5648938"/>
          </a:xfrm>
          <a:prstGeom prst="rect">
            <a:avLst/>
          </a:prstGeom>
          <a:effectLst>
            <a:outerShdw blurRad="101600" dist="63500" dir="4740000" algn="t" rotWithShape="0">
              <a:prstClr val="black">
                <a:alpha val="41000"/>
              </a:prstClr>
            </a:outerShdw>
          </a:effectLst>
        </p:spPr>
      </p:pic>
      <p:sp>
        <p:nvSpPr>
          <p:cNvPr id="5" name="TextBox 4"/>
          <p:cNvSpPr txBox="1"/>
          <p:nvPr/>
        </p:nvSpPr>
        <p:spPr>
          <a:xfrm>
            <a:off x="2002465" y="531721"/>
            <a:ext cx="8187070" cy="707886"/>
          </a:xfrm>
          <a:prstGeom prst="rect">
            <a:avLst/>
          </a:prstGeom>
          <a:noFill/>
        </p:spPr>
        <p:txBody>
          <a:bodyPr wrap="square" rtlCol="0">
            <a:spAutoFit/>
          </a:bodyPr>
          <a:lstStyle/>
          <a:p>
            <a:pPr algn="ctr"/>
            <a:r>
              <a:rPr lang="en-US" sz="4000" dirty="0">
                <a:solidFill>
                  <a:srgbClr val="C00000"/>
                </a:solidFill>
                <a:latin typeface="Raleway ExtraBold" panose="020B0903030101060003" pitchFamily="34" charset="-52"/>
              </a:rPr>
              <a:t>/</a:t>
            </a:r>
            <a:r>
              <a:rPr lang="en-US" altLang="zh-CN" sz="4000" b="1" dirty="0">
                <a:latin typeface="微软雅黑" panose="020B0503020204020204" pitchFamily="34" charset="-122"/>
                <a:ea typeface="微软雅黑" panose="020B0503020204020204" pitchFamily="34" charset="-122"/>
              </a:rPr>
              <a:t>Add title text</a:t>
            </a:r>
            <a:endParaRPr lang="en-US" altLang="zh-CN" sz="1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2906349" y="1252324"/>
            <a:ext cx="6379302" cy="276999"/>
          </a:xfrm>
          <a:prstGeom prst="rect">
            <a:avLst/>
          </a:prstGeom>
          <a:noFill/>
        </p:spPr>
        <p:txBody>
          <a:bodyPr wrap="square" rtlCol="0">
            <a:spAutoFit/>
          </a:bodyPr>
          <a:lstStyle/>
          <a:p>
            <a:pPr algn="ctr"/>
            <a:r>
              <a:rPr lang="en-US" sz="1200" dirty="0">
                <a:solidFill>
                  <a:schemeClr val="bg1">
                    <a:lumMod val="65000"/>
                  </a:schemeClr>
                </a:solidFill>
                <a:latin typeface="Raleway ExtraBold" panose="020B0903030101060003" pitchFamily="34" charset="-52"/>
                <a:ea typeface="Cardo" panose="02020600000000000000" pitchFamily="18" charset="-79"/>
                <a:cs typeface="Cardo" panose="02020600000000000000" pitchFamily="18" charset="-79"/>
              </a:rPr>
              <a:t>YEAR SALES COLUMN ANALYSIS</a:t>
            </a:r>
            <a:endParaRPr lang="ru-RU" sz="1200" dirty="0">
              <a:solidFill>
                <a:schemeClr val="bg1">
                  <a:lumMod val="65000"/>
                </a:schemeClr>
              </a:solidFill>
              <a:latin typeface="Raleway ExtraBold" panose="020B0903030101060003" pitchFamily="34" charset="-52"/>
              <a:ea typeface="Cardo" panose="02020600000000000000" pitchFamily="18" charset="-79"/>
              <a:cs typeface="Cardo" panose="02020600000000000000" pitchFamily="18" charset="-79"/>
            </a:endParaRPr>
          </a:p>
        </p:txBody>
      </p:sp>
      <p:sp>
        <p:nvSpPr>
          <p:cNvPr id="7" name="Подзаголовок 2"/>
          <p:cNvSpPr txBox="1">
            <a:spLocks/>
          </p:cNvSpPr>
          <p:nvPr/>
        </p:nvSpPr>
        <p:spPr>
          <a:xfrm>
            <a:off x="1076325" y="2496708"/>
            <a:ext cx="2990850" cy="15098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600" b="1" dirty="0">
                <a:latin typeface="Montserrat" panose="02000505000000020004" pitchFamily="2" charset="0"/>
              </a:rPr>
              <a:t>Add title text</a:t>
            </a:r>
          </a:p>
          <a:p>
            <a:pPr marL="0" indent="0" algn="ctr">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Raleway Medium" panose="020B0003030101060003" pitchFamily="34" charset="0"/>
              <a:cs typeface="Poppins" panose="02000000000000000000" pitchFamily="2" charset="0"/>
            </a:endParaRPr>
          </a:p>
        </p:txBody>
      </p:sp>
      <p:sp>
        <p:nvSpPr>
          <p:cNvPr id="8" name="Подзаголовок 2"/>
          <p:cNvSpPr txBox="1">
            <a:spLocks/>
          </p:cNvSpPr>
          <p:nvPr/>
        </p:nvSpPr>
        <p:spPr>
          <a:xfrm>
            <a:off x="1076325" y="4470893"/>
            <a:ext cx="2990850" cy="15098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600" b="1" dirty="0">
                <a:latin typeface="Montserrat" panose="02000505000000020004" pitchFamily="2" charset="0"/>
              </a:rPr>
              <a:t>Add title text</a:t>
            </a:r>
          </a:p>
          <a:p>
            <a:pPr marL="0" indent="0" algn="ctr">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Raleway Medium" panose="020B0003030101060003" pitchFamily="34" charset="0"/>
              <a:cs typeface="Poppins" panose="02000000000000000000" pitchFamily="2" charset="0"/>
            </a:endParaRPr>
          </a:p>
        </p:txBody>
      </p:sp>
      <p:sp>
        <p:nvSpPr>
          <p:cNvPr id="9" name="Подзаголовок 2"/>
          <p:cNvSpPr txBox="1">
            <a:spLocks/>
          </p:cNvSpPr>
          <p:nvPr/>
        </p:nvSpPr>
        <p:spPr>
          <a:xfrm>
            <a:off x="7839075" y="2475729"/>
            <a:ext cx="2990850" cy="15098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600" b="1" dirty="0">
                <a:latin typeface="Montserrat" panose="02000505000000020004" pitchFamily="2" charset="0"/>
              </a:rPr>
              <a:t>Add title text</a:t>
            </a:r>
          </a:p>
          <a:p>
            <a:pPr marL="0" indent="0" algn="ctr">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Raleway Medium" panose="020B0003030101060003" pitchFamily="34" charset="0"/>
              <a:cs typeface="Poppins" panose="02000000000000000000" pitchFamily="2" charset="0"/>
            </a:endParaRPr>
          </a:p>
        </p:txBody>
      </p:sp>
      <p:sp>
        <p:nvSpPr>
          <p:cNvPr id="10" name="Подзаголовок 2"/>
          <p:cNvSpPr txBox="1">
            <a:spLocks/>
          </p:cNvSpPr>
          <p:nvPr/>
        </p:nvSpPr>
        <p:spPr>
          <a:xfrm>
            <a:off x="7839075" y="4466798"/>
            <a:ext cx="2990850" cy="15098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600" b="1" dirty="0">
                <a:latin typeface="Montserrat" panose="02000505000000020004" pitchFamily="2" charset="0"/>
              </a:rPr>
              <a:t>Add title text</a:t>
            </a:r>
          </a:p>
          <a:p>
            <a:pPr marL="0" indent="0" algn="ctr">
              <a:lnSpc>
                <a:spcPts val="2000"/>
              </a:lnSpc>
              <a:spcBef>
                <a:spcPts val="120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400" dirty="0">
              <a:solidFill>
                <a:schemeClr val="bg1">
                  <a:lumMod val="65000"/>
                </a:schemeClr>
              </a:solidFill>
              <a:latin typeface="Raleway Medium" panose="020B0003030101060003" pitchFamily="34" charset="0"/>
              <a:cs typeface="Poppins" panose="02000000000000000000" pitchFamily="2" charset="0"/>
            </a:endParaRPr>
          </a:p>
        </p:txBody>
      </p:sp>
      <p:sp>
        <p:nvSpPr>
          <p:cNvPr id="11" name="Прямоугольник 10"/>
          <p:cNvSpPr/>
          <p:nvPr/>
        </p:nvSpPr>
        <p:spPr>
          <a:xfrm>
            <a:off x="2351177" y="2096598"/>
            <a:ext cx="441146" cy="400110"/>
          </a:xfrm>
          <a:prstGeom prst="rect">
            <a:avLst/>
          </a:prstGeom>
        </p:spPr>
        <p:txBody>
          <a:bodyPr wrap="none">
            <a:spAutoFit/>
          </a:bodyPr>
          <a:lstStyle/>
          <a:p>
            <a:pPr algn="r"/>
            <a:r>
              <a:rPr lang="en-US" sz="2000" dirty="0">
                <a:solidFill>
                  <a:srgbClr val="E23936"/>
                </a:solidFill>
                <a:latin typeface="FontAwesome" pitchFamily="2" charset="0"/>
              </a:rPr>
              <a:t></a:t>
            </a:r>
            <a:endParaRPr lang="ru-RU" sz="2000" dirty="0">
              <a:solidFill>
                <a:srgbClr val="E23936"/>
              </a:solidFill>
            </a:endParaRPr>
          </a:p>
        </p:txBody>
      </p:sp>
      <p:sp>
        <p:nvSpPr>
          <p:cNvPr id="12" name="Прямоугольник 11"/>
          <p:cNvSpPr/>
          <p:nvPr/>
        </p:nvSpPr>
        <p:spPr>
          <a:xfrm>
            <a:off x="2328110" y="4070783"/>
            <a:ext cx="441147" cy="400110"/>
          </a:xfrm>
          <a:prstGeom prst="rect">
            <a:avLst/>
          </a:prstGeom>
        </p:spPr>
        <p:txBody>
          <a:bodyPr wrap="none">
            <a:spAutoFit/>
          </a:bodyPr>
          <a:lstStyle/>
          <a:p>
            <a:pPr algn="r"/>
            <a:r>
              <a:rPr lang="en-US" sz="2000" dirty="0">
                <a:solidFill>
                  <a:srgbClr val="E23936"/>
                </a:solidFill>
                <a:latin typeface="FontAwesome" pitchFamily="2" charset="0"/>
              </a:rPr>
              <a:t></a:t>
            </a:r>
            <a:endParaRPr lang="ru-RU" sz="2000" dirty="0">
              <a:solidFill>
                <a:srgbClr val="E23936"/>
              </a:solidFill>
            </a:endParaRPr>
          </a:p>
        </p:txBody>
      </p:sp>
      <p:sp>
        <p:nvSpPr>
          <p:cNvPr id="13" name="Прямоугольник 12"/>
          <p:cNvSpPr/>
          <p:nvPr/>
        </p:nvSpPr>
        <p:spPr>
          <a:xfrm>
            <a:off x="9082064" y="2090277"/>
            <a:ext cx="514886" cy="400110"/>
          </a:xfrm>
          <a:prstGeom prst="rect">
            <a:avLst/>
          </a:prstGeom>
        </p:spPr>
        <p:txBody>
          <a:bodyPr wrap="none">
            <a:spAutoFit/>
          </a:bodyPr>
          <a:lstStyle/>
          <a:p>
            <a:pPr algn="r"/>
            <a:r>
              <a:rPr lang="en-US" sz="2000" dirty="0">
                <a:solidFill>
                  <a:srgbClr val="E23936"/>
                </a:solidFill>
                <a:latin typeface="FontAwesome" pitchFamily="2" charset="0"/>
              </a:rPr>
              <a:t></a:t>
            </a:r>
            <a:endParaRPr lang="ru-RU" sz="2000" dirty="0">
              <a:solidFill>
                <a:srgbClr val="E23936"/>
              </a:solidFill>
            </a:endParaRPr>
          </a:p>
        </p:txBody>
      </p:sp>
      <p:sp>
        <p:nvSpPr>
          <p:cNvPr id="14" name="Прямоугольник 13"/>
          <p:cNvSpPr/>
          <p:nvPr/>
        </p:nvSpPr>
        <p:spPr>
          <a:xfrm>
            <a:off x="9168428" y="4066688"/>
            <a:ext cx="386645" cy="400110"/>
          </a:xfrm>
          <a:prstGeom prst="rect">
            <a:avLst/>
          </a:prstGeom>
        </p:spPr>
        <p:txBody>
          <a:bodyPr wrap="none">
            <a:spAutoFit/>
          </a:bodyPr>
          <a:lstStyle/>
          <a:p>
            <a:pPr algn="r"/>
            <a:r>
              <a:rPr lang="en-US" sz="2000" dirty="0">
                <a:solidFill>
                  <a:srgbClr val="E23936"/>
                </a:solidFill>
                <a:latin typeface="FontAwesome" pitchFamily="2" charset="0"/>
              </a:rPr>
              <a:t></a:t>
            </a:r>
            <a:endParaRPr lang="ru-RU" sz="2000" dirty="0">
              <a:solidFill>
                <a:srgbClr val="E23936"/>
              </a:solidFill>
            </a:endParaRPr>
          </a:p>
        </p:txBody>
      </p:sp>
      <p:pic>
        <p:nvPicPr>
          <p:cNvPr id="3" name="图片占位符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8600" r="8600"/>
          <a:stretch>
            <a:fillRect/>
          </a:stretch>
        </p:blipFill>
        <p:spPr/>
      </p:pic>
    </p:spTree>
    <p:extLst>
      <p:ext uri="{BB962C8B-B14F-4D97-AF65-F5344CB8AC3E}">
        <p14:creationId xmlns:p14="http://schemas.microsoft.com/office/powerpoint/2010/main" val="1495179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
                                        <p:tgtEl>
                                          <p:spTgt spid="5"/>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400"/>
                                        <p:tgtEl>
                                          <p:spTgt spid="6"/>
                                        </p:tgtEl>
                                      </p:cBhvr>
                                    </p:animEffect>
                                  </p:childTnLst>
                                </p:cTn>
                              </p:par>
                            </p:childTnLst>
                          </p:cTn>
                        </p:par>
                        <p:par>
                          <p:cTn id="12" fill="hold">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400"/>
                                        <p:tgtEl>
                                          <p:spTgt spid="11"/>
                                        </p:tgtEl>
                                      </p:cBhvr>
                                    </p:animEffect>
                                  </p:childTnLst>
                                </p:cTn>
                              </p:par>
                            </p:childTnLst>
                          </p:cTn>
                        </p:par>
                        <p:par>
                          <p:cTn id="16" fill="hold">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400"/>
                                        <p:tgtEl>
                                          <p:spTgt spid="7"/>
                                        </p:tgtEl>
                                      </p:cBhvr>
                                    </p:animEffect>
                                  </p:childTnLst>
                                </p:cTn>
                              </p:par>
                            </p:childTnLst>
                          </p:cTn>
                        </p:par>
                        <p:par>
                          <p:cTn id="20" fill="hold">
                            <p:stCondLst>
                              <p:cond delay="16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400"/>
                                        <p:tgtEl>
                                          <p:spTgt spid="1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400"/>
                                        <p:tgtEl>
                                          <p:spTgt spid="8"/>
                                        </p:tgtEl>
                                      </p:cBhvr>
                                    </p:animEffect>
                                  </p:childTnLst>
                                </p:cTn>
                              </p:par>
                            </p:childTnLst>
                          </p:cTn>
                        </p:par>
                        <p:par>
                          <p:cTn id="28" fill="hold">
                            <p:stCondLst>
                              <p:cond delay="24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400"/>
                                        <p:tgtEl>
                                          <p:spTgt spid="13"/>
                                        </p:tgtEl>
                                      </p:cBhvr>
                                    </p:animEffect>
                                  </p:childTnLst>
                                </p:cTn>
                              </p:par>
                            </p:childTnLst>
                          </p:cTn>
                        </p:par>
                        <p:par>
                          <p:cTn id="32" fill="hold">
                            <p:stCondLst>
                              <p:cond delay="28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400"/>
                                        <p:tgtEl>
                                          <p:spTgt spid="9"/>
                                        </p:tgtEl>
                                      </p:cBhvr>
                                    </p:animEffect>
                                  </p:childTnLst>
                                </p:cTn>
                              </p:par>
                            </p:childTnLst>
                          </p:cTn>
                        </p:par>
                        <p:par>
                          <p:cTn id="36" fill="hold">
                            <p:stCondLst>
                              <p:cond delay="3200"/>
                            </p:stCondLst>
                            <p:childTnLst>
                              <p:par>
                                <p:cTn id="37" presetID="2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400"/>
                                        <p:tgtEl>
                                          <p:spTgt spid="14"/>
                                        </p:tgtEl>
                                      </p:cBhvr>
                                    </p:animEffect>
                                  </p:childTnLst>
                                </p:cTn>
                              </p:par>
                            </p:childTnLst>
                          </p:cTn>
                        </p:par>
                        <p:par>
                          <p:cTn id="40" fill="hold">
                            <p:stCondLst>
                              <p:cond delay="360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t="10298" b="52202"/>
          <a:stretch/>
        </p:blipFill>
        <p:spPr/>
      </p:pic>
      <p:sp>
        <p:nvSpPr>
          <p:cNvPr id="6" name="Прямоугольник 5"/>
          <p:cNvSpPr/>
          <p:nvPr/>
        </p:nvSpPr>
        <p:spPr>
          <a:xfrm>
            <a:off x="0" y="0"/>
            <a:ext cx="12192000" cy="6858000"/>
          </a:xfrm>
          <a:prstGeom prst="rect">
            <a:avLst/>
          </a:prstGeom>
          <a:solidFill>
            <a:schemeClr val="bg2">
              <a:lumMod val="1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2566348" y="2340739"/>
            <a:ext cx="7287904" cy="1446550"/>
          </a:xfrm>
          <a:prstGeom prst="rect">
            <a:avLst/>
          </a:prstGeom>
          <a:noFill/>
        </p:spPr>
        <p:txBody>
          <a:bodyPr wrap="square" rtlCol="0">
            <a:spAutoFit/>
          </a:bodyPr>
          <a:lstStyle/>
          <a:p>
            <a:pPr algn="ctr"/>
            <a:r>
              <a:rPr lang="en-US" sz="8800" dirty="0">
                <a:solidFill>
                  <a:schemeClr val="bg1"/>
                </a:solidFill>
                <a:latin typeface="Architext" pitchFamily="2" charset="0"/>
              </a:rPr>
              <a:t>Thank You</a:t>
            </a:r>
          </a:p>
        </p:txBody>
      </p:sp>
      <p:cxnSp>
        <p:nvCxnSpPr>
          <p:cNvPr id="5" name="直接连接符 4"/>
          <p:cNvCxnSpPr>
            <a:stCxn id="6" idx="0"/>
          </p:cNvCxnSpPr>
          <p:nvPr/>
        </p:nvCxnSpPr>
        <p:spPr>
          <a:xfrm>
            <a:off x="6096000" y="0"/>
            <a:ext cx="0" cy="158750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5270500"/>
            <a:ext cx="0" cy="1587500"/>
          </a:xfrm>
          <a:prstGeom prst="line">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2" name="图片 1" descr="图片1">
            <a:extLst>
              <a:ext uri="{FF2B5EF4-FFF2-40B4-BE49-F238E27FC236}">
                <a16:creationId xmlns:a16="http://schemas.microsoft.com/office/drawing/2014/main" id="{1F53ED15-3CCE-115A-C483-AFE204C8B967}"/>
              </a:ext>
            </a:extLst>
          </p:cNvPr>
          <p:cNvPicPr>
            <a:picLocks noChangeAspect="1"/>
          </p:cNvPicPr>
          <p:nvPr>
            <p:custDataLst>
              <p:tags r:id="rId1"/>
            </p:custDataLst>
          </p:nvPr>
        </p:nvPicPr>
        <p:blipFill>
          <a:blip r:embed="rId5"/>
          <a:stretch>
            <a:fillRect/>
          </a:stretch>
        </p:blipFill>
        <p:spPr>
          <a:xfrm>
            <a:off x="10280066" y="367030"/>
            <a:ext cx="1280160" cy="426720"/>
          </a:xfrm>
          <a:prstGeom prst="rect">
            <a:avLst/>
          </a:prstGeom>
        </p:spPr>
      </p:pic>
      <p:grpSp>
        <p:nvGrpSpPr>
          <p:cNvPr id="4" name="组合 3">
            <a:extLst>
              <a:ext uri="{FF2B5EF4-FFF2-40B4-BE49-F238E27FC236}">
                <a16:creationId xmlns:a16="http://schemas.microsoft.com/office/drawing/2014/main" id="{0BC95F43-D649-3120-5125-93F61F629B1F}"/>
              </a:ext>
            </a:extLst>
          </p:cNvPr>
          <p:cNvGrpSpPr/>
          <p:nvPr/>
        </p:nvGrpSpPr>
        <p:grpSpPr>
          <a:xfrm>
            <a:off x="4678037" y="4540528"/>
            <a:ext cx="3383128" cy="323143"/>
            <a:chOff x="4414802" y="4745227"/>
            <a:chExt cx="3142390" cy="309068"/>
          </a:xfrm>
        </p:grpSpPr>
        <p:grpSp>
          <p:nvGrpSpPr>
            <p:cNvPr id="7" name="组合 6">
              <a:extLst>
                <a:ext uri="{FF2B5EF4-FFF2-40B4-BE49-F238E27FC236}">
                  <a16:creationId xmlns:a16="http://schemas.microsoft.com/office/drawing/2014/main" id="{B2A70661-6BEB-DC34-D93F-6F166893A728}"/>
                </a:ext>
              </a:extLst>
            </p:cNvPr>
            <p:cNvGrpSpPr/>
            <p:nvPr/>
          </p:nvGrpSpPr>
          <p:grpSpPr>
            <a:xfrm>
              <a:off x="6315058" y="4763888"/>
              <a:ext cx="290407" cy="290407"/>
              <a:chOff x="2633025" y="5543873"/>
              <a:chExt cx="290407" cy="290407"/>
            </a:xfrm>
            <a:solidFill>
              <a:schemeClr val="bg1"/>
            </a:solidFill>
          </p:grpSpPr>
          <p:sp>
            <p:nvSpPr>
              <p:cNvPr id="18" name="Oval 15">
                <a:extLst>
                  <a:ext uri="{FF2B5EF4-FFF2-40B4-BE49-F238E27FC236}">
                    <a16:creationId xmlns:a16="http://schemas.microsoft.com/office/drawing/2014/main" id="{3ED0BFF7-CF3B-48D7-2DE1-D4DD42C61A5B}"/>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9" name="Group 16">
                <a:extLst>
                  <a:ext uri="{FF2B5EF4-FFF2-40B4-BE49-F238E27FC236}">
                    <a16:creationId xmlns:a16="http://schemas.microsoft.com/office/drawing/2014/main" id="{E25A8C4B-812B-7436-A9F8-37AB6FA7970C}"/>
                  </a:ext>
                </a:extLst>
              </p:cNvPr>
              <p:cNvGrpSpPr>
                <a:grpSpLocks/>
              </p:cNvGrpSpPr>
              <p:nvPr/>
            </p:nvGrpSpPr>
            <p:grpSpPr bwMode="auto">
              <a:xfrm>
                <a:off x="2726440" y="5602052"/>
                <a:ext cx="104062" cy="167263"/>
                <a:chOff x="4441" y="3144"/>
                <a:chExt cx="215" cy="345"/>
              </a:xfrm>
              <a:grpFill/>
            </p:grpSpPr>
            <p:sp>
              <p:nvSpPr>
                <p:cNvPr id="20" name="Freeform 17">
                  <a:extLst>
                    <a:ext uri="{FF2B5EF4-FFF2-40B4-BE49-F238E27FC236}">
                      <a16:creationId xmlns:a16="http://schemas.microsoft.com/office/drawing/2014/main" id="{64ACCD94-B489-3B75-99B4-95BDF04E3D89}"/>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1" name="Freeform 18">
                  <a:extLst>
                    <a:ext uri="{FF2B5EF4-FFF2-40B4-BE49-F238E27FC236}">
                      <a16:creationId xmlns:a16="http://schemas.microsoft.com/office/drawing/2014/main" id="{8DFE8DC6-3270-A12B-A947-4B554E317112}"/>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1" name="组合 10">
              <a:extLst>
                <a:ext uri="{FF2B5EF4-FFF2-40B4-BE49-F238E27FC236}">
                  <a16:creationId xmlns:a16="http://schemas.microsoft.com/office/drawing/2014/main" id="{3FB5AA3F-7484-FB9A-A45D-BD7666A68BD6}"/>
                </a:ext>
              </a:extLst>
            </p:cNvPr>
            <p:cNvGrpSpPr/>
            <p:nvPr/>
          </p:nvGrpSpPr>
          <p:grpSpPr>
            <a:xfrm>
              <a:off x="4414802" y="4745227"/>
              <a:ext cx="290407" cy="290407"/>
              <a:chOff x="732769" y="5535598"/>
              <a:chExt cx="290407" cy="290407"/>
            </a:xfrm>
            <a:solidFill>
              <a:schemeClr val="bg1"/>
            </a:solidFill>
          </p:grpSpPr>
          <p:sp>
            <p:nvSpPr>
              <p:cNvPr id="14" name="Oval 10">
                <a:extLst>
                  <a:ext uri="{FF2B5EF4-FFF2-40B4-BE49-F238E27FC236}">
                    <a16:creationId xmlns:a16="http://schemas.microsoft.com/office/drawing/2014/main" id="{6A991E87-FE34-A9A2-EB68-07779CFFD14E}"/>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5" name="组合 14">
                <a:extLst>
                  <a:ext uri="{FF2B5EF4-FFF2-40B4-BE49-F238E27FC236}">
                    <a16:creationId xmlns:a16="http://schemas.microsoft.com/office/drawing/2014/main" id="{A6AE0D3E-2898-83B7-8EA0-B3C61D864816}"/>
                  </a:ext>
                </a:extLst>
              </p:cNvPr>
              <p:cNvGrpSpPr/>
              <p:nvPr/>
            </p:nvGrpSpPr>
            <p:grpSpPr>
              <a:xfrm>
                <a:off x="811795" y="5598991"/>
                <a:ext cx="132841" cy="151011"/>
                <a:chOff x="860980" y="3583766"/>
                <a:chExt cx="100336" cy="114060"/>
              </a:xfrm>
              <a:grpFill/>
            </p:grpSpPr>
            <p:sp>
              <p:nvSpPr>
                <p:cNvPr id="16" name="Freeform 12">
                  <a:extLst>
                    <a:ext uri="{FF2B5EF4-FFF2-40B4-BE49-F238E27FC236}">
                      <a16:creationId xmlns:a16="http://schemas.microsoft.com/office/drawing/2014/main" id="{13D082B5-BF59-0E12-FC80-52B9FFB1ED2C}"/>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7" name="Freeform 13">
                  <a:extLst>
                    <a:ext uri="{FF2B5EF4-FFF2-40B4-BE49-F238E27FC236}">
                      <a16:creationId xmlns:a16="http://schemas.microsoft.com/office/drawing/2014/main" id="{F9AEA0DD-3E8B-2F3A-C6A7-5972A7D08448}"/>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2" name="Text Box 20">
              <a:extLst>
                <a:ext uri="{FF2B5EF4-FFF2-40B4-BE49-F238E27FC236}">
                  <a16:creationId xmlns:a16="http://schemas.microsoft.com/office/drawing/2014/main" id="{BD2C4F2F-2E65-BAE9-6A19-3F37B8492E85}"/>
                </a:ext>
              </a:extLst>
            </p:cNvPr>
            <p:cNvSpPr txBox="1">
              <a:spLocks/>
            </p:cNvSpPr>
            <p:nvPr/>
          </p:nvSpPr>
          <p:spPr bwMode="auto">
            <a:xfrm>
              <a:off x="6605465" y="4751931"/>
              <a:ext cx="951727" cy="26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XX.XX.20XX</a:t>
              </a:r>
              <a:endParaRPr lang="zh-CN" altLang="en-US" sz="1200" dirty="0">
                <a:solidFill>
                  <a:schemeClr val="bg1"/>
                </a:solidFill>
                <a:cs typeface="+mn-ea"/>
                <a:sym typeface="+mn-lt"/>
              </a:endParaRPr>
            </a:p>
          </p:txBody>
        </p:sp>
        <p:sp>
          <p:nvSpPr>
            <p:cNvPr id="13" name="矩形 12">
              <a:extLst>
                <a:ext uri="{FF2B5EF4-FFF2-40B4-BE49-F238E27FC236}">
                  <a16:creationId xmlns:a16="http://schemas.microsoft.com/office/drawing/2014/main" id="{51B3FFFB-C11B-EBBA-3A98-251C489A6A43}"/>
                </a:ext>
              </a:extLst>
            </p:cNvPr>
            <p:cNvSpPr/>
            <p:nvPr/>
          </p:nvSpPr>
          <p:spPr>
            <a:xfrm>
              <a:off x="4705028" y="4751931"/>
              <a:ext cx="1495190" cy="26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Report </a:t>
              </a:r>
              <a:r>
                <a:rPr lang="zh-CN" altLang="en-US" sz="1200" dirty="0">
                  <a:solidFill>
                    <a:schemeClr val="bg1"/>
                  </a:solidFill>
                  <a:cs typeface="+mn-ea"/>
                  <a:sym typeface="+mn-lt"/>
                </a:rPr>
                <a:t>：</a:t>
              </a:r>
              <a:r>
                <a:rPr lang="en-US" altLang="zh-CN" sz="1200" dirty="0">
                  <a:solidFill>
                    <a:schemeClr val="bg1"/>
                  </a:solidFill>
                  <a:cs typeface="+mn-ea"/>
                  <a:sym typeface="+mn-lt"/>
                </a:rPr>
                <a:t>jpppt.com</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182953771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064" b="40006"/>
          <a:stretch/>
        </p:blipFill>
        <p:spPr/>
      </p:pic>
      <p:sp>
        <p:nvSpPr>
          <p:cNvPr id="7" name="Прямоугольник 6"/>
          <p:cNvSpPr/>
          <p:nvPr/>
        </p:nvSpPr>
        <p:spPr>
          <a:xfrm>
            <a:off x="2" y="4435642"/>
            <a:ext cx="12191999" cy="2422358"/>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1" name="Группа 20"/>
          <p:cNvGrpSpPr/>
          <p:nvPr/>
        </p:nvGrpSpPr>
        <p:grpSpPr>
          <a:xfrm>
            <a:off x="847170" y="5165580"/>
            <a:ext cx="3287092" cy="1352821"/>
            <a:chOff x="793586" y="5110988"/>
            <a:chExt cx="3287092" cy="1352821"/>
          </a:xfrm>
        </p:grpSpPr>
        <p:sp>
          <p:nvSpPr>
            <p:cNvPr id="10" name="Подзаголовок 2"/>
            <p:cNvSpPr txBox="1">
              <a:spLocks/>
            </p:cNvSpPr>
            <p:nvPr/>
          </p:nvSpPr>
          <p:spPr>
            <a:xfrm>
              <a:off x="1286030" y="5110988"/>
              <a:ext cx="2794648" cy="1352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400" b="1" dirty="0">
                  <a:solidFill>
                    <a:schemeClr val="bg1"/>
                  </a:solidFill>
                  <a:latin typeface="Raleway" panose="020B0003030101060003" pitchFamily="34" charset="0"/>
                </a:rPr>
                <a:t>Add title text</a:t>
              </a:r>
              <a:endParaRPr lang="en-US" sz="1600" dirty="0">
                <a:solidFill>
                  <a:schemeClr val="bg1"/>
                </a:solidFill>
                <a:latin typeface="Raleway Heavy" panose="020B0003030101060003" pitchFamily="34" charset="0"/>
              </a:endParaRPr>
            </a:p>
            <a:p>
              <a:pPr marL="0" indent="0">
                <a:lnSpc>
                  <a:spcPts val="2000"/>
                </a:lnSpc>
                <a:spcBef>
                  <a:spcPts val="0"/>
                </a:spcBef>
                <a:buNone/>
              </a:pP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sp>
          <p:nvSpPr>
            <p:cNvPr id="11" name="Прямоугольник 10"/>
            <p:cNvSpPr/>
            <p:nvPr/>
          </p:nvSpPr>
          <p:spPr>
            <a:xfrm>
              <a:off x="793586" y="5110988"/>
              <a:ext cx="492443" cy="461665"/>
            </a:xfrm>
            <a:prstGeom prst="rect">
              <a:avLst/>
            </a:prstGeom>
          </p:spPr>
          <p:txBody>
            <a:bodyPr wrap="none">
              <a:spAutoFit/>
            </a:bodyPr>
            <a:lstStyle/>
            <a:p>
              <a:pPr algn="ctr"/>
              <a:r>
                <a:rPr lang="en-US" sz="2400" dirty="0">
                  <a:solidFill>
                    <a:srgbClr val="E23936"/>
                  </a:solidFill>
                  <a:latin typeface="FontAwesome" pitchFamily="2" charset="0"/>
                </a:rPr>
                <a:t></a:t>
              </a:r>
              <a:endParaRPr lang="ru-RU" sz="2400" dirty="0">
                <a:solidFill>
                  <a:srgbClr val="E23936"/>
                </a:solidFill>
              </a:endParaRPr>
            </a:p>
          </p:txBody>
        </p:sp>
      </p:grpSp>
      <p:grpSp>
        <p:nvGrpSpPr>
          <p:cNvPr id="17" name="Группа 16"/>
          <p:cNvGrpSpPr/>
          <p:nvPr/>
        </p:nvGrpSpPr>
        <p:grpSpPr>
          <a:xfrm>
            <a:off x="4435978" y="5165580"/>
            <a:ext cx="3287093" cy="1352821"/>
            <a:chOff x="4371573" y="5110988"/>
            <a:chExt cx="3287093" cy="1352821"/>
          </a:xfrm>
        </p:grpSpPr>
        <p:sp>
          <p:nvSpPr>
            <p:cNvPr id="12" name="Подзаголовок 2"/>
            <p:cNvSpPr txBox="1">
              <a:spLocks/>
            </p:cNvSpPr>
            <p:nvPr/>
          </p:nvSpPr>
          <p:spPr>
            <a:xfrm>
              <a:off x="4864018" y="5110988"/>
              <a:ext cx="2794648" cy="1352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400" b="1" dirty="0">
                  <a:solidFill>
                    <a:schemeClr val="bg1"/>
                  </a:solidFill>
                  <a:latin typeface="Raleway" panose="020B0003030101060003" pitchFamily="34" charset="0"/>
                </a:rPr>
                <a:t>Add title text</a:t>
              </a:r>
              <a:endParaRPr lang="en-US" sz="1600" dirty="0">
                <a:solidFill>
                  <a:schemeClr val="bg1"/>
                </a:solidFill>
                <a:latin typeface="Raleway Heavy" panose="020B0003030101060003" pitchFamily="34" charset="0"/>
              </a:endParaRPr>
            </a:p>
            <a:p>
              <a:pPr marL="0" indent="0">
                <a:lnSpc>
                  <a:spcPts val="2000"/>
                </a:lnSpc>
                <a:spcBef>
                  <a:spcPts val="0"/>
                </a:spcBef>
                <a:buNone/>
              </a:pP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sp>
          <p:nvSpPr>
            <p:cNvPr id="13" name="Прямоугольник 12"/>
            <p:cNvSpPr/>
            <p:nvPr/>
          </p:nvSpPr>
          <p:spPr>
            <a:xfrm>
              <a:off x="4371573" y="5110988"/>
              <a:ext cx="492444" cy="461665"/>
            </a:xfrm>
            <a:prstGeom prst="rect">
              <a:avLst/>
            </a:prstGeom>
          </p:spPr>
          <p:txBody>
            <a:bodyPr wrap="none">
              <a:spAutoFit/>
            </a:bodyPr>
            <a:lstStyle/>
            <a:p>
              <a:pPr algn="ctr"/>
              <a:r>
                <a:rPr lang="en-US" sz="2400" dirty="0">
                  <a:solidFill>
                    <a:srgbClr val="E23936"/>
                  </a:solidFill>
                  <a:latin typeface="FontAwesome" pitchFamily="2" charset="0"/>
                </a:rPr>
                <a:t></a:t>
              </a:r>
              <a:endParaRPr lang="ru-RU" sz="2400" dirty="0">
                <a:solidFill>
                  <a:srgbClr val="E23936"/>
                </a:solidFill>
              </a:endParaRPr>
            </a:p>
          </p:txBody>
        </p:sp>
      </p:grpSp>
      <p:grpSp>
        <p:nvGrpSpPr>
          <p:cNvPr id="19" name="Группа 18"/>
          <p:cNvGrpSpPr/>
          <p:nvPr/>
        </p:nvGrpSpPr>
        <p:grpSpPr>
          <a:xfrm>
            <a:off x="8024787" y="5165580"/>
            <a:ext cx="3265451" cy="1352821"/>
            <a:chOff x="7971203" y="5110988"/>
            <a:chExt cx="3265451" cy="1352821"/>
          </a:xfrm>
        </p:grpSpPr>
        <p:sp>
          <p:nvSpPr>
            <p:cNvPr id="14" name="Подзаголовок 2"/>
            <p:cNvSpPr txBox="1">
              <a:spLocks/>
            </p:cNvSpPr>
            <p:nvPr/>
          </p:nvSpPr>
          <p:spPr>
            <a:xfrm>
              <a:off x="8442006" y="5110988"/>
              <a:ext cx="2794648" cy="1352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altLang="zh-CN" sz="1400" b="1" dirty="0">
                  <a:solidFill>
                    <a:schemeClr val="bg1"/>
                  </a:solidFill>
                  <a:latin typeface="Raleway" panose="020B0003030101060003" pitchFamily="34" charset="0"/>
                </a:rPr>
                <a:t>Add title text</a:t>
              </a:r>
              <a:endParaRPr lang="en-US" sz="1600" dirty="0">
                <a:solidFill>
                  <a:schemeClr val="bg1"/>
                </a:solidFill>
                <a:latin typeface="Raleway Heavy" panose="020B0003030101060003" pitchFamily="34" charset="0"/>
              </a:endParaRPr>
            </a:p>
            <a:p>
              <a:pPr marL="0" indent="0">
                <a:lnSpc>
                  <a:spcPts val="2000"/>
                </a:lnSpc>
                <a:spcBef>
                  <a:spcPts val="0"/>
                </a:spcBef>
                <a:buNone/>
              </a:pP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sp>
          <p:nvSpPr>
            <p:cNvPr id="15" name="Прямоугольник 14"/>
            <p:cNvSpPr/>
            <p:nvPr/>
          </p:nvSpPr>
          <p:spPr>
            <a:xfrm>
              <a:off x="7971203" y="5110988"/>
              <a:ext cx="449162" cy="461665"/>
            </a:xfrm>
            <a:prstGeom prst="rect">
              <a:avLst/>
            </a:prstGeom>
          </p:spPr>
          <p:txBody>
            <a:bodyPr wrap="none">
              <a:spAutoFit/>
            </a:bodyPr>
            <a:lstStyle/>
            <a:p>
              <a:pPr algn="ctr"/>
              <a:r>
                <a:rPr lang="en-US" sz="2400" dirty="0">
                  <a:solidFill>
                    <a:srgbClr val="E23936"/>
                  </a:solidFill>
                  <a:latin typeface="FontAwesome" pitchFamily="2" charset="0"/>
                </a:rPr>
                <a:t></a:t>
              </a:r>
              <a:endParaRPr lang="ru-RU" sz="2400" dirty="0">
                <a:solidFill>
                  <a:srgbClr val="E23936"/>
                </a:solidFill>
              </a:endParaRPr>
            </a:p>
          </p:txBody>
        </p:sp>
      </p:grpSp>
      <p:sp>
        <p:nvSpPr>
          <p:cNvPr id="16" name="TextBox 15"/>
          <p:cNvSpPr txBox="1"/>
          <p:nvPr/>
        </p:nvSpPr>
        <p:spPr>
          <a:xfrm>
            <a:off x="2099976" y="646924"/>
            <a:ext cx="7970784" cy="799193"/>
          </a:xfrm>
          <a:prstGeom prst="rect">
            <a:avLst/>
          </a:prstGeom>
          <a:noFill/>
        </p:spPr>
        <p:txBody>
          <a:bodyPr wrap="square" rtlCol="0">
            <a:spAutoFit/>
          </a:bodyPr>
          <a:lstStyle/>
          <a:p>
            <a:pPr algn="ctr">
              <a:lnSpc>
                <a:spcPts val="3000"/>
              </a:lnSpc>
            </a:pPr>
            <a:r>
              <a:rPr lang="en-US" altLang="zh-CN" sz="3600" b="1" dirty="0">
                <a:latin typeface="微软雅黑" panose="020B0503020204020204" pitchFamily="34" charset="-122"/>
                <a:ea typeface="微软雅黑" panose="020B0503020204020204" pitchFamily="34" charset="-122"/>
              </a:rPr>
              <a:t>Add title text</a:t>
            </a:r>
            <a:endParaRPr lang="en-US" sz="3600" b="1" dirty="0">
              <a:latin typeface="微软雅黑" panose="020B0503020204020204" pitchFamily="34" charset="-122"/>
              <a:ea typeface="微软雅黑" panose="020B0503020204020204" pitchFamily="34" charset="-122"/>
            </a:endParaRPr>
          </a:p>
          <a:p>
            <a:pPr algn="ctr">
              <a:lnSpc>
                <a:spcPts val="3000"/>
              </a:lnSpc>
            </a:pPr>
            <a:r>
              <a:rPr lang="en-US" sz="1100" b="1" kern="0" spc="50" dirty="0">
                <a:solidFill>
                  <a:schemeClr val="bg1">
                    <a:lumMod val="75000"/>
                  </a:schemeClr>
                </a:solidFill>
                <a:latin typeface="微软雅黑" panose="020B0503020204020204" pitchFamily="34" charset="-122"/>
                <a:ea typeface="微软雅黑" panose="020B0503020204020204" pitchFamily="34" charset="-122"/>
                <a:cs typeface="Poppins" panose="02000000000000000000" pitchFamily="2" charset="0"/>
              </a:rPr>
              <a:t>CREATIVE APPROACH TO THE DEVELOPMENT OF YOUR BUSINESS</a:t>
            </a:r>
            <a:endParaRPr lang="en-US" sz="1100" b="1" spc="50" dirty="0">
              <a:solidFill>
                <a:schemeClr val="bg1">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9454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400"/>
                                        <p:tgtEl>
                                          <p:spTgt spid="16"/>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400"/>
                                        <p:tgtEl>
                                          <p:spTgt spid="7"/>
                                        </p:tgtEl>
                                      </p:cBhvr>
                                    </p:animEffect>
                                  </p:childTnLst>
                                </p:cTn>
                              </p:par>
                            </p:childTnLst>
                          </p:cTn>
                        </p:par>
                        <p:par>
                          <p:cTn id="12" fill="hold">
                            <p:stCondLst>
                              <p:cond delay="800"/>
                            </p:stCondLst>
                            <p:childTnLst>
                              <p:par>
                                <p:cTn id="13" presetID="22"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400"/>
                                        <p:tgtEl>
                                          <p:spTgt spid="21"/>
                                        </p:tgtEl>
                                      </p:cBhvr>
                                    </p:animEffect>
                                  </p:childTnLst>
                                </p:cTn>
                              </p:par>
                            </p:childTnLst>
                          </p:cTn>
                        </p:par>
                        <p:par>
                          <p:cTn id="16" fill="hold">
                            <p:stCondLst>
                              <p:cond delay="12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400"/>
                                        <p:tgtEl>
                                          <p:spTgt spid="17"/>
                                        </p:tgtEl>
                                      </p:cBhvr>
                                    </p:animEffect>
                                  </p:childTnLst>
                                </p:cTn>
                              </p:par>
                            </p:childTnLst>
                          </p:cTn>
                        </p:par>
                        <p:par>
                          <p:cTn id="20" fill="hold">
                            <p:stCondLst>
                              <p:cond delay="16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4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9187" b="19187"/>
          <a:stretch>
            <a:fillRect/>
          </a:stretch>
        </p:blipFill>
        <p:spPr/>
      </p:pic>
      <p:sp>
        <p:nvSpPr>
          <p:cNvPr id="5" name="TextBox 4"/>
          <p:cNvSpPr txBox="1"/>
          <p:nvPr/>
        </p:nvSpPr>
        <p:spPr>
          <a:xfrm>
            <a:off x="2099976" y="641911"/>
            <a:ext cx="7970784" cy="860107"/>
          </a:xfrm>
          <a:prstGeom prst="rect">
            <a:avLst/>
          </a:prstGeom>
          <a:noFill/>
        </p:spPr>
        <p:txBody>
          <a:bodyPr wrap="square" rtlCol="0">
            <a:spAutoFit/>
          </a:bodyPr>
          <a:lstStyle/>
          <a:p>
            <a:pPr algn="ctr">
              <a:lnSpc>
                <a:spcPts val="3000"/>
              </a:lnSpc>
            </a:pPr>
            <a:r>
              <a:rPr lang="en-US" altLang="zh-CN" sz="4400" b="1" dirty="0">
                <a:latin typeface="微软雅黑" panose="020B0503020204020204" pitchFamily="34" charset="-122"/>
                <a:ea typeface="微软雅黑" panose="020B0503020204020204" pitchFamily="34" charset="-122"/>
              </a:rPr>
              <a:t>Add title text</a:t>
            </a:r>
          </a:p>
          <a:p>
            <a:pPr algn="ctr">
              <a:lnSpc>
                <a:spcPts val="3600"/>
              </a:lnSpc>
            </a:pPr>
            <a:r>
              <a:rPr lang="en-US" sz="1200" kern="0" spc="50" dirty="0">
                <a:solidFill>
                  <a:schemeClr val="bg1">
                    <a:lumMod val="75000"/>
                  </a:schemeClr>
                </a:solidFill>
                <a:latin typeface="Raleway ExtraBold" panose="020B0903030101060003" pitchFamily="34" charset="-52"/>
                <a:ea typeface="Karla" pitchFamily="2" charset="0"/>
                <a:cs typeface="Poppins" panose="02000000000000000000" pitchFamily="2" charset="0"/>
              </a:rPr>
              <a:t>SOME WORDS AND DESCRIPTION ABOUT SERVICE’S THAT YOU OFFER</a:t>
            </a:r>
            <a:endParaRPr lang="en-US" sz="1200" spc="50" dirty="0">
              <a:solidFill>
                <a:schemeClr val="bg1">
                  <a:lumMod val="75000"/>
                </a:schemeClr>
              </a:solidFill>
              <a:latin typeface="Raleway ExtraBold" panose="020B0903030101060003" pitchFamily="34" charset="-52"/>
            </a:endParaRPr>
          </a:p>
        </p:txBody>
      </p:sp>
      <p:sp>
        <p:nvSpPr>
          <p:cNvPr id="6" name="Прямоугольник 5"/>
          <p:cNvSpPr/>
          <p:nvPr/>
        </p:nvSpPr>
        <p:spPr>
          <a:xfrm>
            <a:off x="0" y="1970724"/>
            <a:ext cx="12192001" cy="2916551"/>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E23936"/>
              </a:solidFill>
            </a:endParaRPr>
          </a:p>
        </p:txBody>
      </p:sp>
      <p:sp>
        <p:nvSpPr>
          <p:cNvPr id="9" name="Прямоугольник 8"/>
          <p:cNvSpPr/>
          <p:nvPr/>
        </p:nvSpPr>
        <p:spPr>
          <a:xfrm>
            <a:off x="1345631" y="2569970"/>
            <a:ext cx="595036" cy="584775"/>
          </a:xfrm>
          <a:prstGeom prst="rect">
            <a:avLst/>
          </a:prstGeom>
        </p:spPr>
        <p:txBody>
          <a:bodyPr wrap="none">
            <a:spAutoFit/>
          </a:bodyPr>
          <a:lstStyle/>
          <a:p>
            <a:pPr algn="ctr"/>
            <a:r>
              <a:rPr lang="en-US" sz="3200" dirty="0">
                <a:solidFill>
                  <a:srgbClr val="C00000"/>
                </a:solidFill>
                <a:latin typeface="FontAwesome" pitchFamily="2" charset="0"/>
              </a:rPr>
              <a:t></a:t>
            </a:r>
            <a:endParaRPr lang="ru-RU" sz="3200" dirty="0">
              <a:solidFill>
                <a:srgbClr val="C00000"/>
              </a:solidFill>
            </a:endParaRPr>
          </a:p>
        </p:txBody>
      </p:sp>
      <p:sp>
        <p:nvSpPr>
          <p:cNvPr id="10" name="Подзаголовок 2"/>
          <p:cNvSpPr txBox="1">
            <a:spLocks/>
          </p:cNvSpPr>
          <p:nvPr/>
        </p:nvSpPr>
        <p:spPr>
          <a:xfrm>
            <a:off x="478839" y="3189457"/>
            <a:ext cx="2445488" cy="1504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600"/>
              </a:spcBef>
              <a:buNone/>
            </a:pPr>
            <a:r>
              <a:rPr lang="en-US" altLang="zh-CN" sz="1200" dirty="0">
                <a:solidFill>
                  <a:schemeClr val="bg1"/>
                </a:solidFill>
                <a:latin typeface="Raleway Heavy" panose="020B0003030101060003" pitchFamily="34" charset="0"/>
              </a:rPr>
              <a:t>Add title text</a:t>
            </a:r>
            <a:endParaRPr lang="en-US" sz="1200" dirty="0">
              <a:solidFill>
                <a:schemeClr val="bg1"/>
              </a:solidFill>
            </a:endParaRPr>
          </a:p>
          <a:p>
            <a:pPr marL="0" indent="0" algn="ctr">
              <a:lnSpc>
                <a:spcPts val="2000"/>
              </a:lnSpc>
              <a:spcBef>
                <a:spcPts val="600"/>
              </a:spcBef>
              <a:buNone/>
            </a:pPr>
            <a:r>
              <a:rPr lang="en-US" sz="1100" kern="0" dirty="0">
                <a:solidFill>
                  <a:schemeClr val="bg1">
                    <a:lumMod val="8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lumMod val="85000"/>
                </a:schemeClr>
              </a:solidFill>
              <a:latin typeface="Poppins" panose="02000000000000000000" pitchFamily="2" charset="0"/>
              <a:cs typeface="Poppins" panose="02000000000000000000" pitchFamily="2" charset="0"/>
            </a:endParaRPr>
          </a:p>
        </p:txBody>
      </p:sp>
      <p:cxnSp>
        <p:nvCxnSpPr>
          <p:cNvPr id="12" name="Прямая соединительная линия 11"/>
          <p:cNvCxnSpPr/>
          <p:nvPr/>
        </p:nvCxnSpPr>
        <p:spPr>
          <a:xfrm>
            <a:off x="3158243" y="2676298"/>
            <a:ext cx="0" cy="1589006"/>
          </a:xfrm>
          <a:prstGeom prst="line">
            <a:avLst/>
          </a:prstGeom>
          <a:ln w="3175">
            <a:solidFill>
              <a:schemeClr val="bg1">
                <a:alpha val="31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4258952" y="2569970"/>
            <a:ext cx="595036" cy="584775"/>
          </a:xfrm>
          <a:prstGeom prst="rect">
            <a:avLst/>
          </a:prstGeom>
        </p:spPr>
        <p:txBody>
          <a:bodyPr wrap="none">
            <a:spAutoFit/>
          </a:bodyPr>
          <a:lstStyle/>
          <a:p>
            <a:pPr algn="ctr"/>
            <a:r>
              <a:rPr lang="en-US" sz="3200" dirty="0">
                <a:solidFill>
                  <a:srgbClr val="C00000"/>
                </a:solidFill>
                <a:latin typeface="FontAwesome" pitchFamily="2" charset="0"/>
              </a:rPr>
              <a:t></a:t>
            </a:r>
            <a:endParaRPr lang="ru-RU" sz="3200" dirty="0">
              <a:solidFill>
                <a:srgbClr val="C00000"/>
              </a:solidFill>
            </a:endParaRPr>
          </a:p>
        </p:txBody>
      </p:sp>
      <p:sp>
        <p:nvSpPr>
          <p:cNvPr id="15" name="Подзаголовок 2"/>
          <p:cNvSpPr txBox="1">
            <a:spLocks/>
          </p:cNvSpPr>
          <p:nvPr/>
        </p:nvSpPr>
        <p:spPr>
          <a:xfrm>
            <a:off x="3392160" y="3189457"/>
            <a:ext cx="2445488" cy="1504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600"/>
              </a:spcBef>
              <a:buNone/>
            </a:pPr>
            <a:r>
              <a:rPr lang="en-US" altLang="zh-CN" sz="1200" dirty="0">
                <a:solidFill>
                  <a:schemeClr val="bg1"/>
                </a:solidFill>
                <a:latin typeface="Raleway Heavy" panose="020B0003030101060003" pitchFamily="34" charset="0"/>
              </a:rPr>
              <a:t>Add title text</a:t>
            </a:r>
            <a:endParaRPr lang="en-US" sz="1200" dirty="0">
              <a:solidFill>
                <a:schemeClr val="bg1"/>
              </a:solidFill>
            </a:endParaRPr>
          </a:p>
          <a:p>
            <a:pPr marL="0" indent="0" algn="ctr">
              <a:lnSpc>
                <a:spcPts val="2000"/>
              </a:lnSpc>
              <a:spcBef>
                <a:spcPts val="600"/>
              </a:spcBef>
              <a:buNone/>
            </a:pPr>
            <a:r>
              <a:rPr lang="en-US" sz="1100" kern="0" dirty="0">
                <a:solidFill>
                  <a:schemeClr val="bg1">
                    <a:lumMod val="8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lumMod val="85000"/>
                </a:schemeClr>
              </a:solidFill>
              <a:latin typeface="Poppins" panose="02000000000000000000" pitchFamily="2" charset="0"/>
              <a:cs typeface="Poppins" panose="02000000000000000000" pitchFamily="2" charset="0"/>
            </a:endParaRPr>
          </a:p>
        </p:txBody>
      </p:sp>
      <p:cxnSp>
        <p:nvCxnSpPr>
          <p:cNvPr id="16" name="Прямая соединительная линия 15"/>
          <p:cNvCxnSpPr/>
          <p:nvPr/>
        </p:nvCxnSpPr>
        <p:spPr>
          <a:xfrm>
            <a:off x="6071564" y="2676298"/>
            <a:ext cx="0" cy="1589006"/>
          </a:xfrm>
          <a:prstGeom prst="line">
            <a:avLst/>
          </a:prstGeom>
          <a:ln w="3175">
            <a:solidFill>
              <a:schemeClr val="bg1">
                <a:alpha val="31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7186701" y="2590915"/>
            <a:ext cx="566181" cy="584775"/>
          </a:xfrm>
          <a:prstGeom prst="rect">
            <a:avLst/>
          </a:prstGeom>
        </p:spPr>
        <p:txBody>
          <a:bodyPr wrap="none">
            <a:spAutoFit/>
          </a:bodyPr>
          <a:lstStyle/>
          <a:p>
            <a:pPr algn="ctr"/>
            <a:r>
              <a:rPr lang="en-US" sz="3200" dirty="0">
                <a:solidFill>
                  <a:srgbClr val="C00000"/>
                </a:solidFill>
                <a:latin typeface="FontAwesome" pitchFamily="2" charset="0"/>
              </a:rPr>
              <a:t></a:t>
            </a:r>
            <a:endParaRPr lang="ru-RU" sz="3200" dirty="0">
              <a:solidFill>
                <a:srgbClr val="C00000"/>
              </a:solidFill>
            </a:endParaRPr>
          </a:p>
        </p:txBody>
      </p:sp>
      <p:sp>
        <p:nvSpPr>
          <p:cNvPr id="18" name="Подзаголовок 2"/>
          <p:cNvSpPr txBox="1">
            <a:spLocks/>
          </p:cNvSpPr>
          <p:nvPr/>
        </p:nvSpPr>
        <p:spPr>
          <a:xfrm>
            <a:off x="6305481" y="3154745"/>
            <a:ext cx="2445488" cy="1504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600"/>
              </a:spcBef>
              <a:buNone/>
            </a:pPr>
            <a:r>
              <a:rPr lang="en-US" altLang="zh-CN" sz="1200" dirty="0">
                <a:solidFill>
                  <a:schemeClr val="bg1"/>
                </a:solidFill>
                <a:latin typeface="Raleway Heavy" panose="020B0003030101060003" pitchFamily="34" charset="0"/>
              </a:rPr>
              <a:t>Add title text</a:t>
            </a:r>
            <a:endParaRPr lang="en-US" sz="1200" dirty="0">
              <a:solidFill>
                <a:schemeClr val="bg1"/>
              </a:solidFill>
            </a:endParaRPr>
          </a:p>
          <a:p>
            <a:pPr marL="0" indent="0" algn="ctr">
              <a:lnSpc>
                <a:spcPts val="2000"/>
              </a:lnSpc>
              <a:spcBef>
                <a:spcPts val="600"/>
              </a:spcBef>
              <a:buNone/>
            </a:pPr>
            <a:r>
              <a:rPr lang="en-US" sz="1100" kern="0" dirty="0">
                <a:solidFill>
                  <a:schemeClr val="bg1">
                    <a:lumMod val="8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lumMod val="85000"/>
                </a:schemeClr>
              </a:solidFill>
              <a:latin typeface="Poppins" panose="02000000000000000000" pitchFamily="2" charset="0"/>
              <a:cs typeface="Poppins" panose="02000000000000000000" pitchFamily="2" charset="0"/>
            </a:endParaRPr>
          </a:p>
        </p:txBody>
      </p:sp>
      <p:cxnSp>
        <p:nvCxnSpPr>
          <p:cNvPr id="19" name="Прямая соединительная линия 18"/>
          <p:cNvCxnSpPr/>
          <p:nvPr/>
        </p:nvCxnSpPr>
        <p:spPr>
          <a:xfrm>
            <a:off x="8984885" y="2641586"/>
            <a:ext cx="0" cy="1589006"/>
          </a:xfrm>
          <a:prstGeom prst="line">
            <a:avLst/>
          </a:prstGeom>
          <a:ln w="3175">
            <a:solidFill>
              <a:schemeClr val="bg1">
                <a:alpha val="31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0100021" y="2590915"/>
            <a:ext cx="566181" cy="584775"/>
          </a:xfrm>
          <a:prstGeom prst="rect">
            <a:avLst/>
          </a:prstGeom>
        </p:spPr>
        <p:txBody>
          <a:bodyPr wrap="none">
            <a:spAutoFit/>
          </a:bodyPr>
          <a:lstStyle/>
          <a:p>
            <a:pPr algn="ctr"/>
            <a:r>
              <a:rPr lang="en-US" sz="3200" dirty="0">
                <a:solidFill>
                  <a:srgbClr val="C00000"/>
                </a:solidFill>
                <a:latin typeface="FontAwesome" pitchFamily="2" charset="0"/>
              </a:rPr>
              <a:t></a:t>
            </a:r>
            <a:endParaRPr lang="ru-RU" sz="3200" dirty="0">
              <a:solidFill>
                <a:srgbClr val="C00000"/>
              </a:solidFill>
            </a:endParaRPr>
          </a:p>
        </p:txBody>
      </p:sp>
      <p:sp>
        <p:nvSpPr>
          <p:cNvPr id="21" name="Подзаголовок 2"/>
          <p:cNvSpPr txBox="1">
            <a:spLocks/>
          </p:cNvSpPr>
          <p:nvPr/>
        </p:nvSpPr>
        <p:spPr>
          <a:xfrm>
            <a:off x="9218801" y="3154745"/>
            <a:ext cx="2445488" cy="1504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600"/>
              </a:spcBef>
              <a:buNone/>
            </a:pPr>
            <a:r>
              <a:rPr lang="en-US" altLang="zh-CN" sz="1200" dirty="0">
                <a:solidFill>
                  <a:schemeClr val="bg1"/>
                </a:solidFill>
                <a:latin typeface="Raleway Heavy" panose="020B0003030101060003" pitchFamily="34" charset="0"/>
              </a:rPr>
              <a:t>Add title text</a:t>
            </a:r>
            <a:endParaRPr lang="en-US" sz="1200" dirty="0">
              <a:solidFill>
                <a:schemeClr val="bg1"/>
              </a:solidFill>
            </a:endParaRPr>
          </a:p>
          <a:p>
            <a:pPr marL="0" indent="0" algn="ctr">
              <a:lnSpc>
                <a:spcPts val="2000"/>
              </a:lnSpc>
              <a:spcBef>
                <a:spcPts val="600"/>
              </a:spcBef>
              <a:buNone/>
            </a:pPr>
            <a:r>
              <a:rPr lang="en-US" sz="1100" kern="0" dirty="0">
                <a:solidFill>
                  <a:schemeClr val="bg1">
                    <a:lumMod val="85000"/>
                  </a:schemeClr>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lumMod val="85000"/>
                </a:schemeClr>
              </a:solidFill>
              <a:latin typeface="Poppins" panose="02000000000000000000" pitchFamily="2" charset="0"/>
              <a:cs typeface="Poppins" panose="02000000000000000000" pitchFamily="2" charset="0"/>
            </a:endParaRPr>
          </a:p>
        </p:txBody>
      </p:sp>
      <p:sp>
        <p:nvSpPr>
          <p:cNvPr id="22" name="Подзаголовок 2"/>
          <p:cNvSpPr txBox="1">
            <a:spLocks/>
          </p:cNvSpPr>
          <p:nvPr/>
        </p:nvSpPr>
        <p:spPr>
          <a:xfrm>
            <a:off x="2375467" y="5303898"/>
            <a:ext cx="7441066" cy="914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sz="14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a:t>
            </a:r>
            <a:r>
              <a:rPr lang="en-US" sz="1400" kern="0" dirty="0" err="1">
                <a:solidFill>
                  <a:schemeClr val="bg1">
                    <a:lumMod val="65000"/>
                  </a:schemeClr>
                </a:solidFill>
                <a:latin typeface="Raleway Medium" panose="020B0003030101060003" pitchFamily="34" charset="0"/>
                <a:ea typeface="Karla" pitchFamily="2" charset="0"/>
                <a:cs typeface="Poppins" panose="02000000000000000000" pitchFamily="2" charset="0"/>
              </a:rPr>
              <a:t>etc.</a:t>
            </a:r>
            <a:r>
              <a:rPr lang="en-US" sz="1400" dirty="0" err="1">
                <a:solidFill>
                  <a:schemeClr val="bg1">
                    <a:lumMod val="65000"/>
                  </a:schemeClr>
                </a:solidFill>
                <a:latin typeface="Raleway Medium" panose="020B0003030101060003" pitchFamily="34" charset="0"/>
                <a:ea typeface="Karla" pitchFamily="2" charset="0"/>
                <a:cs typeface="Poppins" panose="02000000000000000000" pitchFamily="2" charset="0"/>
              </a:rPr>
              <a:t>Click</a:t>
            </a:r>
            <a:r>
              <a:rPr lang="en-US" sz="1400" dirty="0">
                <a:solidFill>
                  <a:schemeClr val="bg1">
                    <a:lumMod val="65000"/>
                  </a:schemeClr>
                </a:solidFill>
                <a:latin typeface="Raleway Medium" panose="020B0003030101060003" pitchFamily="34" charset="0"/>
                <a:ea typeface="Karla" pitchFamily="2" charset="0"/>
                <a:cs typeface="Poppins" panose="02000000000000000000" pitchFamily="2" charset="0"/>
              </a:rPr>
              <a:t> here to add text content, such as keywords, some brief introductions, etc.</a:t>
            </a:r>
            <a:endParaRPr lang="en-US" sz="1400" dirty="0">
              <a:solidFill>
                <a:schemeClr val="bg1">
                  <a:lumMod val="65000"/>
                </a:schemeClr>
              </a:solidFill>
              <a:latin typeface="Raleway Medium" panose="020B0003030101060003" pitchFamily="34" charset="0"/>
              <a:cs typeface="Poppins" panose="02000000000000000000" pitchFamily="2" charset="0"/>
            </a:endParaRPr>
          </a:p>
          <a:p>
            <a:pPr marL="0" indent="0" algn="ctr">
              <a:lnSpc>
                <a:spcPts val="2000"/>
              </a:lnSpc>
              <a:spcBef>
                <a:spcPts val="0"/>
              </a:spcBef>
              <a:buNone/>
            </a:pPr>
            <a:endParaRPr lang="en-US" sz="1400" dirty="0">
              <a:solidFill>
                <a:schemeClr val="bg1">
                  <a:lumMod val="65000"/>
                </a:schemeClr>
              </a:solidFill>
              <a:latin typeface="Raleway Medium" panose="020B0003030101060003" pitchFamily="34" charset="0"/>
              <a:cs typeface="Poppins" panose="02000000000000000000" pitchFamily="2" charset="0"/>
            </a:endParaRPr>
          </a:p>
        </p:txBody>
      </p:sp>
    </p:spTree>
    <p:extLst>
      <p:ext uri="{BB962C8B-B14F-4D97-AF65-F5344CB8AC3E}">
        <p14:creationId xmlns:p14="http://schemas.microsoft.com/office/powerpoint/2010/main" val="3359763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400"/>
                                        <p:tgtEl>
                                          <p:spTgt spid="9"/>
                                        </p:tgtEl>
                                      </p:cBhvr>
                                    </p:animEffect>
                                  </p:childTnLst>
                                </p:cTn>
                              </p:par>
                            </p:childTnLst>
                          </p:cTn>
                        </p:par>
                        <p:par>
                          <p:cTn id="12" fill="hold">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400"/>
                                        <p:tgtEl>
                                          <p:spTgt spid="10"/>
                                        </p:tgtEl>
                                      </p:cBhvr>
                                    </p:animEffect>
                                  </p:childTnLst>
                                </p:cTn>
                              </p:par>
                            </p:childTnLst>
                          </p:cTn>
                        </p:par>
                        <p:par>
                          <p:cTn id="16" fill="hold">
                            <p:stCondLst>
                              <p:cond delay="12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350"/>
                                        <p:tgtEl>
                                          <p:spTgt spid="12"/>
                                        </p:tgtEl>
                                      </p:cBhvr>
                                    </p:animEffect>
                                  </p:childTnLst>
                                </p:cTn>
                              </p:par>
                            </p:childTnLst>
                          </p:cTn>
                        </p:par>
                        <p:par>
                          <p:cTn id="20" fill="hold">
                            <p:stCondLst>
                              <p:cond delay="155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400"/>
                                        <p:tgtEl>
                                          <p:spTgt spid="14"/>
                                        </p:tgtEl>
                                      </p:cBhvr>
                                    </p:animEffect>
                                  </p:childTnLst>
                                </p:cTn>
                              </p:par>
                            </p:childTnLst>
                          </p:cTn>
                        </p:par>
                        <p:par>
                          <p:cTn id="24" fill="hold">
                            <p:stCondLst>
                              <p:cond delay="195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400"/>
                                        <p:tgtEl>
                                          <p:spTgt spid="15"/>
                                        </p:tgtEl>
                                      </p:cBhvr>
                                    </p:animEffect>
                                  </p:childTnLst>
                                </p:cTn>
                              </p:par>
                            </p:childTnLst>
                          </p:cTn>
                        </p:par>
                        <p:par>
                          <p:cTn id="28" fill="hold">
                            <p:stCondLst>
                              <p:cond delay="2350"/>
                            </p:stCondLst>
                            <p:childTnLst>
                              <p:par>
                                <p:cTn id="29" presetID="22"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350"/>
                                        <p:tgtEl>
                                          <p:spTgt spid="16"/>
                                        </p:tgtEl>
                                      </p:cBhvr>
                                    </p:animEffect>
                                  </p:childTnLst>
                                </p:cTn>
                              </p:par>
                            </p:childTnLst>
                          </p:cTn>
                        </p:par>
                        <p:par>
                          <p:cTn id="32" fill="hold">
                            <p:stCondLst>
                              <p:cond delay="27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400"/>
                                        <p:tgtEl>
                                          <p:spTgt spid="17"/>
                                        </p:tgtEl>
                                      </p:cBhvr>
                                    </p:animEffect>
                                  </p:childTnLst>
                                </p:cTn>
                              </p:par>
                            </p:childTnLst>
                          </p:cTn>
                        </p:par>
                        <p:par>
                          <p:cTn id="36" fill="hold">
                            <p:stCondLst>
                              <p:cond delay="31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400"/>
                                        <p:tgtEl>
                                          <p:spTgt spid="18"/>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350"/>
                                        <p:tgtEl>
                                          <p:spTgt spid="19"/>
                                        </p:tgtEl>
                                      </p:cBhvr>
                                    </p:animEffect>
                                  </p:childTnLst>
                                </p:cTn>
                              </p:par>
                            </p:childTnLst>
                          </p:cTn>
                        </p:par>
                        <p:par>
                          <p:cTn id="44" fill="hold">
                            <p:stCondLst>
                              <p:cond delay="385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400"/>
                                        <p:tgtEl>
                                          <p:spTgt spid="20"/>
                                        </p:tgtEl>
                                      </p:cBhvr>
                                    </p:animEffect>
                                  </p:childTnLst>
                                </p:cTn>
                              </p:par>
                            </p:childTnLst>
                          </p:cTn>
                        </p:par>
                        <p:par>
                          <p:cTn id="48" fill="hold">
                            <p:stCondLst>
                              <p:cond delay="4250"/>
                            </p:stCondLst>
                            <p:childTnLst>
                              <p:par>
                                <p:cTn id="49" presetID="22" presetClass="entr" presetSubtype="1"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400"/>
                                        <p:tgtEl>
                                          <p:spTgt spid="21"/>
                                        </p:tgtEl>
                                      </p:cBhvr>
                                    </p:animEffect>
                                  </p:childTnLst>
                                </p:cTn>
                              </p:par>
                            </p:childTnLst>
                          </p:cTn>
                        </p:par>
                        <p:par>
                          <p:cTn id="52" fill="hold">
                            <p:stCondLst>
                              <p:cond delay="46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4" grpId="0"/>
      <p:bldP spid="15" grpId="0"/>
      <p:bldP spid="17" grpId="0"/>
      <p:bldP spid="18"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052" y="1725186"/>
            <a:ext cx="5049671" cy="491160"/>
          </a:xfrm>
          <a:prstGeom prst="rect">
            <a:avLst/>
          </a:prstGeom>
          <a:noFill/>
        </p:spPr>
        <p:txBody>
          <a:bodyPr wrap="square" rtlCol="0">
            <a:spAutoFit/>
          </a:bodyPr>
          <a:lstStyle/>
          <a:p>
            <a:pPr algn="r">
              <a:lnSpc>
                <a:spcPts val="3000"/>
              </a:lnSpc>
            </a:pPr>
            <a:r>
              <a:rPr lang="en-US" sz="3600" dirty="0">
                <a:solidFill>
                  <a:srgbClr val="E23936"/>
                </a:solidFill>
                <a:latin typeface="Raleway ExtraBold" panose="020B0903030101060003" pitchFamily="34" charset="-52"/>
              </a:rPr>
              <a:t>/</a:t>
            </a:r>
            <a:r>
              <a:rPr lang="en-US" altLang="zh-CN" sz="3600" b="1" dirty="0">
                <a:latin typeface="微软雅黑" panose="020B0503020204020204" pitchFamily="34" charset="-122"/>
                <a:ea typeface="微软雅黑" panose="020B0503020204020204" pitchFamily="34" charset="-122"/>
              </a:rPr>
              <a:t>Add title text</a:t>
            </a:r>
          </a:p>
        </p:txBody>
      </p:sp>
      <p:sp>
        <p:nvSpPr>
          <p:cNvPr id="7" name="Подзаголовок 2"/>
          <p:cNvSpPr txBox="1">
            <a:spLocks/>
          </p:cNvSpPr>
          <p:nvPr/>
        </p:nvSpPr>
        <p:spPr>
          <a:xfrm>
            <a:off x="1494151" y="2742929"/>
            <a:ext cx="4657872" cy="1352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2000"/>
              </a:lnSpc>
              <a:spcBef>
                <a:spcPts val="1200"/>
              </a:spcBef>
              <a:buNone/>
            </a:pPr>
            <a:r>
              <a:rPr lang="en-US" sz="1600" b="1" dirty="0">
                <a:latin typeface="Raleway" panose="020B0003030101060003" pitchFamily="34" charset="0"/>
              </a:rPr>
              <a:t> </a:t>
            </a:r>
            <a:r>
              <a:rPr lang="en-US" sz="1600" b="1" dirty="0">
                <a:solidFill>
                  <a:srgbClr val="E23936"/>
                </a:solidFill>
                <a:latin typeface="Montserrat" panose="02000505000000020004" pitchFamily="2" charset="0"/>
              </a:rPr>
              <a:t>98 </a:t>
            </a:r>
            <a:r>
              <a:rPr lang="en-US" sz="1600" dirty="0">
                <a:solidFill>
                  <a:srgbClr val="E23936"/>
                </a:solidFill>
                <a:latin typeface="Montserrat" panose="02000505000000020004" pitchFamily="2" charset="0"/>
              </a:rPr>
              <a:t>% </a:t>
            </a:r>
            <a:r>
              <a:rPr lang="en-US" sz="1400" dirty="0">
                <a:latin typeface="Raleway Heavy" panose="020B0003030101060003" pitchFamily="34" charset="0"/>
              </a:rPr>
              <a:t>CLIENTS RECOMMEND US</a:t>
            </a:r>
            <a:endParaRPr lang="en-US" sz="1800" dirty="0">
              <a:latin typeface="Raleway Heavy" panose="020B0003030101060003" pitchFamily="34" charset="0"/>
            </a:endParaRPr>
          </a:p>
          <a:p>
            <a:pPr marL="0" indent="0" algn="r">
              <a:lnSpc>
                <a:spcPts val="2000"/>
              </a:lnSpc>
              <a:spcBef>
                <a:spcPts val="1200"/>
              </a:spcBef>
              <a:buNone/>
            </a:pPr>
            <a:r>
              <a:rPr lang="en-US" sz="11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etc.</a:t>
            </a:r>
            <a:endParaRPr lang="en-US" sz="1100" dirty="0">
              <a:solidFill>
                <a:schemeClr val="bg1">
                  <a:lumMod val="65000"/>
                </a:schemeClr>
              </a:solidFill>
              <a:latin typeface="Poppins" panose="02000000000000000000" pitchFamily="2" charset="0"/>
              <a:cs typeface="Poppins" panose="02000000000000000000" pitchFamily="2" charset="0"/>
            </a:endParaRPr>
          </a:p>
        </p:txBody>
      </p:sp>
      <p:sp>
        <p:nvSpPr>
          <p:cNvPr id="8" name="Подзаголовок 2"/>
          <p:cNvSpPr txBox="1">
            <a:spLocks/>
          </p:cNvSpPr>
          <p:nvPr/>
        </p:nvSpPr>
        <p:spPr>
          <a:xfrm>
            <a:off x="1494151" y="4453430"/>
            <a:ext cx="4657872" cy="1352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2000"/>
              </a:lnSpc>
              <a:spcBef>
                <a:spcPts val="1200"/>
              </a:spcBef>
              <a:buNone/>
            </a:pPr>
            <a:r>
              <a:rPr lang="en-US" sz="1600" b="1" dirty="0">
                <a:latin typeface="Raleway" panose="020B0003030101060003" pitchFamily="34" charset="0"/>
              </a:rPr>
              <a:t> </a:t>
            </a:r>
            <a:r>
              <a:rPr lang="en-US" sz="1600" b="1" dirty="0">
                <a:solidFill>
                  <a:srgbClr val="E23936"/>
                </a:solidFill>
                <a:latin typeface="Montserrat" panose="02000505000000020004" pitchFamily="2" charset="0"/>
              </a:rPr>
              <a:t>87 </a:t>
            </a:r>
            <a:r>
              <a:rPr lang="en-US" sz="1600" dirty="0">
                <a:solidFill>
                  <a:srgbClr val="E23936"/>
                </a:solidFill>
                <a:latin typeface="Montserrat" panose="02000505000000020004" pitchFamily="2" charset="0"/>
              </a:rPr>
              <a:t>% </a:t>
            </a:r>
            <a:r>
              <a:rPr lang="en-US" sz="1400" dirty="0">
                <a:latin typeface="Raleway Heavy" panose="020B0003030101060003" pitchFamily="34" charset="0"/>
              </a:rPr>
              <a:t>BACK AGAIN</a:t>
            </a:r>
            <a:endParaRPr lang="en-US" sz="1800" dirty="0">
              <a:latin typeface="Raleway Heavy" panose="020B0003030101060003" pitchFamily="34" charset="0"/>
            </a:endParaRPr>
          </a:p>
          <a:p>
            <a:pPr marL="0" indent="0" algn="r">
              <a:lnSpc>
                <a:spcPts val="2000"/>
              </a:lnSpc>
              <a:spcBef>
                <a:spcPts val="1200"/>
              </a:spcBef>
              <a:buNone/>
            </a:pPr>
            <a:r>
              <a:rPr lang="en-US" sz="1100" kern="0" dirty="0">
                <a:solidFill>
                  <a:schemeClr val="bg1">
                    <a:lumMod val="65000"/>
                  </a:schemeClr>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etc.</a:t>
            </a:r>
            <a:endParaRPr lang="en-US" sz="1100" dirty="0">
              <a:solidFill>
                <a:schemeClr val="bg1">
                  <a:lumMod val="65000"/>
                </a:schemeClr>
              </a:solidFill>
              <a:latin typeface="Poppins" panose="02000000000000000000" pitchFamily="2" charset="0"/>
              <a:cs typeface="Poppins" panose="02000000000000000000" pitchFamily="2" charset="0"/>
            </a:endParaRP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546" b="8546"/>
          <a:stretch>
            <a:fillRect/>
          </a:stretch>
        </p:blipFill>
        <p:spPr/>
      </p:pic>
    </p:spTree>
    <p:extLst>
      <p:ext uri="{BB962C8B-B14F-4D97-AF65-F5344CB8AC3E}">
        <p14:creationId xmlns:p14="http://schemas.microsoft.com/office/powerpoint/2010/main" val="1978095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6"/>
                                        </p:tgtEl>
                                        <p:attrNameLst>
                                          <p:attrName>ppt_y</p:attrName>
                                        </p:attrNameLst>
                                      </p:cBhvr>
                                      <p:tavLst>
                                        <p:tav tm="0">
                                          <p:val>
                                            <p:strVal val="#ppt_y"/>
                                          </p:val>
                                        </p:tav>
                                        <p:tav tm="100000">
                                          <p:val>
                                            <p:strVal val="#ppt_y"/>
                                          </p:val>
                                        </p:tav>
                                      </p:tavLst>
                                    </p:anim>
                                    <p:anim calcmode="lin" valueType="num">
                                      <p:cBhvr>
                                        <p:cTn id="9"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6"/>
                                        </p:tgtEl>
                                      </p:cBhvr>
                                    </p:animEffect>
                                  </p:childTnLst>
                                </p:cTn>
                              </p:par>
                            </p:childTnLst>
                          </p:cTn>
                        </p:par>
                        <p:par>
                          <p:cTn id="12" fill="hold">
                            <p:stCondLst>
                              <p:cond delay="55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400"/>
                                        <p:tgtEl>
                                          <p:spTgt spid="7"/>
                                        </p:tgtEl>
                                      </p:cBhvr>
                                    </p:animEffect>
                                  </p:childTnLst>
                                </p:cTn>
                              </p:par>
                            </p:childTnLst>
                          </p:cTn>
                        </p:par>
                        <p:par>
                          <p:cTn id="16" fill="hold">
                            <p:stCondLst>
                              <p:cond delay="95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000" b="5000"/>
          <a:stretch>
            <a:fillRect/>
          </a:stretch>
        </p:blipFill>
        <p:spPr/>
      </p:pic>
      <p:sp>
        <p:nvSpPr>
          <p:cNvPr id="10" name="Прямоугольник 9"/>
          <p:cNvSpPr/>
          <p:nvPr/>
        </p:nvSpPr>
        <p:spPr>
          <a:xfrm>
            <a:off x="0" y="0"/>
            <a:ext cx="12192000" cy="6858000"/>
          </a:xfrm>
          <a:prstGeom prst="rect">
            <a:avLst/>
          </a:prstGeom>
          <a:solidFill>
            <a:schemeClr val="bg2">
              <a:lumMod val="1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3025378" y="975918"/>
            <a:ext cx="6141244" cy="515141"/>
          </a:xfrm>
          <a:prstGeom prst="rect">
            <a:avLst/>
          </a:prstGeom>
          <a:noFill/>
        </p:spPr>
        <p:txBody>
          <a:bodyPr wrap="square" rtlCol="0">
            <a:spAutoFit/>
          </a:bodyPr>
          <a:lstStyle/>
          <a:p>
            <a:pPr algn="ctr">
              <a:lnSpc>
                <a:spcPts val="3000"/>
              </a:lnSpc>
            </a:pPr>
            <a:r>
              <a:rPr lang="en-US" altLang="zh-CN" sz="4400" b="1" dirty="0">
                <a:solidFill>
                  <a:schemeClr val="bg1"/>
                </a:solidFill>
                <a:latin typeface="微软雅黑" panose="020B0503020204020204" pitchFamily="34" charset="-122"/>
                <a:ea typeface="微软雅黑" panose="020B0503020204020204" pitchFamily="34" charset="-122"/>
              </a:rPr>
              <a:t>Add title text</a:t>
            </a:r>
          </a:p>
        </p:txBody>
      </p:sp>
      <p:sp>
        <p:nvSpPr>
          <p:cNvPr id="4" name="Подзаголовок 2"/>
          <p:cNvSpPr txBox="1">
            <a:spLocks/>
          </p:cNvSpPr>
          <p:nvPr/>
        </p:nvSpPr>
        <p:spPr>
          <a:xfrm>
            <a:off x="2521527" y="4983897"/>
            <a:ext cx="7315199" cy="914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sz="1400" kern="0" dirty="0">
                <a:solidFill>
                  <a:schemeClr val="bg1"/>
                </a:solidFill>
                <a:latin typeface="Raleway Medium" panose="020B0003030101060003" pitchFamily="34" charset="0"/>
                <a:ea typeface="Karla" pitchFamily="2" charset="0"/>
                <a:cs typeface="Poppins" panose="02000000000000000000" pitchFamily="2" charset="0"/>
              </a:rPr>
              <a:t>Click here to add text content, such as keywords, some brief introductions, etc.</a:t>
            </a:r>
            <a:r>
              <a:rPr lang="en-US" sz="1400" dirty="0">
                <a:solidFill>
                  <a:schemeClr val="bg1"/>
                </a:solidFill>
                <a:latin typeface="Poppins" panose="02000000000000000000" pitchFamily="2" charset="0"/>
                <a:cs typeface="Poppins" panose="02000000000000000000" pitchFamily="2" charset="0"/>
              </a:rPr>
              <a:t> </a:t>
            </a:r>
            <a:r>
              <a:rPr lang="en-US" sz="1400" dirty="0">
                <a:solidFill>
                  <a:schemeClr val="bg1"/>
                </a:solidFill>
                <a:latin typeface="Raleway Medium" panose="020B0003030101060003" pitchFamily="34" charset="0"/>
              </a:rPr>
              <a:t>Donec convallis orci eu orci rutrum, ac venenati.</a:t>
            </a:r>
            <a:endParaRPr lang="en-US" sz="1400" dirty="0">
              <a:solidFill>
                <a:schemeClr val="bg1"/>
              </a:solidFill>
              <a:latin typeface="Raleway Medium" panose="020B0003030101060003" pitchFamily="34" charset="0"/>
              <a:cs typeface="Poppins" panose="02000000000000000000" pitchFamily="2" charset="0"/>
            </a:endParaRPr>
          </a:p>
          <a:p>
            <a:pPr marL="0" indent="0" algn="ctr">
              <a:lnSpc>
                <a:spcPts val="2000"/>
              </a:lnSpc>
              <a:spcBef>
                <a:spcPts val="1200"/>
              </a:spcBef>
              <a:buNone/>
            </a:pPr>
            <a:endParaRPr lang="en-US" sz="1400" dirty="0">
              <a:solidFill>
                <a:schemeClr val="bg1"/>
              </a:solidFill>
              <a:latin typeface="Poppins" panose="02000000000000000000" pitchFamily="2" charset="0"/>
              <a:cs typeface="Poppins" panose="02000000000000000000" pitchFamily="2" charset="0"/>
            </a:endParaRPr>
          </a:p>
        </p:txBody>
      </p:sp>
      <p:sp>
        <p:nvSpPr>
          <p:cNvPr id="5" name="Прямоугольник 4"/>
          <p:cNvSpPr/>
          <p:nvPr/>
        </p:nvSpPr>
        <p:spPr>
          <a:xfrm>
            <a:off x="5120413" y="1562678"/>
            <a:ext cx="1951175" cy="393826"/>
          </a:xfrm>
          <a:prstGeom prst="rect">
            <a:avLst/>
          </a:prstGeom>
        </p:spPr>
        <p:txBody>
          <a:bodyPr wrap="none">
            <a:spAutoFit/>
          </a:bodyPr>
          <a:lstStyle/>
          <a:p>
            <a:pPr>
              <a:lnSpc>
                <a:spcPts val="2800"/>
              </a:lnSpc>
            </a:pPr>
            <a:r>
              <a:rPr lang="en-US" sz="1050" kern="0" spc="50" dirty="0">
                <a:solidFill>
                  <a:schemeClr val="bg1"/>
                </a:solidFill>
                <a:latin typeface="Raleway ExtraBold" panose="020B0903030101060003" pitchFamily="34" charset="-52"/>
                <a:ea typeface="Karla" pitchFamily="2" charset="0"/>
                <a:cs typeface="Poppins" panose="02000000000000000000" pitchFamily="2" charset="0"/>
              </a:rPr>
              <a:t>SOME WORDS ABOUT US</a:t>
            </a:r>
            <a:endParaRPr lang="en-US" sz="1050" spc="50" dirty="0">
              <a:solidFill>
                <a:schemeClr val="bg1"/>
              </a:solidFill>
              <a:latin typeface="Raleway ExtraBold" panose="020B0903030101060003" pitchFamily="34" charset="-52"/>
            </a:endParaRPr>
          </a:p>
        </p:txBody>
      </p:sp>
      <p:sp>
        <p:nvSpPr>
          <p:cNvPr id="6" name="Овал 5"/>
          <p:cNvSpPr/>
          <p:nvPr/>
        </p:nvSpPr>
        <p:spPr>
          <a:xfrm>
            <a:off x="1105341" y="2592553"/>
            <a:ext cx="1666324" cy="1666324"/>
          </a:xfrm>
          <a:prstGeom prst="ellipse">
            <a:avLst/>
          </a:prstGeom>
          <a:no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1105339" y="3351155"/>
            <a:ext cx="1666325" cy="373436"/>
          </a:xfrm>
          <a:prstGeom prst="rect">
            <a:avLst/>
          </a:prstGeom>
        </p:spPr>
        <p:txBody>
          <a:bodyPr wrap="square">
            <a:spAutoFit/>
          </a:bodyPr>
          <a:lstStyle/>
          <a:p>
            <a:pPr algn="ctr">
              <a:lnSpc>
                <a:spcPts val="2000"/>
              </a:lnSpc>
            </a:pPr>
            <a:r>
              <a:rPr lang="en-US" sz="2400" spc="100" dirty="0">
                <a:solidFill>
                  <a:srgbClr val="E23936"/>
                </a:solidFill>
                <a:latin typeface="Montserrat" panose="02000505000000020004" pitchFamily="2" charset="0"/>
                <a:cs typeface="Poppins" panose="02000000000000000000" pitchFamily="2" charset="0"/>
              </a:rPr>
              <a:t>2500</a:t>
            </a:r>
          </a:p>
        </p:txBody>
      </p:sp>
      <p:grpSp>
        <p:nvGrpSpPr>
          <p:cNvPr id="11" name="Группа 10"/>
          <p:cNvGrpSpPr/>
          <p:nvPr/>
        </p:nvGrpSpPr>
        <p:grpSpPr>
          <a:xfrm>
            <a:off x="296779" y="363665"/>
            <a:ext cx="240632" cy="165462"/>
            <a:chOff x="11345779" y="324853"/>
            <a:chExt cx="240632" cy="165462"/>
          </a:xfrm>
        </p:grpSpPr>
        <p:cxnSp>
          <p:nvCxnSpPr>
            <p:cNvPr id="12" name="Прямая соединительная линия 11"/>
            <p:cNvCxnSpPr/>
            <p:nvPr/>
          </p:nvCxnSpPr>
          <p:spPr>
            <a:xfrm>
              <a:off x="11345779" y="324853"/>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1345779" y="407584"/>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1345779" y="490315"/>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Прямоугольник 14"/>
          <p:cNvSpPr/>
          <p:nvPr/>
        </p:nvSpPr>
        <p:spPr>
          <a:xfrm>
            <a:off x="1223260" y="3638895"/>
            <a:ext cx="1430482" cy="261610"/>
          </a:xfrm>
          <a:prstGeom prst="rect">
            <a:avLst/>
          </a:prstGeom>
        </p:spPr>
        <p:txBody>
          <a:bodyPr wrap="square">
            <a:spAutoFit/>
          </a:bodyPr>
          <a:lstStyle/>
          <a:p>
            <a:pPr algn="ctr"/>
            <a:r>
              <a:rPr lang="en-US" sz="1050" dirty="0">
                <a:solidFill>
                  <a:schemeClr val="bg1"/>
                </a:solidFill>
                <a:latin typeface="Raleway" panose="020B0003030101060003" pitchFamily="34" charset="0"/>
              </a:rPr>
              <a:t>Clients</a:t>
            </a:r>
          </a:p>
        </p:txBody>
      </p:sp>
      <p:sp>
        <p:nvSpPr>
          <p:cNvPr id="16" name="Овал 15"/>
          <p:cNvSpPr/>
          <p:nvPr/>
        </p:nvSpPr>
        <p:spPr>
          <a:xfrm>
            <a:off x="3877006" y="2592553"/>
            <a:ext cx="1666324" cy="1666324"/>
          </a:xfrm>
          <a:prstGeom prst="ellipse">
            <a:avLst/>
          </a:prstGeom>
          <a:no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3877005" y="3351155"/>
            <a:ext cx="1666323" cy="373436"/>
          </a:xfrm>
          <a:prstGeom prst="rect">
            <a:avLst/>
          </a:prstGeom>
        </p:spPr>
        <p:txBody>
          <a:bodyPr wrap="square">
            <a:spAutoFit/>
          </a:bodyPr>
          <a:lstStyle/>
          <a:p>
            <a:pPr algn="ctr">
              <a:lnSpc>
                <a:spcPts val="2000"/>
              </a:lnSpc>
            </a:pPr>
            <a:r>
              <a:rPr lang="en-US" sz="2400" spc="100" dirty="0">
                <a:solidFill>
                  <a:srgbClr val="E23936"/>
                </a:solidFill>
                <a:latin typeface="Montserrat" panose="02000505000000020004" pitchFamily="2" charset="0"/>
                <a:cs typeface="Poppins" panose="02000000000000000000" pitchFamily="2" charset="0"/>
              </a:rPr>
              <a:t>5600</a:t>
            </a:r>
          </a:p>
        </p:txBody>
      </p:sp>
      <p:sp>
        <p:nvSpPr>
          <p:cNvPr id="18" name="Прямоугольник 17"/>
          <p:cNvSpPr/>
          <p:nvPr/>
        </p:nvSpPr>
        <p:spPr>
          <a:xfrm>
            <a:off x="3994925" y="3638895"/>
            <a:ext cx="1430482" cy="261610"/>
          </a:xfrm>
          <a:prstGeom prst="rect">
            <a:avLst/>
          </a:prstGeom>
        </p:spPr>
        <p:txBody>
          <a:bodyPr wrap="square">
            <a:spAutoFit/>
          </a:bodyPr>
          <a:lstStyle/>
          <a:p>
            <a:pPr algn="ctr"/>
            <a:r>
              <a:rPr lang="en-US" sz="1050" dirty="0">
                <a:solidFill>
                  <a:schemeClr val="bg1"/>
                </a:solidFill>
                <a:latin typeface="Raleway" panose="020B0003030101060003" pitchFamily="34" charset="0"/>
              </a:rPr>
              <a:t>Retwits</a:t>
            </a:r>
          </a:p>
        </p:txBody>
      </p:sp>
      <p:sp>
        <p:nvSpPr>
          <p:cNvPr id="19" name="Овал 18"/>
          <p:cNvSpPr/>
          <p:nvPr/>
        </p:nvSpPr>
        <p:spPr>
          <a:xfrm>
            <a:off x="6648671" y="2592553"/>
            <a:ext cx="1666324" cy="1666324"/>
          </a:xfrm>
          <a:prstGeom prst="ellipse">
            <a:avLst/>
          </a:prstGeom>
          <a:no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6648670" y="3351155"/>
            <a:ext cx="1666325" cy="373436"/>
          </a:xfrm>
          <a:prstGeom prst="rect">
            <a:avLst/>
          </a:prstGeom>
        </p:spPr>
        <p:txBody>
          <a:bodyPr wrap="square">
            <a:spAutoFit/>
          </a:bodyPr>
          <a:lstStyle/>
          <a:p>
            <a:pPr algn="ctr">
              <a:lnSpc>
                <a:spcPts val="2000"/>
              </a:lnSpc>
            </a:pPr>
            <a:r>
              <a:rPr lang="en-US" sz="2400" spc="100" dirty="0">
                <a:solidFill>
                  <a:srgbClr val="E23936"/>
                </a:solidFill>
                <a:latin typeface="Montserrat" panose="02000505000000020004" pitchFamily="2" charset="0"/>
                <a:cs typeface="Poppins" panose="02000000000000000000" pitchFamily="2" charset="0"/>
              </a:rPr>
              <a:t>7152</a:t>
            </a:r>
          </a:p>
        </p:txBody>
      </p:sp>
      <p:sp>
        <p:nvSpPr>
          <p:cNvPr id="21" name="Прямоугольник 20"/>
          <p:cNvSpPr/>
          <p:nvPr/>
        </p:nvSpPr>
        <p:spPr>
          <a:xfrm>
            <a:off x="6766591" y="3638895"/>
            <a:ext cx="1430482" cy="261610"/>
          </a:xfrm>
          <a:prstGeom prst="rect">
            <a:avLst/>
          </a:prstGeom>
        </p:spPr>
        <p:txBody>
          <a:bodyPr wrap="square">
            <a:spAutoFit/>
          </a:bodyPr>
          <a:lstStyle/>
          <a:p>
            <a:pPr algn="ctr"/>
            <a:r>
              <a:rPr lang="en-US" sz="1050" dirty="0">
                <a:solidFill>
                  <a:schemeClr val="bg1"/>
                </a:solidFill>
                <a:latin typeface="Raleway" panose="020B0003030101060003" pitchFamily="34" charset="0"/>
              </a:rPr>
              <a:t>Followers</a:t>
            </a:r>
          </a:p>
        </p:txBody>
      </p:sp>
      <p:sp>
        <p:nvSpPr>
          <p:cNvPr id="24" name="Овал 23"/>
          <p:cNvSpPr/>
          <p:nvPr/>
        </p:nvSpPr>
        <p:spPr>
          <a:xfrm>
            <a:off x="9420336" y="2592553"/>
            <a:ext cx="1666324" cy="1666324"/>
          </a:xfrm>
          <a:prstGeom prst="ellipse">
            <a:avLst/>
          </a:prstGeom>
          <a:no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p:cNvSpPr/>
          <p:nvPr/>
        </p:nvSpPr>
        <p:spPr>
          <a:xfrm>
            <a:off x="9420336" y="3351155"/>
            <a:ext cx="1666323" cy="373436"/>
          </a:xfrm>
          <a:prstGeom prst="rect">
            <a:avLst/>
          </a:prstGeom>
        </p:spPr>
        <p:txBody>
          <a:bodyPr wrap="square">
            <a:spAutoFit/>
          </a:bodyPr>
          <a:lstStyle/>
          <a:p>
            <a:pPr algn="ctr">
              <a:lnSpc>
                <a:spcPts val="2000"/>
              </a:lnSpc>
            </a:pPr>
            <a:r>
              <a:rPr lang="en-US" sz="2400" spc="100" dirty="0">
                <a:solidFill>
                  <a:srgbClr val="E23936"/>
                </a:solidFill>
                <a:latin typeface="Montserrat" panose="02000505000000020004" pitchFamily="2" charset="0"/>
                <a:cs typeface="Poppins" panose="02000000000000000000" pitchFamily="2" charset="0"/>
              </a:rPr>
              <a:t>1500</a:t>
            </a:r>
          </a:p>
        </p:txBody>
      </p:sp>
      <p:sp>
        <p:nvSpPr>
          <p:cNvPr id="26" name="Прямоугольник 25"/>
          <p:cNvSpPr/>
          <p:nvPr/>
        </p:nvSpPr>
        <p:spPr>
          <a:xfrm>
            <a:off x="9538256" y="3638895"/>
            <a:ext cx="1430482" cy="261610"/>
          </a:xfrm>
          <a:prstGeom prst="rect">
            <a:avLst/>
          </a:prstGeom>
        </p:spPr>
        <p:txBody>
          <a:bodyPr wrap="square">
            <a:spAutoFit/>
          </a:bodyPr>
          <a:lstStyle/>
          <a:p>
            <a:pPr algn="ctr"/>
            <a:r>
              <a:rPr lang="en-US" sz="1050" dirty="0">
                <a:solidFill>
                  <a:schemeClr val="bg1"/>
                </a:solidFill>
                <a:latin typeface="Raleway" panose="020B0003030101060003" pitchFamily="34" charset="0"/>
              </a:rPr>
              <a:t>Review’s</a:t>
            </a:r>
          </a:p>
        </p:txBody>
      </p:sp>
      <p:sp>
        <p:nvSpPr>
          <p:cNvPr id="29" name="Прямоугольник 28"/>
          <p:cNvSpPr/>
          <p:nvPr/>
        </p:nvSpPr>
        <p:spPr>
          <a:xfrm>
            <a:off x="1763612" y="2912038"/>
            <a:ext cx="349776" cy="369332"/>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p:txBody>
      </p:sp>
      <p:sp>
        <p:nvSpPr>
          <p:cNvPr id="30" name="Прямоугольник 29"/>
          <p:cNvSpPr/>
          <p:nvPr/>
        </p:nvSpPr>
        <p:spPr>
          <a:xfrm>
            <a:off x="4502416" y="2922671"/>
            <a:ext cx="415499" cy="369332"/>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p:txBody>
      </p:sp>
      <p:sp>
        <p:nvSpPr>
          <p:cNvPr id="31" name="Прямоугольник 30"/>
          <p:cNvSpPr/>
          <p:nvPr/>
        </p:nvSpPr>
        <p:spPr>
          <a:xfrm>
            <a:off x="7272479" y="2923188"/>
            <a:ext cx="418704" cy="338554"/>
          </a:xfrm>
          <a:prstGeom prst="rect">
            <a:avLst/>
          </a:prstGeom>
        </p:spPr>
        <p:txBody>
          <a:bodyPr wrap="none">
            <a:spAutoFit/>
          </a:bodyPr>
          <a:lstStyle/>
          <a:p>
            <a:pPr algn="ctr"/>
            <a:r>
              <a:rPr lang="en-US" sz="1600" dirty="0">
                <a:solidFill>
                  <a:schemeClr val="bg1"/>
                </a:solidFill>
                <a:latin typeface="FontAwesome" pitchFamily="2" charset="0"/>
              </a:rPr>
              <a:t></a:t>
            </a:r>
            <a:endParaRPr lang="ru-RU" sz="1600" dirty="0">
              <a:solidFill>
                <a:schemeClr val="bg1"/>
              </a:solidFill>
            </a:endParaRPr>
          </a:p>
        </p:txBody>
      </p:sp>
      <p:sp>
        <p:nvSpPr>
          <p:cNvPr id="32" name="Прямоугольник 31"/>
          <p:cNvSpPr/>
          <p:nvPr/>
        </p:nvSpPr>
        <p:spPr>
          <a:xfrm>
            <a:off x="10045747" y="2912555"/>
            <a:ext cx="415499" cy="369332"/>
          </a:xfrm>
          <a:prstGeom prst="rect">
            <a:avLst/>
          </a:prstGeom>
        </p:spPr>
        <p:txBody>
          <a:bodyPr wrap="none">
            <a:spAutoFit/>
          </a:bodyPr>
          <a:lstStyle/>
          <a:p>
            <a:pPr algn="ctr"/>
            <a:r>
              <a:rPr lang="en-US" dirty="0">
                <a:solidFill>
                  <a:schemeClr val="bg1"/>
                </a:solidFill>
                <a:latin typeface="FontAwesome" pitchFamily="2" charset="0"/>
              </a:rPr>
              <a:t></a:t>
            </a:r>
            <a:endParaRPr lang="ru-RU" dirty="0">
              <a:solidFill>
                <a:schemeClr val="bg1"/>
              </a:solidFill>
            </a:endParaRPr>
          </a:p>
        </p:txBody>
      </p:sp>
    </p:spTree>
    <p:extLst>
      <p:ext uri="{BB962C8B-B14F-4D97-AF65-F5344CB8AC3E}">
        <p14:creationId xmlns:p14="http://schemas.microsoft.com/office/powerpoint/2010/main" val="3766443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gtEl>
                                        <p:attrNameLst>
                                          <p:attrName>ppt_y</p:attrName>
                                        </p:attrNameLst>
                                      </p:cBhvr>
                                      <p:tavLst>
                                        <p:tav tm="0">
                                          <p:val>
                                            <p:strVal val="#ppt_y"/>
                                          </p:val>
                                        </p:tav>
                                        <p:tav tm="100000">
                                          <p:val>
                                            <p:strVal val="#ppt_y"/>
                                          </p:val>
                                        </p:tav>
                                      </p:tavLst>
                                    </p:anim>
                                    <p:anim calcmode="lin" valueType="num">
                                      <p:cBhvr>
                                        <p:cTn id="9"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gtEl>
                                      </p:cBhvr>
                                    </p:animEffect>
                                  </p:childTnLst>
                                </p:cTn>
                              </p:par>
                            </p:childTnLst>
                          </p:cTn>
                        </p:par>
                        <p:par>
                          <p:cTn id="12" fill="hold">
                            <p:stCondLst>
                              <p:cond delay="525"/>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5"/>
                                        </p:tgtEl>
                                        <p:attrNameLst>
                                          <p:attrName>ppt_y</p:attrName>
                                        </p:attrNameLst>
                                      </p:cBhvr>
                                      <p:tavLst>
                                        <p:tav tm="0">
                                          <p:val>
                                            <p:strVal val="#ppt_y"/>
                                          </p:val>
                                        </p:tav>
                                        <p:tav tm="100000">
                                          <p:val>
                                            <p:strVal val="#ppt_y"/>
                                          </p:val>
                                        </p:tav>
                                      </p:tavLst>
                                    </p:anim>
                                    <p:anim calcmode="lin" valueType="num">
                                      <p:cBhvr>
                                        <p:cTn id="17"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5"/>
                                        </p:tgtEl>
                                      </p:cBhvr>
                                    </p:animEffect>
                                  </p:childTnLst>
                                </p:cTn>
                              </p:par>
                            </p:childTnLst>
                          </p:cTn>
                        </p:par>
                        <p:par>
                          <p:cTn id="20" fill="hold">
                            <p:stCondLst>
                              <p:cond delay="115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400"/>
                                        <p:tgtEl>
                                          <p:spTgt spid="6"/>
                                        </p:tgtEl>
                                      </p:cBhvr>
                                    </p:animEffect>
                                  </p:childTnLst>
                                </p:cTn>
                              </p:par>
                            </p:childTnLst>
                          </p:cTn>
                        </p:par>
                        <p:par>
                          <p:cTn id="24" fill="hold">
                            <p:stCondLst>
                              <p:cond delay="155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400"/>
                                        <p:tgtEl>
                                          <p:spTgt spid="29"/>
                                        </p:tgtEl>
                                      </p:cBhvr>
                                    </p:animEffect>
                                  </p:childTnLst>
                                </p:cTn>
                              </p:par>
                            </p:childTnLst>
                          </p:cTn>
                        </p:par>
                        <p:par>
                          <p:cTn id="28" fill="hold">
                            <p:stCondLst>
                              <p:cond delay="195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4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400"/>
                                        <p:tgtEl>
                                          <p:spTgt spid="15"/>
                                        </p:tgtEl>
                                      </p:cBhvr>
                                    </p:animEffect>
                                  </p:childTnLst>
                                </p:cTn>
                              </p:par>
                            </p:childTnLst>
                          </p:cTn>
                        </p:par>
                        <p:par>
                          <p:cTn id="35" fill="hold">
                            <p:stCondLst>
                              <p:cond delay="2350"/>
                            </p:stCondLst>
                            <p:childTnLst>
                              <p:par>
                                <p:cTn id="36" presetID="22"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400"/>
                                        <p:tgtEl>
                                          <p:spTgt spid="16"/>
                                        </p:tgtEl>
                                      </p:cBhvr>
                                    </p:animEffect>
                                  </p:childTnLst>
                                </p:cTn>
                              </p:par>
                            </p:childTnLst>
                          </p:cTn>
                        </p:par>
                        <p:par>
                          <p:cTn id="39" fill="hold">
                            <p:stCondLst>
                              <p:cond delay="2750"/>
                            </p:stCondLst>
                            <p:childTnLst>
                              <p:par>
                                <p:cTn id="40" presetID="22" presetClass="entr" presetSubtype="1"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400"/>
                                        <p:tgtEl>
                                          <p:spTgt spid="30"/>
                                        </p:tgtEl>
                                      </p:cBhvr>
                                    </p:animEffect>
                                  </p:childTnLst>
                                </p:cTn>
                              </p:par>
                            </p:childTnLst>
                          </p:cTn>
                        </p:par>
                        <p:par>
                          <p:cTn id="43" fill="hold">
                            <p:stCondLst>
                              <p:cond delay="3150"/>
                            </p:stCondLst>
                            <p:childTnLst>
                              <p:par>
                                <p:cTn id="44" presetID="22" presetClass="entr" presetSubtype="1"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400"/>
                                        <p:tgtEl>
                                          <p:spTgt spid="17"/>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400"/>
                                        <p:tgtEl>
                                          <p:spTgt spid="18"/>
                                        </p:tgtEl>
                                      </p:cBhvr>
                                    </p:animEffect>
                                  </p:childTnLst>
                                </p:cTn>
                              </p:par>
                            </p:childTnLst>
                          </p:cTn>
                        </p:par>
                        <p:par>
                          <p:cTn id="50" fill="hold">
                            <p:stCondLst>
                              <p:cond delay="3550"/>
                            </p:stCondLst>
                            <p:childTnLst>
                              <p:par>
                                <p:cTn id="51" presetID="22" presetClass="entr" presetSubtype="1"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400"/>
                                        <p:tgtEl>
                                          <p:spTgt spid="19"/>
                                        </p:tgtEl>
                                      </p:cBhvr>
                                    </p:animEffect>
                                  </p:childTnLst>
                                </p:cTn>
                              </p:par>
                            </p:childTnLst>
                          </p:cTn>
                        </p:par>
                        <p:par>
                          <p:cTn id="54" fill="hold">
                            <p:stCondLst>
                              <p:cond delay="3950"/>
                            </p:stCondLst>
                            <p:childTnLst>
                              <p:par>
                                <p:cTn id="55" presetID="22" presetClass="entr" presetSubtype="1"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400"/>
                                        <p:tgtEl>
                                          <p:spTgt spid="31"/>
                                        </p:tgtEl>
                                      </p:cBhvr>
                                    </p:animEffect>
                                  </p:childTnLst>
                                </p:cTn>
                              </p:par>
                            </p:childTnLst>
                          </p:cTn>
                        </p:par>
                        <p:par>
                          <p:cTn id="58" fill="hold">
                            <p:stCondLst>
                              <p:cond delay="4350"/>
                            </p:stCondLst>
                            <p:childTnLst>
                              <p:par>
                                <p:cTn id="59" presetID="22" presetClass="entr" presetSubtype="1"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400"/>
                                        <p:tgtEl>
                                          <p:spTgt spid="2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400"/>
                                        <p:tgtEl>
                                          <p:spTgt spid="21"/>
                                        </p:tgtEl>
                                      </p:cBhvr>
                                    </p:animEffect>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400"/>
                                        <p:tgtEl>
                                          <p:spTgt spid="24"/>
                                        </p:tgtEl>
                                      </p:cBhvr>
                                    </p:animEffect>
                                  </p:childTnLst>
                                </p:cTn>
                              </p:par>
                            </p:childTnLst>
                          </p:cTn>
                        </p:par>
                        <p:par>
                          <p:cTn id="69" fill="hold">
                            <p:stCondLst>
                              <p:cond delay="5150"/>
                            </p:stCondLst>
                            <p:childTnLst>
                              <p:par>
                                <p:cTn id="70" presetID="22" presetClass="entr" presetSubtype="1"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up)">
                                      <p:cBhvr>
                                        <p:cTn id="72" dur="400"/>
                                        <p:tgtEl>
                                          <p:spTgt spid="32"/>
                                        </p:tgtEl>
                                      </p:cBhvr>
                                    </p:animEffect>
                                  </p:childTnLst>
                                </p:cTn>
                              </p:par>
                            </p:childTnLst>
                          </p:cTn>
                        </p:par>
                        <p:par>
                          <p:cTn id="73" fill="hold">
                            <p:stCondLst>
                              <p:cond delay="5550"/>
                            </p:stCondLst>
                            <p:childTnLst>
                              <p:par>
                                <p:cTn id="74" presetID="22" presetClass="entr" presetSubtype="1"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up)">
                                      <p:cBhvr>
                                        <p:cTn id="76" dur="400"/>
                                        <p:tgtEl>
                                          <p:spTgt spid="25"/>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up)">
                                      <p:cBhvr>
                                        <p:cTn id="79" dur="400"/>
                                        <p:tgtEl>
                                          <p:spTgt spid="26"/>
                                        </p:tgtEl>
                                      </p:cBhvr>
                                    </p:animEffect>
                                  </p:childTnLst>
                                </p:cTn>
                              </p:par>
                            </p:childTnLst>
                          </p:cTn>
                        </p:par>
                        <p:par>
                          <p:cTn id="80" fill="hold">
                            <p:stCondLst>
                              <p:cond delay="5950"/>
                            </p:stCondLst>
                            <p:childTnLst>
                              <p:par>
                                <p:cTn id="81" presetID="22" presetClass="entr" presetSubtype="1"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up)">
                                      <p:cBhvr>
                                        <p:cTn id="83"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15" grpId="0"/>
      <p:bldP spid="16" grpId="0" animBg="1"/>
      <p:bldP spid="17" grpId="0"/>
      <p:bldP spid="18" grpId="0"/>
      <p:bldP spid="19" grpId="0" animBg="1"/>
      <p:bldP spid="20" grpId="0"/>
      <p:bldP spid="21" grpId="0"/>
      <p:bldP spid="24" grpId="0" animBg="1"/>
      <p:bldP spid="25" grpId="0"/>
      <p:bldP spid="26"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5480" r="15480"/>
          <a:stretch>
            <a:fillRect/>
          </a:stretch>
        </p:blipFill>
        <p:spPr/>
      </p:pic>
      <p:sp>
        <p:nvSpPr>
          <p:cNvPr id="5" name="Прямоугольник 4"/>
          <p:cNvSpPr/>
          <p:nvPr/>
        </p:nvSpPr>
        <p:spPr>
          <a:xfrm>
            <a:off x="0" y="0"/>
            <a:ext cx="12192000" cy="6858000"/>
          </a:xfrm>
          <a:prstGeom prst="rect">
            <a:avLst/>
          </a:prstGeom>
          <a:solidFill>
            <a:schemeClr val="bg2">
              <a:lumMod val="1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2099976" y="834415"/>
            <a:ext cx="7970784" cy="860107"/>
          </a:xfrm>
          <a:prstGeom prst="rect">
            <a:avLst/>
          </a:prstGeom>
          <a:noFill/>
        </p:spPr>
        <p:txBody>
          <a:bodyPr wrap="square" rtlCol="0">
            <a:spAutoFit/>
          </a:bodyPr>
          <a:lstStyle/>
          <a:p>
            <a:pPr algn="ctr">
              <a:lnSpc>
                <a:spcPts val="3000"/>
              </a:lnSpc>
            </a:pPr>
            <a:r>
              <a:rPr lang="en-US" altLang="zh-CN" sz="4400" b="1" dirty="0">
                <a:solidFill>
                  <a:schemeClr val="bg1"/>
                </a:solidFill>
                <a:latin typeface="微软雅黑" panose="020B0503020204020204" pitchFamily="34" charset="-122"/>
                <a:ea typeface="微软雅黑" panose="020B0503020204020204" pitchFamily="34" charset="-122"/>
              </a:rPr>
              <a:t>Add title text</a:t>
            </a:r>
          </a:p>
          <a:p>
            <a:pPr algn="ctr">
              <a:lnSpc>
                <a:spcPts val="3600"/>
              </a:lnSpc>
            </a:pPr>
            <a:r>
              <a:rPr lang="en-US" sz="1200" kern="0" spc="50" dirty="0">
                <a:solidFill>
                  <a:schemeClr val="bg1">
                    <a:lumMod val="75000"/>
                  </a:schemeClr>
                </a:solidFill>
                <a:latin typeface="Raleway ExtraBold" panose="020B0903030101060003" pitchFamily="34" charset="-52"/>
                <a:ea typeface="Karla" pitchFamily="2" charset="0"/>
                <a:cs typeface="Poppins" panose="02000000000000000000" pitchFamily="2" charset="0"/>
              </a:rPr>
              <a:t>SOME WORDS AND DESCRIPTION ABOUT SERVICE’S THAT YOU OFFER</a:t>
            </a:r>
            <a:endParaRPr lang="en-US" sz="1200" spc="50" dirty="0">
              <a:solidFill>
                <a:schemeClr val="bg1">
                  <a:lumMod val="75000"/>
                </a:schemeClr>
              </a:solidFill>
              <a:latin typeface="Raleway ExtraBold" panose="020B0903030101060003" pitchFamily="34" charset="-52"/>
            </a:endParaRPr>
          </a:p>
        </p:txBody>
      </p:sp>
      <p:cxnSp>
        <p:nvCxnSpPr>
          <p:cNvPr id="8" name="Прямая соединительная линия 7"/>
          <p:cNvCxnSpPr/>
          <p:nvPr/>
        </p:nvCxnSpPr>
        <p:spPr>
          <a:xfrm>
            <a:off x="1400175" y="2731722"/>
            <a:ext cx="9391650"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2099976" y="2731722"/>
            <a:ext cx="0" cy="711052"/>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1318482" y="2640680"/>
            <a:ext cx="1562986" cy="1820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1642776" y="344277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1842747" y="3666769"/>
            <a:ext cx="535724"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17" name="Подзаголовок 2"/>
          <p:cNvSpPr txBox="1">
            <a:spLocks/>
          </p:cNvSpPr>
          <p:nvPr/>
        </p:nvSpPr>
        <p:spPr>
          <a:xfrm>
            <a:off x="1100546" y="4552069"/>
            <a:ext cx="2020125"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800" dirty="0">
                <a:solidFill>
                  <a:schemeClr val="bg1"/>
                </a:solidFill>
                <a:latin typeface="Raleway Heavy" panose="020B0003030101060003" pitchFamily="34" charset="0"/>
              </a:rPr>
              <a:t>Add title text</a:t>
            </a:r>
            <a:br>
              <a:rPr lang="en-US" sz="1800" dirty="0">
                <a:solidFill>
                  <a:schemeClr val="bg1"/>
                </a:solidFill>
              </a:rPr>
            </a:b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cxnSp>
        <p:nvCxnSpPr>
          <p:cNvPr id="20" name="Прямая соединительная линия 19"/>
          <p:cNvCxnSpPr/>
          <p:nvPr/>
        </p:nvCxnSpPr>
        <p:spPr>
          <a:xfrm flipV="1">
            <a:off x="4756904" y="2731722"/>
            <a:ext cx="0" cy="711052"/>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3975410" y="2640680"/>
            <a:ext cx="1562986" cy="1820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Овал 21"/>
          <p:cNvSpPr/>
          <p:nvPr/>
        </p:nvSpPr>
        <p:spPr>
          <a:xfrm>
            <a:off x="4299704" y="344277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22"/>
          <p:cNvSpPr/>
          <p:nvPr/>
        </p:nvSpPr>
        <p:spPr>
          <a:xfrm>
            <a:off x="4532537" y="3675814"/>
            <a:ext cx="470000"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24" name="Подзаголовок 2"/>
          <p:cNvSpPr txBox="1">
            <a:spLocks/>
          </p:cNvSpPr>
          <p:nvPr/>
        </p:nvSpPr>
        <p:spPr>
          <a:xfrm>
            <a:off x="3757474" y="4552069"/>
            <a:ext cx="2020125"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800" dirty="0">
                <a:solidFill>
                  <a:schemeClr val="bg1"/>
                </a:solidFill>
                <a:latin typeface="Raleway Heavy" panose="020B0003030101060003" pitchFamily="34" charset="0"/>
              </a:rPr>
              <a:t>Add title text</a:t>
            </a:r>
            <a:br>
              <a:rPr lang="en-US" sz="1800" dirty="0">
                <a:solidFill>
                  <a:schemeClr val="bg1"/>
                </a:solidFill>
              </a:rPr>
            </a:b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cxnSp>
        <p:nvCxnSpPr>
          <p:cNvPr id="26" name="Прямая соединительная линия 25"/>
          <p:cNvCxnSpPr/>
          <p:nvPr/>
        </p:nvCxnSpPr>
        <p:spPr>
          <a:xfrm flipV="1">
            <a:off x="7413832" y="2726332"/>
            <a:ext cx="0" cy="711052"/>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6632338" y="2635290"/>
            <a:ext cx="1562986" cy="1820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Овал 27"/>
          <p:cNvSpPr/>
          <p:nvPr/>
        </p:nvSpPr>
        <p:spPr>
          <a:xfrm>
            <a:off x="6956632" y="343738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p:nvSpPr>
        <p:spPr>
          <a:xfrm>
            <a:off x="7178832" y="3665015"/>
            <a:ext cx="470000"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30" name="Подзаголовок 2"/>
          <p:cNvSpPr txBox="1">
            <a:spLocks/>
          </p:cNvSpPr>
          <p:nvPr/>
        </p:nvSpPr>
        <p:spPr>
          <a:xfrm>
            <a:off x="6414402" y="4546679"/>
            <a:ext cx="2020125"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800" dirty="0">
                <a:solidFill>
                  <a:schemeClr val="bg1"/>
                </a:solidFill>
                <a:latin typeface="Raleway Heavy" panose="020B0003030101060003" pitchFamily="34" charset="0"/>
              </a:rPr>
              <a:t>Add title text</a:t>
            </a:r>
            <a:br>
              <a:rPr lang="en-US" sz="1800" dirty="0">
                <a:solidFill>
                  <a:schemeClr val="bg1"/>
                </a:solidFill>
              </a:rPr>
            </a:b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cxnSp>
        <p:nvCxnSpPr>
          <p:cNvPr id="32" name="Прямая соединительная линия 31"/>
          <p:cNvCxnSpPr/>
          <p:nvPr/>
        </p:nvCxnSpPr>
        <p:spPr>
          <a:xfrm flipV="1">
            <a:off x="10070760" y="2726332"/>
            <a:ext cx="0" cy="711052"/>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9289266" y="2635290"/>
            <a:ext cx="1562986" cy="1820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Овал 33"/>
          <p:cNvSpPr/>
          <p:nvPr/>
        </p:nvSpPr>
        <p:spPr>
          <a:xfrm>
            <a:off x="9613560" y="343738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Прямоугольник 34"/>
          <p:cNvSpPr/>
          <p:nvPr/>
        </p:nvSpPr>
        <p:spPr>
          <a:xfrm>
            <a:off x="9835760" y="3665015"/>
            <a:ext cx="470000" cy="461665"/>
          </a:xfrm>
          <a:prstGeom prst="rect">
            <a:avLst/>
          </a:prstGeom>
        </p:spPr>
        <p:txBody>
          <a:bodyPr wrap="none">
            <a:spAutoFit/>
          </a:bodyPr>
          <a:lstStyle/>
          <a:p>
            <a:pPr algn="ctr"/>
            <a:r>
              <a:rPr lang="en-US" sz="2400" dirty="0">
                <a:solidFill>
                  <a:schemeClr val="bg1"/>
                </a:solidFill>
                <a:latin typeface="FontAwesome" pitchFamily="2" charset="0"/>
              </a:rPr>
              <a:t></a:t>
            </a:r>
            <a:endParaRPr lang="ru-RU" sz="2400" dirty="0">
              <a:solidFill>
                <a:schemeClr val="bg1"/>
              </a:solidFill>
            </a:endParaRPr>
          </a:p>
        </p:txBody>
      </p:sp>
      <p:sp>
        <p:nvSpPr>
          <p:cNvPr id="36" name="Подзаголовок 2"/>
          <p:cNvSpPr txBox="1">
            <a:spLocks/>
          </p:cNvSpPr>
          <p:nvPr/>
        </p:nvSpPr>
        <p:spPr>
          <a:xfrm>
            <a:off x="9071330" y="4546679"/>
            <a:ext cx="2020125" cy="115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1200"/>
              </a:spcBef>
              <a:buNone/>
            </a:pPr>
            <a:r>
              <a:rPr lang="en-US" altLang="zh-CN" sz="1800" dirty="0">
                <a:solidFill>
                  <a:schemeClr val="bg1"/>
                </a:solidFill>
                <a:latin typeface="Raleway Heavy" panose="020B0003030101060003" pitchFamily="34" charset="0"/>
              </a:rPr>
              <a:t>Add title text</a:t>
            </a:r>
            <a:br>
              <a:rPr lang="en-US" sz="1800" dirty="0">
                <a:solidFill>
                  <a:schemeClr val="bg1"/>
                </a:solidFill>
              </a:rPr>
            </a:br>
            <a:r>
              <a:rPr lang="en-US" sz="1100" kern="0" dirty="0">
                <a:solidFill>
                  <a:schemeClr val="bg1"/>
                </a:solidFill>
                <a:latin typeface="Raleway Medium" panose="020B0003030101060003" pitchFamily="34" charset="0"/>
                <a:ea typeface="Karla" pitchFamily="2" charset="0"/>
                <a:cs typeface="Poppins" panose="02000000000000000000" pitchFamily="2" charset="0"/>
              </a:rPr>
              <a:t>Click here to add content, content to match the title. </a:t>
            </a:r>
            <a:endParaRPr lang="en-US" sz="1100" dirty="0">
              <a:solidFill>
                <a:schemeClr val="bg1"/>
              </a:solidFill>
              <a:latin typeface="Poppins" panose="02000000000000000000" pitchFamily="2" charset="0"/>
              <a:cs typeface="Poppins" panose="02000000000000000000" pitchFamily="2" charset="0"/>
            </a:endParaRPr>
          </a:p>
        </p:txBody>
      </p:sp>
      <p:grpSp>
        <p:nvGrpSpPr>
          <p:cNvPr id="31" name="Группа 30"/>
          <p:cNvGrpSpPr/>
          <p:nvPr/>
        </p:nvGrpSpPr>
        <p:grpSpPr>
          <a:xfrm>
            <a:off x="296779" y="385816"/>
            <a:ext cx="240632" cy="165462"/>
            <a:chOff x="11345779" y="324853"/>
            <a:chExt cx="240632" cy="165462"/>
          </a:xfrm>
        </p:grpSpPr>
        <p:cxnSp>
          <p:nvCxnSpPr>
            <p:cNvPr id="37" name="Прямая соединительная линия 36"/>
            <p:cNvCxnSpPr/>
            <p:nvPr/>
          </p:nvCxnSpPr>
          <p:spPr>
            <a:xfrm>
              <a:off x="11345779" y="324853"/>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1345779" y="407584"/>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1345779" y="490315"/>
              <a:ext cx="240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9682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400"/>
                                        <p:tgtEl>
                                          <p:spTgt spid="6"/>
                                        </p:tgtEl>
                                      </p:cBhvr>
                                    </p:animEffect>
                                  </p:childTnLst>
                                </p:cTn>
                              </p:par>
                            </p:childTnLst>
                          </p:cTn>
                        </p:par>
                        <p:par>
                          <p:cTn id="8" fill="hold">
                            <p:stCondLst>
                              <p:cond delay="4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400"/>
                                        <p:tgtEl>
                                          <p:spTgt spid="8"/>
                                        </p:tgtEl>
                                      </p:cBhvr>
                                    </p:animEffect>
                                  </p:childTnLst>
                                </p:cTn>
                              </p:par>
                            </p:childTnLst>
                          </p:cTn>
                        </p:par>
                        <p:par>
                          <p:cTn id="12" fill="hold">
                            <p:stCondLst>
                              <p:cond delay="8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400"/>
                                        <p:tgtEl>
                                          <p:spTgt spid="11"/>
                                        </p:tgtEl>
                                      </p:cBhvr>
                                    </p:animEffect>
                                  </p:childTnLst>
                                </p:cTn>
                              </p:par>
                            </p:childTnLst>
                          </p:cTn>
                        </p:par>
                        <p:par>
                          <p:cTn id="16" fill="hold">
                            <p:stCondLst>
                              <p:cond delay="12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400"/>
                                        <p:tgtEl>
                                          <p:spTgt spid="12"/>
                                        </p:tgtEl>
                                      </p:cBhvr>
                                    </p:animEffect>
                                  </p:childTnLst>
                                </p:cTn>
                              </p:par>
                            </p:childTnLst>
                          </p:cTn>
                        </p:par>
                        <p:par>
                          <p:cTn id="20" fill="hold">
                            <p:stCondLst>
                              <p:cond delay="1600"/>
                            </p:stCondLst>
                            <p:childTnLst>
                              <p:par>
                                <p:cTn id="21" presetID="21"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500"/>
                                        <p:tgtEl>
                                          <p:spTgt spid="15"/>
                                        </p:tgtEl>
                                      </p:cBhvr>
                                    </p:animEffect>
                                  </p:childTnLst>
                                </p:cTn>
                              </p:par>
                            </p:childTnLst>
                          </p:cTn>
                        </p:par>
                        <p:par>
                          <p:cTn id="24" fill="hold">
                            <p:stCondLst>
                              <p:cond delay="21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400"/>
                                        <p:tgtEl>
                                          <p:spTgt spid="16"/>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400"/>
                                        <p:tgtEl>
                                          <p:spTgt spid="17"/>
                                        </p:tgtEl>
                                      </p:cBhvr>
                                    </p:animEffect>
                                  </p:childTnLst>
                                </p:cTn>
                              </p:par>
                            </p:childTnLst>
                          </p:cTn>
                        </p:par>
                        <p:par>
                          <p:cTn id="32" fill="hold">
                            <p:stCondLst>
                              <p:cond delay="29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400"/>
                                        <p:tgtEl>
                                          <p:spTgt spid="21"/>
                                        </p:tgtEl>
                                      </p:cBhvr>
                                    </p:animEffect>
                                  </p:childTnLst>
                                </p:cTn>
                              </p:par>
                            </p:childTnLst>
                          </p:cTn>
                        </p:par>
                        <p:par>
                          <p:cTn id="36" fill="hold">
                            <p:stCondLst>
                              <p:cond delay="3300"/>
                            </p:stCondLst>
                            <p:childTnLst>
                              <p:par>
                                <p:cTn id="37" presetID="2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400"/>
                                        <p:tgtEl>
                                          <p:spTgt spid="20"/>
                                        </p:tgtEl>
                                      </p:cBhvr>
                                    </p:animEffect>
                                  </p:childTnLst>
                                </p:cTn>
                              </p:par>
                            </p:childTnLst>
                          </p:cTn>
                        </p:par>
                        <p:par>
                          <p:cTn id="40" fill="hold">
                            <p:stCondLst>
                              <p:cond delay="3700"/>
                            </p:stCondLst>
                            <p:childTnLst>
                              <p:par>
                                <p:cTn id="41" presetID="21"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500"/>
                                        <p:tgtEl>
                                          <p:spTgt spid="22"/>
                                        </p:tgtEl>
                                      </p:cBhvr>
                                    </p:animEffect>
                                  </p:childTnLst>
                                </p:cTn>
                              </p:par>
                            </p:childTnLst>
                          </p:cTn>
                        </p:par>
                        <p:par>
                          <p:cTn id="44" fill="hold">
                            <p:stCondLst>
                              <p:cond delay="4200"/>
                            </p:stCondLst>
                            <p:childTnLst>
                              <p:par>
                                <p:cTn id="45" presetID="22" presetClass="entr" presetSubtype="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400"/>
                                        <p:tgtEl>
                                          <p:spTgt spid="23"/>
                                        </p:tgtEl>
                                      </p:cBhvr>
                                    </p:animEffect>
                                  </p:childTnLst>
                                </p:cTn>
                              </p:par>
                            </p:childTnLst>
                          </p:cTn>
                        </p:par>
                        <p:par>
                          <p:cTn id="48" fill="hold">
                            <p:stCondLst>
                              <p:cond delay="46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400"/>
                                        <p:tgtEl>
                                          <p:spTgt spid="2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400"/>
                                        <p:tgtEl>
                                          <p:spTgt spid="27"/>
                                        </p:tgtEl>
                                      </p:cBhvr>
                                    </p:animEffect>
                                  </p:childTnLst>
                                </p:cTn>
                              </p:par>
                            </p:childTnLst>
                          </p:cTn>
                        </p:par>
                        <p:par>
                          <p:cTn id="56" fill="hold">
                            <p:stCondLst>
                              <p:cond delay="5400"/>
                            </p:stCondLst>
                            <p:childTnLst>
                              <p:par>
                                <p:cTn id="57" presetID="22" presetClass="entr" presetSubtype="1"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400"/>
                                        <p:tgtEl>
                                          <p:spTgt spid="26"/>
                                        </p:tgtEl>
                                      </p:cBhvr>
                                    </p:animEffect>
                                  </p:childTnLst>
                                </p:cTn>
                              </p:par>
                            </p:childTnLst>
                          </p:cTn>
                        </p:par>
                        <p:par>
                          <p:cTn id="60" fill="hold">
                            <p:stCondLst>
                              <p:cond delay="5800"/>
                            </p:stCondLst>
                            <p:childTnLst>
                              <p:par>
                                <p:cTn id="61" presetID="21" presetClass="entr" presetSubtype="1"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heel(1)">
                                      <p:cBhvr>
                                        <p:cTn id="63" dur="500"/>
                                        <p:tgtEl>
                                          <p:spTgt spid="28"/>
                                        </p:tgtEl>
                                      </p:cBhvr>
                                    </p:animEffect>
                                  </p:childTnLst>
                                </p:cTn>
                              </p:par>
                            </p:childTnLst>
                          </p:cTn>
                        </p:par>
                        <p:par>
                          <p:cTn id="64" fill="hold">
                            <p:stCondLst>
                              <p:cond delay="63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400"/>
                                        <p:tgtEl>
                                          <p:spTgt spid="29"/>
                                        </p:tgtEl>
                                      </p:cBhvr>
                                    </p:animEffect>
                                  </p:childTnLst>
                                </p:cTn>
                              </p:par>
                            </p:childTnLst>
                          </p:cTn>
                        </p:par>
                        <p:par>
                          <p:cTn id="68" fill="hold">
                            <p:stCondLst>
                              <p:cond delay="6700"/>
                            </p:stCondLst>
                            <p:childTnLst>
                              <p:par>
                                <p:cTn id="69" presetID="22" presetClass="entr" presetSubtype="1"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400"/>
                                        <p:tgtEl>
                                          <p:spTgt spid="30"/>
                                        </p:tgtEl>
                                      </p:cBhvr>
                                    </p:animEffect>
                                  </p:childTnLst>
                                </p:cTn>
                              </p:par>
                            </p:childTnLst>
                          </p:cTn>
                        </p:par>
                        <p:par>
                          <p:cTn id="72" fill="hold">
                            <p:stCondLst>
                              <p:cond delay="7100"/>
                            </p:stCondLst>
                            <p:childTnLst>
                              <p:par>
                                <p:cTn id="73" presetID="22" presetClass="entr" presetSubtype="8"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400"/>
                                        <p:tgtEl>
                                          <p:spTgt spid="33"/>
                                        </p:tgtEl>
                                      </p:cBhvr>
                                    </p:animEffect>
                                  </p:childTnLst>
                                </p:cTn>
                              </p:par>
                            </p:childTnLst>
                          </p:cTn>
                        </p:par>
                        <p:par>
                          <p:cTn id="76" fill="hold">
                            <p:stCondLst>
                              <p:cond delay="7500"/>
                            </p:stCondLst>
                            <p:childTnLst>
                              <p:par>
                                <p:cTn id="77" presetID="22" presetClass="entr" presetSubtype="1"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400"/>
                                        <p:tgtEl>
                                          <p:spTgt spid="32"/>
                                        </p:tgtEl>
                                      </p:cBhvr>
                                    </p:animEffect>
                                  </p:childTnLst>
                                </p:cTn>
                              </p:par>
                            </p:childTnLst>
                          </p:cTn>
                        </p:par>
                        <p:par>
                          <p:cTn id="80" fill="hold">
                            <p:stCondLst>
                              <p:cond delay="7900"/>
                            </p:stCondLst>
                            <p:childTnLst>
                              <p:par>
                                <p:cTn id="81" presetID="21" presetClass="entr" presetSubtype="1"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heel(1)">
                                      <p:cBhvr>
                                        <p:cTn id="83" dur="500"/>
                                        <p:tgtEl>
                                          <p:spTgt spid="34"/>
                                        </p:tgtEl>
                                      </p:cBhvr>
                                    </p:animEffect>
                                  </p:childTnLst>
                                </p:cTn>
                              </p:par>
                            </p:childTnLst>
                          </p:cTn>
                        </p:par>
                        <p:par>
                          <p:cTn id="84" fill="hold">
                            <p:stCondLst>
                              <p:cond delay="8400"/>
                            </p:stCondLst>
                            <p:childTnLst>
                              <p:par>
                                <p:cTn id="85" presetID="22" presetClass="entr" presetSubtype="1"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up)">
                                      <p:cBhvr>
                                        <p:cTn id="87" dur="400"/>
                                        <p:tgtEl>
                                          <p:spTgt spid="35"/>
                                        </p:tgtEl>
                                      </p:cBhvr>
                                    </p:animEffect>
                                  </p:childTnLst>
                                </p:cTn>
                              </p:par>
                            </p:childTnLst>
                          </p:cTn>
                        </p:par>
                        <p:par>
                          <p:cTn id="88" fill="hold">
                            <p:stCondLst>
                              <p:cond delay="8800"/>
                            </p:stCondLst>
                            <p:childTnLst>
                              <p:par>
                                <p:cTn id="89" presetID="22" presetClass="entr" presetSubtype="1"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up)">
                                      <p:cBhvr>
                                        <p:cTn id="91" dur="4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5" grpId="0" animBg="1"/>
      <p:bldP spid="16" grpId="0"/>
      <p:bldP spid="17" grpId="0"/>
      <p:bldP spid="21" grpId="0" animBg="1"/>
      <p:bldP spid="22" grpId="0" animBg="1"/>
      <p:bldP spid="23" grpId="0"/>
      <p:bldP spid="24" grpId="0"/>
      <p:bldP spid="27" grpId="0" animBg="1"/>
      <p:bldP spid="28" grpId="0" animBg="1"/>
      <p:bldP spid="29" grpId="0"/>
      <p:bldP spid="30" grpId="0"/>
      <p:bldP spid="33" grpId="0" animBg="1"/>
      <p:bldP spid="34" grpId="0" animBg="1"/>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p:pic>
      <p:sp>
        <p:nvSpPr>
          <p:cNvPr id="6" name="Прямоугольник 5"/>
          <p:cNvSpPr/>
          <p:nvPr/>
        </p:nvSpPr>
        <p:spPr>
          <a:xfrm>
            <a:off x="0" y="0"/>
            <a:ext cx="12192000"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1097603" y="2168730"/>
            <a:ext cx="5511743" cy="830997"/>
          </a:xfrm>
          <a:prstGeom prst="rect">
            <a:avLst/>
          </a:prstGeom>
          <a:noFill/>
        </p:spPr>
        <p:txBody>
          <a:bodyPr wrap="square" rtlCol="0">
            <a:spAutoFit/>
          </a:bodyPr>
          <a:lstStyle/>
          <a:p>
            <a:r>
              <a:rPr lang="en-US" sz="4800" dirty="0">
                <a:solidFill>
                  <a:schemeClr val="bg1"/>
                </a:solidFill>
                <a:latin typeface="Montserrat" panose="02000505000000020004" pitchFamily="2" charset="0"/>
              </a:rPr>
              <a:t>0</a:t>
            </a:r>
            <a:r>
              <a:rPr lang="en-US" altLang="zh-CN" sz="4800" dirty="0">
                <a:solidFill>
                  <a:schemeClr val="bg1"/>
                </a:solidFill>
                <a:latin typeface="Montserrat" panose="02000505000000020004" pitchFamily="2" charset="0"/>
              </a:rPr>
              <a:t>2</a:t>
            </a:r>
            <a:r>
              <a:rPr lang="en-US" sz="4800" dirty="0">
                <a:solidFill>
                  <a:schemeClr val="bg1"/>
                </a:solidFill>
                <a:latin typeface="Montserrat" panose="02000505000000020004" pitchFamily="2" charset="0"/>
              </a:rPr>
              <a:t>/</a:t>
            </a:r>
            <a:r>
              <a:rPr lang="en-US" altLang="zh-CN" sz="4800" b="1" dirty="0">
                <a:solidFill>
                  <a:schemeClr val="bg1"/>
                </a:solidFill>
                <a:latin typeface="微软雅黑" panose="020B0503020204020204" pitchFamily="34" charset="-122"/>
                <a:ea typeface="微软雅黑" panose="020B0503020204020204" pitchFamily="34" charset="-122"/>
              </a:rPr>
              <a:t>Add title text</a:t>
            </a:r>
            <a:endParaRPr lang="en-US" sz="4800" b="1" dirty="0">
              <a:solidFill>
                <a:schemeClr val="bg1"/>
              </a:solidFill>
              <a:latin typeface="微软雅黑" panose="020B0503020204020204" pitchFamily="34" charset="-122"/>
              <a:ea typeface="微软雅黑" panose="020B0503020204020204" pitchFamily="34" charset="-122"/>
            </a:endParaRPr>
          </a:p>
        </p:txBody>
      </p:sp>
      <p:sp>
        <p:nvSpPr>
          <p:cNvPr id="8" name="Прямоугольник 7"/>
          <p:cNvSpPr/>
          <p:nvPr/>
        </p:nvSpPr>
        <p:spPr>
          <a:xfrm>
            <a:off x="1097603" y="3692812"/>
            <a:ext cx="7204186" cy="1141146"/>
          </a:xfrm>
          <a:prstGeom prst="rect">
            <a:avLst/>
          </a:prstGeom>
        </p:spPr>
        <p:txBody>
          <a:bodyPr wrap="square">
            <a:spAutoFit/>
          </a:bodyPr>
          <a:lstStyle/>
          <a:p>
            <a:pPr>
              <a:lnSpc>
                <a:spcPts val="2800"/>
              </a:lnSpc>
            </a:pPr>
            <a:r>
              <a:rPr lang="en-US" sz="2000" spc="300" dirty="0">
                <a:solidFill>
                  <a:schemeClr val="bg1"/>
                </a:solidFill>
                <a:latin typeface="Abadi Extra Light" panose="020B0204020104020204" pitchFamily="34" charset="0"/>
              </a:rPr>
              <a:t>Click here to add content, content to match the title. </a:t>
            </a:r>
          </a:p>
          <a:p>
            <a:pPr>
              <a:lnSpc>
                <a:spcPts val="2800"/>
              </a:lnSpc>
            </a:pPr>
            <a:endParaRPr lang="ru-RU" sz="2000" spc="300" dirty="0">
              <a:solidFill>
                <a:schemeClr val="bg1"/>
              </a:solidFill>
              <a:latin typeface="+mj-lt"/>
            </a:endParaRPr>
          </a:p>
        </p:txBody>
      </p:sp>
      <p:cxnSp>
        <p:nvCxnSpPr>
          <p:cNvPr id="10" name="Прямая соединительная линия 9"/>
          <p:cNvCxnSpPr/>
          <p:nvPr/>
        </p:nvCxnSpPr>
        <p:spPr>
          <a:xfrm>
            <a:off x="1201479" y="3372014"/>
            <a:ext cx="3827721" cy="0"/>
          </a:xfrm>
          <a:prstGeom prst="line">
            <a:avLst/>
          </a:prstGeom>
          <a:ln w="28575">
            <a:solidFill>
              <a:schemeClr val="bg1">
                <a:lumMod val="95000"/>
                <a:alpha val="18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487994" y="3372014"/>
            <a:ext cx="1541206"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400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7"/>
                                        </p:tgtEl>
                                        <p:attrNameLst>
                                          <p:attrName>ppt_y</p:attrName>
                                        </p:attrNameLst>
                                      </p:cBhvr>
                                      <p:tavLst>
                                        <p:tav tm="0">
                                          <p:val>
                                            <p:strVal val="#ppt_y"/>
                                          </p:val>
                                        </p:tav>
                                        <p:tav tm="100000">
                                          <p:val>
                                            <p:strVal val="#ppt_y"/>
                                          </p:val>
                                        </p:tav>
                                      </p:tavLst>
                                    </p:anim>
                                    <p:anim calcmode="lin" valueType="num">
                                      <p:cBhvr>
                                        <p:cTn id="9"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7"/>
                                        </p:tgtEl>
                                      </p:cBhvr>
                                    </p:animEffect>
                                  </p:childTnLst>
                                </p:cTn>
                              </p:par>
                            </p:childTnLst>
                          </p:cTn>
                        </p:par>
                        <p:par>
                          <p:cTn id="12" fill="hold">
                            <p:stCondLst>
                              <p:cond delay="6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350"/>
                                        <p:tgtEl>
                                          <p:spTgt spid="10"/>
                                        </p:tgtEl>
                                      </p:cBhvr>
                                    </p:animEffect>
                                  </p:childTnLst>
                                </p:cTn>
                              </p:par>
                            </p:childTnLst>
                          </p:cTn>
                        </p:par>
                        <p:par>
                          <p:cTn id="16" fill="hold">
                            <p:stCondLst>
                              <p:cond delay="95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350"/>
                                        <p:tgtEl>
                                          <p:spTgt spid="11"/>
                                        </p:tgtEl>
                                      </p:cBhvr>
                                    </p:animEffect>
                                  </p:childTnLst>
                                </p:cTn>
                              </p:par>
                            </p:childTnLst>
                          </p:cTn>
                        </p:par>
                        <p:par>
                          <p:cTn id="20" fill="hold">
                            <p:stCondLst>
                              <p:cond delay="13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ED9094E-AAC3-4F78-8A54-6D3B8B8B8229"/>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5"/>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6">
      <a:majorFont>
        <a:latin typeface="Raleway SemiBold"/>
        <a:ea typeface=""/>
        <a:cs typeface=""/>
      </a:majorFont>
      <a:minorFont>
        <a:latin typeface="Raleway SemiBold"/>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4620</TotalTime>
  <Words>1741</Words>
  <Application>Microsoft Office PowerPoint</Application>
  <PresentationFormat>宽屏</PresentationFormat>
  <Paragraphs>302</Paragraphs>
  <Slides>31</Slides>
  <Notes>31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31</vt:i4>
      </vt:variant>
    </vt:vector>
  </HeadingPairs>
  <TitlesOfParts>
    <vt:vector size="47" baseType="lpstr">
      <vt:lpstr>Architext</vt:lpstr>
      <vt:lpstr>FontAwesome</vt:lpstr>
      <vt:lpstr>Raleway Heavy</vt:lpstr>
      <vt:lpstr>微软雅黑</vt:lpstr>
      <vt:lpstr>Abadi Extra Light</vt:lpstr>
      <vt:lpstr>Arial</vt:lpstr>
      <vt:lpstr>Calibri</vt:lpstr>
      <vt:lpstr>Montserrat</vt:lpstr>
      <vt:lpstr>Montserrat SemiBold</vt:lpstr>
      <vt:lpstr>Poppins</vt:lpstr>
      <vt:lpstr>Raleway</vt:lpstr>
      <vt:lpstr>Raleway ExtraBold</vt:lpstr>
      <vt:lpstr>Raleway Medium</vt:lpstr>
      <vt:lpstr>Raleway SemiBold</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dc:title>
  <dc:subject>PPT</dc:subject>
  <dc:creator>第一PPT</dc:creator>
  <cp:keywords>www.1ppt.com</cp:keywords>
  <dc:description>www.1ppt.com</dc:description>
  <cp:lastModifiedBy>之灵</cp:lastModifiedBy>
  <cp:revision>6</cp:revision>
  <dcterms:created xsi:type="dcterms:W3CDTF">2016-11-15T05:15:01Z</dcterms:created>
  <dcterms:modified xsi:type="dcterms:W3CDTF">2022-09-12T09:54:38Z</dcterms:modified>
  <cp:category>PPT</cp:category>
</cp:coreProperties>
</file>