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3" r:id="rId2"/>
  </p:sldMasterIdLst>
  <p:notesMasterIdLst>
    <p:notesMasterId r:id="rId33"/>
  </p:notesMasterIdLst>
  <p:sldIdLst>
    <p:sldId id="323" r:id="rId3"/>
    <p:sldId id="283" r:id="rId4"/>
    <p:sldId id="259" r:id="rId5"/>
    <p:sldId id="354" r:id="rId6"/>
    <p:sldId id="342" r:id="rId7"/>
    <p:sldId id="356" r:id="rId8"/>
    <p:sldId id="359" r:id="rId9"/>
    <p:sldId id="284" r:id="rId10"/>
    <p:sldId id="367" r:id="rId11"/>
    <p:sldId id="296" r:id="rId12"/>
    <p:sldId id="368" r:id="rId13"/>
    <p:sldId id="304" r:id="rId14"/>
    <p:sldId id="285" r:id="rId15"/>
    <p:sldId id="343" r:id="rId16"/>
    <p:sldId id="370" r:id="rId17"/>
    <p:sldId id="340" r:id="rId18"/>
    <p:sldId id="371" r:id="rId19"/>
    <p:sldId id="275" r:id="rId20"/>
    <p:sldId id="286" r:id="rId21"/>
    <p:sldId id="357" r:id="rId22"/>
    <p:sldId id="365" r:id="rId23"/>
    <p:sldId id="360" r:id="rId24"/>
    <p:sldId id="369" r:id="rId25"/>
    <p:sldId id="372" r:id="rId26"/>
    <p:sldId id="315" r:id="rId27"/>
    <p:sldId id="1775" r:id="rId28"/>
    <p:sldId id="1776" r:id="rId29"/>
    <p:sldId id="1777" r:id="rId30"/>
    <p:sldId id="1778" r:id="rId31"/>
    <p:sldId id="1779" r:id="rId32"/>
  </p:sldIdLst>
  <p:sldSz cx="9144000" cy="5145088"/>
  <p:notesSz cx="6858000" cy="9144000"/>
  <p:custDataLst>
    <p:tags r:id="rId34"/>
  </p:custData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2" autoAdjust="0"/>
    <p:restoredTop sz="94660"/>
  </p:normalViewPr>
  <p:slideViewPr>
    <p:cSldViewPr snapToGrid="0">
      <p:cViewPr varScale="1">
        <p:scale>
          <a:sx n="96" d="100"/>
          <a:sy n="96" d="100"/>
        </p:scale>
        <p:origin x="660" y="9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gridSpacing cx="36004" cy="36004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34" Type="http://schemas.openxmlformats.org/officeDocument/2006/relationships/tags" Target="tags/tag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notesMaster" Target="notesMasters/notesMaster1.xml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presProps" Target="presProps.xml"/><Relationship Id="rId8" Type="http://schemas.openxmlformats.org/officeDocument/2006/relationships/slide" Target="slides/slide6.xml"/><Relationship Id="rId3" Type="http://schemas.openxmlformats.org/officeDocument/2006/relationships/slide" Target="slides/slide1.xml"/></Relationships>
</file>

<file path=ppt/diagrams/_rels/data1.xml.rels><?xml version="1.0" encoding="UTF-8" standalone="yes"?>
<Relationships xmlns="http://schemas.openxmlformats.org/package/2006/relationships"><Relationship Id="rId1" Type="http://schemas.openxmlformats.org/officeDocument/2006/relationships/image" Target="../media/image9.jpg"/></Relationships>
</file>

<file path=ppt/diagrams/_rels/data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0.jpg"/></Relationships>
</file>

<file path=ppt/diagrams/_rels/data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1.jpg"/></Relationships>
</file>

<file path=ppt/diagrams/_rels/drawing1.xml.rels><?xml version="1.0" encoding="UTF-8" standalone="yes"?>
<Relationships xmlns="http://schemas.openxmlformats.org/package/2006/relationships"><Relationship Id="rId1" Type="http://schemas.openxmlformats.org/officeDocument/2006/relationships/image" Target="../media/image9.jpg"/></Relationships>
</file>

<file path=ppt/diagrams/_rels/drawing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0.jpg"/></Relationships>
</file>

<file path=ppt/diagrams/_rels/drawing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1.jp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BE287C42-CD8A-42CE-8E3E-73C352BD5920}" type="doc">
      <dgm:prSet loTypeId="urn:microsoft.com/office/officeart/2005/8/layout/bList2#18" loCatId="picture" qsTypeId="urn:microsoft.com/office/officeart/2005/8/quickstyle/simple1" qsCatId="simple" csTypeId="urn:microsoft.com/office/officeart/2005/8/colors/colorful5" csCatId="colorful" phldr="1"/>
      <dgm:spPr/>
    </dgm:pt>
    <dgm:pt modelId="{7A236058-1BB6-40B9-9348-7BFCF74797F7}">
      <dgm:prSet phldrT="[Text]" custT="1"/>
      <dgm:spPr>
        <a:noFill/>
        <a:ln>
          <a:noFill/>
        </a:ln>
      </dgm:spPr>
      <dgm:t>
        <a:bodyPr/>
        <a:lstStyle/>
        <a:p>
          <a:r>
            <a:rPr lang="en-US" sz="2000" dirty="0">
              <a:latin typeface="+mn-lt"/>
              <a:ea typeface="+mn-ea"/>
              <a:cs typeface="+mn-ea"/>
              <a:sym typeface="+mn-lt"/>
            </a:rPr>
            <a:t> </a:t>
          </a:r>
        </a:p>
      </dgm:t>
    </dgm:pt>
    <dgm:pt modelId="{E137A754-910B-4A5F-944B-024BF7FEDA5B}" type="sibTrans" cxnId="{FD6DD1D8-C034-48BB-8FFA-29BD3E37E4B3}">
      <dgm:prSet/>
      <dgm:spPr/>
      <dgm:t>
        <a:bodyPr/>
        <a:lstStyle/>
        <a:p>
          <a:endParaRPr lang="en-US" sz="1050">
            <a:latin typeface="+mj-lt"/>
          </a:endParaRPr>
        </a:p>
      </dgm:t>
    </dgm:pt>
    <dgm:pt modelId="{724A6807-07F6-4EB7-8D8C-1F3642101DAC}" type="parTrans" cxnId="{FD6DD1D8-C034-48BB-8FFA-29BD3E37E4B3}">
      <dgm:prSet/>
      <dgm:spPr/>
      <dgm:t>
        <a:bodyPr/>
        <a:lstStyle/>
        <a:p>
          <a:endParaRPr lang="en-US" sz="1050">
            <a:latin typeface="+mj-lt"/>
          </a:endParaRPr>
        </a:p>
      </dgm:t>
    </dgm:pt>
    <dgm:pt modelId="{8120550C-BC87-497C-9931-B1A996EE60C0}" type="pres">
      <dgm:prSet presAssocID="{BE287C42-CD8A-42CE-8E3E-73C352BD5920}" presName="diagram" presStyleCnt="0">
        <dgm:presLayoutVars>
          <dgm:dir/>
          <dgm:animLvl val="lvl"/>
          <dgm:resizeHandles val="exact"/>
        </dgm:presLayoutVars>
      </dgm:prSet>
      <dgm:spPr/>
    </dgm:pt>
    <dgm:pt modelId="{DBB6DB41-98F6-46AA-B628-CAF983E62B48}" type="pres">
      <dgm:prSet presAssocID="{7A236058-1BB6-40B9-9348-7BFCF74797F7}" presName="compNode" presStyleCnt="0"/>
      <dgm:spPr/>
    </dgm:pt>
    <dgm:pt modelId="{A523E08F-BB9E-46F9-A45A-A55A85EE4841}" type="pres">
      <dgm:prSet presAssocID="{7A236058-1BB6-40B9-9348-7BFCF74797F7}" presName="childRect" presStyleLbl="bgAcc1" presStyleIdx="0" presStyleCnt="1">
        <dgm:presLayoutVars>
          <dgm:bulletEnabled val="1"/>
        </dgm:presLayoutVars>
      </dgm:prSet>
      <dgm:spPr>
        <a:noFill/>
        <a:ln>
          <a:noFill/>
        </a:ln>
      </dgm:spPr>
    </dgm:pt>
    <dgm:pt modelId="{8341A2DB-1040-453E-BC64-20AB0EC705B0}" type="pres">
      <dgm:prSet presAssocID="{7A236058-1BB6-40B9-9348-7BFCF74797F7}" presName="parentText" presStyleLbl="node1" presStyleIdx="0" presStyleCnt="0">
        <dgm:presLayoutVars>
          <dgm:chMax val="0"/>
          <dgm:bulletEnabled val="1"/>
        </dgm:presLayoutVars>
      </dgm:prSet>
      <dgm:spPr/>
    </dgm:pt>
    <dgm:pt modelId="{E0F6C998-5693-4BDD-9069-AF61DC425B3A}" type="pres">
      <dgm:prSet presAssocID="{7A236058-1BB6-40B9-9348-7BFCF74797F7}" presName="parentRect" presStyleLbl="alignNode1" presStyleIdx="0" presStyleCnt="1"/>
      <dgm:spPr/>
    </dgm:pt>
    <dgm:pt modelId="{B6A09970-208A-49BF-904E-B64EBDB1A8AC}" type="pres">
      <dgm:prSet presAssocID="{7A236058-1BB6-40B9-9348-7BFCF74797F7}" presName="adorn" presStyleLbl="fgAccFollowNode1" presStyleIdx="0" presStyleCnt="1" custScaleX="591251" custScaleY="591653" custLinFactNeighborX="-70039" custLinFactNeighborY="5156"/>
      <dgm:spPr>
        <a:prstGeom prst="star10">
          <a:avLst/>
        </a:prstGeom>
        <a:blipFill>
          <a:blip xmlns:r="http://schemas.openxmlformats.org/officeDocument/2006/relationships" r:embed="rId1"/>
          <a:srcRect/>
          <a:stretch>
            <a:fillRect l="-25000" r="-25000"/>
          </a:stretch>
        </a:blipFill>
        <a:ln w="19050">
          <a:solidFill>
            <a:schemeClr val="tx1">
              <a:lumMod val="65000"/>
              <a:lumOff val="35000"/>
              <a:alpha val="90000"/>
            </a:schemeClr>
          </a:solidFill>
        </a:ln>
      </dgm:spPr>
    </dgm:pt>
  </dgm:ptLst>
  <dgm:cxnLst>
    <dgm:cxn modelId="{67E0453D-E0DE-4826-AFF4-065E4EB96A6A}" type="presOf" srcId="{7A236058-1BB6-40B9-9348-7BFCF74797F7}" destId="{8341A2DB-1040-453E-BC64-20AB0EC705B0}" srcOrd="0" destOrd="0" presId="urn:microsoft.com/office/officeart/2005/8/layout/bList2#18"/>
    <dgm:cxn modelId="{A3D59C83-C6C8-41B6-B8E5-EABB8A8130A5}" type="presOf" srcId="{BE287C42-CD8A-42CE-8E3E-73C352BD5920}" destId="{8120550C-BC87-497C-9931-B1A996EE60C0}" srcOrd="0" destOrd="0" presId="urn:microsoft.com/office/officeart/2005/8/layout/bList2#18"/>
    <dgm:cxn modelId="{0A535AA1-EF14-43C9-88DF-CF3B72A57F13}" type="presOf" srcId="{7A236058-1BB6-40B9-9348-7BFCF74797F7}" destId="{E0F6C998-5693-4BDD-9069-AF61DC425B3A}" srcOrd="1" destOrd="0" presId="urn:microsoft.com/office/officeart/2005/8/layout/bList2#18"/>
    <dgm:cxn modelId="{FD6DD1D8-C034-48BB-8FFA-29BD3E37E4B3}" srcId="{BE287C42-CD8A-42CE-8E3E-73C352BD5920}" destId="{7A236058-1BB6-40B9-9348-7BFCF74797F7}" srcOrd="0" destOrd="0" parTransId="{724A6807-07F6-4EB7-8D8C-1F3642101DAC}" sibTransId="{E137A754-910B-4A5F-944B-024BF7FEDA5B}"/>
    <dgm:cxn modelId="{3BDC1665-3CFF-4394-8F10-59719E117C21}" type="presParOf" srcId="{8120550C-BC87-497C-9931-B1A996EE60C0}" destId="{DBB6DB41-98F6-46AA-B628-CAF983E62B48}" srcOrd="0" destOrd="0" presId="urn:microsoft.com/office/officeart/2005/8/layout/bList2#18"/>
    <dgm:cxn modelId="{75D1F28E-62FA-41A2-A107-7A3CEB023CE9}" type="presParOf" srcId="{DBB6DB41-98F6-46AA-B628-CAF983E62B48}" destId="{A523E08F-BB9E-46F9-A45A-A55A85EE4841}" srcOrd="0" destOrd="0" presId="urn:microsoft.com/office/officeart/2005/8/layout/bList2#18"/>
    <dgm:cxn modelId="{39B0980C-0B2E-4459-8B16-CDEE1526A8BF}" type="presParOf" srcId="{DBB6DB41-98F6-46AA-B628-CAF983E62B48}" destId="{8341A2DB-1040-453E-BC64-20AB0EC705B0}" srcOrd="1" destOrd="0" presId="urn:microsoft.com/office/officeart/2005/8/layout/bList2#18"/>
    <dgm:cxn modelId="{CCCB32CD-144B-478A-A283-05ABE9CF50D1}" type="presParOf" srcId="{DBB6DB41-98F6-46AA-B628-CAF983E62B48}" destId="{E0F6C998-5693-4BDD-9069-AF61DC425B3A}" srcOrd="2" destOrd="0" presId="urn:microsoft.com/office/officeart/2005/8/layout/bList2#18"/>
    <dgm:cxn modelId="{EC702AF6-F8B3-4F13-AF29-8EB7FE6A96EC}" type="presParOf" srcId="{DBB6DB41-98F6-46AA-B628-CAF983E62B48}" destId="{B6A09970-208A-49BF-904E-B64EBDB1A8AC}" srcOrd="3" destOrd="0" presId="urn:microsoft.com/office/officeart/2005/8/layout/bList2#18"/>
  </dgm:cxnLst>
  <dgm:bg>
    <a:noFill/>
  </dgm:bg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BE287C42-CD8A-42CE-8E3E-73C352BD5920}" type="doc">
      <dgm:prSet loTypeId="urn:microsoft.com/office/officeart/2005/8/layout/bList2#19" loCatId="picture" qsTypeId="urn:microsoft.com/office/officeart/2005/8/quickstyle/simple1" qsCatId="simple" csTypeId="urn:microsoft.com/office/officeart/2005/8/colors/colorful5" csCatId="colorful" phldr="1"/>
      <dgm:spPr/>
    </dgm:pt>
    <dgm:pt modelId="{7A236058-1BB6-40B9-9348-7BFCF74797F7}">
      <dgm:prSet phldrT="[Text]" custT="1"/>
      <dgm:spPr>
        <a:noFill/>
        <a:ln>
          <a:noFill/>
        </a:ln>
      </dgm:spPr>
      <dgm:t>
        <a:bodyPr/>
        <a:lstStyle/>
        <a:p>
          <a:r>
            <a:rPr lang="en-US" sz="2000" dirty="0">
              <a:latin typeface="+mn-lt"/>
              <a:ea typeface="+mn-ea"/>
              <a:cs typeface="+mn-ea"/>
              <a:sym typeface="+mn-lt"/>
            </a:rPr>
            <a:t> </a:t>
          </a:r>
        </a:p>
      </dgm:t>
    </dgm:pt>
    <dgm:pt modelId="{E137A754-910B-4A5F-944B-024BF7FEDA5B}" type="sibTrans" cxnId="{FD6DD1D8-C034-48BB-8FFA-29BD3E37E4B3}">
      <dgm:prSet/>
      <dgm:spPr/>
      <dgm:t>
        <a:bodyPr/>
        <a:lstStyle/>
        <a:p>
          <a:endParaRPr lang="en-US" sz="1050">
            <a:latin typeface="+mj-lt"/>
          </a:endParaRPr>
        </a:p>
      </dgm:t>
    </dgm:pt>
    <dgm:pt modelId="{724A6807-07F6-4EB7-8D8C-1F3642101DAC}" type="parTrans" cxnId="{FD6DD1D8-C034-48BB-8FFA-29BD3E37E4B3}">
      <dgm:prSet/>
      <dgm:spPr/>
      <dgm:t>
        <a:bodyPr/>
        <a:lstStyle/>
        <a:p>
          <a:endParaRPr lang="en-US" sz="1050">
            <a:latin typeface="+mj-lt"/>
          </a:endParaRPr>
        </a:p>
      </dgm:t>
    </dgm:pt>
    <dgm:pt modelId="{8120550C-BC87-497C-9931-B1A996EE60C0}" type="pres">
      <dgm:prSet presAssocID="{BE287C42-CD8A-42CE-8E3E-73C352BD5920}" presName="diagram" presStyleCnt="0">
        <dgm:presLayoutVars>
          <dgm:dir/>
          <dgm:animLvl val="lvl"/>
          <dgm:resizeHandles val="exact"/>
        </dgm:presLayoutVars>
      </dgm:prSet>
      <dgm:spPr/>
    </dgm:pt>
    <dgm:pt modelId="{DBB6DB41-98F6-46AA-B628-CAF983E62B48}" type="pres">
      <dgm:prSet presAssocID="{7A236058-1BB6-40B9-9348-7BFCF74797F7}" presName="compNode" presStyleCnt="0"/>
      <dgm:spPr/>
    </dgm:pt>
    <dgm:pt modelId="{A523E08F-BB9E-46F9-A45A-A55A85EE4841}" type="pres">
      <dgm:prSet presAssocID="{7A236058-1BB6-40B9-9348-7BFCF74797F7}" presName="childRect" presStyleLbl="bgAcc1" presStyleIdx="0" presStyleCnt="1">
        <dgm:presLayoutVars>
          <dgm:bulletEnabled val="1"/>
        </dgm:presLayoutVars>
      </dgm:prSet>
      <dgm:spPr>
        <a:noFill/>
        <a:ln>
          <a:noFill/>
        </a:ln>
      </dgm:spPr>
    </dgm:pt>
    <dgm:pt modelId="{8341A2DB-1040-453E-BC64-20AB0EC705B0}" type="pres">
      <dgm:prSet presAssocID="{7A236058-1BB6-40B9-9348-7BFCF74797F7}" presName="parentText" presStyleLbl="node1" presStyleIdx="0" presStyleCnt="0">
        <dgm:presLayoutVars>
          <dgm:chMax val="0"/>
          <dgm:bulletEnabled val="1"/>
        </dgm:presLayoutVars>
      </dgm:prSet>
      <dgm:spPr/>
    </dgm:pt>
    <dgm:pt modelId="{E0F6C998-5693-4BDD-9069-AF61DC425B3A}" type="pres">
      <dgm:prSet presAssocID="{7A236058-1BB6-40B9-9348-7BFCF74797F7}" presName="parentRect" presStyleLbl="alignNode1" presStyleIdx="0" presStyleCnt="1"/>
      <dgm:spPr/>
    </dgm:pt>
    <dgm:pt modelId="{B6A09970-208A-49BF-904E-B64EBDB1A8AC}" type="pres">
      <dgm:prSet presAssocID="{7A236058-1BB6-40B9-9348-7BFCF74797F7}" presName="adorn" presStyleLbl="fgAccFollowNode1" presStyleIdx="0" presStyleCnt="1" custScaleX="591251" custScaleY="591653" custLinFactNeighborX="-70039" custLinFactNeighborY="5156"/>
      <dgm:spPr>
        <a:prstGeom prst="star10">
          <a:avLst/>
        </a:prstGeom>
        <a:blipFill>
          <a:blip xmlns:r="http://schemas.openxmlformats.org/officeDocument/2006/relationships" r:embed="rId1"/>
          <a:srcRect/>
          <a:stretch>
            <a:fillRect l="-25000" r="-25000"/>
          </a:stretch>
        </a:blipFill>
        <a:ln w="19050">
          <a:solidFill>
            <a:schemeClr val="tx1">
              <a:lumMod val="65000"/>
              <a:lumOff val="35000"/>
              <a:alpha val="90000"/>
            </a:schemeClr>
          </a:solidFill>
        </a:ln>
      </dgm:spPr>
    </dgm:pt>
  </dgm:ptLst>
  <dgm:cxnLst>
    <dgm:cxn modelId="{F33D4E8A-A84E-4E39-9F79-41594AF26D59}" type="presOf" srcId="{7A236058-1BB6-40B9-9348-7BFCF74797F7}" destId="{8341A2DB-1040-453E-BC64-20AB0EC705B0}" srcOrd="0" destOrd="0" presId="urn:microsoft.com/office/officeart/2005/8/layout/bList2#19"/>
    <dgm:cxn modelId="{BE1338B7-26A3-4DCF-A7BC-C4D19E149971}" type="presOf" srcId="{7A236058-1BB6-40B9-9348-7BFCF74797F7}" destId="{E0F6C998-5693-4BDD-9069-AF61DC425B3A}" srcOrd="1" destOrd="0" presId="urn:microsoft.com/office/officeart/2005/8/layout/bList2#19"/>
    <dgm:cxn modelId="{FD6DD1D8-C034-48BB-8FFA-29BD3E37E4B3}" srcId="{BE287C42-CD8A-42CE-8E3E-73C352BD5920}" destId="{7A236058-1BB6-40B9-9348-7BFCF74797F7}" srcOrd="0" destOrd="0" parTransId="{724A6807-07F6-4EB7-8D8C-1F3642101DAC}" sibTransId="{E137A754-910B-4A5F-944B-024BF7FEDA5B}"/>
    <dgm:cxn modelId="{520062F9-8E42-4AAD-B031-8D119A486B93}" type="presOf" srcId="{BE287C42-CD8A-42CE-8E3E-73C352BD5920}" destId="{8120550C-BC87-497C-9931-B1A996EE60C0}" srcOrd="0" destOrd="0" presId="urn:microsoft.com/office/officeart/2005/8/layout/bList2#19"/>
    <dgm:cxn modelId="{B3628D53-E0FB-485F-9027-C12276F73D40}" type="presParOf" srcId="{8120550C-BC87-497C-9931-B1A996EE60C0}" destId="{DBB6DB41-98F6-46AA-B628-CAF983E62B48}" srcOrd="0" destOrd="0" presId="urn:microsoft.com/office/officeart/2005/8/layout/bList2#19"/>
    <dgm:cxn modelId="{4B89634D-8E2D-4EAE-974E-654D8812F954}" type="presParOf" srcId="{DBB6DB41-98F6-46AA-B628-CAF983E62B48}" destId="{A523E08F-BB9E-46F9-A45A-A55A85EE4841}" srcOrd="0" destOrd="0" presId="urn:microsoft.com/office/officeart/2005/8/layout/bList2#19"/>
    <dgm:cxn modelId="{07000E15-CE5D-4DEA-AD9F-7930C6BF32DC}" type="presParOf" srcId="{DBB6DB41-98F6-46AA-B628-CAF983E62B48}" destId="{8341A2DB-1040-453E-BC64-20AB0EC705B0}" srcOrd="1" destOrd="0" presId="urn:microsoft.com/office/officeart/2005/8/layout/bList2#19"/>
    <dgm:cxn modelId="{FCCF2C6F-33CE-4A3E-8073-B7F76EB5F0C7}" type="presParOf" srcId="{DBB6DB41-98F6-46AA-B628-CAF983E62B48}" destId="{E0F6C998-5693-4BDD-9069-AF61DC425B3A}" srcOrd="2" destOrd="0" presId="urn:microsoft.com/office/officeart/2005/8/layout/bList2#19"/>
    <dgm:cxn modelId="{56FA45D1-062B-46B2-AD01-002886ED103B}" type="presParOf" srcId="{DBB6DB41-98F6-46AA-B628-CAF983E62B48}" destId="{B6A09970-208A-49BF-904E-B64EBDB1A8AC}" srcOrd="3" destOrd="0" presId="urn:microsoft.com/office/officeart/2005/8/layout/bList2#19"/>
  </dgm:cxnLst>
  <dgm:bg>
    <a:noFill/>
  </dgm:bg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BE287C42-CD8A-42CE-8E3E-73C352BD5920}" type="doc">
      <dgm:prSet loTypeId="urn:microsoft.com/office/officeart/2005/8/layout/bList2#20" loCatId="picture" qsTypeId="urn:microsoft.com/office/officeart/2005/8/quickstyle/simple1" qsCatId="simple" csTypeId="urn:microsoft.com/office/officeart/2005/8/colors/colorful5" csCatId="colorful" phldr="1"/>
      <dgm:spPr/>
    </dgm:pt>
    <dgm:pt modelId="{7A236058-1BB6-40B9-9348-7BFCF74797F7}">
      <dgm:prSet phldrT="[Text]" custT="1"/>
      <dgm:spPr>
        <a:noFill/>
        <a:ln>
          <a:noFill/>
        </a:ln>
      </dgm:spPr>
      <dgm:t>
        <a:bodyPr/>
        <a:lstStyle/>
        <a:p>
          <a:r>
            <a:rPr lang="en-US" sz="2000" dirty="0">
              <a:latin typeface="+mn-lt"/>
              <a:ea typeface="+mn-ea"/>
              <a:cs typeface="+mn-ea"/>
              <a:sym typeface="+mn-lt"/>
            </a:rPr>
            <a:t> </a:t>
          </a:r>
        </a:p>
      </dgm:t>
    </dgm:pt>
    <dgm:pt modelId="{E137A754-910B-4A5F-944B-024BF7FEDA5B}" type="sibTrans" cxnId="{FD6DD1D8-C034-48BB-8FFA-29BD3E37E4B3}">
      <dgm:prSet/>
      <dgm:spPr/>
      <dgm:t>
        <a:bodyPr/>
        <a:lstStyle/>
        <a:p>
          <a:endParaRPr lang="en-US" sz="1050">
            <a:latin typeface="+mj-lt"/>
          </a:endParaRPr>
        </a:p>
      </dgm:t>
    </dgm:pt>
    <dgm:pt modelId="{724A6807-07F6-4EB7-8D8C-1F3642101DAC}" type="parTrans" cxnId="{FD6DD1D8-C034-48BB-8FFA-29BD3E37E4B3}">
      <dgm:prSet/>
      <dgm:spPr/>
      <dgm:t>
        <a:bodyPr/>
        <a:lstStyle/>
        <a:p>
          <a:endParaRPr lang="en-US" sz="1050">
            <a:latin typeface="+mj-lt"/>
          </a:endParaRPr>
        </a:p>
      </dgm:t>
    </dgm:pt>
    <dgm:pt modelId="{8120550C-BC87-497C-9931-B1A996EE60C0}" type="pres">
      <dgm:prSet presAssocID="{BE287C42-CD8A-42CE-8E3E-73C352BD5920}" presName="diagram" presStyleCnt="0">
        <dgm:presLayoutVars>
          <dgm:dir/>
          <dgm:animLvl val="lvl"/>
          <dgm:resizeHandles val="exact"/>
        </dgm:presLayoutVars>
      </dgm:prSet>
      <dgm:spPr/>
    </dgm:pt>
    <dgm:pt modelId="{DBB6DB41-98F6-46AA-B628-CAF983E62B48}" type="pres">
      <dgm:prSet presAssocID="{7A236058-1BB6-40B9-9348-7BFCF74797F7}" presName="compNode" presStyleCnt="0"/>
      <dgm:spPr/>
    </dgm:pt>
    <dgm:pt modelId="{A523E08F-BB9E-46F9-A45A-A55A85EE4841}" type="pres">
      <dgm:prSet presAssocID="{7A236058-1BB6-40B9-9348-7BFCF74797F7}" presName="childRect" presStyleLbl="bgAcc1" presStyleIdx="0" presStyleCnt="1">
        <dgm:presLayoutVars>
          <dgm:bulletEnabled val="1"/>
        </dgm:presLayoutVars>
      </dgm:prSet>
      <dgm:spPr>
        <a:noFill/>
        <a:ln>
          <a:noFill/>
        </a:ln>
      </dgm:spPr>
    </dgm:pt>
    <dgm:pt modelId="{8341A2DB-1040-453E-BC64-20AB0EC705B0}" type="pres">
      <dgm:prSet presAssocID="{7A236058-1BB6-40B9-9348-7BFCF74797F7}" presName="parentText" presStyleLbl="node1" presStyleIdx="0" presStyleCnt="0">
        <dgm:presLayoutVars>
          <dgm:chMax val="0"/>
          <dgm:bulletEnabled val="1"/>
        </dgm:presLayoutVars>
      </dgm:prSet>
      <dgm:spPr/>
    </dgm:pt>
    <dgm:pt modelId="{E0F6C998-5693-4BDD-9069-AF61DC425B3A}" type="pres">
      <dgm:prSet presAssocID="{7A236058-1BB6-40B9-9348-7BFCF74797F7}" presName="parentRect" presStyleLbl="alignNode1" presStyleIdx="0" presStyleCnt="1"/>
      <dgm:spPr/>
    </dgm:pt>
    <dgm:pt modelId="{B6A09970-208A-49BF-904E-B64EBDB1A8AC}" type="pres">
      <dgm:prSet presAssocID="{7A236058-1BB6-40B9-9348-7BFCF74797F7}" presName="adorn" presStyleLbl="fgAccFollowNode1" presStyleIdx="0" presStyleCnt="1" custScaleX="591251" custScaleY="591653" custLinFactNeighborX="-70039" custLinFactNeighborY="5156"/>
      <dgm:spPr>
        <a:prstGeom prst="star10">
          <a:avLst/>
        </a:prstGeom>
        <a:blipFill>
          <a:blip xmlns:r="http://schemas.openxmlformats.org/officeDocument/2006/relationships" r:embed="rId1"/>
          <a:srcRect/>
          <a:stretch>
            <a:fillRect l="-25000" r="-25000"/>
          </a:stretch>
        </a:blipFill>
        <a:ln w="19050">
          <a:solidFill>
            <a:schemeClr val="tx1">
              <a:lumMod val="65000"/>
              <a:lumOff val="35000"/>
              <a:alpha val="90000"/>
            </a:schemeClr>
          </a:solidFill>
        </a:ln>
      </dgm:spPr>
    </dgm:pt>
  </dgm:ptLst>
  <dgm:cxnLst>
    <dgm:cxn modelId="{34EF541F-45B7-4D26-9A58-23A468077D4C}" type="presOf" srcId="{7A236058-1BB6-40B9-9348-7BFCF74797F7}" destId="{E0F6C998-5693-4BDD-9069-AF61DC425B3A}" srcOrd="1" destOrd="0" presId="urn:microsoft.com/office/officeart/2005/8/layout/bList2#20"/>
    <dgm:cxn modelId="{060A647B-B826-4E5D-A1D3-770052B66B06}" type="presOf" srcId="{BE287C42-CD8A-42CE-8E3E-73C352BD5920}" destId="{8120550C-BC87-497C-9931-B1A996EE60C0}" srcOrd="0" destOrd="0" presId="urn:microsoft.com/office/officeart/2005/8/layout/bList2#20"/>
    <dgm:cxn modelId="{20A6F6B1-059A-4BA7-822F-2E2FC34FA3AB}" type="presOf" srcId="{7A236058-1BB6-40B9-9348-7BFCF74797F7}" destId="{8341A2DB-1040-453E-BC64-20AB0EC705B0}" srcOrd="0" destOrd="0" presId="urn:microsoft.com/office/officeart/2005/8/layout/bList2#20"/>
    <dgm:cxn modelId="{FD6DD1D8-C034-48BB-8FFA-29BD3E37E4B3}" srcId="{BE287C42-CD8A-42CE-8E3E-73C352BD5920}" destId="{7A236058-1BB6-40B9-9348-7BFCF74797F7}" srcOrd="0" destOrd="0" parTransId="{724A6807-07F6-4EB7-8D8C-1F3642101DAC}" sibTransId="{E137A754-910B-4A5F-944B-024BF7FEDA5B}"/>
    <dgm:cxn modelId="{A601CEDD-E6C3-40CC-84AC-D2360C287B06}" type="presParOf" srcId="{8120550C-BC87-497C-9931-B1A996EE60C0}" destId="{DBB6DB41-98F6-46AA-B628-CAF983E62B48}" srcOrd="0" destOrd="0" presId="urn:microsoft.com/office/officeart/2005/8/layout/bList2#20"/>
    <dgm:cxn modelId="{DAC5EA06-8B4C-4046-A10B-6616843CB03D}" type="presParOf" srcId="{DBB6DB41-98F6-46AA-B628-CAF983E62B48}" destId="{A523E08F-BB9E-46F9-A45A-A55A85EE4841}" srcOrd="0" destOrd="0" presId="urn:microsoft.com/office/officeart/2005/8/layout/bList2#20"/>
    <dgm:cxn modelId="{8B31472F-CBD7-4D17-A799-9F6FFE64FB15}" type="presParOf" srcId="{DBB6DB41-98F6-46AA-B628-CAF983E62B48}" destId="{8341A2DB-1040-453E-BC64-20AB0EC705B0}" srcOrd="1" destOrd="0" presId="urn:microsoft.com/office/officeart/2005/8/layout/bList2#20"/>
    <dgm:cxn modelId="{68C6E1B9-2F09-4FF6-8ECB-A26B284A0217}" type="presParOf" srcId="{DBB6DB41-98F6-46AA-B628-CAF983E62B48}" destId="{E0F6C998-5693-4BDD-9069-AF61DC425B3A}" srcOrd="2" destOrd="0" presId="urn:microsoft.com/office/officeart/2005/8/layout/bList2#20"/>
    <dgm:cxn modelId="{EFE342B1-CEB7-4939-B67B-CF6620960DAD}" type="presParOf" srcId="{DBB6DB41-98F6-46AA-B628-CAF983E62B48}" destId="{B6A09970-208A-49BF-904E-B64EBDB1A8AC}" srcOrd="3" destOrd="0" presId="urn:microsoft.com/office/officeart/2005/8/layout/bList2#20"/>
  </dgm:cxnLst>
  <dgm:bg/>
  <dgm:whole/>
  <dgm:extLst>
    <a:ext uri="http://schemas.microsoft.com/office/drawing/2008/diagram">
      <dsp:dataModelExt xmlns:dsp="http://schemas.microsoft.com/office/drawing/2008/diagram" relId="rId1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523E08F-BB9E-46F9-A45A-A55A85EE4841}">
      <dsp:nvSpPr>
        <dsp:cNvPr id="0" name=""/>
        <dsp:cNvSpPr/>
      </dsp:nvSpPr>
      <dsp:spPr>
        <a:xfrm>
          <a:off x="73865" y="36894"/>
          <a:ext cx="569206" cy="424900"/>
        </a:xfrm>
        <a:prstGeom prst="round2SameRect">
          <a:avLst>
            <a:gd name="adj1" fmla="val 8000"/>
            <a:gd name="adj2" fmla="val 0"/>
          </a:avLst>
        </a:prstGeom>
        <a:noFill/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0F6C998-5693-4BDD-9069-AF61DC425B3A}">
      <dsp:nvSpPr>
        <dsp:cNvPr id="0" name=""/>
        <dsp:cNvSpPr/>
      </dsp:nvSpPr>
      <dsp:spPr>
        <a:xfrm>
          <a:off x="73865" y="461795"/>
          <a:ext cx="569206" cy="182707"/>
        </a:xfrm>
        <a:prstGeom prst="rect">
          <a:avLst/>
        </a:prstGeom>
        <a:noFill/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0" rIns="25400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>
              <a:latin typeface="+mn-lt"/>
              <a:ea typeface="+mn-ea"/>
              <a:cs typeface="+mn-ea"/>
              <a:sym typeface="+mn-lt"/>
            </a:rPr>
            <a:t> </a:t>
          </a:r>
        </a:p>
      </dsp:txBody>
      <dsp:txXfrm>
        <a:off x="73865" y="461795"/>
        <a:ext cx="400849" cy="182707"/>
      </dsp:txXfrm>
    </dsp:sp>
    <dsp:sp modelId="{B6A09970-208A-49BF-904E-B64EBDB1A8AC}">
      <dsp:nvSpPr>
        <dsp:cNvPr id="0" name=""/>
        <dsp:cNvSpPr/>
      </dsp:nvSpPr>
      <dsp:spPr>
        <a:xfrm>
          <a:off x="0" y="2150"/>
          <a:ext cx="1177904" cy="1178705"/>
        </a:xfrm>
        <a:prstGeom prst="star10">
          <a:avLst/>
        </a:prstGeom>
        <a:blipFill>
          <a:blip xmlns:r="http://schemas.openxmlformats.org/officeDocument/2006/relationships" r:embed="rId1"/>
          <a:srcRect/>
          <a:stretch>
            <a:fillRect l="-25000" r="-25000"/>
          </a:stretch>
        </a:blipFill>
        <a:ln w="19050" cap="flat" cmpd="sng" algn="ctr">
          <a:solidFill>
            <a:schemeClr val="tx1">
              <a:lumMod val="65000"/>
              <a:lumOff val="35000"/>
              <a:alpha val="9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523E08F-BB9E-46F9-A45A-A55A85EE4841}">
      <dsp:nvSpPr>
        <dsp:cNvPr id="0" name=""/>
        <dsp:cNvSpPr/>
      </dsp:nvSpPr>
      <dsp:spPr>
        <a:xfrm>
          <a:off x="73865" y="36894"/>
          <a:ext cx="569206" cy="424900"/>
        </a:xfrm>
        <a:prstGeom prst="round2SameRect">
          <a:avLst>
            <a:gd name="adj1" fmla="val 8000"/>
            <a:gd name="adj2" fmla="val 0"/>
          </a:avLst>
        </a:prstGeom>
        <a:noFill/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0F6C998-5693-4BDD-9069-AF61DC425B3A}">
      <dsp:nvSpPr>
        <dsp:cNvPr id="0" name=""/>
        <dsp:cNvSpPr/>
      </dsp:nvSpPr>
      <dsp:spPr>
        <a:xfrm>
          <a:off x="73865" y="461795"/>
          <a:ext cx="569206" cy="182707"/>
        </a:xfrm>
        <a:prstGeom prst="rect">
          <a:avLst/>
        </a:prstGeom>
        <a:noFill/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0" rIns="25400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>
              <a:latin typeface="+mn-lt"/>
              <a:ea typeface="+mn-ea"/>
              <a:cs typeface="+mn-ea"/>
              <a:sym typeface="+mn-lt"/>
            </a:rPr>
            <a:t> </a:t>
          </a:r>
        </a:p>
      </dsp:txBody>
      <dsp:txXfrm>
        <a:off x="73865" y="461795"/>
        <a:ext cx="400849" cy="182707"/>
      </dsp:txXfrm>
    </dsp:sp>
    <dsp:sp modelId="{B6A09970-208A-49BF-904E-B64EBDB1A8AC}">
      <dsp:nvSpPr>
        <dsp:cNvPr id="0" name=""/>
        <dsp:cNvSpPr/>
      </dsp:nvSpPr>
      <dsp:spPr>
        <a:xfrm>
          <a:off x="0" y="2150"/>
          <a:ext cx="1177904" cy="1178705"/>
        </a:xfrm>
        <a:prstGeom prst="star10">
          <a:avLst/>
        </a:prstGeom>
        <a:blipFill>
          <a:blip xmlns:r="http://schemas.openxmlformats.org/officeDocument/2006/relationships" r:embed="rId1"/>
          <a:srcRect/>
          <a:stretch>
            <a:fillRect l="-25000" r="-25000"/>
          </a:stretch>
        </a:blipFill>
        <a:ln w="19050" cap="flat" cmpd="sng" algn="ctr">
          <a:solidFill>
            <a:schemeClr val="tx1">
              <a:lumMod val="65000"/>
              <a:lumOff val="35000"/>
              <a:alpha val="9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523E08F-BB9E-46F9-A45A-A55A85EE4841}">
      <dsp:nvSpPr>
        <dsp:cNvPr id="0" name=""/>
        <dsp:cNvSpPr/>
      </dsp:nvSpPr>
      <dsp:spPr>
        <a:xfrm>
          <a:off x="73865" y="36894"/>
          <a:ext cx="569206" cy="424900"/>
        </a:xfrm>
        <a:prstGeom prst="round2SameRect">
          <a:avLst>
            <a:gd name="adj1" fmla="val 8000"/>
            <a:gd name="adj2" fmla="val 0"/>
          </a:avLst>
        </a:prstGeom>
        <a:noFill/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0F6C998-5693-4BDD-9069-AF61DC425B3A}">
      <dsp:nvSpPr>
        <dsp:cNvPr id="0" name=""/>
        <dsp:cNvSpPr/>
      </dsp:nvSpPr>
      <dsp:spPr>
        <a:xfrm>
          <a:off x="73865" y="461795"/>
          <a:ext cx="569206" cy="182707"/>
        </a:xfrm>
        <a:prstGeom prst="rect">
          <a:avLst/>
        </a:prstGeom>
        <a:noFill/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0" rIns="25400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>
              <a:latin typeface="+mn-lt"/>
              <a:ea typeface="+mn-ea"/>
              <a:cs typeface="+mn-ea"/>
              <a:sym typeface="+mn-lt"/>
            </a:rPr>
            <a:t> </a:t>
          </a:r>
        </a:p>
      </dsp:txBody>
      <dsp:txXfrm>
        <a:off x="73865" y="461795"/>
        <a:ext cx="400849" cy="182707"/>
      </dsp:txXfrm>
    </dsp:sp>
    <dsp:sp modelId="{B6A09970-208A-49BF-904E-B64EBDB1A8AC}">
      <dsp:nvSpPr>
        <dsp:cNvPr id="0" name=""/>
        <dsp:cNvSpPr/>
      </dsp:nvSpPr>
      <dsp:spPr>
        <a:xfrm>
          <a:off x="0" y="2150"/>
          <a:ext cx="1177904" cy="1178705"/>
        </a:xfrm>
        <a:prstGeom prst="star10">
          <a:avLst/>
        </a:prstGeom>
        <a:blipFill>
          <a:blip xmlns:r="http://schemas.openxmlformats.org/officeDocument/2006/relationships" r:embed="rId1"/>
          <a:srcRect/>
          <a:stretch>
            <a:fillRect l="-25000" r="-25000"/>
          </a:stretch>
        </a:blipFill>
        <a:ln w="19050" cap="flat" cmpd="sng" algn="ctr">
          <a:solidFill>
            <a:schemeClr val="tx1">
              <a:lumMod val="65000"/>
              <a:lumOff val="35000"/>
              <a:alpha val="9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bList2#18">
  <dgm:title val=""/>
  <dgm:desc val=""/>
  <dgm:catLst>
    <dgm:cat type="list" pri="7000"/>
    <dgm:cat type="convert" pri="16000"/>
    <dgm:cat type="picture" pri="28000"/>
    <dgm:cat type="pictureconvert" pri="28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dir/>
      <dgm:animLvl val="lvl"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w" for="ch" ptType="sibTrans" refType="w" refFor="ch" refForName="compNode" op="equ" fact="0.08"/>
      <dgm:constr type="sp" refType="w" refFor="ch" refForName="compNode" op="equ" fact="0.16"/>
      <dgm:constr type="primFontSz" for="des" forName="parentText" op="equ" val="65"/>
      <dgm:constr type="primFontSz" for="des" forName="childRect" op="equ" val="65"/>
    </dgm:constrLst>
    <dgm:ruleLst/>
    <dgm:forEach name="nodesForEach" axis="ch" ptType="node">
      <dgm:layoutNode name="compNode">
        <dgm:alg type="composite">
          <dgm:param type="ar" val="0.943"/>
        </dgm:alg>
        <dgm:shape xmlns:r="http://schemas.openxmlformats.org/officeDocument/2006/relationships" r:blip="">
          <dgm:adjLst/>
        </dgm:shape>
        <dgm:presOf/>
        <dgm:choose name="Name3">
          <dgm:if name="Name4" axis="self" func="var" arg="dir" op="equ" val="norm">
            <dgm:constrLst>
              <dgm:constr type="w" val="1"/>
              <dgm:constr type="h" refType="w" fact="1.06"/>
              <dgm:constr type="h" for="ch" forName="childRect" refType="h" fact="0.65"/>
              <dgm:constr type="w" for="ch" forName="childRect" refType="w" fact="0.923"/>
              <dgm:constr type="l" for="ch" forName="childRect"/>
              <dgm:constr type="t" for="ch" forName="childRect"/>
              <dgm:constr type="w" for="ch" forName="parentText" refType="w" fact="0.65"/>
              <dgm:constr type="h" for="ch" forName="parentText" refType="h" refFor="ch" refForName="childRect" fact="0.43"/>
              <dgm:constr type="l" for="ch" forName="parentText"/>
              <dgm:constr type="t" for="ch" forName="parentText" refType="h" refFor="ch" refForName="childRect"/>
              <dgm:constr type="w" for="ch" forName="parentRect" refType="w" fact="0.923"/>
              <dgm:constr type="h" for="ch" forName="parentRect" refType="h" refFor="ch" refForName="parentText"/>
              <dgm:constr type="l" for="ch" forName="parentRect"/>
              <dgm:constr type="t" for="ch" forName="parentRect" refType="t" refFor="ch" refForName="parentText"/>
              <dgm:constr type="w" for="ch" forName="adorn" refType="w" refFor="ch" refForName="parentRect" fact="0.35"/>
              <dgm:constr type="h" for="ch" forName="adorn" refType="w" refFor="ch" refForName="parentRect" fact="0.35"/>
              <dgm:constr type="b" for="ch" forName="adorn" refType="h"/>
              <dgm:constr type="r" for="ch" forName="adorn" refType="w"/>
            </dgm:constrLst>
          </dgm:if>
          <dgm:else name="Name5">
            <dgm:constrLst>
              <dgm:constr type="w" val="1"/>
              <dgm:constr type="h" refType="w" fact="1.06"/>
              <dgm:constr type="h" for="ch" forName="childRect" refType="h" fact="0.65"/>
              <dgm:constr type="w" for="ch" forName="childRect" refType="w" fact="0.923"/>
              <dgm:constr type="r" for="ch" forName="childRect" refType="w"/>
              <dgm:constr type="t" for="ch" forName="childRect"/>
              <dgm:constr type="w" for="ch" forName="parentText" refType="w" fact="0.65"/>
              <dgm:constr type="h" for="ch" forName="parentText" refType="h" refFor="ch" refForName="childRect" fact="0.43"/>
              <dgm:constr type="r" for="ch" forName="parentText" refType="w"/>
              <dgm:constr type="t" for="ch" forName="parentText" refType="h" refFor="ch" refForName="childRect"/>
              <dgm:constr type="w" for="ch" forName="parentRect" refType="w" fact="0.923"/>
              <dgm:constr type="h" for="ch" forName="parentRect" refType="h" refFor="ch" refForName="parentText"/>
              <dgm:constr type="r" for="ch" forName="parentRect" refType="w"/>
              <dgm:constr type="t" for="ch" forName="parentRect" refType="t" refFor="ch" refForName="parentText"/>
              <dgm:constr type="w" for="ch" forName="adorn" refType="w" refFor="ch" refForName="parentRect" fact="0.35"/>
              <dgm:constr type="h" for="ch" forName="adorn" refType="w" refFor="ch" refForName="parentRect" fact="0.35"/>
              <dgm:constr type="b" for="ch" forName="adorn" refType="h"/>
              <dgm:constr type="l" for="ch" forName="adorn"/>
            </dgm:constrLst>
          </dgm:else>
        </dgm:choose>
        <dgm:ruleLst/>
        <dgm:layoutNode name="childRect" styleLbl="bgAcc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ound2SameRect" r:blip="">
            <dgm:adjLst>
              <dgm:adj idx="1" val="0.08"/>
            </dgm:adjLst>
          </dgm:shape>
          <dgm:presOf axis="des" ptType="node"/>
          <dgm:constrLst>
            <dgm:constr type="secFontSz" refType="primFontSz"/>
            <dgm:constr type="tMarg" refType="primFontSz" fact="0.3"/>
            <dgm:constr type="bMarg" refType="primFontSz" fact="0.1"/>
            <dgm:constr type="lMarg" refType="primFontSz" fact="0.1"/>
            <dgm:constr type="rMarg" refType="primFontSz" fact="0.1"/>
          </dgm:constrLst>
          <dgm:ruleLst>
            <dgm:rule type="primFontSz" val="5" fact="NaN" max="NaN"/>
          </dgm:ruleLst>
        </dgm:layoutNode>
        <dgm:layoutNode name="parentText">
          <dgm:varLst>
            <dgm:chMax val="0"/>
            <dgm:bulletEnabled val="1"/>
          </dgm:varLst>
          <dgm:choose name="Name6">
            <dgm:if name="Name7" func="var" arg="dir" op="equ" val="norm">
              <dgm:alg type="tx">
                <dgm:param type="parTxLTRAlign" val="l"/>
                <dgm:param type="parTxRTLAlign" val="l"/>
              </dgm:alg>
            </dgm:if>
            <dgm:else name="Name8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ect" r:blip="" zOrderOff="1" hideGeom="1">
            <dgm:adjLst/>
          </dgm:shape>
          <dgm:presOf axis="self" ptType="node"/>
          <dgm:constrLst>
            <dgm:constr type="tMarg"/>
            <dgm:constr type="bMarg"/>
            <dgm:constr type="lMarg" refType="primFontSz" fact="0.3"/>
            <dgm:constr type="rMarg" refType="primFontSz" fact="0.1"/>
          </dgm:constrLst>
          <dgm:ruleLst>
            <dgm:rule type="primFontSz" val="5" fact="NaN" max="NaN"/>
          </dgm:ruleLst>
        </dgm:layoutNode>
        <dgm:layoutNode name="parentRect" styleLbl="alignNode1">
          <dgm:alg type="sp"/>
          <dgm:shape xmlns:r="http://schemas.openxmlformats.org/officeDocument/2006/relationships" type="rect" r:blip="">
            <dgm:adjLst/>
          </dgm:shape>
          <dgm:presOf axis="self" ptType="node"/>
          <dgm:constrLst/>
          <dgm:ruleLst/>
        </dgm:layoutNode>
        <dgm:layoutNode name="adorn" styleLbl="fgAccFollowNod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</dgm:layoutNode>
      <dgm:forEach name="sibTransForEach" axis="followSib" ptType="sibTrans" cnt="1">
        <dgm:layoutNode name="sibTrans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w" val="1"/>
            <dgm:constr type="h" refType="w"/>
          </dgm:constrLst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bList2#19">
  <dgm:title val=""/>
  <dgm:desc val=""/>
  <dgm:catLst>
    <dgm:cat type="list" pri="7000"/>
    <dgm:cat type="convert" pri="16000"/>
    <dgm:cat type="picture" pri="28000"/>
    <dgm:cat type="pictureconvert" pri="28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dir/>
      <dgm:animLvl val="lvl"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w" for="ch" ptType="sibTrans" refType="w" refFor="ch" refForName="compNode" op="equ" fact="0.08"/>
      <dgm:constr type="sp" refType="w" refFor="ch" refForName="compNode" op="equ" fact="0.16"/>
      <dgm:constr type="primFontSz" for="des" forName="parentText" op="equ" val="65"/>
      <dgm:constr type="primFontSz" for="des" forName="childRect" op="equ" val="65"/>
    </dgm:constrLst>
    <dgm:ruleLst/>
    <dgm:forEach name="nodesForEach" axis="ch" ptType="node">
      <dgm:layoutNode name="compNode">
        <dgm:alg type="composite">
          <dgm:param type="ar" val="0.943"/>
        </dgm:alg>
        <dgm:shape xmlns:r="http://schemas.openxmlformats.org/officeDocument/2006/relationships" r:blip="">
          <dgm:adjLst/>
        </dgm:shape>
        <dgm:presOf/>
        <dgm:choose name="Name3">
          <dgm:if name="Name4" axis="self" func="var" arg="dir" op="equ" val="norm">
            <dgm:constrLst>
              <dgm:constr type="w" val="1"/>
              <dgm:constr type="h" refType="w" fact="1.06"/>
              <dgm:constr type="h" for="ch" forName="childRect" refType="h" fact="0.65"/>
              <dgm:constr type="w" for="ch" forName="childRect" refType="w" fact="0.923"/>
              <dgm:constr type="l" for="ch" forName="childRect"/>
              <dgm:constr type="t" for="ch" forName="childRect"/>
              <dgm:constr type="w" for="ch" forName="parentText" refType="w" fact="0.65"/>
              <dgm:constr type="h" for="ch" forName="parentText" refType="h" refFor="ch" refForName="childRect" fact="0.43"/>
              <dgm:constr type="l" for="ch" forName="parentText"/>
              <dgm:constr type="t" for="ch" forName="parentText" refType="h" refFor="ch" refForName="childRect"/>
              <dgm:constr type="w" for="ch" forName="parentRect" refType="w" fact="0.923"/>
              <dgm:constr type="h" for="ch" forName="parentRect" refType="h" refFor="ch" refForName="parentText"/>
              <dgm:constr type="l" for="ch" forName="parentRect"/>
              <dgm:constr type="t" for="ch" forName="parentRect" refType="t" refFor="ch" refForName="parentText"/>
              <dgm:constr type="w" for="ch" forName="adorn" refType="w" refFor="ch" refForName="parentRect" fact="0.35"/>
              <dgm:constr type="h" for="ch" forName="adorn" refType="w" refFor="ch" refForName="parentRect" fact="0.35"/>
              <dgm:constr type="b" for="ch" forName="adorn" refType="h"/>
              <dgm:constr type="r" for="ch" forName="adorn" refType="w"/>
            </dgm:constrLst>
          </dgm:if>
          <dgm:else name="Name5">
            <dgm:constrLst>
              <dgm:constr type="w" val="1"/>
              <dgm:constr type="h" refType="w" fact="1.06"/>
              <dgm:constr type="h" for="ch" forName="childRect" refType="h" fact="0.65"/>
              <dgm:constr type="w" for="ch" forName="childRect" refType="w" fact="0.923"/>
              <dgm:constr type="r" for="ch" forName="childRect" refType="w"/>
              <dgm:constr type="t" for="ch" forName="childRect"/>
              <dgm:constr type="w" for="ch" forName="parentText" refType="w" fact="0.65"/>
              <dgm:constr type="h" for="ch" forName="parentText" refType="h" refFor="ch" refForName="childRect" fact="0.43"/>
              <dgm:constr type="r" for="ch" forName="parentText" refType="w"/>
              <dgm:constr type="t" for="ch" forName="parentText" refType="h" refFor="ch" refForName="childRect"/>
              <dgm:constr type="w" for="ch" forName="parentRect" refType="w" fact="0.923"/>
              <dgm:constr type="h" for="ch" forName="parentRect" refType="h" refFor="ch" refForName="parentText"/>
              <dgm:constr type="r" for="ch" forName="parentRect" refType="w"/>
              <dgm:constr type="t" for="ch" forName="parentRect" refType="t" refFor="ch" refForName="parentText"/>
              <dgm:constr type="w" for="ch" forName="adorn" refType="w" refFor="ch" refForName="parentRect" fact="0.35"/>
              <dgm:constr type="h" for="ch" forName="adorn" refType="w" refFor="ch" refForName="parentRect" fact="0.35"/>
              <dgm:constr type="b" for="ch" forName="adorn" refType="h"/>
              <dgm:constr type="l" for="ch" forName="adorn"/>
            </dgm:constrLst>
          </dgm:else>
        </dgm:choose>
        <dgm:ruleLst/>
        <dgm:layoutNode name="childRect" styleLbl="bgAcc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ound2SameRect" r:blip="">
            <dgm:adjLst>
              <dgm:adj idx="1" val="0.08"/>
            </dgm:adjLst>
          </dgm:shape>
          <dgm:presOf axis="des" ptType="node"/>
          <dgm:constrLst>
            <dgm:constr type="secFontSz" refType="primFontSz"/>
            <dgm:constr type="tMarg" refType="primFontSz" fact="0.3"/>
            <dgm:constr type="bMarg" refType="primFontSz" fact="0.1"/>
            <dgm:constr type="lMarg" refType="primFontSz" fact="0.1"/>
            <dgm:constr type="rMarg" refType="primFontSz" fact="0.1"/>
          </dgm:constrLst>
          <dgm:ruleLst>
            <dgm:rule type="primFontSz" val="5" fact="NaN" max="NaN"/>
          </dgm:ruleLst>
        </dgm:layoutNode>
        <dgm:layoutNode name="parentText">
          <dgm:varLst>
            <dgm:chMax val="0"/>
            <dgm:bulletEnabled val="1"/>
          </dgm:varLst>
          <dgm:choose name="Name6">
            <dgm:if name="Name7" func="var" arg="dir" op="equ" val="norm">
              <dgm:alg type="tx">
                <dgm:param type="parTxLTRAlign" val="l"/>
                <dgm:param type="parTxRTLAlign" val="l"/>
              </dgm:alg>
            </dgm:if>
            <dgm:else name="Name8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ect" r:blip="" zOrderOff="1" hideGeom="1">
            <dgm:adjLst/>
          </dgm:shape>
          <dgm:presOf axis="self" ptType="node"/>
          <dgm:constrLst>
            <dgm:constr type="tMarg"/>
            <dgm:constr type="bMarg"/>
            <dgm:constr type="lMarg" refType="primFontSz" fact="0.3"/>
            <dgm:constr type="rMarg" refType="primFontSz" fact="0.1"/>
          </dgm:constrLst>
          <dgm:ruleLst>
            <dgm:rule type="primFontSz" val="5" fact="NaN" max="NaN"/>
          </dgm:ruleLst>
        </dgm:layoutNode>
        <dgm:layoutNode name="parentRect" styleLbl="alignNode1">
          <dgm:alg type="sp"/>
          <dgm:shape xmlns:r="http://schemas.openxmlformats.org/officeDocument/2006/relationships" type="rect" r:blip="">
            <dgm:adjLst/>
          </dgm:shape>
          <dgm:presOf axis="self" ptType="node"/>
          <dgm:constrLst/>
          <dgm:ruleLst/>
        </dgm:layoutNode>
        <dgm:layoutNode name="adorn" styleLbl="fgAccFollowNod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</dgm:layoutNode>
      <dgm:forEach name="sibTransForEach" axis="followSib" ptType="sibTrans" cnt="1">
        <dgm:layoutNode name="sibTrans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w" val="1"/>
            <dgm:constr type="h" refType="w"/>
          </dgm:constrLst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bList2#20">
  <dgm:title val=""/>
  <dgm:desc val=""/>
  <dgm:catLst>
    <dgm:cat type="list" pri="7000"/>
    <dgm:cat type="convert" pri="16000"/>
    <dgm:cat type="picture" pri="28000"/>
    <dgm:cat type="pictureconvert" pri="28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dir/>
      <dgm:animLvl val="lvl"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w" for="ch" ptType="sibTrans" refType="w" refFor="ch" refForName="compNode" op="equ" fact="0.08"/>
      <dgm:constr type="sp" refType="w" refFor="ch" refForName="compNode" op="equ" fact="0.16"/>
      <dgm:constr type="primFontSz" for="des" forName="parentText" op="equ" val="65"/>
      <dgm:constr type="primFontSz" for="des" forName="childRect" op="equ" val="65"/>
    </dgm:constrLst>
    <dgm:ruleLst/>
    <dgm:forEach name="nodesForEach" axis="ch" ptType="node">
      <dgm:layoutNode name="compNode">
        <dgm:alg type="composite">
          <dgm:param type="ar" val="0.943"/>
        </dgm:alg>
        <dgm:shape xmlns:r="http://schemas.openxmlformats.org/officeDocument/2006/relationships" r:blip="">
          <dgm:adjLst/>
        </dgm:shape>
        <dgm:presOf/>
        <dgm:choose name="Name3">
          <dgm:if name="Name4" axis="self" func="var" arg="dir" op="equ" val="norm">
            <dgm:constrLst>
              <dgm:constr type="w" val="1"/>
              <dgm:constr type="h" refType="w" fact="1.06"/>
              <dgm:constr type="h" for="ch" forName="childRect" refType="h" fact="0.65"/>
              <dgm:constr type="w" for="ch" forName="childRect" refType="w" fact="0.923"/>
              <dgm:constr type="l" for="ch" forName="childRect"/>
              <dgm:constr type="t" for="ch" forName="childRect"/>
              <dgm:constr type="w" for="ch" forName="parentText" refType="w" fact="0.65"/>
              <dgm:constr type="h" for="ch" forName="parentText" refType="h" refFor="ch" refForName="childRect" fact="0.43"/>
              <dgm:constr type="l" for="ch" forName="parentText"/>
              <dgm:constr type="t" for="ch" forName="parentText" refType="h" refFor="ch" refForName="childRect"/>
              <dgm:constr type="w" for="ch" forName="parentRect" refType="w" fact="0.923"/>
              <dgm:constr type="h" for="ch" forName="parentRect" refType="h" refFor="ch" refForName="parentText"/>
              <dgm:constr type="l" for="ch" forName="parentRect"/>
              <dgm:constr type="t" for="ch" forName="parentRect" refType="t" refFor="ch" refForName="parentText"/>
              <dgm:constr type="w" for="ch" forName="adorn" refType="w" refFor="ch" refForName="parentRect" fact="0.35"/>
              <dgm:constr type="h" for="ch" forName="adorn" refType="w" refFor="ch" refForName="parentRect" fact="0.35"/>
              <dgm:constr type="b" for="ch" forName="adorn" refType="h"/>
              <dgm:constr type="r" for="ch" forName="adorn" refType="w"/>
            </dgm:constrLst>
          </dgm:if>
          <dgm:else name="Name5">
            <dgm:constrLst>
              <dgm:constr type="w" val="1"/>
              <dgm:constr type="h" refType="w" fact="1.06"/>
              <dgm:constr type="h" for="ch" forName="childRect" refType="h" fact="0.65"/>
              <dgm:constr type="w" for="ch" forName="childRect" refType="w" fact="0.923"/>
              <dgm:constr type="r" for="ch" forName="childRect" refType="w"/>
              <dgm:constr type="t" for="ch" forName="childRect"/>
              <dgm:constr type="w" for="ch" forName="parentText" refType="w" fact="0.65"/>
              <dgm:constr type="h" for="ch" forName="parentText" refType="h" refFor="ch" refForName="childRect" fact="0.43"/>
              <dgm:constr type="r" for="ch" forName="parentText" refType="w"/>
              <dgm:constr type="t" for="ch" forName="parentText" refType="h" refFor="ch" refForName="childRect"/>
              <dgm:constr type="w" for="ch" forName="parentRect" refType="w" fact="0.923"/>
              <dgm:constr type="h" for="ch" forName="parentRect" refType="h" refFor="ch" refForName="parentText"/>
              <dgm:constr type="r" for="ch" forName="parentRect" refType="w"/>
              <dgm:constr type="t" for="ch" forName="parentRect" refType="t" refFor="ch" refForName="parentText"/>
              <dgm:constr type="w" for="ch" forName="adorn" refType="w" refFor="ch" refForName="parentRect" fact="0.35"/>
              <dgm:constr type="h" for="ch" forName="adorn" refType="w" refFor="ch" refForName="parentRect" fact="0.35"/>
              <dgm:constr type="b" for="ch" forName="adorn" refType="h"/>
              <dgm:constr type="l" for="ch" forName="adorn"/>
            </dgm:constrLst>
          </dgm:else>
        </dgm:choose>
        <dgm:ruleLst/>
        <dgm:layoutNode name="childRect" styleLbl="bgAcc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ound2SameRect" r:blip="">
            <dgm:adjLst>
              <dgm:adj idx="1" val="0.08"/>
            </dgm:adjLst>
          </dgm:shape>
          <dgm:presOf axis="des" ptType="node"/>
          <dgm:constrLst>
            <dgm:constr type="secFontSz" refType="primFontSz"/>
            <dgm:constr type="tMarg" refType="primFontSz" fact="0.3"/>
            <dgm:constr type="bMarg" refType="primFontSz" fact="0.1"/>
            <dgm:constr type="lMarg" refType="primFontSz" fact="0.1"/>
            <dgm:constr type="rMarg" refType="primFontSz" fact="0.1"/>
          </dgm:constrLst>
          <dgm:ruleLst>
            <dgm:rule type="primFontSz" val="5" fact="NaN" max="NaN"/>
          </dgm:ruleLst>
        </dgm:layoutNode>
        <dgm:layoutNode name="parentText">
          <dgm:varLst>
            <dgm:chMax val="0"/>
            <dgm:bulletEnabled val="1"/>
          </dgm:varLst>
          <dgm:choose name="Name6">
            <dgm:if name="Name7" func="var" arg="dir" op="equ" val="norm">
              <dgm:alg type="tx">
                <dgm:param type="parTxLTRAlign" val="l"/>
                <dgm:param type="parTxRTLAlign" val="l"/>
              </dgm:alg>
            </dgm:if>
            <dgm:else name="Name8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ect" r:blip="" zOrderOff="1" hideGeom="1">
            <dgm:adjLst/>
          </dgm:shape>
          <dgm:presOf axis="self" ptType="node"/>
          <dgm:constrLst>
            <dgm:constr type="tMarg"/>
            <dgm:constr type="bMarg"/>
            <dgm:constr type="lMarg" refType="primFontSz" fact="0.3"/>
            <dgm:constr type="rMarg" refType="primFontSz" fact="0.1"/>
          </dgm:constrLst>
          <dgm:ruleLst>
            <dgm:rule type="primFontSz" val="5" fact="NaN" max="NaN"/>
          </dgm:ruleLst>
        </dgm:layoutNode>
        <dgm:layoutNode name="parentRect" styleLbl="alignNode1">
          <dgm:alg type="sp"/>
          <dgm:shape xmlns:r="http://schemas.openxmlformats.org/officeDocument/2006/relationships" type="rect" r:blip="">
            <dgm:adjLst/>
          </dgm:shape>
          <dgm:presOf axis="self" ptType="node"/>
          <dgm:constrLst/>
          <dgm:ruleLst/>
        </dgm:layoutNode>
        <dgm:layoutNode name="adorn" styleLbl="fgAccFollowNod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</dgm:layoutNode>
      <dgm:forEach name="sibTransForEach" axis="followSib" ptType="sibTrans" cnt="1">
        <dgm:layoutNode name="sibTrans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w" val="1"/>
            <dgm:constr type="h" refType="w"/>
          </dgm:constrLst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61187A3-5177-497B-A9D4-EEA85BC0A717}" type="datetimeFigureOut">
              <a:rPr lang="zh-CN" altLang="en-US" smtClean="0"/>
              <a:pPr/>
              <a:t>2022/9/12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3225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BD5804D-937A-4026-8218-4337B25D1E22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663720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E5C54B1-045F-43B3-BA26-8CCA5E81C2F6}" type="slidenum">
              <a:rPr lang="zh-CN" altLang="en-US" smtClean="0"/>
              <a:pPr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327223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5804D-937A-4026-8218-4337B25D1E22}" type="slidenum">
              <a:rPr lang="zh-CN" altLang="en-US" smtClean="0"/>
              <a:pPr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5338184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5804D-937A-4026-8218-4337B25D1E22}" type="slidenum">
              <a:rPr lang="zh-CN" altLang="en-US" smtClean="0"/>
              <a:pPr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9444238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711C0B8-ACC3-4D91-8B38-72ED5A969CBF}" type="slidenum">
              <a:rPr lang="zh-CN" altLang="en-US" smtClean="0"/>
              <a:pPr/>
              <a:t>12</a:t>
            </a:fld>
            <a:endParaRPr lang="en-US" sz="1200"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97692946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1CB2F34-7414-464A-9A2E-0E74B106F821}" type="slidenum">
              <a:rPr lang="zh-CN" altLang="en-US" smtClean="0"/>
              <a:pPr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934175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F1D5E53-1996-4A18-8378-BCF5C8046DA1}" type="slidenum">
              <a:rPr lang="zh-CN" altLang="en-US" smtClean="0"/>
              <a:pPr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685248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2EF455-68C0-491E-BCC7-116179CCE12F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3504789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147A23-5BA8-44CE-9215-79B767159C41}" type="slidenum">
              <a:rPr lang="zh-CN" altLang="en-US" smtClean="0"/>
              <a:pPr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4194117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2318F09-5854-43D5-BC8D-088631B89FE4}" type="slidenum">
              <a:rPr lang="zh-CN" altLang="en-US" smtClean="0"/>
              <a:pPr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0867819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5804D-937A-4026-8218-4337B25D1E22}" type="slidenum">
              <a:rPr lang="zh-CN" altLang="en-US" smtClean="0"/>
              <a:pPr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542279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1CB2F34-7414-464A-9A2E-0E74B106F821}" type="slidenum">
              <a:rPr lang="zh-CN" altLang="en-US" smtClean="0"/>
              <a:pPr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285417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A47F99-6ADC-4C80-99B3-D41D132752F1}" type="slidenum">
              <a:rPr lang="zh-CN" altLang="en-US" smtClean="0"/>
              <a:pPr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2918213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AAF762-52F3-4512-B16B-1F6F197A9938}" type="slidenum">
              <a:rPr lang="zh-CN" altLang="en-US" smtClean="0"/>
              <a:pPr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1048063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5804D-937A-4026-8218-4337B25D1E22}" type="slidenum">
              <a:rPr lang="zh-CN" altLang="en-US" smtClean="0"/>
              <a:pPr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2847563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283788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F1D5E53-1996-4A18-8378-BCF5C8046DA1}" type="slidenum">
              <a:rPr lang="zh-CN" altLang="en-US" smtClean="0"/>
              <a:pPr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326946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E5C54B1-045F-43B3-BA26-8CCA5E81C2F6}" type="slidenum">
              <a:rPr lang="zh-CN" altLang="en-US" smtClean="0"/>
              <a:pPr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7414075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" name="Google Shape;2257;g71e807b215_2_161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8" name="Google Shape;2258;g71e807b215_2_161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2" name="Google Shape;2632;g92bac1024b_2_156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3" name="Google Shape;2633;g92bac1024b_2_156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2540026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2" name="Google Shape;9132;g92bac1024b_2_3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33" name="Google Shape;9133;g92bac1024b_2_3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5352683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1CB2F34-7414-464A-9A2E-0E74B106F821}" type="slidenum">
              <a:rPr lang="zh-CN" altLang="en-US" smtClean="0"/>
              <a:pPr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859237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2588" y="685800"/>
            <a:ext cx="6092825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r>
              <a:rPr lang="en-US"/>
              <a:t>My First Template</a:t>
            </a:r>
          </a:p>
        </p:txBody>
      </p:sp>
    </p:spTree>
    <p:extLst>
      <p:ext uri="{BB962C8B-B14F-4D97-AF65-F5344CB8AC3E}">
        <p14:creationId xmlns:p14="http://schemas.microsoft.com/office/powerpoint/2010/main" val="101812744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F1D5E53-1996-4A18-8378-BCF5C8046DA1}" type="slidenum">
              <a:rPr lang="zh-CN" altLang="en-US" smtClean="0"/>
              <a:pPr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3069376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FFE4F62-605D-4A72-9B78-2AF5B0B98AE9}" type="slidenum">
              <a:rPr lang="zh-CN" altLang="en-US" smtClean="0"/>
              <a:pPr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1262612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7388" y="1143000"/>
            <a:ext cx="5483225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D1495A-DD81-44F4-9F54-1F39867BF2D9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040704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1CB2F34-7414-464A-9A2E-0E74B106F821}" type="slidenum">
              <a:rPr lang="zh-CN" altLang="en-US" smtClean="0"/>
              <a:pPr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7568728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D5804D-937A-4026-8218-4337B25D1E22}" type="slidenum">
              <a:rPr lang="zh-CN" altLang="en-US" smtClean="0"/>
              <a:pPr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6417096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xiazai/" TargetMode="External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2032"/>
            <a:ext cx="6858000" cy="1791253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2363"/>
            <a:ext cx="6858000" cy="1242205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/>
              <a:t>单击以编辑母版副标题样式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556A41-0999-4870-B561-7B169035C83B}" type="datetimeFigureOut">
              <a:rPr lang="zh-CN" altLang="en-US" smtClean="0"/>
              <a:pPr/>
              <a:t>2022/9/12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3A2C0A-4855-49D5-9F88-7D97FAC33DB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5375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35EE7ADE-08D1-439B-B4CF-6F9090D0290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1174"/>
            <a:ext cx="9147221" cy="5143914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02115E-07FC-47AE-8678-8B681C689199}" type="datetimeFigureOut">
              <a:rPr lang="zh-CN" altLang="en-US" smtClean="0"/>
              <a:pPr/>
              <a:t>2022/9/12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F5BB56-9B96-4394-98D1-089DE868BDAA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6" name="文本框 37"/>
          <p:cNvSpPr txBox="1"/>
          <p:nvPr userDrawn="1"/>
        </p:nvSpPr>
        <p:spPr>
          <a:xfrm>
            <a:off x="782503" y="249722"/>
            <a:ext cx="1836172" cy="315475"/>
          </a:xfrm>
          <a:prstGeom prst="rect">
            <a:avLst/>
          </a:prstGeom>
          <a:noFill/>
        </p:spPr>
        <p:txBody>
          <a:bodyPr wrap="square" lIns="68584" tIns="34292" rIns="68584" bIns="34292" rtlCol="0">
            <a:spAutoFit/>
          </a:bodyPr>
          <a:lstStyle/>
          <a:p>
            <a:pPr lvl="0" algn="dist"/>
            <a:r>
              <a:rPr lang="en-US" altLang="zh-CN" sz="1600" b="0" kern="1200" dirty="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cs typeface="+mn-cs"/>
              </a:rPr>
              <a:t>Add title text</a:t>
            </a:r>
            <a:endParaRPr lang="zh-CN" altLang="zh-CN" sz="1600" b="0" kern="1200" dirty="0">
              <a:solidFill>
                <a:schemeClr val="tx1"/>
              </a:solidFill>
              <a:latin typeface="微软雅黑" pitchFamily="34" charset="-122"/>
              <a:ea typeface="微软雅黑" pitchFamily="34" charset="-122"/>
              <a:cs typeface="+mn-cs"/>
            </a:endParaRPr>
          </a:p>
        </p:txBody>
      </p:sp>
      <p:sp>
        <p:nvSpPr>
          <p:cNvPr id="11" name="箭头: V 形 10">
            <a:extLst>
              <a:ext uri="{FF2B5EF4-FFF2-40B4-BE49-F238E27FC236}">
                <a16:creationId xmlns:a16="http://schemas.microsoft.com/office/drawing/2014/main" id="{80BF492A-F428-4F0C-AA06-3BFB6D4B1B27}"/>
              </a:ext>
            </a:extLst>
          </p:cNvPr>
          <p:cNvSpPr/>
          <p:nvPr userDrawn="1"/>
        </p:nvSpPr>
        <p:spPr>
          <a:xfrm>
            <a:off x="270221" y="245526"/>
            <a:ext cx="484632" cy="319671"/>
          </a:xfrm>
          <a:prstGeom prst="chevron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12712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 xmlns:a16="http://schemas.microsoft.com/office/drawing/2014/main">
      <p:transition spd="slow" advClick="0" advTm="300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682B7C8A-1ADB-4D46-B10E-8CE38FFB675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1174"/>
            <a:ext cx="9147221" cy="5143914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02115E-07FC-47AE-8678-8B681C689199}" type="datetimeFigureOut">
              <a:rPr lang="zh-CN" altLang="en-US" smtClean="0"/>
              <a:pPr/>
              <a:t>2022/9/12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F5BB56-9B96-4394-98D1-089DE868BDAA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6" name="文本框 37"/>
          <p:cNvSpPr txBox="1"/>
          <p:nvPr userDrawn="1"/>
        </p:nvSpPr>
        <p:spPr>
          <a:xfrm>
            <a:off x="711738" y="240098"/>
            <a:ext cx="1836172" cy="315475"/>
          </a:xfrm>
          <a:prstGeom prst="rect">
            <a:avLst/>
          </a:prstGeom>
          <a:noFill/>
        </p:spPr>
        <p:txBody>
          <a:bodyPr wrap="square" lIns="68584" tIns="34292" rIns="68584" bIns="34292" rtlCol="0">
            <a:spAutoFit/>
          </a:bodyPr>
          <a:lstStyle/>
          <a:p>
            <a:pPr algn="dist"/>
            <a:r>
              <a:rPr lang="en-US" altLang="zh-CN" sz="1600" b="0" kern="1200" dirty="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cs typeface="+mn-cs"/>
              </a:rPr>
              <a:t>Add title text</a:t>
            </a:r>
            <a:endParaRPr lang="zh-CN" altLang="zh-CN" sz="1600" b="0" kern="1200" dirty="0">
              <a:solidFill>
                <a:schemeClr val="tx1"/>
              </a:solidFill>
              <a:latin typeface="微软雅黑" pitchFamily="34" charset="-122"/>
              <a:ea typeface="微软雅黑" pitchFamily="34" charset="-122"/>
              <a:cs typeface="+mn-cs"/>
            </a:endParaRPr>
          </a:p>
        </p:txBody>
      </p:sp>
      <p:sp>
        <p:nvSpPr>
          <p:cNvPr id="11" name="箭头: V 形 10">
            <a:extLst>
              <a:ext uri="{FF2B5EF4-FFF2-40B4-BE49-F238E27FC236}">
                <a16:creationId xmlns:a16="http://schemas.microsoft.com/office/drawing/2014/main" id="{E53A4C86-0E88-4B63-A7E3-62DF29EC8BBB}"/>
              </a:ext>
            </a:extLst>
          </p:cNvPr>
          <p:cNvSpPr/>
          <p:nvPr userDrawn="1"/>
        </p:nvSpPr>
        <p:spPr>
          <a:xfrm>
            <a:off x="227106" y="235902"/>
            <a:ext cx="484632" cy="319671"/>
          </a:xfrm>
          <a:prstGeom prst="chevron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01803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 xmlns:a16="http://schemas.microsoft.com/office/drawing/2014/main">
      <p:transition spd="slow" advClick="0" advTm="3000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682B7C8A-1ADB-4D46-B10E-8CE38FFB675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1174"/>
            <a:ext cx="9147221" cy="5143914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02115E-07FC-47AE-8678-8B681C689199}" type="datetimeFigureOut">
              <a:rPr lang="zh-CN" altLang="en-US" smtClean="0"/>
              <a:pPr/>
              <a:t>2022/9/12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F5BB56-9B96-4394-98D1-089DE868BDAA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87008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 xmlns:a16="http://schemas.microsoft.com/office/drawing/2014/main">
      <p:transition spd="slow" advClick="0" advTm="3000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3006"/>
            <a:ext cx="2949178" cy="1200521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798"/>
            <a:ext cx="4629150" cy="3656347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526"/>
            <a:ext cx="2949178" cy="2859574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556A41-0999-4870-B561-7B169035C83B}" type="datetimeFigureOut">
              <a:rPr lang="zh-CN" altLang="en-US" smtClean="0"/>
              <a:pPr/>
              <a:t>2022/9/12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3A2C0A-4855-49D5-9F88-7D97FAC33DB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21720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3006"/>
            <a:ext cx="2949178" cy="1200521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798"/>
            <a:ext cx="4629150" cy="3656347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526"/>
            <a:ext cx="2949178" cy="2859574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556A41-0999-4870-B561-7B169035C83B}" type="datetimeFigureOut">
              <a:rPr lang="zh-CN" altLang="en-US" smtClean="0"/>
              <a:pPr/>
              <a:t>2022/9/12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3A2C0A-4855-49D5-9F88-7D97FAC33DB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31350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556A41-0999-4870-B561-7B169035C83B}" type="datetimeFigureOut">
              <a:rPr lang="zh-CN" altLang="en-US" smtClean="0"/>
              <a:pPr/>
              <a:t>2022/9/12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3A2C0A-4855-49D5-9F88-7D97FAC33DB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19437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928"/>
            <a:ext cx="1971675" cy="4360224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928"/>
            <a:ext cx="5800725" cy="4360224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556A41-0999-4870-B561-7B169035C83B}" type="datetimeFigureOut">
              <a:rPr lang="zh-CN" altLang="en-US" smtClean="0"/>
              <a:pPr/>
              <a:t>2022/9/12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3A2C0A-4855-49D5-9F88-7D97FAC33DB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37280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Full Screen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55187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0264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0" y="160276"/>
            <a:ext cx="467291" cy="32403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4" tIns="34292" rIns="68584" bIns="34292" rtlCol="0" anchor="ctr"/>
          <a:lstStyle/>
          <a:p>
            <a:pPr algn="ctr" defTabSz="685795"/>
            <a:endParaRPr lang="zh-CN" altLang="en-US" sz="1400" dirty="0">
              <a:solidFill>
                <a:srgbClr val="E7E6E6">
                  <a:lumMod val="50000"/>
                </a:srgbClr>
              </a:solidFill>
              <a:cs typeface="+mn-ea"/>
              <a:sym typeface="+mn-lt"/>
            </a:endParaRPr>
          </a:p>
        </p:txBody>
      </p:sp>
      <p:sp>
        <p:nvSpPr>
          <p:cNvPr id="4" name="文本框 37"/>
          <p:cNvSpPr txBox="1"/>
          <p:nvPr userDrawn="1"/>
        </p:nvSpPr>
        <p:spPr>
          <a:xfrm>
            <a:off x="545445" y="196280"/>
            <a:ext cx="1420782" cy="315475"/>
          </a:xfrm>
          <a:prstGeom prst="rect">
            <a:avLst/>
          </a:prstGeom>
          <a:noFill/>
        </p:spPr>
        <p:txBody>
          <a:bodyPr wrap="none" lIns="68584" tIns="34292" rIns="68584" bIns="34292" rtlCol="0">
            <a:spAutoFit/>
          </a:bodyPr>
          <a:lstStyle/>
          <a:p>
            <a:pPr lvl="0"/>
            <a:r>
              <a:rPr lang="en-US" altLang="zh-CN" sz="1600" b="0" i="0" dirty="0">
                <a:solidFill>
                  <a:schemeClr val="accent1"/>
                </a:solidFill>
                <a:latin typeface="微软雅黑" pitchFamily="34" charset="-122"/>
                <a:ea typeface="微软雅黑" pitchFamily="34" charset="-122"/>
              </a:rPr>
              <a:t>Add title text</a:t>
            </a:r>
            <a:endParaRPr lang="zh-CN" altLang="zh-CN" sz="1600" b="0" i="0" dirty="0">
              <a:solidFill>
                <a:schemeClr val="accent1"/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653144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556A41-0999-4870-B561-7B169035C83B}" type="datetimeFigureOut">
              <a:rPr lang="zh-CN" altLang="en-US" smtClean="0"/>
              <a:pPr/>
              <a:t>2022/9/12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3A2C0A-4855-49D5-9F88-7D97FAC33DB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93901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92468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任意多边形 14"/>
          <p:cNvSpPr/>
          <p:nvPr userDrawn="1"/>
        </p:nvSpPr>
        <p:spPr>
          <a:xfrm>
            <a:off x="8711160" y="4723360"/>
            <a:ext cx="432841" cy="432974"/>
          </a:xfrm>
          <a:custGeom>
            <a:avLst/>
            <a:gdLst>
              <a:gd name="connsiteX0" fmla="*/ 689548 w 1064301"/>
              <a:gd name="connsiteY0" fmla="*/ 0 h 1064301"/>
              <a:gd name="connsiteX1" fmla="*/ 957951 w 1064301"/>
              <a:gd name="connsiteY1" fmla="*/ 54188 h 1064301"/>
              <a:gd name="connsiteX2" fmla="*/ 1064301 w 1064301"/>
              <a:gd name="connsiteY2" fmla="*/ 111913 h 1064301"/>
              <a:gd name="connsiteX3" fmla="*/ 1064301 w 1064301"/>
              <a:gd name="connsiteY3" fmla="*/ 1064301 h 1064301"/>
              <a:gd name="connsiteX4" fmla="*/ 111913 w 1064301"/>
              <a:gd name="connsiteY4" fmla="*/ 1064301 h 1064301"/>
              <a:gd name="connsiteX5" fmla="*/ 54188 w 1064301"/>
              <a:gd name="connsiteY5" fmla="*/ 957951 h 1064301"/>
              <a:gd name="connsiteX6" fmla="*/ 0 w 1064301"/>
              <a:gd name="connsiteY6" fmla="*/ 689548 h 1064301"/>
              <a:gd name="connsiteX7" fmla="*/ 689548 w 1064301"/>
              <a:gd name="connsiteY7" fmla="*/ 0 h 1064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64301" h="1064301">
                <a:moveTo>
                  <a:pt x="689548" y="0"/>
                </a:moveTo>
                <a:cubicBezTo>
                  <a:pt x="784755" y="0"/>
                  <a:pt x="875455" y="19295"/>
                  <a:pt x="957951" y="54188"/>
                </a:cubicBezTo>
                <a:lnTo>
                  <a:pt x="1064301" y="111913"/>
                </a:lnTo>
                <a:lnTo>
                  <a:pt x="1064301" y="1064301"/>
                </a:lnTo>
                <a:lnTo>
                  <a:pt x="111913" y="1064301"/>
                </a:lnTo>
                <a:lnTo>
                  <a:pt x="54188" y="957951"/>
                </a:lnTo>
                <a:cubicBezTo>
                  <a:pt x="19295" y="875455"/>
                  <a:pt x="0" y="784755"/>
                  <a:pt x="0" y="689548"/>
                </a:cubicBezTo>
                <a:cubicBezTo>
                  <a:pt x="0" y="308721"/>
                  <a:pt x="308721" y="0"/>
                  <a:pt x="689548" y="0"/>
                </a:cubicBezTo>
                <a:close/>
              </a:path>
            </a:pathLst>
          </a:cu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3" name="TextBox 15"/>
          <p:cNvSpPr txBox="1"/>
          <p:nvPr userDrawn="1"/>
        </p:nvSpPr>
        <p:spPr>
          <a:xfrm>
            <a:off x="8785275" y="4860172"/>
            <a:ext cx="340825" cy="221197"/>
          </a:xfrm>
          <a:prstGeom prst="rect">
            <a:avLst/>
          </a:prstGeom>
          <a:noFill/>
        </p:spPr>
        <p:txBody>
          <a:bodyPr wrap="square" lIns="51419" tIns="25709" rIns="51419" bIns="25709" rtlCol="0">
            <a:spAutoFit/>
          </a:bodyPr>
          <a:lstStyle/>
          <a:p>
            <a:pPr algn="ctr"/>
            <a:fld id="{2EEF1883-7A0E-4F66-9932-E581691AD397}" type="slidenum">
              <a:rPr lang="zh-CN" altLang="en-US" sz="1100" smtClean="0">
                <a:solidFill>
                  <a:schemeClr val="bg1">
                    <a:lumMod val="85000"/>
                  </a:schemeClr>
                </a:solidFill>
                <a:latin typeface="Arial Unicode MS" panose="020B0604020202020204" pitchFamily="34" charset="-122"/>
                <a:ea typeface="Arial Unicode MS" panose="020B0604020202020204" pitchFamily="34" charset="-122"/>
                <a:cs typeface="Arial Unicode MS" panose="020B0604020202020204" pitchFamily="34" charset="-122"/>
              </a:rPr>
              <a:pPr algn="ctr"/>
              <a:t>‹#›</a:t>
            </a:fld>
            <a:r>
              <a:rPr lang="zh-CN" altLang="en-US" sz="1100" dirty="0">
                <a:solidFill>
                  <a:schemeClr val="bg1">
                    <a:lumMod val="85000"/>
                  </a:schemeClr>
                </a:solidFill>
                <a:latin typeface="Arial Unicode MS" panose="020B0604020202020204" pitchFamily="34" charset="-122"/>
                <a:ea typeface="Arial Unicode MS" panose="020B0604020202020204" pitchFamily="34" charset="-122"/>
                <a:cs typeface="Arial Unicode MS" panose="020B0604020202020204" pitchFamily="34" charset="-122"/>
              </a:rPr>
              <a:t> </a:t>
            </a:r>
            <a:endParaRPr lang="zh-CN" altLang="en-US" sz="1100" b="0" dirty="0">
              <a:solidFill>
                <a:schemeClr val="bg1">
                  <a:lumMod val="85000"/>
                </a:schemeClr>
              </a:solidFill>
              <a:latin typeface="Arial Unicode MS" panose="020B0604020202020204" pitchFamily="34" charset="-122"/>
              <a:ea typeface="Arial Unicode MS" panose="020B0604020202020204" pitchFamily="34" charset="-122"/>
              <a:cs typeface="Arial Unicode MS" panose="020B0604020202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105299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8952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06042"/>
            <a:ext cx="8229600" cy="857515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1200521"/>
            <a:ext cx="8229600" cy="3395520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457200" y="4768735"/>
            <a:ext cx="2133600" cy="273928"/>
          </a:xfrm>
          <a:prstGeom prst="rect">
            <a:avLst/>
          </a:prstGeom>
        </p:spPr>
        <p:txBody>
          <a:bodyPr/>
          <a:lstStyle/>
          <a:p>
            <a:pPr defTabSz="914400"/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 defTabSz="914400"/>
              <a:t>2022/9/12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124200" y="4768735"/>
            <a:ext cx="2895600" cy="273928"/>
          </a:xfrm>
          <a:prstGeom prst="rect">
            <a:avLst/>
          </a:prstGeom>
        </p:spPr>
        <p:txBody>
          <a:bodyPr/>
          <a:lstStyle/>
          <a:p>
            <a:pPr defTabSz="914400"/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553200" y="4768735"/>
            <a:ext cx="2133600" cy="273928"/>
          </a:xfrm>
          <a:prstGeom prst="rect">
            <a:avLst/>
          </a:prstGeom>
        </p:spPr>
        <p:txBody>
          <a:bodyPr/>
          <a:lstStyle/>
          <a:p>
            <a:pPr defTabSz="914400"/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 defTabSz="914400"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857874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06042"/>
            <a:ext cx="2057400" cy="4389999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06042"/>
            <a:ext cx="6019800" cy="4389999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457200" y="4768735"/>
            <a:ext cx="2133600" cy="273928"/>
          </a:xfrm>
          <a:prstGeom prst="rect">
            <a:avLst/>
          </a:prstGeom>
        </p:spPr>
        <p:txBody>
          <a:bodyPr/>
          <a:lstStyle/>
          <a:p>
            <a:pPr defTabSz="914400"/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 defTabSz="914400"/>
              <a:t>2022/9/12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124200" y="4768735"/>
            <a:ext cx="2895600" cy="273928"/>
          </a:xfrm>
          <a:prstGeom prst="rect">
            <a:avLst/>
          </a:prstGeom>
        </p:spPr>
        <p:txBody>
          <a:bodyPr/>
          <a:lstStyle/>
          <a:p>
            <a:pPr defTabSz="914400"/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553200" y="4768735"/>
            <a:ext cx="2133600" cy="273928"/>
          </a:xfrm>
          <a:prstGeom prst="rect">
            <a:avLst/>
          </a:prstGeom>
        </p:spPr>
        <p:txBody>
          <a:bodyPr/>
          <a:lstStyle/>
          <a:p>
            <a:pPr defTabSz="914400"/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 defTabSz="914400"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579817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452919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700"/>
            <a:ext cx="7886700" cy="214021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3160"/>
            <a:ext cx="7886700" cy="1125488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556A41-0999-4870-B561-7B169035C83B}" type="datetimeFigureOut">
              <a:rPr lang="zh-CN" altLang="en-US" smtClean="0"/>
              <a:pPr/>
              <a:t>2022/9/12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3A2C0A-4855-49D5-9F88-7D97FAC33DB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9856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642"/>
            <a:ext cx="3886200" cy="3264511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642"/>
            <a:ext cx="3886200" cy="3264511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556A41-0999-4870-B561-7B169035C83B}" type="datetimeFigureOut">
              <a:rPr lang="zh-CN" altLang="en-US" smtClean="0"/>
              <a:pPr/>
              <a:t>2022/9/12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3A2C0A-4855-49D5-9F88-7D97FAC33DB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49656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929"/>
            <a:ext cx="7886700" cy="994479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1261"/>
            <a:ext cx="3868340" cy="618125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9386"/>
            <a:ext cx="3868340" cy="2764294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1261"/>
            <a:ext cx="3887391" cy="618125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9386"/>
            <a:ext cx="3887391" cy="2764294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556A41-0999-4870-B561-7B169035C83B}" type="datetimeFigureOut">
              <a:rPr lang="zh-CN" altLang="en-US" smtClean="0"/>
              <a:pPr/>
              <a:t>2022/9/12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3A2C0A-4855-49D5-9F88-7D97FAC33DB5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11" name="TextBox 10"/>
          <p:cNvSpPr txBox="1"/>
          <p:nvPr userDrawn="1"/>
        </p:nvSpPr>
        <p:spPr>
          <a:xfrm>
            <a:off x="1442884" y="4851379"/>
            <a:ext cx="1224136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hlinkClick r:id="rId2"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hlinkClick r:id="rId2"/>
              </a:rPr>
              <a:t>下载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http://www.1ppt.com/xiazai/</a:t>
            </a:r>
          </a:p>
        </p:txBody>
      </p:sp>
    </p:spTree>
    <p:extLst>
      <p:ext uri="{BB962C8B-B14F-4D97-AF65-F5344CB8AC3E}">
        <p14:creationId xmlns:p14="http://schemas.microsoft.com/office/powerpoint/2010/main" val="3227340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556A41-0999-4870-B561-7B169035C83B}" type="datetimeFigureOut">
              <a:rPr lang="zh-CN" altLang="en-US" smtClean="0"/>
              <a:pPr/>
              <a:t>2022/9/12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3A2C0A-4855-49D5-9F88-7D97FAC33DB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9163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556A41-0999-4870-B561-7B169035C83B}" type="datetimeFigureOut">
              <a:rPr lang="zh-CN" altLang="en-US" smtClean="0"/>
              <a:pPr/>
              <a:t>2022/9/12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3A2C0A-4855-49D5-9F88-7D97FAC33DB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49593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C1A35B32-26BD-4B7B-A710-864D77F1B67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1174"/>
            <a:ext cx="9147221" cy="5143914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02115E-07FC-47AE-8678-8B681C689199}" type="datetimeFigureOut">
              <a:rPr lang="zh-CN" altLang="en-US" smtClean="0"/>
              <a:pPr/>
              <a:t>2022/9/12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F5BB56-9B96-4394-98D1-089DE868BDAA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6" name="文本框 37"/>
          <p:cNvSpPr txBox="1"/>
          <p:nvPr userDrawn="1"/>
        </p:nvSpPr>
        <p:spPr>
          <a:xfrm>
            <a:off x="860506" y="217566"/>
            <a:ext cx="1836172" cy="315475"/>
          </a:xfrm>
          <a:prstGeom prst="rect">
            <a:avLst/>
          </a:prstGeom>
          <a:noFill/>
        </p:spPr>
        <p:txBody>
          <a:bodyPr wrap="square" lIns="68584" tIns="34292" rIns="68584" bIns="34292" rtlCol="0">
            <a:spAutoFit/>
          </a:bodyPr>
          <a:lstStyle/>
          <a:p>
            <a:pPr lvl="0" algn="dist"/>
            <a:r>
              <a:rPr lang="en-US" altLang="zh-CN" sz="1600" dirty="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</a:rPr>
              <a:t>Add title text</a:t>
            </a:r>
            <a:endParaRPr lang="zh-CN" altLang="zh-CN" sz="1600" dirty="0">
              <a:solidFill>
                <a:schemeClr val="tx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0" name="箭头: V 形 9">
            <a:extLst>
              <a:ext uri="{FF2B5EF4-FFF2-40B4-BE49-F238E27FC236}">
                <a16:creationId xmlns:a16="http://schemas.microsoft.com/office/drawing/2014/main" id="{C252A1C2-4E12-4988-AA1A-C1A09AF43DD1}"/>
              </a:ext>
            </a:extLst>
          </p:cNvPr>
          <p:cNvSpPr/>
          <p:nvPr userDrawn="1"/>
        </p:nvSpPr>
        <p:spPr>
          <a:xfrm>
            <a:off x="332986" y="207026"/>
            <a:ext cx="484632" cy="326015"/>
          </a:xfrm>
          <a:prstGeom prst="chevron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4050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 xmlns:a16="http://schemas.microsoft.com/office/drawing/2014/main">
      <p:transition spd="slow" advClick="0" advTm="3000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16DBC750-4D54-4472-873D-02B0F8CC7A5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1174"/>
            <a:ext cx="9147221" cy="5143914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02115E-07FC-47AE-8678-8B681C689199}" type="datetimeFigureOut">
              <a:rPr lang="zh-CN" altLang="en-US" smtClean="0"/>
              <a:pPr/>
              <a:t>2022/9/12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F5BB56-9B96-4394-98D1-089DE868BDAA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6" name="文本框 37"/>
          <p:cNvSpPr txBox="1"/>
          <p:nvPr userDrawn="1"/>
        </p:nvSpPr>
        <p:spPr>
          <a:xfrm>
            <a:off x="758638" y="262469"/>
            <a:ext cx="1836172" cy="315475"/>
          </a:xfrm>
          <a:prstGeom prst="rect">
            <a:avLst/>
          </a:prstGeom>
          <a:noFill/>
        </p:spPr>
        <p:txBody>
          <a:bodyPr wrap="square" lIns="68584" tIns="34292" rIns="68584" bIns="34292" rtlCol="0">
            <a:spAutoFit/>
          </a:bodyPr>
          <a:lstStyle/>
          <a:p>
            <a:pPr lvl="0" algn="dist"/>
            <a:r>
              <a:rPr lang="en-US" altLang="zh-CN" sz="1600" b="0" kern="1200" dirty="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cs typeface="+mn-cs"/>
              </a:rPr>
              <a:t>Add title text</a:t>
            </a:r>
            <a:endParaRPr lang="zh-CN" altLang="zh-CN" sz="1600" b="0" kern="1200" dirty="0">
              <a:solidFill>
                <a:schemeClr val="tx1"/>
              </a:solidFill>
              <a:latin typeface="微软雅黑" pitchFamily="34" charset="-122"/>
              <a:ea typeface="微软雅黑" pitchFamily="34" charset="-122"/>
              <a:cs typeface="+mn-cs"/>
            </a:endParaRPr>
          </a:p>
        </p:txBody>
      </p:sp>
      <p:sp>
        <p:nvSpPr>
          <p:cNvPr id="10" name="箭头: V 形 9">
            <a:extLst>
              <a:ext uri="{FF2B5EF4-FFF2-40B4-BE49-F238E27FC236}">
                <a16:creationId xmlns:a16="http://schemas.microsoft.com/office/drawing/2014/main" id="{D91E774D-4B3C-4EB3-BCDD-E9D9CCDCFDDF}"/>
              </a:ext>
            </a:extLst>
          </p:cNvPr>
          <p:cNvSpPr/>
          <p:nvPr userDrawn="1"/>
        </p:nvSpPr>
        <p:spPr>
          <a:xfrm>
            <a:off x="246356" y="255152"/>
            <a:ext cx="484632" cy="322792"/>
          </a:xfrm>
          <a:prstGeom prst="chevron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0883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 xmlns:a16="http://schemas.microsoft.com/office/drawing/2014/main">
      <p:transition spd="slow" advClick="0" advTm="300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929"/>
            <a:ext cx="7886700" cy="99447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642"/>
            <a:ext cx="7886700" cy="326451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8735"/>
            <a:ext cx="2057400" cy="2739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C556A41-0999-4870-B561-7B169035C83B}" type="datetimeFigureOut">
              <a:rPr lang="zh-CN" altLang="en-US" smtClean="0"/>
              <a:pPr/>
              <a:t>2022/9/12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8735"/>
            <a:ext cx="3086100" cy="2739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8735"/>
            <a:ext cx="2057400" cy="2739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03A2C0A-4855-49D5-9F88-7D97FAC33DB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187713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74" r:id="rId8"/>
    <p:sldLayoutId id="2147483675" r:id="rId9"/>
    <p:sldLayoutId id="2147483676" r:id="rId10"/>
    <p:sldLayoutId id="2147483677" r:id="rId11"/>
    <p:sldLayoutId id="2147483687" r:id="rId12"/>
    <p:sldLayoutId id="2147483668" r:id="rId13"/>
    <p:sldLayoutId id="2147483669" r:id="rId14"/>
    <p:sldLayoutId id="2147483670" r:id="rId15"/>
    <p:sldLayoutId id="2147483671" r:id="rId16"/>
    <p:sldLayoutId id="2147483672" r:id="rId17"/>
    <p:sldLayoutId id="2147483678" r:id="rId18"/>
    <p:sldLayoutId id="2147483679" r:id="rId19"/>
    <p:sldLayoutId id="2147483680" r:id="rId20"/>
    <p:sldLayoutId id="2147483681" r:id="rId21"/>
    <p:sldLayoutId id="2147483682" r:id="rId22"/>
  </p:sldLayoutIdLst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130282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4" r:id="rId1"/>
    <p:sldLayoutId id="2147483685" r:id="rId2"/>
    <p:sldLayoutId id="2147483686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2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8.jpg"/><Relationship Id="rId4" Type="http://schemas.openxmlformats.org/officeDocument/2006/relationships/image" Target="../media/image7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2.xml"/><Relationship Id="rId13" Type="http://schemas.openxmlformats.org/officeDocument/2006/relationships/diagramData" Target="../diagrams/data3.xml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12" Type="http://schemas.microsoft.com/office/2007/relationships/diagramDrawing" Target="../diagrams/drawing2.xml"/><Relationship Id="rId17" Type="http://schemas.microsoft.com/office/2007/relationships/diagramDrawing" Target="../diagrams/drawing3.xml"/><Relationship Id="rId2" Type="http://schemas.openxmlformats.org/officeDocument/2006/relationships/notesSlide" Target="../notesSlides/notesSlide18.xml"/><Relationship Id="rId16" Type="http://schemas.openxmlformats.org/officeDocument/2006/relationships/diagramColors" Target="../diagrams/colors3.xml"/><Relationship Id="rId1" Type="http://schemas.openxmlformats.org/officeDocument/2006/relationships/slideLayout" Target="../slideLayouts/slideLayout10.xml"/><Relationship Id="rId6" Type="http://schemas.openxmlformats.org/officeDocument/2006/relationships/diagramColors" Target="../diagrams/colors1.xml"/><Relationship Id="rId11" Type="http://schemas.openxmlformats.org/officeDocument/2006/relationships/diagramColors" Target="../diagrams/colors2.xml"/><Relationship Id="rId5" Type="http://schemas.openxmlformats.org/officeDocument/2006/relationships/diagramQuickStyle" Target="../diagrams/quickStyle1.xml"/><Relationship Id="rId15" Type="http://schemas.openxmlformats.org/officeDocument/2006/relationships/diagramQuickStyle" Target="../diagrams/quickStyle3.xml"/><Relationship Id="rId10" Type="http://schemas.openxmlformats.org/officeDocument/2006/relationships/diagramQuickStyle" Target="../diagrams/quickStyle2.xml"/><Relationship Id="rId4" Type="http://schemas.openxmlformats.org/officeDocument/2006/relationships/diagramLayout" Target="../diagrams/layout1.xml"/><Relationship Id="rId9" Type="http://schemas.openxmlformats.org/officeDocument/2006/relationships/diagramLayout" Target="../diagrams/layout2.xml"/><Relationship Id="rId14" Type="http://schemas.openxmlformats.org/officeDocument/2006/relationships/diagramLayout" Target="../diagrams/layou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Krona+One" TargetMode="Externa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2.xml"/><Relationship Id="rId4" Type="http://schemas.openxmlformats.org/officeDocument/2006/relationships/hyperlink" Target="https://fonts.google.com/specimen/Ubuntu" TargetMode="Externa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2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8255786A-D945-4CB7-B8D6-61868561D58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170"/>
          <a:stretch/>
        </p:blipFill>
        <p:spPr>
          <a:xfrm>
            <a:off x="1" y="0"/>
            <a:ext cx="9141858" cy="5144846"/>
          </a:xfrm>
          <a:prstGeom prst="rect">
            <a:avLst/>
          </a:prstGeom>
        </p:spPr>
      </p:pic>
      <p:sp>
        <p:nvSpPr>
          <p:cNvPr id="12" name="TextBox 6">
            <a:extLst>
              <a:ext uri="{FF2B5EF4-FFF2-40B4-BE49-F238E27FC236}">
                <a16:creationId xmlns:a16="http://schemas.microsoft.com/office/drawing/2014/main" id="{3E6574B6-868A-4FC2-A709-AB06A6B03B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0190" y="2898215"/>
            <a:ext cx="409158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1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</a:defRPr>
            </a:lvl5pPr>
            <a:lvl6pPr marL="2514600" indent="-228600" algn="ctr" eaLnBrk="0" fontAlgn="ctr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70000"/>
              <a:buFont typeface="Arial" charset="0"/>
              <a:defRPr sz="1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</a:defRPr>
            </a:lvl6pPr>
            <a:lvl7pPr marL="2971800" indent="-228600" algn="ctr" eaLnBrk="0" fontAlgn="ctr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70000"/>
              <a:buFont typeface="Arial" charset="0"/>
              <a:defRPr sz="1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</a:defRPr>
            </a:lvl7pPr>
            <a:lvl8pPr marL="3429000" indent="-228600" algn="ctr" eaLnBrk="0" fontAlgn="ctr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70000"/>
              <a:buFont typeface="Arial" charset="0"/>
              <a:defRPr sz="1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</a:defRPr>
            </a:lvl8pPr>
            <a:lvl9pPr marL="3886200" indent="-228600" algn="ctr" eaLnBrk="0" fontAlgn="ctr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70000"/>
              <a:buFont typeface="Arial" charset="0"/>
              <a:defRPr sz="1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</a:defRPr>
            </a:lvl9pPr>
          </a:lstStyle>
          <a:p>
            <a:pPr algn="dist"/>
            <a:r>
              <a:rPr lang="en-US" altLang="zh-CN" sz="1200" dirty="0"/>
              <a:t>Insert the Subtitle of Your Presentation</a:t>
            </a:r>
          </a:p>
        </p:txBody>
      </p:sp>
      <p:sp>
        <p:nvSpPr>
          <p:cNvPr id="15" name="TextBox 5">
            <a:extLst>
              <a:ext uri="{FF2B5EF4-FFF2-40B4-BE49-F238E27FC236}">
                <a16:creationId xmlns:a16="http://schemas.microsoft.com/office/drawing/2014/main" id="{666E72CD-B778-4137-A67B-EE109FFA069C}"/>
              </a:ext>
            </a:extLst>
          </p:cNvPr>
          <p:cNvSpPr txBox="1"/>
          <p:nvPr/>
        </p:nvSpPr>
        <p:spPr>
          <a:xfrm>
            <a:off x="4402208" y="1932951"/>
            <a:ext cx="4418001" cy="96526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altLang="zh-CN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+mn-ea"/>
                <a:sym typeface="+mn-lt"/>
              </a:rPr>
              <a:t>PPT Templates</a:t>
            </a:r>
            <a:endParaRPr lang="id-ID" altLang="zh-CN" sz="44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  <a:cs typeface="+mn-ea"/>
              <a:sym typeface="+mn-lt"/>
            </a:endParaRPr>
          </a:p>
        </p:txBody>
      </p:sp>
      <p:sp>
        <p:nvSpPr>
          <p:cNvPr id="18" name="TextBox 5">
            <a:extLst>
              <a:ext uri="{FF2B5EF4-FFF2-40B4-BE49-F238E27FC236}">
                <a16:creationId xmlns:a16="http://schemas.microsoft.com/office/drawing/2014/main" id="{C4F4C0BC-1B11-4D35-9F67-9A7FEEE7787D}"/>
              </a:ext>
            </a:extLst>
          </p:cNvPr>
          <p:cNvSpPr txBox="1"/>
          <p:nvPr/>
        </p:nvSpPr>
        <p:spPr>
          <a:xfrm>
            <a:off x="4389739" y="1004147"/>
            <a:ext cx="2383908" cy="1168910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altLang="zh-CN" sz="5400" dirty="0">
                <a:solidFill>
                  <a:schemeClr val="accent1"/>
                </a:solidFill>
                <a:latin typeface="+mn-lt"/>
                <a:cs typeface="+mn-ea"/>
                <a:sym typeface="+mn-lt"/>
              </a:rPr>
              <a:t>Free </a:t>
            </a:r>
            <a:endParaRPr lang="id-ID" altLang="zh-CN" sz="4800" dirty="0">
              <a:solidFill>
                <a:schemeClr val="accent1"/>
              </a:solidFill>
              <a:latin typeface="+mn-lt"/>
              <a:cs typeface="+mn-ea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067C5E62-1C44-16C6-D4F9-6807F362FB24}"/>
              </a:ext>
            </a:extLst>
          </p:cNvPr>
          <p:cNvGrpSpPr/>
          <p:nvPr/>
        </p:nvGrpSpPr>
        <p:grpSpPr>
          <a:xfrm>
            <a:off x="4404220" y="3419429"/>
            <a:ext cx="3247363" cy="309068"/>
            <a:chOff x="4414802" y="4745227"/>
            <a:chExt cx="3247363" cy="309068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30E97AA7-0B18-B60E-93C0-9CEEE19DB6EC}"/>
                </a:ext>
              </a:extLst>
            </p:cNvPr>
            <p:cNvGrpSpPr/>
            <p:nvPr/>
          </p:nvGrpSpPr>
          <p:grpSpPr>
            <a:xfrm>
              <a:off x="6315058" y="4763888"/>
              <a:ext cx="290407" cy="290407"/>
              <a:chOff x="2633025" y="5543873"/>
              <a:chExt cx="290407" cy="290407"/>
            </a:xfrm>
            <a:solidFill>
              <a:schemeClr val="bg1"/>
            </a:solidFill>
          </p:grpSpPr>
          <p:sp>
            <p:nvSpPr>
              <p:cNvPr id="13" name="Oval 15">
                <a:extLst>
                  <a:ext uri="{FF2B5EF4-FFF2-40B4-BE49-F238E27FC236}">
                    <a16:creationId xmlns:a16="http://schemas.microsoft.com/office/drawing/2014/main" id="{56024530-0BA9-DFDC-645B-652245FB2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025" y="5543873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4" name="Group 16">
                <a:extLst>
                  <a:ext uri="{FF2B5EF4-FFF2-40B4-BE49-F238E27FC236}">
                    <a16:creationId xmlns:a16="http://schemas.microsoft.com/office/drawing/2014/main" id="{64EE6A14-D6F2-4FED-8B3E-E9A2A9B7E7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6440" y="5602052"/>
                <a:ext cx="104062" cy="167263"/>
                <a:chOff x="4441" y="3144"/>
                <a:chExt cx="215" cy="345"/>
              </a:xfrm>
              <a:grpFill/>
            </p:grpSpPr>
            <p:sp>
              <p:nvSpPr>
                <p:cNvPr id="16" name="Freeform 17">
                  <a:extLst>
                    <a:ext uri="{FF2B5EF4-FFF2-40B4-BE49-F238E27FC236}">
                      <a16:creationId xmlns:a16="http://schemas.microsoft.com/office/drawing/2014/main" id="{32DBBCB0-AB03-143E-12BF-4AA6BA969C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7" name="Freeform 18">
                  <a:extLst>
                    <a:ext uri="{FF2B5EF4-FFF2-40B4-BE49-F238E27FC236}">
                      <a16:creationId xmlns:a16="http://schemas.microsoft.com/office/drawing/2014/main" id="{FDAE15EA-4688-646A-CBBD-4F9C9F3A2A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405116BF-C7BB-C811-2D6B-828BD55BAD76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7" name="Oval 10">
                <a:extLst>
                  <a:ext uri="{FF2B5EF4-FFF2-40B4-BE49-F238E27FC236}">
                    <a16:creationId xmlns:a16="http://schemas.microsoft.com/office/drawing/2014/main" id="{3CE2793F-91F1-D24F-9F2A-CE653B621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9" name="组合 8">
                <a:extLst>
                  <a:ext uri="{FF2B5EF4-FFF2-40B4-BE49-F238E27FC236}">
                    <a16:creationId xmlns:a16="http://schemas.microsoft.com/office/drawing/2014/main" id="{4BBE5126-AFAA-FF0E-9630-DDEDB11A9C9E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10" name="Freeform 12">
                  <a:extLst>
                    <a:ext uri="{FF2B5EF4-FFF2-40B4-BE49-F238E27FC236}">
                      <a16:creationId xmlns:a16="http://schemas.microsoft.com/office/drawing/2014/main" id="{F9D327F0-C5B1-EF6A-A29D-FDF62125E2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1" name="Freeform 13">
                  <a:extLst>
                    <a:ext uri="{FF2B5EF4-FFF2-40B4-BE49-F238E27FC236}">
                      <a16:creationId xmlns:a16="http://schemas.microsoft.com/office/drawing/2014/main" id="{76BA3FA8-79CA-4E42-A882-A201B1CA65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5" name="Text Box 20">
              <a:extLst>
                <a:ext uri="{FF2B5EF4-FFF2-40B4-BE49-F238E27FC236}">
                  <a16:creationId xmlns:a16="http://schemas.microsoft.com/office/drawing/2014/main" id="{3B8AE7C1-1F46-6D11-7D03-5714E2786F2B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605465" y="4751931"/>
              <a:ext cx="10567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200" dirty="0">
                  <a:cs typeface="+mn-ea"/>
                  <a:sym typeface="+mn-lt"/>
                </a:rPr>
                <a:t>XX.XX.20XX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2AA6688C-A720-CFEA-F0E8-4F3CE62C3285}"/>
                </a:ext>
              </a:extLst>
            </p:cNvPr>
            <p:cNvSpPr/>
            <p:nvPr/>
          </p:nvSpPr>
          <p:spPr>
            <a:xfrm>
              <a:off x="4705028" y="4751931"/>
              <a:ext cx="1507144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200" dirty="0">
                  <a:cs typeface="+mn-ea"/>
                  <a:sym typeface="+mn-lt"/>
                </a:rPr>
                <a:t>Report </a:t>
              </a:r>
              <a:r>
                <a:rPr lang="zh-CN" altLang="en-US" sz="1200" dirty="0">
                  <a:cs typeface="+mn-ea"/>
                  <a:sym typeface="+mn-lt"/>
                </a:rPr>
                <a:t>：</a:t>
              </a:r>
              <a:r>
                <a:rPr lang="en-US" altLang="zh-CN" sz="1200" dirty="0">
                  <a:cs typeface="+mn-ea"/>
                  <a:sym typeface="+mn-lt"/>
                </a:rPr>
                <a:t>jpppt.com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</p:grpSp>
      <p:sp>
        <p:nvSpPr>
          <p:cNvPr id="20" name="Rounded Rectangle 7">
            <a:extLst>
              <a:ext uri="{FF2B5EF4-FFF2-40B4-BE49-F238E27FC236}">
                <a16:creationId xmlns:a16="http://schemas.microsoft.com/office/drawing/2014/main" id="{128AD49D-8E04-FB1D-A281-B93521C1B46C}"/>
              </a:ext>
            </a:extLst>
          </p:cNvPr>
          <p:cNvSpPr/>
          <p:nvPr/>
        </p:nvSpPr>
        <p:spPr>
          <a:xfrm>
            <a:off x="7651583" y="266618"/>
            <a:ext cx="1133293" cy="309851"/>
          </a:xfrm>
          <a:prstGeom prst="roundRect">
            <a:avLst>
              <a:gd name="adj" fmla="val 50000"/>
            </a:avLst>
          </a:prstGeom>
          <a:solidFill>
            <a:schemeClr val="bg1">
              <a:lumMod val="65000"/>
              <a:alpha val="0"/>
            </a:schemeClr>
          </a:solidFill>
          <a:ln w="158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solidFill>
                  <a:schemeClr val="bg1">
                    <a:lumMod val="75000"/>
                  </a:schemeClr>
                </a:solidFill>
              </a:rPr>
              <a:t>LOGO</a:t>
            </a:r>
            <a:endParaRPr lang="ko-KR" altLang="en-US" dirty="0">
              <a:solidFill>
                <a:schemeClr val="bg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1996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 xmlns:a16="http://schemas.microsoft.com/office/drawing/2014/main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5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0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5" grpId="0" build="p"/>
      <p:bldP spid="18" grpId="0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Shape 1258"/>
          <p:cNvSpPr>
            <a:spLocks noChangeArrowheads="1"/>
          </p:cNvSpPr>
          <p:nvPr/>
        </p:nvSpPr>
        <p:spPr bwMode="auto">
          <a:xfrm>
            <a:off x="4929961" y="1778856"/>
            <a:ext cx="3227785" cy="801438"/>
          </a:xfrm>
          <a:prstGeom prst="rect">
            <a:avLst/>
          </a:prstGeom>
          <a:noFill/>
          <a:ln w="12700">
            <a:noFill/>
            <a:miter lim="4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400" b="1" dirty="0">
                <a:solidFill>
                  <a:schemeClr val="accent1"/>
                </a:solidFill>
                <a:cs typeface="+mn-ea"/>
                <a:sym typeface="+mn-lt"/>
              </a:rPr>
              <a:t>Add title text</a:t>
            </a:r>
          </a:p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56" name="Shape 1262"/>
          <p:cNvSpPr>
            <a:spLocks noChangeArrowheads="1"/>
          </p:cNvSpPr>
          <p:nvPr/>
        </p:nvSpPr>
        <p:spPr bwMode="auto">
          <a:xfrm>
            <a:off x="5228344" y="3100738"/>
            <a:ext cx="3227785" cy="801438"/>
          </a:xfrm>
          <a:prstGeom prst="rect">
            <a:avLst/>
          </a:prstGeom>
          <a:noFill/>
          <a:ln w="12700">
            <a:noFill/>
            <a:miter lim="4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400" b="1" dirty="0">
                <a:solidFill>
                  <a:schemeClr val="accent2"/>
                </a:solidFill>
                <a:cs typeface="+mn-ea"/>
                <a:sym typeface="+mn-lt"/>
              </a:rPr>
              <a:t>Add title text</a:t>
            </a:r>
          </a:p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2" name="组合 156"/>
          <p:cNvGrpSpPr>
            <a:grpSpLocks/>
          </p:cNvGrpSpPr>
          <p:nvPr/>
        </p:nvGrpSpPr>
        <p:grpSpPr bwMode="auto">
          <a:xfrm>
            <a:off x="4171533" y="1778856"/>
            <a:ext cx="654844" cy="616934"/>
            <a:chOff x="1783635" y="4451703"/>
            <a:chExt cx="1539080" cy="1419312"/>
          </a:xfrm>
        </p:grpSpPr>
        <p:sp>
          <p:nvSpPr>
            <p:cNvPr id="16400" name="Shape 1259"/>
            <p:cNvSpPr>
              <a:spLocks noChangeArrowheads="1"/>
            </p:cNvSpPr>
            <p:nvPr/>
          </p:nvSpPr>
          <p:spPr bwMode="auto">
            <a:xfrm>
              <a:off x="1783635" y="4451703"/>
              <a:ext cx="1419311" cy="1419312"/>
            </a:xfrm>
            <a:custGeom>
              <a:avLst/>
              <a:gdLst/>
              <a:ahLst/>
              <a:cxnLst>
                <a:cxn ang="0">
                  <a:pos x="16796" y="2882"/>
                </a:cxn>
                <a:cxn ang="0">
                  <a:pos x="16796" y="16796"/>
                </a:cxn>
                <a:cxn ang="0">
                  <a:pos x="2882" y="16796"/>
                </a:cxn>
                <a:cxn ang="0">
                  <a:pos x="2882" y="2882"/>
                </a:cxn>
                <a:cxn ang="0">
                  <a:pos x="16796" y="2882"/>
                </a:cxn>
              </a:cxnLst>
              <a:rect l="0" t="0" r="r" b="b"/>
              <a:pathLst>
                <a:path w="19679" h="19679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1"/>
            </a:solidFill>
            <a:ln w="31750">
              <a:solidFill>
                <a:schemeClr val="accent1"/>
              </a:solidFill>
              <a:miter lim="400000"/>
              <a:headEnd/>
              <a:tailEnd/>
            </a:ln>
          </p:spPr>
          <p:txBody>
            <a:bodyPr lIns="0" tIns="0" rIns="0" bIns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01" name="Shape 1259"/>
            <p:cNvSpPr>
              <a:spLocks noChangeArrowheads="1"/>
            </p:cNvSpPr>
            <p:nvPr/>
          </p:nvSpPr>
          <p:spPr bwMode="auto">
            <a:xfrm>
              <a:off x="1857788" y="4525857"/>
              <a:ext cx="1271005" cy="1271005"/>
            </a:xfrm>
            <a:custGeom>
              <a:avLst/>
              <a:gdLst/>
              <a:ahLst/>
              <a:cxnLst>
                <a:cxn ang="0">
                  <a:pos x="16796" y="2882"/>
                </a:cxn>
                <a:cxn ang="0">
                  <a:pos x="16796" y="16796"/>
                </a:cxn>
                <a:cxn ang="0">
                  <a:pos x="2882" y="16796"/>
                </a:cxn>
                <a:cxn ang="0">
                  <a:pos x="2882" y="2882"/>
                </a:cxn>
                <a:cxn ang="0">
                  <a:pos x="16796" y="2882"/>
                </a:cxn>
              </a:cxnLst>
              <a:rect l="0" t="0" r="r" b="b"/>
              <a:pathLst>
                <a:path w="19679" h="19679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69850">
              <a:noFill/>
              <a:miter lim="400000"/>
              <a:headEnd/>
              <a:tailEnd/>
            </a:ln>
          </p:spPr>
          <p:txBody>
            <a:bodyPr lIns="0" tIns="0" rIns="0" bIns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02" name="Shape 1260"/>
            <p:cNvSpPr>
              <a:spLocks noChangeArrowheads="1"/>
            </p:cNvSpPr>
            <p:nvPr/>
          </p:nvSpPr>
          <p:spPr bwMode="auto">
            <a:xfrm>
              <a:off x="2052711" y="4700194"/>
              <a:ext cx="1270004" cy="941878"/>
            </a:xfrm>
            <a:prstGeom prst="rect">
              <a:avLst/>
            </a:prstGeom>
            <a:noFill/>
            <a:ln w="12700">
              <a:noFill/>
              <a:miter lim="4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600" b="1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</a:p>
          </p:txBody>
        </p:sp>
      </p:grpSp>
      <p:grpSp>
        <p:nvGrpSpPr>
          <p:cNvPr id="3" name="组合 160"/>
          <p:cNvGrpSpPr>
            <a:grpSpLocks/>
          </p:cNvGrpSpPr>
          <p:nvPr/>
        </p:nvGrpSpPr>
        <p:grpSpPr bwMode="auto">
          <a:xfrm>
            <a:off x="4469916" y="3103120"/>
            <a:ext cx="654844" cy="615743"/>
            <a:chOff x="1783635" y="4451703"/>
            <a:chExt cx="1539080" cy="1419312"/>
          </a:xfrm>
        </p:grpSpPr>
        <p:sp>
          <p:nvSpPr>
            <p:cNvPr id="16404" name="Shape 1259"/>
            <p:cNvSpPr>
              <a:spLocks noChangeArrowheads="1"/>
            </p:cNvSpPr>
            <p:nvPr/>
          </p:nvSpPr>
          <p:spPr bwMode="auto">
            <a:xfrm>
              <a:off x="1783635" y="4451703"/>
              <a:ext cx="1419311" cy="1419312"/>
            </a:xfrm>
            <a:custGeom>
              <a:avLst/>
              <a:gdLst/>
              <a:ahLst/>
              <a:cxnLst>
                <a:cxn ang="0">
                  <a:pos x="16796" y="2882"/>
                </a:cxn>
                <a:cxn ang="0">
                  <a:pos x="16796" y="16796"/>
                </a:cxn>
                <a:cxn ang="0">
                  <a:pos x="2882" y="16796"/>
                </a:cxn>
                <a:cxn ang="0">
                  <a:pos x="2882" y="2882"/>
                </a:cxn>
                <a:cxn ang="0">
                  <a:pos x="16796" y="2882"/>
                </a:cxn>
              </a:cxnLst>
              <a:rect l="0" t="0" r="r" b="b"/>
              <a:pathLst>
                <a:path w="19679" h="19679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1"/>
            </a:solidFill>
            <a:ln w="31750">
              <a:solidFill>
                <a:schemeClr val="accent2"/>
              </a:solidFill>
              <a:miter lim="400000"/>
              <a:headEnd/>
              <a:tailEnd/>
            </a:ln>
          </p:spPr>
          <p:txBody>
            <a:bodyPr lIns="0" tIns="0" rIns="0" bIns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05" name="Shape 1259"/>
            <p:cNvSpPr>
              <a:spLocks noChangeArrowheads="1"/>
            </p:cNvSpPr>
            <p:nvPr/>
          </p:nvSpPr>
          <p:spPr bwMode="auto">
            <a:xfrm>
              <a:off x="1857788" y="4525857"/>
              <a:ext cx="1271005" cy="1271005"/>
            </a:xfrm>
            <a:custGeom>
              <a:avLst/>
              <a:gdLst/>
              <a:ahLst/>
              <a:cxnLst>
                <a:cxn ang="0">
                  <a:pos x="16796" y="2882"/>
                </a:cxn>
                <a:cxn ang="0">
                  <a:pos x="16796" y="16796"/>
                </a:cxn>
                <a:cxn ang="0">
                  <a:pos x="2882" y="16796"/>
                </a:cxn>
                <a:cxn ang="0">
                  <a:pos x="2882" y="2882"/>
                </a:cxn>
                <a:cxn ang="0">
                  <a:pos x="16796" y="2882"/>
                </a:cxn>
              </a:cxnLst>
              <a:rect l="0" t="0" r="r" b="b"/>
              <a:pathLst>
                <a:path w="19679" h="19679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69850">
              <a:noFill/>
              <a:miter lim="400000"/>
              <a:headEnd/>
              <a:tailEnd/>
            </a:ln>
          </p:spPr>
          <p:txBody>
            <a:bodyPr lIns="0" tIns="0" rIns="0" bIns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06" name="Shape 1260"/>
            <p:cNvSpPr>
              <a:spLocks noChangeArrowheads="1"/>
            </p:cNvSpPr>
            <p:nvPr/>
          </p:nvSpPr>
          <p:spPr bwMode="auto">
            <a:xfrm>
              <a:off x="2052711" y="4608289"/>
              <a:ext cx="1270004" cy="943699"/>
            </a:xfrm>
            <a:prstGeom prst="rect">
              <a:avLst/>
            </a:prstGeom>
            <a:noFill/>
            <a:ln w="12700">
              <a:noFill/>
              <a:miter lim="4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600" b="1" dirty="0">
                  <a:solidFill>
                    <a:schemeClr val="bg1"/>
                  </a:solidFill>
                  <a:cs typeface="+mn-ea"/>
                  <a:sym typeface="+mn-lt"/>
                </a:rPr>
                <a:t>0</a:t>
              </a:r>
              <a:r>
                <a:rPr lang="en-US" altLang="en-US" sz="2600" b="1" dirty="0">
                  <a:solidFill>
                    <a:schemeClr val="bg1"/>
                  </a:solidFill>
                  <a:cs typeface="+mn-ea"/>
                  <a:sym typeface="+mn-lt"/>
                </a:rPr>
                <a:t>2</a:t>
              </a:r>
              <a:endParaRPr lang="zh-CN" altLang="en-US" sz="2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pic>
        <p:nvPicPr>
          <p:cNvPr id="154" name="04_Content 02.jpg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 flipH="1">
            <a:off x="945529" y="1752777"/>
            <a:ext cx="2885310" cy="2163982"/>
          </a:xfrm>
          <a:prstGeom prst="parallelogram">
            <a:avLst/>
          </a:prstGeom>
          <a:noFill/>
          <a:ln w="12700">
            <a:noFill/>
            <a:miter lim="4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580392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 xmlns:a14="http://schemas.microsoft.com/office/drawing/2010/main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" grpId="0"/>
      <p:bldP spid="15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6"/>
          <p:cNvSpPr>
            <a:spLocks/>
          </p:cNvSpPr>
          <p:nvPr/>
        </p:nvSpPr>
        <p:spPr bwMode="auto">
          <a:xfrm>
            <a:off x="6247488" y="1644773"/>
            <a:ext cx="1864897" cy="1135521"/>
          </a:xfrm>
          <a:custGeom>
            <a:avLst/>
            <a:gdLst>
              <a:gd name="T0" fmla="*/ 675 w 675"/>
              <a:gd name="T1" fmla="*/ 90 h 411"/>
              <a:gd name="T2" fmla="*/ 505 w 675"/>
              <a:gd name="T3" fmla="*/ 45 h 411"/>
              <a:gd name="T4" fmla="*/ 338 w 675"/>
              <a:gd name="T5" fmla="*/ 0 h 411"/>
              <a:gd name="T6" fmla="*/ 170 w 675"/>
              <a:gd name="T7" fmla="*/ 45 h 411"/>
              <a:gd name="T8" fmla="*/ 0 w 675"/>
              <a:gd name="T9" fmla="*/ 90 h 411"/>
              <a:gd name="T10" fmla="*/ 0 w 675"/>
              <a:gd name="T11" fmla="*/ 90 h 411"/>
              <a:gd name="T12" fmla="*/ 0 w 675"/>
              <a:gd name="T13" fmla="*/ 411 h 411"/>
              <a:gd name="T14" fmla="*/ 675 w 675"/>
              <a:gd name="T15" fmla="*/ 411 h 411"/>
              <a:gd name="T16" fmla="*/ 675 w 675"/>
              <a:gd name="T17" fmla="*/ 90 h 411"/>
              <a:gd name="T18" fmla="*/ 675 w 675"/>
              <a:gd name="T19" fmla="*/ 90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75" h="411">
                <a:moveTo>
                  <a:pt x="675" y="90"/>
                </a:moveTo>
                <a:lnTo>
                  <a:pt x="505" y="45"/>
                </a:lnTo>
                <a:lnTo>
                  <a:pt x="338" y="0"/>
                </a:lnTo>
                <a:lnTo>
                  <a:pt x="170" y="45"/>
                </a:lnTo>
                <a:lnTo>
                  <a:pt x="0" y="90"/>
                </a:lnTo>
                <a:lnTo>
                  <a:pt x="0" y="90"/>
                </a:lnTo>
                <a:lnTo>
                  <a:pt x="0" y="411"/>
                </a:lnTo>
                <a:lnTo>
                  <a:pt x="675" y="411"/>
                </a:lnTo>
                <a:lnTo>
                  <a:pt x="675" y="90"/>
                </a:lnTo>
                <a:lnTo>
                  <a:pt x="675" y="9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vert="horz" wrap="square" lIns="68598" tIns="567151" rIns="68598" bIns="34299" numCol="1" anchor="t" anchorCtr="0" compatLnSpc="1">
            <a:prstTxWarp prst="textNoShape">
              <a:avLst/>
            </a:prstTxWarp>
          </a:bodyPr>
          <a:lstStyle/>
          <a:p>
            <a:pPr algn="ctr">
              <a:lnSpc>
                <a:spcPts val="1125"/>
              </a:lnSpc>
            </a:pP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72%</a:t>
            </a:r>
          </a:p>
          <a:p>
            <a:pPr algn="ctr">
              <a:lnSpc>
                <a:spcPts val="1125"/>
              </a:lnSpc>
            </a:pPr>
            <a:endParaRPr lang="en-US" altLang="zh-CN" sz="900" dirty="0">
              <a:solidFill>
                <a:schemeClr val="bg1"/>
              </a:solidFill>
              <a:cs typeface="+mn-ea"/>
              <a:sym typeface="+mn-lt"/>
            </a:endParaRPr>
          </a:p>
          <a:p>
            <a:pPr algn="ctr">
              <a:lnSpc>
                <a:spcPts val="1125"/>
              </a:lnSpc>
            </a:pPr>
            <a:r>
              <a:rPr lang="en-US" altLang="zh-CN" sz="900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9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" name="Freeform 7"/>
          <p:cNvSpPr>
            <a:spLocks/>
          </p:cNvSpPr>
          <p:nvPr/>
        </p:nvSpPr>
        <p:spPr bwMode="auto">
          <a:xfrm>
            <a:off x="6247488" y="2937775"/>
            <a:ext cx="1864897" cy="698994"/>
          </a:xfrm>
          <a:custGeom>
            <a:avLst/>
            <a:gdLst>
              <a:gd name="T0" fmla="*/ 0 w 675"/>
              <a:gd name="T1" fmla="*/ 0 h 253"/>
              <a:gd name="T2" fmla="*/ 0 w 675"/>
              <a:gd name="T3" fmla="*/ 163 h 253"/>
              <a:gd name="T4" fmla="*/ 0 w 675"/>
              <a:gd name="T5" fmla="*/ 163 h 253"/>
              <a:gd name="T6" fmla="*/ 170 w 675"/>
              <a:gd name="T7" fmla="*/ 208 h 253"/>
              <a:gd name="T8" fmla="*/ 338 w 675"/>
              <a:gd name="T9" fmla="*/ 253 h 253"/>
              <a:gd name="T10" fmla="*/ 505 w 675"/>
              <a:gd name="T11" fmla="*/ 208 h 253"/>
              <a:gd name="T12" fmla="*/ 675 w 675"/>
              <a:gd name="T13" fmla="*/ 163 h 253"/>
              <a:gd name="T14" fmla="*/ 675 w 675"/>
              <a:gd name="T15" fmla="*/ 163 h 253"/>
              <a:gd name="T16" fmla="*/ 675 w 675"/>
              <a:gd name="T17" fmla="*/ 0 h 253"/>
              <a:gd name="T18" fmla="*/ 0 w 675"/>
              <a:gd name="T19" fmla="*/ 0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75" h="253">
                <a:moveTo>
                  <a:pt x="0" y="0"/>
                </a:moveTo>
                <a:lnTo>
                  <a:pt x="0" y="163"/>
                </a:lnTo>
                <a:lnTo>
                  <a:pt x="0" y="163"/>
                </a:lnTo>
                <a:lnTo>
                  <a:pt x="170" y="208"/>
                </a:lnTo>
                <a:lnTo>
                  <a:pt x="338" y="253"/>
                </a:lnTo>
                <a:lnTo>
                  <a:pt x="505" y="208"/>
                </a:lnTo>
                <a:lnTo>
                  <a:pt x="675" y="163"/>
                </a:lnTo>
                <a:lnTo>
                  <a:pt x="675" y="163"/>
                </a:lnTo>
                <a:lnTo>
                  <a:pt x="67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vert="horz" wrap="square" lIns="68598" tIns="459122" rIns="68598" bIns="34299" numCol="1" anchor="t" anchorCtr="0" compatLnSpc="1">
            <a:prstTxWarp prst="textNoShape">
              <a:avLst/>
            </a:prstTxWarp>
          </a:bodyPr>
          <a:lstStyle/>
          <a:p>
            <a:pPr algn="ctr">
              <a:lnSpc>
                <a:spcPts val="1125"/>
              </a:lnSpc>
            </a:pPr>
            <a:r>
              <a:rPr lang="en-US" altLang="zh-CN" sz="2000" dirty="0">
                <a:solidFill>
                  <a:prstClr val="white"/>
                </a:solidFill>
                <a:cs typeface="+mn-ea"/>
                <a:sym typeface="+mn-lt"/>
              </a:rPr>
              <a:t>28</a:t>
            </a:r>
            <a:r>
              <a:rPr lang="en-US" altLang="zh-CN" sz="1000" dirty="0">
                <a:solidFill>
                  <a:prstClr val="white"/>
                </a:solidFill>
                <a:cs typeface="+mn-ea"/>
                <a:sym typeface="+mn-lt"/>
              </a:rPr>
              <a:t>%</a:t>
            </a:r>
          </a:p>
          <a:p>
            <a:endParaRPr lang="zh-CN" altLang="en-US" sz="1000" dirty="0">
              <a:cs typeface="+mn-ea"/>
              <a:sym typeface="+mn-lt"/>
            </a:endParaRPr>
          </a:p>
        </p:txBody>
      </p:sp>
      <p:cxnSp>
        <p:nvCxnSpPr>
          <p:cNvPr id="4" name="直接连接符 3"/>
          <p:cNvCxnSpPr>
            <a:stCxn id="2" idx="6"/>
          </p:cNvCxnSpPr>
          <p:nvPr/>
        </p:nvCxnSpPr>
        <p:spPr>
          <a:xfrm flipH="1">
            <a:off x="1385471" y="2780294"/>
            <a:ext cx="4862017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>
            <a:stCxn id="3" idx="0"/>
          </p:cNvCxnSpPr>
          <p:nvPr/>
        </p:nvCxnSpPr>
        <p:spPr>
          <a:xfrm flipH="1">
            <a:off x="1385471" y="2937775"/>
            <a:ext cx="4862017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 flipH="1">
            <a:off x="1385472" y="1664083"/>
            <a:ext cx="2090815" cy="241623"/>
          </a:xfrm>
          <a:prstGeom prst="rect">
            <a:avLst/>
          </a:prstGeom>
          <a:noFill/>
        </p:spPr>
        <p:txBody>
          <a:bodyPr wrap="square" lIns="68598" tIns="34299" rIns="68598" bIns="34299" rtlCol="0">
            <a:spAutoFit/>
          </a:bodyPr>
          <a:lstStyle>
            <a:defPPr>
              <a:defRPr lang="en-US"/>
            </a:defPPr>
            <a:lvl1pPr lvl="0">
              <a:lnSpc>
                <a:spcPct val="80000"/>
              </a:lnSpc>
              <a:defRPr sz="4400" b="1" kern="0">
                <a:ln w="18415" cmpd="sng">
                  <a:noFill/>
                  <a:prstDash val="solid"/>
                </a:ln>
                <a:solidFill>
                  <a:srgbClr val="FFC000"/>
                </a:solidFill>
                <a:latin typeface="Agency FB" pitchFamily="34" charset="0"/>
                <a:ea typeface="微软雅黑" pitchFamily="34" charset="-122"/>
              </a:defRPr>
            </a:lvl1pPr>
          </a:lstStyle>
          <a:p>
            <a:pPr>
              <a:defRPr/>
            </a:pP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385471" y="1971869"/>
            <a:ext cx="4483860" cy="285930"/>
          </a:xfrm>
          <a:prstGeom prst="rect">
            <a:avLst/>
          </a:prstGeom>
          <a:noFill/>
        </p:spPr>
        <p:txBody>
          <a:bodyPr wrap="square" lIns="68598" tIns="34299" rIns="68598" bIns="34299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TextBox 7"/>
          <p:cNvSpPr txBox="1"/>
          <p:nvPr/>
        </p:nvSpPr>
        <p:spPr>
          <a:xfrm flipH="1">
            <a:off x="1385472" y="3098247"/>
            <a:ext cx="2090815" cy="241623"/>
          </a:xfrm>
          <a:prstGeom prst="rect">
            <a:avLst/>
          </a:prstGeom>
          <a:noFill/>
        </p:spPr>
        <p:txBody>
          <a:bodyPr wrap="square" lIns="68598" tIns="34299" rIns="68598" bIns="34299" rtlCol="0">
            <a:spAutoFit/>
          </a:bodyPr>
          <a:lstStyle>
            <a:defPPr>
              <a:defRPr lang="en-US"/>
            </a:defPPr>
            <a:lvl1pPr lvl="0">
              <a:lnSpc>
                <a:spcPct val="80000"/>
              </a:lnSpc>
              <a:defRPr sz="4400" b="1" kern="0">
                <a:ln w="18415" cmpd="sng">
                  <a:noFill/>
                  <a:prstDash val="solid"/>
                </a:ln>
                <a:solidFill>
                  <a:srgbClr val="FFC000"/>
                </a:solidFill>
                <a:latin typeface="Agency FB" pitchFamily="34" charset="0"/>
                <a:ea typeface="微软雅黑" pitchFamily="34" charset="-122"/>
              </a:defRPr>
            </a:lvl1pPr>
          </a:lstStyle>
          <a:p>
            <a:pPr>
              <a:defRPr/>
            </a:pP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385471" y="3406034"/>
            <a:ext cx="4483860" cy="285930"/>
          </a:xfrm>
          <a:prstGeom prst="rect">
            <a:avLst/>
          </a:prstGeom>
          <a:noFill/>
        </p:spPr>
        <p:txBody>
          <a:bodyPr wrap="square" lIns="68598" tIns="34299" rIns="68598" bIns="34299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768028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2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6" grpId="0"/>
      <p:bldP spid="7" grpId="0"/>
      <p:bldP spid="8" grpId="0"/>
      <p:bldP spid="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9" name="AutoShape 5"/>
          <p:cNvSpPr/>
          <p:nvPr/>
        </p:nvSpPr>
        <p:spPr bwMode="auto">
          <a:xfrm>
            <a:off x="1016664" y="4125054"/>
            <a:ext cx="7054726" cy="35670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pic>
        <p:nvPicPr>
          <p:cNvPr id="41991" name="Picture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188096" y="1706510"/>
            <a:ext cx="3091600" cy="20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41993" name="AutoShape 9"/>
          <p:cNvSpPr/>
          <p:nvPr/>
        </p:nvSpPr>
        <p:spPr bwMode="auto">
          <a:xfrm>
            <a:off x="1019640" y="1440260"/>
            <a:ext cx="3751766" cy="51986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  <a:p>
            <a:pPr>
              <a:lnSpc>
                <a:spcPct val="130000"/>
              </a:lnSpc>
              <a:spcAft>
                <a:spcPts val="600"/>
              </a:spcAft>
            </a:pP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3" name="组合 3"/>
          <p:cNvGrpSpPr/>
          <p:nvPr/>
        </p:nvGrpSpPr>
        <p:grpSpPr>
          <a:xfrm>
            <a:off x="3743435" y="2948056"/>
            <a:ext cx="399403" cy="399578"/>
            <a:chOff x="3743325" y="3762695"/>
            <a:chExt cx="399455" cy="399578"/>
          </a:xfrm>
        </p:grpSpPr>
        <p:sp>
          <p:nvSpPr>
            <p:cNvPr id="41996" name="AutoShape 12"/>
            <p:cNvSpPr/>
            <p:nvPr/>
          </p:nvSpPr>
          <p:spPr bwMode="auto">
            <a:xfrm>
              <a:off x="3743325" y="3762695"/>
              <a:ext cx="399455" cy="399578"/>
            </a:xfrm>
            <a:custGeom>
              <a:avLst/>
              <a:gdLst>
                <a:gd name="T0" fmla="*/ 532579 w 19679"/>
                <a:gd name="T1" fmla="*/ 584598 h 19679"/>
                <a:gd name="T2" fmla="*/ 532579 w 19679"/>
                <a:gd name="T3" fmla="*/ 584598 h 19679"/>
                <a:gd name="T4" fmla="*/ 532579 w 19679"/>
                <a:gd name="T5" fmla="*/ 584598 h 19679"/>
                <a:gd name="T6" fmla="*/ 532579 w 19679"/>
                <a:gd name="T7" fmla="*/ 584598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8"/>
                    <a:pt x="6724" y="20638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</a:path>
              </a:pathLst>
            </a:custGeom>
            <a:solidFill>
              <a:schemeClr val="accent3"/>
            </a:solidFill>
            <a:ln w="25400" cap="flat" cmpd="sng">
              <a:solidFill>
                <a:srgbClr val="000000">
                  <a:alpha val="0"/>
                </a:srgbClr>
              </a:solidFill>
              <a:prstDash val="solid"/>
              <a:miter lim="0"/>
            </a:ln>
            <a:effectLst/>
          </p:spPr>
          <p:txBody>
            <a:bodyPr lIns="0" tIns="0" rIns="0" bIns="0" anchor="ctr"/>
            <a:lstStyle/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1997" name="AutoShape 13"/>
            <p:cNvSpPr/>
            <p:nvPr/>
          </p:nvSpPr>
          <p:spPr bwMode="auto">
            <a:xfrm>
              <a:off x="3868341" y="3878816"/>
              <a:ext cx="156567" cy="156615"/>
            </a:xfrm>
            <a:custGeom>
              <a:avLst/>
              <a:gdLst>
                <a:gd name="T0" fmla="*/ 208757 w 21600"/>
                <a:gd name="T1" fmla="*/ 208756 h 21600"/>
                <a:gd name="T2" fmla="*/ 208757 w 21600"/>
                <a:gd name="T3" fmla="*/ 208756 h 21600"/>
                <a:gd name="T4" fmla="*/ 208757 w 21600"/>
                <a:gd name="T5" fmla="*/ 208756 h 21600"/>
                <a:gd name="T6" fmla="*/ 208757 w 21600"/>
                <a:gd name="T7" fmla="*/ 208756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17080" y="5513"/>
                  </a:moveTo>
                  <a:cubicBezTo>
                    <a:pt x="17129" y="6606"/>
                    <a:pt x="17242" y="7684"/>
                    <a:pt x="17416" y="8751"/>
                  </a:cubicBezTo>
                  <a:cubicBezTo>
                    <a:pt x="17593" y="9818"/>
                    <a:pt x="17852" y="10843"/>
                    <a:pt x="18196" y="11820"/>
                  </a:cubicBezTo>
                  <a:cubicBezTo>
                    <a:pt x="18539" y="12800"/>
                    <a:pt x="18988" y="13717"/>
                    <a:pt x="19540" y="14575"/>
                  </a:cubicBezTo>
                  <a:cubicBezTo>
                    <a:pt x="20094" y="15436"/>
                    <a:pt x="20779" y="16210"/>
                    <a:pt x="21599" y="16896"/>
                  </a:cubicBezTo>
                  <a:cubicBezTo>
                    <a:pt x="21564" y="17526"/>
                    <a:pt x="21335" y="18042"/>
                    <a:pt x="20910" y="18443"/>
                  </a:cubicBezTo>
                  <a:cubicBezTo>
                    <a:pt x="20486" y="18844"/>
                    <a:pt x="19994" y="19042"/>
                    <a:pt x="19437" y="19042"/>
                  </a:cubicBezTo>
                  <a:lnTo>
                    <a:pt x="13679" y="19042"/>
                  </a:lnTo>
                  <a:cubicBezTo>
                    <a:pt x="13530" y="19781"/>
                    <a:pt x="13194" y="20394"/>
                    <a:pt x="12666" y="20874"/>
                  </a:cubicBezTo>
                  <a:cubicBezTo>
                    <a:pt x="12137" y="21357"/>
                    <a:pt x="11519" y="21600"/>
                    <a:pt x="10816" y="21600"/>
                  </a:cubicBezTo>
                  <a:cubicBezTo>
                    <a:pt x="10113" y="21600"/>
                    <a:pt x="9493" y="21357"/>
                    <a:pt x="8957" y="20874"/>
                  </a:cubicBezTo>
                  <a:cubicBezTo>
                    <a:pt x="8420" y="20394"/>
                    <a:pt x="8074" y="19781"/>
                    <a:pt x="7920" y="19042"/>
                  </a:cubicBezTo>
                  <a:lnTo>
                    <a:pt x="2159" y="19042"/>
                  </a:lnTo>
                  <a:cubicBezTo>
                    <a:pt x="1603" y="19042"/>
                    <a:pt x="1113" y="18841"/>
                    <a:pt x="687" y="18438"/>
                  </a:cubicBezTo>
                  <a:cubicBezTo>
                    <a:pt x="261" y="18031"/>
                    <a:pt x="30" y="17514"/>
                    <a:pt x="0" y="16896"/>
                  </a:cubicBezTo>
                  <a:cubicBezTo>
                    <a:pt x="851" y="16193"/>
                    <a:pt x="1554" y="15414"/>
                    <a:pt x="2111" y="14564"/>
                  </a:cubicBezTo>
                  <a:cubicBezTo>
                    <a:pt x="2667" y="13712"/>
                    <a:pt x="3113" y="12805"/>
                    <a:pt x="3449" y="11848"/>
                  </a:cubicBezTo>
                  <a:cubicBezTo>
                    <a:pt x="3785" y="10888"/>
                    <a:pt x="4029" y="9878"/>
                    <a:pt x="4186" y="8819"/>
                  </a:cubicBezTo>
                  <a:cubicBezTo>
                    <a:pt x="4342" y="7760"/>
                    <a:pt x="4457" y="6679"/>
                    <a:pt x="4529" y="5570"/>
                  </a:cubicBezTo>
                  <a:cubicBezTo>
                    <a:pt x="4578" y="4810"/>
                    <a:pt x="4809" y="4096"/>
                    <a:pt x="5217" y="3418"/>
                  </a:cubicBezTo>
                  <a:cubicBezTo>
                    <a:pt x="5627" y="2744"/>
                    <a:pt x="6143" y="2154"/>
                    <a:pt x="6763" y="1648"/>
                  </a:cubicBezTo>
                  <a:cubicBezTo>
                    <a:pt x="7387" y="1146"/>
                    <a:pt x="8054" y="745"/>
                    <a:pt x="8767" y="448"/>
                  </a:cubicBezTo>
                  <a:cubicBezTo>
                    <a:pt x="9480" y="149"/>
                    <a:pt x="10162" y="0"/>
                    <a:pt x="10816" y="0"/>
                  </a:cubicBezTo>
                  <a:cubicBezTo>
                    <a:pt x="11422" y="0"/>
                    <a:pt x="12091" y="149"/>
                    <a:pt x="12817" y="448"/>
                  </a:cubicBezTo>
                  <a:cubicBezTo>
                    <a:pt x="13545" y="745"/>
                    <a:pt x="14225" y="1143"/>
                    <a:pt x="14851" y="1634"/>
                  </a:cubicBezTo>
                  <a:cubicBezTo>
                    <a:pt x="15477" y="2131"/>
                    <a:pt x="16005" y="2713"/>
                    <a:pt x="16434" y="3382"/>
                  </a:cubicBezTo>
                  <a:cubicBezTo>
                    <a:pt x="16864" y="4045"/>
                    <a:pt x="17080" y="4759"/>
                    <a:pt x="17080" y="5513"/>
                  </a:cubicBezTo>
                  <a:moveTo>
                    <a:pt x="18688" y="16899"/>
                  </a:moveTo>
                  <a:cubicBezTo>
                    <a:pt x="18050" y="16123"/>
                    <a:pt x="17519" y="15295"/>
                    <a:pt x="17098" y="14417"/>
                  </a:cubicBezTo>
                  <a:cubicBezTo>
                    <a:pt x="16677" y="13537"/>
                    <a:pt x="16331" y="12630"/>
                    <a:pt x="16067" y="11687"/>
                  </a:cubicBezTo>
                  <a:cubicBezTo>
                    <a:pt x="15800" y="10747"/>
                    <a:pt x="15595" y="9782"/>
                    <a:pt x="15451" y="8796"/>
                  </a:cubicBezTo>
                  <a:cubicBezTo>
                    <a:pt x="15308" y="7808"/>
                    <a:pt x="15205" y="6806"/>
                    <a:pt x="15138" y="5787"/>
                  </a:cubicBezTo>
                  <a:cubicBezTo>
                    <a:pt x="15105" y="5293"/>
                    <a:pt x="14938" y="4824"/>
                    <a:pt x="14635" y="4381"/>
                  </a:cubicBezTo>
                  <a:cubicBezTo>
                    <a:pt x="14333" y="3941"/>
                    <a:pt x="13969" y="3554"/>
                    <a:pt x="13543" y="3221"/>
                  </a:cubicBezTo>
                  <a:cubicBezTo>
                    <a:pt x="13117" y="2888"/>
                    <a:pt x="12660" y="2628"/>
                    <a:pt x="12173" y="2444"/>
                  </a:cubicBezTo>
                  <a:cubicBezTo>
                    <a:pt x="11686" y="2258"/>
                    <a:pt x="11234" y="2168"/>
                    <a:pt x="10816" y="2168"/>
                  </a:cubicBezTo>
                  <a:cubicBezTo>
                    <a:pt x="10431" y="2168"/>
                    <a:pt x="9993" y="2264"/>
                    <a:pt x="9495" y="2456"/>
                  </a:cubicBezTo>
                  <a:cubicBezTo>
                    <a:pt x="9000" y="2650"/>
                    <a:pt x="8533" y="2907"/>
                    <a:pt x="8097" y="3221"/>
                  </a:cubicBezTo>
                  <a:cubicBezTo>
                    <a:pt x="7659" y="3534"/>
                    <a:pt x="7284" y="3910"/>
                    <a:pt x="6974" y="4342"/>
                  </a:cubicBezTo>
                  <a:cubicBezTo>
                    <a:pt x="6661" y="4776"/>
                    <a:pt x="6499" y="5220"/>
                    <a:pt x="6481" y="5680"/>
                  </a:cubicBezTo>
                  <a:cubicBezTo>
                    <a:pt x="6433" y="6682"/>
                    <a:pt x="6335" y="7681"/>
                    <a:pt x="6194" y="8689"/>
                  </a:cubicBezTo>
                  <a:cubicBezTo>
                    <a:pt x="6050" y="9691"/>
                    <a:pt x="5843" y="10674"/>
                    <a:pt x="5568" y="11631"/>
                  </a:cubicBezTo>
                  <a:cubicBezTo>
                    <a:pt x="5294" y="12594"/>
                    <a:pt x="4937" y="13514"/>
                    <a:pt x="4499" y="14403"/>
                  </a:cubicBezTo>
                  <a:cubicBezTo>
                    <a:pt x="4060" y="15290"/>
                    <a:pt x="3534" y="16123"/>
                    <a:pt x="2921" y="16899"/>
                  </a:cubicBezTo>
                  <a:lnTo>
                    <a:pt x="18688" y="16899"/>
                  </a:lnTo>
                  <a:close/>
                  <a:moveTo>
                    <a:pt x="10816" y="20625"/>
                  </a:moveTo>
                  <a:cubicBezTo>
                    <a:pt x="10965" y="20625"/>
                    <a:pt x="11037" y="20535"/>
                    <a:pt x="11037" y="20354"/>
                  </a:cubicBezTo>
                  <a:cubicBezTo>
                    <a:pt x="11037" y="20174"/>
                    <a:pt x="10965" y="20081"/>
                    <a:pt x="10816" y="20072"/>
                  </a:cubicBezTo>
                  <a:cubicBezTo>
                    <a:pt x="10383" y="20072"/>
                    <a:pt x="10011" y="19903"/>
                    <a:pt x="9698" y="19570"/>
                  </a:cubicBezTo>
                  <a:cubicBezTo>
                    <a:pt x="9387" y="19236"/>
                    <a:pt x="9234" y="18833"/>
                    <a:pt x="9234" y="18353"/>
                  </a:cubicBezTo>
                  <a:cubicBezTo>
                    <a:pt x="9234" y="18175"/>
                    <a:pt x="9154" y="18085"/>
                    <a:pt x="9000" y="18085"/>
                  </a:cubicBezTo>
                  <a:cubicBezTo>
                    <a:pt x="8836" y="18085"/>
                    <a:pt x="8754" y="18175"/>
                    <a:pt x="8754" y="18353"/>
                  </a:cubicBezTo>
                  <a:cubicBezTo>
                    <a:pt x="8754" y="18985"/>
                    <a:pt x="8954" y="19522"/>
                    <a:pt x="9357" y="19965"/>
                  </a:cubicBezTo>
                  <a:cubicBezTo>
                    <a:pt x="9757" y="20405"/>
                    <a:pt x="10244" y="20625"/>
                    <a:pt x="10816" y="206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4288" tIns="14288" rIns="14288" bIns="14288" anchor="ctr"/>
            <a:lstStyle/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" name="组合 1"/>
          <p:cNvGrpSpPr/>
          <p:nvPr/>
        </p:nvGrpSpPr>
        <p:grpSpPr>
          <a:xfrm>
            <a:off x="1019640" y="2948056"/>
            <a:ext cx="399403" cy="399578"/>
            <a:chOff x="1019175" y="3762695"/>
            <a:chExt cx="399455" cy="399578"/>
          </a:xfrm>
        </p:grpSpPr>
        <p:sp>
          <p:nvSpPr>
            <p:cNvPr id="41994" name="AutoShape 10"/>
            <p:cNvSpPr/>
            <p:nvPr/>
          </p:nvSpPr>
          <p:spPr bwMode="auto">
            <a:xfrm>
              <a:off x="1019175" y="3762695"/>
              <a:ext cx="399455" cy="399578"/>
            </a:xfrm>
            <a:custGeom>
              <a:avLst/>
              <a:gdLst>
                <a:gd name="T0" fmla="*/ 532579 w 19679"/>
                <a:gd name="T1" fmla="*/ 584598 h 19679"/>
                <a:gd name="T2" fmla="*/ 532579 w 19679"/>
                <a:gd name="T3" fmla="*/ 584598 h 19679"/>
                <a:gd name="T4" fmla="*/ 532579 w 19679"/>
                <a:gd name="T5" fmla="*/ 584598 h 19679"/>
                <a:gd name="T6" fmla="*/ 532579 w 19679"/>
                <a:gd name="T7" fmla="*/ 584598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8"/>
                    <a:pt x="6724" y="20638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</a:path>
              </a:pathLst>
            </a:custGeom>
            <a:solidFill>
              <a:schemeClr val="accent1"/>
            </a:solidFill>
            <a:ln w="25400" cap="flat" cmpd="sng">
              <a:solidFill>
                <a:srgbClr val="000000">
                  <a:alpha val="0"/>
                </a:srgbClr>
              </a:solidFill>
              <a:prstDash val="solid"/>
              <a:miter lim="0"/>
            </a:ln>
            <a:effectLst/>
          </p:spPr>
          <p:txBody>
            <a:bodyPr lIns="0" tIns="0" rIns="0" bIns="0" anchor="ctr"/>
            <a:lstStyle/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1998" name="AutoShape 14"/>
            <p:cNvSpPr/>
            <p:nvPr/>
          </p:nvSpPr>
          <p:spPr bwMode="auto">
            <a:xfrm>
              <a:off x="1145977" y="3871670"/>
              <a:ext cx="156567" cy="156615"/>
            </a:xfrm>
            <a:custGeom>
              <a:avLst/>
              <a:gdLst>
                <a:gd name="T0" fmla="*/ 208756 w 21600"/>
                <a:gd name="T1" fmla="*/ 209569 h 21558"/>
                <a:gd name="T2" fmla="*/ 208756 w 21600"/>
                <a:gd name="T3" fmla="*/ 209569 h 21558"/>
                <a:gd name="T4" fmla="*/ 208756 w 21600"/>
                <a:gd name="T5" fmla="*/ 209569 h 21558"/>
                <a:gd name="T6" fmla="*/ 208756 w 21600"/>
                <a:gd name="T7" fmla="*/ 209569 h 215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558">
                  <a:moveTo>
                    <a:pt x="18076" y="8547"/>
                  </a:moveTo>
                  <a:cubicBezTo>
                    <a:pt x="19181" y="9499"/>
                    <a:pt x="20046" y="10569"/>
                    <a:pt x="20670" y="11749"/>
                  </a:cubicBezTo>
                  <a:cubicBezTo>
                    <a:pt x="21291" y="12932"/>
                    <a:pt x="21599" y="14075"/>
                    <a:pt x="21599" y="15179"/>
                  </a:cubicBezTo>
                  <a:cubicBezTo>
                    <a:pt x="21599" y="16159"/>
                    <a:pt x="21344" y="17040"/>
                    <a:pt x="20832" y="17815"/>
                  </a:cubicBezTo>
                  <a:cubicBezTo>
                    <a:pt x="20320" y="18592"/>
                    <a:pt x="19593" y="19260"/>
                    <a:pt x="18660" y="19812"/>
                  </a:cubicBezTo>
                  <a:cubicBezTo>
                    <a:pt x="17724" y="20363"/>
                    <a:pt x="16585" y="20794"/>
                    <a:pt x="15252" y="21098"/>
                  </a:cubicBezTo>
                  <a:cubicBezTo>
                    <a:pt x="13917" y="21403"/>
                    <a:pt x="12435" y="21557"/>
                    <a:pt x="10800" y="21557"/>
                  </a:cubicBezTo>
                  <a:cubicBezTo>
                    <a:pt x="9168" y="21557"/>
                    <a:pt x="7682" y="21403"/>
                    <a:pt x="6350" y="21098"/>
                  </a:cubicBezTo>
                  <a:cubicBezTo>
                    <a:pt x="5014" y="20794"/>
                    <a:pt x="3878" y="20363"/>
                    <a:pt x="2936" y="19812"/>
                  </a:cubicBezTo>
                  <a:cubicBezTo>
                    <a:pt x="1993" y="19260"/>
                    <a:pt x="1270" y="18589"/>
                    <a:pt x="761" y="17809"/>
                  </a:cubicBezTo>
                  <a:cubicBezTo>
                    <a:pt x="255" y="17029"/>
                    <a:pt x="0" y="16150"/>
                    <a:pt x="0" y="15179"/>
                  </a:cubicBezTo>
                  <a:cubicBezTo>
                    <a:pt x="0" y="14075"/>
                    <a:pt x="318" y="12934"/>
                    <a:pt x="948" y="11757"/>
                  </a:cubicBezTo>
                  <a:cubicBezTo>
                    <a:pt x="1582" y="10580"/>
                    <a:pt x="2449" y="9510"/>
                    <a:pt x="3557" y="8547"/>
                  </a:cubicBezTo>
                  <a:cubicBezTo>
                    <a:pt x="3654" y="8403"/>
                    <a:pt x="3822" y="8344"/>
                    <a:pt x="4056" y="8369"/>
                  </a:cubicBezTo>
                  <a:cubicBezTo>
                    <a:pt x="4290" y="8398"/>
                    <a:pt x="4446" y="8491"/>
                    <a:pt x="4527" y="8654"/>
                  </a:cubicBezTo>
                  <a:cubicBezTo>
                    <a:pt x="4565" y="8800"/>
                    <a:pt x="4565" y="8930"/>
                    <a:pt x="4527" y="9045"/>
                  </a:cubicBezTo>
                  <a:cubicBezTo>
                    <a:pt x="4446" y="9361"/>
                    <a:pt x="4378" y="9738"/>
                    <a:pt x="4318" y="10177"/>
                  </a:cubicBezTo>
                  <a:cubicBezTo>
                    <a:pt x="4259" y="10617"/>
                    <a:pt x="4237" y="11073"/>
                    <a:pt x="4259" y="11546"/>
                  </a:cubicBezTo>
                  <a:cubicBezTo>
                    <a:pt x="4278" y="12016"/>
                    <a:pt x="4343" y="12475"/>
                    <a:pt x="4452" y="12915"/>
                  </a:cubicBezTo>
                  <a:cubicBezTo>
                    <a:pt x="4562" y="13354"/>
                    <a:pt x="4749" y="13734"/>
                    <a:pt x="5020" y="14047"/>
                  </a:cubicBezTo>
                  <a:cubicBezTo>
                    <a:pt x="5329" y="14379"/>
                    <a:pt x="5716" y="14599"/>
                    <a:pt x="6184" y="14709"/>
                  </a:cubicBezTo>
                  <a:cubicBezTo>
                    <a:pt x="5698" y="13323"/>
                    <a:pt x="5498" y="12008"/>
                    <a:pt x="5588" y="10757"/>
                  </a:cubicBezTo>
                  <a:cubicBezTo>
                    <a:pt x="5676" y="9510"/>
                    <a:pt x="5919" y="8344"/>
                    <a:pt x="6318" y="7265"/>
                  </a:cubicBezTo>
                  <a:cubicBezTo>
                    <a:pt x="6718" y="6187"/>
                    <a:pt x="7223" y="5212"/>
                    <a:pt x="7835" y="4339"/>
                  </a:cubicBezTo>
                  <a:cubicBezTo>
                    <a:pt x="8450" y="3469"/>
                    <a:pt x="9040" y="2720"/>
                    <a:pt x="9607" y="2089"/>
                  </a:cubicBezTo>
                  <a:cubicBezTo>
                    <a:pt x="10172" y="1459"/>
                    <a:pt x="10662" y="980"/>
                    <a:pt x="11068" y="653"/>
                  </a:cubicBezTo>
                  <a:cubicBezTo>
                    <a:pt x="11477" y="326"/>
                    <a:pt x="11692" y="149"/>
                    <a:pt x="11711" y="124"/>
                  </a:cubicBezTo>
                  <a:cubicBezTo>
                    <a:pt x="11960" y="-42"/>
                    <a:pt x="12194" y="-42"/>
                    <a:pt x="12416" y="124"/>
                  </a:cubicBezTo>
                  <a:cubicBezTo>
                    <a:pt x="12513" y="191"/>
                    <a:pt x="12581" y="293"/>
                    <a:pt x="12616" y="414"/>
                  </a:cubicBezTo>
                  <a:cubicBezTo>
                    <a:pt x="12650" y="535"/>
                    <a:pt x="12647" y="645"/>
                    <a:pt x="12609" y="746"/>
                  </a:cubicBezTo>
                  <a:cubicBezTo>
                    <a:pt x="12609" y="760"/>
                    <a:pt x="12531" y="954"/>
                    <a:pt x="12375" y="1318"/>
                  </a:cubicBezTo>
                  <a:cubicBezTo>
                    <a:pt x="12222" y="1681"/>
                    <a:pt x="12116" y="2140"/>
                    <a:pt x="12057" y="2692"/>
                  </a:cubicBezTo>
                  <a:cubicBezTo>
                    <a:pt x="11995" y="3244"/>
                    <a:pt x="12029" y="3849"/>
                    <a:pt x="12160" y="4503"/>
                  </a:cubicBezTo>
                  <a:cubicBezTo>
                    <a:pt x="12291" y="5162"/>
                    <a:pt x="12644" y="5773"/>
                    <a:pt x="13221" y="6339"/>
                  </a:cubicBezTo>
                  <a:cubicBezTo>
                    <a:pt x="13589" y="6728"/>
                    <a:pt x="13926" y="7108"/>
                    <a:pt x="14229" y="7485"/>
                  </a:cubicBezTo>
                  <a:cubicBezTo>
                    <a:pt x="14532" y="7862"/>
                    <a:pt x="14791" y="8282"/>
                    <a:pt x="15006" y="8744"/>
                  </a:cubicBezTo>
                  <a:cubicBezTo>
                    <a:pt x="15218" y="9209"/>
                    <a:pt x="15390" y="9749"/>
                    <a:pt x="15515" y="10363"/>
                  </a:cubicBezTo>
                  <a:cubicBezTo>
                    <a:pt x="15639" y="10977"/>
                    <a:pt x="15702" y="11709"/>
                    <a:pt x="15702" y="12554"/>
                  </a:cubicBezTo>
                  <a:cubicBezTo>
                    <a:pt x="15702" y="12850"/>
                    <a:pt x="15546" y="13027"/>
                    <a:pt x="15237" y="13078"/>
                  </a:cubicBezTo>
                  <a:cubicBezTo>
                    <a:pt x="15118" y="13098"/>
                    <a:pt x="14997" y="13078"/>
                    <a:pt x="14872" y="13027"/>
                  </a:cubicBezTo>
                  <a:cubicBezTo>
                    <a:pt x="14747" y="12971"/>
                    <a:pt x="14666" y="12886"/>
                    <a:pt x="14625" y="12768"/>
                  </a:cubicBezTo>
                  <a:cubicBezTo>
                    <a:pt x="14485" y="12489"/>
                    <a:pt x="14276" y="12270"/>
                    <a:pt x="13998" y="12109"/>
                  </a:cubicBezTo>
                  <a:cubicBezTo>
                    <a:pt x="13720" y="11946"/>
                    <a:pt x="13405" y="11867"/>
                    <a:pt x="13056" y="11867"/>
                  </a:cubicBezTo>
                  <a:cubicBezTo>
                    <a:pt x="12588" y="11867"/>
                    <a:pt x="12191" y="12016"/>
                    <a:pt x="11870" y="12318"/>
                  </a:cubicBezTo>
                  <a:cubicBezTo>
                    <a:pt x="11545" y="12619"/>
                    <a:pt x="11383" y="12985"/>
                    <a:pt x="11383" y="13419"/>
                  </a:cubicBezTo>
                  <a:cubicBezTo>
                    <a:pt x="11383" y="14503"/>
                    <a:pt x="12160" y="15044"/>
                    <a:pt x="13714" y="15035"/>
                  </a:cubicBezTo>
                  <a:cubicBezTo>
                    <a:pt x="14691" y="15035"/>
                    <a:pt x="15452" y="14751"/>
                    <a:pt x="15998" y="14185"/>
                  </a:cubicBezTo>
                  <a:cubicBezTo>
                    <a:pt x="16370" y="13799"/>
                    <a:pt x="16635" y="13343"/>
                    <a:pt x="16797" y="12819"/>
                  </a:cubicBezTo>
                  <a:cubicBezTo>
                    <a:pt x="16963" y="12290"/>
                    <a:pt x="17065" y="11777"/>
                    <a:pt x="17103" y="11273"/>
                  </a:cubicBezTo>
                  <a:cubicBezTo>
                    <a:pt x="17143" y="10769"/>
                    <a:pt x="17156" y="10310"/>
                    <a:pt x="17134" y="9893"/>
                  </a:cubicBezTo>
                  <a:cubicBezTo>
                    <a:pt x="17115" y="9473"/>
                    <a:pt x="17097" y="9195"/>
                    <a:pt x="17075" y="9048"/>
                  </a:cubicBezTo>
                  <a:cubicBezTo>
                    <a:pt x="17016" y="8941"/>
                    <a:pt x="17016" y="8812"/>
                    <a:pt x="17075" y="8657"/>
                  </a:cubicBezTo>
                  <a:cubicBezTo>
                    <a:pt x="17156" y="8493"/>
                    <a:pt x="17312" y="8400"/>
                    <a:pt x="17546" y="8372"/>
                  </a:cubicBezTo>
                  <a:cubicBezTo>
                    <a:pt x="17780" y="8347"/>
                    <a:pt x="17955" y="8403"/>
                    <a:pt x="18076" y="85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4288" tIns="14288" rIns="14288" bIns="14288" anchor="ctr"/>
            <a:lstStyle/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" name="组合 2"/>
          <p:cNvGrpSpPr/>
          <p:nvPr/>
        </p:nvGrpSpPr>
        <p:grpSpPr>
          <a:xfrm>
            <a:off x="2391061" y="2948056"/>
            <a:ext cx="399403" cy="399578"/>
            <a:chOff x="2390775" y="3762695"/>
            <a:chExt cx="399455" cy="399578"/>
          </a:xfrm>
        </p:grpSpPr>
        <p:sp>
          <p:nvSpPr>
            <p:cNvPr id="41995" name="AutoShape 11"/>
            <p:cNvSpPr/>
            <p:nvPr/>
          </p:nvSpPr>
          <p:spPr bwMode="auto">
            <a:xfrm>
              <a:off x="2390775" y="3762695"/>
              <a:ext cx="399455" cy="399578"/>
            </a:xfrm>
            <a:custGeom>
              <a:avLst/>
              <a:gdLst>
                <a:gd name="T0" fmla="*/ 532579 w 19679"/>
                <a:gd name="T1" fmla="*/ 584598 h 19679"/>
                <a:gd name="T2" fmla="*/ 532579 w 19679"/>
                <a:gd name="T3" fmla="*/ 584598 h 19679"/>
                <a:gd name="T4" fmla="*/ 532579 w 19679"/>
                <a:gd name="T5" fmla="*/ 584598 h 19679"/>
                <a:gd name="T6" fmla="*/ 532579 w 19679"/>
                <a:gd name="T7" fmla="*/ 584598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8"/>
                    <a:pt x="6724" y="20638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</a:path>
              </a:pathLst>
            </a:custGeom>
            <a:solidFill>
              <a:schemeClr val="accent2"/>
            </a:solidFill>
            <a:ln w="25400" cap="flat" cmpd="sng">
              <a:solidFill>
                <a:srgbClr val="000000">
                  <a:alpha val="0"/>
                </a:srgbClr>
              </a:solidFill>
              <a:prstDash val="solid"/>
              <a:miter lim="0"/>
            </a:ln>
            <a:effectLst/>
          </p:spPr>
          <p:txBody>
            <a:bodyPr lIns="0" tIns="0" rIns="0" bIns="0" anchor="ctr"/>
            <a:lstStyle/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1999" name="AutoShape 15"/>
            <p:cNvSpPr/>
            <p:nvPr/>
          </p:nvSpPr>
          <p:spPr bwMode="auto">
            <a:xfrm>
              <a:off x="2514600" y="3881794"/>
              <a:ext cx="156567" cy="156616"/>
            </a:xfrm>
            <a:custGeom>
              <a:avLst/>
              <a:gdLst>
                <a:gd name="T0" fmla="*/ 208757 w 21600"/>
                <a:gd name="T1" fmla="*/ 208757 h 21588"/>
                <a:gd name="T2" fmla="*/ 208757 w 21600"/>
                <a:gd name="T3" fmla="*/ 208757 h 21588"/>
                <a:gd name="T4" fmla="*/ 208757 w 21600"/>
                <a:gd name="T5" fmla="*/ 208757 h 21588"/>
                <a:gd name="T6" fmla="*/ 208757 w 21600"/>
                <a:gd name="T7" fmla="*/ 208757 h 215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588">
                  <a:moveTo>
                    <a:pt x="10794" y="0"/>
                  </a:moveTo>
                  <a:cubicBezTo>
                    <a:pt x="12288" y="0"/>
                    <a:pt x="13689" y="251"/>
                    <a:pt x="14997" y="750"/>
                  </a:cubicBezTo>
                  <a:cubicBezTo>
                    <a:pt x="16304" y="1249"/>
                    <a:pt x="17445" y="1929"/>
                    <a:pt x="18422" y="2781"/>
                  </a:cubicBezTo>
                  <a:cubicBezTo>
                    <a:pt x="19399" y="3639"/>
                    <a:pt x="20173" y="4640"/>
                    <a:pt x="20743" y="5783"/>
                  </a:cubicBezTo>
                  <a:cubicBezTo>
                    <a:pt x="21315" y="6926"/>
                    <a:pt x="21599" y="8156"/>
                    <a:pt x="21599" y="9468"/>
                  </a:cubicBezTo>
                  <a:cubicBezTo>
                    <a:pt x="21599" y="10774"/>
                    <a:pt x="21315" y="12002"/>
                    <a:pt x="20743" y="13141"/>
                  </a:cubicBezTo>
                  <a:cubicBezTo>
                    <a:pt x="20173" y="14287"/>
                    <a:pt x="19399" y="15288"/>
                    <a:pt x="18422" y="16149"/>
                  </a:cubicBezTo>
                  <a:cubicBezTo>
                    <a:pt x="17445" y="17007"/>
                    <a:pt x="16304" y="17686"/>
                    <a:pt x="14997" y="18180"/>
                  </a:cubicBezTo>
                  <a:cubicBezTo>
                    <a:pt x="13689" y="18677"/>
                    <a:pt x="12288" y="18922"/>
                    <a:pt x="10794" y="18922"/>
                  </a:cubicBezTo>
                  <a:cubicBezTo>
                    <a:pt x="10104" y="18922"/>
                    <a:pt x="9426" y="18869"/>
                    <a:pt x="8767" y="18761"/>
                  </a:cubicBezTo>
                  <a:cubicBezTo>
                    <a:pt x="7444" y="20014"/>
                    <a:pt x="5900" y="20877"/>
                    <a:pt x="4135" y="21354"/>
                  </a:cubicBezTo>
                  <a:cubicBezTo>
                    <a:pt x="3947" y="21391"/>
                    <a:pt x="3758" y="21430"/>
                    <a:pt x="3565" y="21467"/>
                  </a:cubicBezTo>
                  <a:cubicBezTo>
                    <a:pt x="3375" y="21509"/>
                    <a:pt x="3170" y="21549"/>
                    <a:pt x="2951" y="21583"/>
                  </a:cubicBezTo>
                  <a:cubicBezTo>
                    <a:pt x="2831" y="21600"/>
                    <a:pt x="2727" y="21571"/>
                    <a:pt x="2643" y="21495"/>
                  </a:cubicBezTo>
                  <a:cubicBezTo>
                    <a:pt x="2556" y="21419"/>
                    <a:pt x="2497" y="21309"/>
                    <a:pt x="2466" y="21165"/>
                  </a:cubicBezTo>
                  <a:cubicBezTo>
                    <a:pt x="2438" y="21021"/>
                    <a:pt x="2457" y="20900"/>
                    <a:pt x="2523" y="20807"/>
                  </a:cubicBezTo>
                  <a:cubicBezTo>
                    <a:pt x="2591" y="20714"/>
                    <a:pt x="2666" y="20621"/>
                    <a:pt x="2749" y="20530"/>
                  </a:cubicBezTo>
                  <a:cubicBezTo>
                    <a:pt x="2920" y="20324"/>
                    <a:pt x="3083" y="20124"/>
                    <a:pt x="3233" y="19929"/>
                  </a:cubicBezTo>
                  <a:cubicBezTo>
                    <a:pt x="3384" y="19737"/>
                    <a:pt x="3521" y="19506"/>
                    <a:pt x="3645" y="19241"/>
                  </a:cubicBezTo>
                  <a:cubicBezTo>
                    <a:pt x="3768" y="18976"/>
                    <a:pt x="3881" y="18662"/>
                    <a:pt x="3982" y="18301"/>
                  </a:cubicBezTo>
                  <a:cubicBezTo>
                    <a:pt x="4083" y="17940"/>
                    <a:pt x="4173" y="17506"/>
                    <a:pt x="4248" y="16992"/>
                  </a:cubicBezTo>
                  <a:cubicBezTo>
                    <a:pt x="2942" y="16109"/>
                    <a:pt x="1906" y="15020"/>
                    <a:pt x="1143" y="13731"/>
                  </a:cubicBezTo>
                  <a:cubicBezTo>
                    <a:pt x="381" y="12436"/>
                    <a:pt x="0" y="11017"/>
                    <a:pt x="0" y="9468"/>
                  </a:cubicBezTo>
                  <a:cubicBezTo>
                    <a:pt x="0" y="8164"/>
                    <a:pt x="284" y="6937"/>
                    <a:pt x="856" y="5789"/>
                  </a:cubicBezTo>
                  <a:cubicBezTo>
                    <a:pt x="1428" y="4640"/>
                    <a:pt x="2200" y="3639"/>
                    <a:pt x="3177" y="2781"/>
                  </a:cubicBezTo>
                  <a:cubicBezTo>
                    <a:pt x="4154" y="1929"/>
                    <a:pt x="5293" y="1249"/>
                    <a:pt x="6597" y="750"/>
                  </a:cubicBezTo>
                  <a:cubicBezTo>
                    <a:pt x="7901" y="251"/>
                    <a:pt x="9299" y="0"/>
                    <a:pt x="107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4288" tIns="14288" rIns="14288" bIns="14288" anchor="ctr"/>
            <a:lstStyle/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42000" name="AutoShape 16"/>
          <p:cNvSpPr/>
          <p:nvPr/>
        </p:nvSpPr>
        <p:spPr bwMode="auto">
          <a:xfrm>
            <a:off x="1019640" y="2107216"/>
            <a:ext cx="3751766" cy="51986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  <a:p>
            <a:pPr>
              <a:lnSpc>
                <a:spcPct val="130000"/>
              </a:lnSpc>
              <a:spcAft>
                <a:spcPts val="600"/>
              </a:spcAft>
            </a:pP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2001" name="AutoShape 17"/>
          <p:cNvSpPr/>
          <p:nvPr/>
        </p:nvSpPr>
        <p:spPr bwMode="auto">
          <a:xfrm>
            <a:off x="1408887" y="3007034"/>
            <a:ext cx="982761" cy="301916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4285" tIns="14285" rIns="14285" bIns="14285" anchor="ctr"/>
          <a:lstStyle/>
          <a:p>
            <a:pPr defTabSz="456724">
              <a:defRPr/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AU" altLang="zh-CN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2002" name="AutoShape 18"/>
          <p:cNvSpPr/>
          <p:nvPr/>
        </p:nvSpPr>
        <p:spPr bwMode="auto">
          <a:xfrm>
            <a:off x="2804118" y="2992742"/>
            <a:ext cx="982761" cy="301916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4285" tIns="14285" rIns="14285" bIns="14285" anchor="ctr"/>
          <a:lstStyle/>
          <a:p>
            <a:pPr defTabSz="456724">
              <a:defRPr/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AU" altLang="zh-CN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2003" name="AutoShape 19"/>
          <p:cNvSpPr/>
          <p:nvPr/>
        </p:nvSpPr>
        <p:spPr bwMode="auto">
          <a:xfrm>
            <a:off x="4163636" y="2992742"/>
            <a:ext cx="982069" cy="301916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4285" tIns="14285" rIns="14285" bIns="14285" anchor="ctr"/>
          <a:lstStyle/>
          <a:p>
            <a:pPr defTabSz="456724">
              <a:defRPr/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AU" altLang="zh-CN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2004" name="AutoShape 20"/>
          <p:cNvSpPr/>
          <p:nvPr/>
        </p:nvSpPr>
        <p:spPr bwMode="auto">
          <a:xfrm>
            <a:off x="1014283" y="1186579"/>
            <a:ext cx="1881239" cy="22867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4285" tIns="14285" rIns="14285" bIns="14285" anchor="ctr"/>
          <a:lstStyle/>
          <a:p>
            <a:pPr defTabSz="456724">
              <a:defRPr/>
            </a:pPr>
            <a:r>
              <a:rPr lang="en-US" altLang="zh-CN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en-AU" altLang="zh-CN" sz="1200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891109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 xmlns:a14="http://schemas.microsoft.com/office/drawing/2010/main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9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9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1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20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20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1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420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2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2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5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20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20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5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20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20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989" grpId="0"/>
      <p:bldP spid="41993" grpId="0" autoUpdateAnimBg="0"/>
      <p:bldP spid="42000" grpId="0" autoUpdateAnimBg="0"/>
      <p:bldP spid="42001" grpId="0" autoUpdateAnimBg="0"/>
      <p:bldP spid="42002" grpId="0" autoUpdateAnimBg="0"/>
      <p:bldP spid="42003" grpId="0" autoUpdateAnimBg="0"/>
      <p:bldP spid="42004" grpId="0" autoUpdateAnimBg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E490BF35-26C3-41A4-8BE2-40FFC9F11C7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174"/>
            <a:ext cx="9147221" cy="514391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C4EE3727-53E6-4ACC-8EE3-B6F037C02B7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0706" r="35896"/>
          <a:stretch/>
        </p:blipFill>
        <p:spPr>
          <a:xfrm>
            <a:off x="1" y="9340"/>
            <a:ext cx="3185962" cy="514484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642155" y="2163892"/>
            <a:ext cx="2754086" cy="43858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>
            <a:defPPr>
              <a:defRPr lang="en-US"/>
            </a:defPPr>
            <a:lvl1pPr algn="ctr">
              <a:defRPr sz="2400" b="1">
                <a:solidFill>
                  <a:schemeClr val="accent3"/>
                </a:solidFill>
                <a:cs typeface="+mn-ea"/>
              </a:defRPr>
            </a:lvl1pPr>
          </a:lstStyle>
          <a:p>
            <a:pPr algn="l"/>
            <a:r>
              <a:rPr lang="en-US" altLang="zh-CN" dirty="0">
                <a:sym typeface="+mn-lt"/>
              </a:rPr>
              <a:t>Add title text</a:t>
            </a:r>
          </a:p>
        </p:txBody>
      </p:sp>
      <p:sp>
        <p:nvSpPr>
          <p:cNvPr id="7" name="TextBox 89"/>
          <p:cNvSpPr txBox="1"/>
          <p:nvPr/>
        </p:nvSpPr>
        <p:spPr>
          <a:xfrm>
            <a:off x="3564531" y="2769235"/>
            <a:ext cx="3420380" cy="590611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3A58B873-720F-4DF2-9950-A98EA6D978E9}"/>
              </a:ext>
            </a:extLst>
          </p:cNvPr>
          <p:cNvGrpSpPr/>
          <p:nvPr/>
        </p:nvGrpSpPr>
        <p:grpSpPr>
          <a:xfrm>
            <a:off x="2209713" y="1970575"/>
            <a:ext cx="1354818" cy="1354818"/>
            <a:chOff x="3029144" y="1491630"/>
            <a:chExt cx="1584176" cy="1584176"/>
          </a:xfrm>
          <a:solidFill>
            <a:schemeClr val="accent2"/>
          </a:solidFill>
        </p:grpSpPr>
        <p:sp>
          <p:nvSpPr>
            <p:cNvPr id="10" name="菱形 9">
              <a:extLst>
                <a:ext uri="{FF2B5EF4-FFF2-40B4-BE49-F238E27FC236}">
                  <a16:creationId xmlns:a16="http://schemas.microsoft.com/office/drawing/2014/main" id="{A8C19E7A-E000-4BE0-ABF9-63BFC224AC48}"/>
                </a:ext>
              </a:extLst>
            </p:cNvPr>
            <p:cNvSpPr/>
            <p:nvPr/>
          </p:nvSpPr>
          <p:spPr>
            <a:xfrm>
              <a:off x="3029144" y="1491630"/>
              <a:ext cx="1584176" cy="1584176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cs typeface="+mn-ea"/>
                <a:sym typeface="+mn-lt"/>
              </a:endParaRPr>
            </a:p>
          </p:txBody>
        </p:sp>
        <p:sp>
          <p:nvSpPr>
            <p:cNvPr id="14" name="TextBox 64">
              <a:extLst>
                <a:ext uri="{FF2B5EF4-FFF2-40B4-BE49-F238E27FC236}">
                  <a16:creationId xmlns:a16="http://schemas.microsoft.com/office/drawing/2014/main" id="{77A29297-74C1-4D7D-BBED-AB739E5D3B60}"/>
                </a:ext>
              </a:extLst>
            </p:cNvPr>
            <p:cNvSpPr txBox="1"/>
            <p:nvPr/>
          </p:nvSpPr>
          <p:spPr>
            <a:xfrm flipH="1">
              <a:off x="3184523" y="2103778"/>
              <a:ext cx="1216396" cy="39586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b="1" dirty="0">
                  <a:solidFill>
                    <a:schemeClr val="bg1"/>
                  </a:solidFill>
                  <a:cs typeface="+mn-ea"/>
                  <a:sym typeface="+mn-lt"/>
                </a:rPr>
                <a:t>PART 03</a:t>
              </a:r>
              <a:endParaRPr lang="zh-CN" altLang="en-US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E5F931BD-FD16-4513-97D6-1C9DE42B81C0}"/>
              </a:ext>
            </a:extLst>
          </p:cNvPr>
          <p:cNvCxnSpPr/>
          <p:nvPr/>
        </p:nvCxnSpPr>
        <p:spPr>
          <a:xfrm>
            <a:off x="3564532" y="2647984"/>
            <a:ext cx="2240151" cy="0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35312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 xmlns:a16="http://schemas.microsoft.com/office/drawing/2014/main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矩形 50"/>
          <p:cNvSpPr>
            <a:spLocks noChangeArrowheads="1"/>
          </p:cNvSpPr>
          <p:nvPr/>
        </p:nvSpPr>
        <p:spPr bwMode="auto">
          <a:xfrm>
            <a:off x="1018938" y="2107994"/>
            <a:ext cx="2257429" cy="2846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" name="矩形 17"/>
          <p:cNvSpPr>
            <a:spLocks noChangeArrowheads="1"/>
          </p:cNvSpPr>
          <p:nvPr/>
        </p:nvSpPr>
        <p:spPr bwMode="auto">
          <a:xfrm>
            <a:off x="1295636" y="3327407"/>
            <a:ext cx="1605092" cy="1158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lnSpc>
                <a:spcPct val="120000"/>
              </a:lnSpc>
              <a:spcBef>
                <a:spcPct val="0"/>
              </a:spcBef>
              <a:buNone/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5" name="矩形 59"/>
          <p:cNvSpPr>
            <a:spLocks noChangeArrowheads="1"/>
          </p:cNvSpPr>
          <p:nvPr/>
        </p:nvSpPr>
        <p:spPr bwMode="auto">
          <a:xfrm>
            <a:off x="3443286" y="2107994"/>
            <a:ext cx="2257429" cy="2846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7" name="矩形 62"/>
          <p:cNvSpPr>
            <a:spLocks noChangeArrowheads="1"/>
          </p:cNvSpPr>
          <p:nvPr/>
        </p:nvSpPr>
        <p:spPr bwMode="auto">
          <a:xfrm>
            <a:off x="5867634" y="2107994"/>
            <a:ext cx="2257429" cy="2846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4" name="矩形 17"/>
          <p:cNvSpPr>
            <a:spLocks noChangeArrowheads="1"/>
          </p:cNvSpPr>
          <p:nvPr/>
        </p:nvSpPr>
        <p:spPr bwMode="auto">
          <a:xfrm>
            <a:off x="3761970" y="3327407"/>
            <a:ext cx="1620062" cy="1158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lnSpc>
                <a:spcPct val="120000"/>
              </a:lnSpc>
              <a:spcBef>
                <a:spcPct val="0"/>
              </a:spcBef>
              <a:buNone/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5" name="矩形 17"/>
          <p:cNvSpPr>
            <a:spLocks noChangeArrowheads="1"/>
          </p:cNvSpPr>
          <p:nvPr/>
        </p:nvSpPr>
        <p:spPr bwMode="auto">
          <a:xfrm>
            <a:off x="6243823" y="3327407"/>
            <a:ext cx="1568537" cy="1158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lnSpc>
                <a:spcPct val="120000"/>
              </a:lnSpc>
              <a:spcBef>
                <a:spcPct val="0"/>
              </a:spcBef>
              <a:buNone/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" name="组合 40"/>
          <p:cNvGrpSpPr/>
          <p:nvPr/>
        </p:nvGrpSpPr>
        <p:grpSpPr>
          <a:xfrm>
            <a:off x="3710507" y="1397178"/>
            <a:ext cx="1722988" cy="1717512"/>
            <a:chOff x="3131707" y="1925083"/>
            <a:chExt cx="2882188" cy="2872143"/>
          </a:xfrm>
          <a:solidFill>
            <a:schemeClr val="bg1">
              <a:lumMod val="95000"/>
              <a:alpha val="40000"/>
            </a:schemeClr>
          </a:solidFill>
          <a:effectLst/>
        </p:grpSpPr>
        <p:sp>
          <p:nvSpPr>
            <p:cNvPr id="42" name="新月形 41"/>
            <p:cNvSpPr/>
            <p:nvPr/>
          </p:nvSpPr>
          <p:spPr>
            <a:xfrm rot="20751297">
              <a:off x="3131707" y="2126690"/>
              <a:ext cx="1331655" cy="2663312"/>
            </a:xfrm>
            <a:prstGeom prst="moon">
              <a:avLst>
                <a:gd name="adj" fmla="val 15190"/>
              </a:avLst>
            </a:prstGeom>
            <a:solidFill>
              <a:schemeClr val="accent4"/>
            </a:solidFill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400" kern="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3" name="新月形 42"/>
            <p:cNvSpPr/>
            <p:nvPr/>
          </p:nvSpPr>
          <p:spPr>
            <a:xfrm rot="4551297">
              <a:off x="3813699" y="1259256"/>
              <a:ext cx="1331655" cy="2663310"/>
            </a:xfrm>
            <a:prstGeom prst="moon">
              <a:avLst>
                <a:gd name="adj" fmla="val 15190"/>
              </a:avLst>
            </a:prstGeom>
            <a:solidFill>
              <a:schemeClr val="accent3"/>
            </a:solidFill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400" kern="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4" name="新月形 43"/>
            <p:cNvSpPr/>
            <p:nvPr/>
          </p:nvSpPr>
          <p:spPr>
            <a:xfrm rot="9951297">
              <a:off x="4682240" y="1941956"/>
              <a:ext cx="1331655" cy="2663311"/>
            </a:xfrm>
            <a:prstGeom prst="moon">
              <a:avLst>
                <a:gd name="adj" fmla="val 15190"/>
              </a:avLst>
            </a:prstGeom>
            <a:solidFill>
              <a:schemeClr val="accent4"/>
            </a:solidFill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400" kern="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5" name="新月形 44"/>
            <p:cNvSpPr/>
            <p:nvPr/>
          </p:nvSpPr>
          <p:spPr>
            <a:xfrm rot="15351297">
              <a:off x="4011670" y="2799744"/>
              <a:ext cx="1331655" cy="2663310"/>
            </a:xfrm>
            <a:prstGeom prst="moon">
              <a:avLst>
                <a:gd name="adj" fmla="val 15190"/>
              </a:avLst>
            </a:prstGeom>
            <a:solidFill>
              <a:schemeClr val="accent3"/>
            </a:solidFill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400" kern="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" name="组合 45"/>
          <p:cNvGrpSpPr/>
          <p:nvPr/>
        </p:nvGrpSpPr>
        <p:grpSpPr>
          <a:xfrm>
            <a:off x="1301923" y="1397178"/>
            <a:ext cx="1722988" cy="1717512"/>
            <a:chOff x="3131707" y="1925083"/>
            <a:chExt cx="2882188" cy="2872143"/>
          </a:xfrm>
          <a:solidFill>
            <a:schemeClr val="bg1">
              <a:lumMod val="95000"/>
              <a:alpha val="40000"/>
            </a:schemeClr>
          </a:solidFill>
          <a:effectLst/>
        </p:grpSpPr>
        <p:sp>
          <p:nvSpPr>
            <p:cNvPr id="47" name="新月形 46"/>
            <p:cNvSpPr/>
            <p:nvPr/>
          </p:nvSpPr>
          <p:spPr>
            <a:xfrm rot="20751297">
              <a:off x="3131707" y="2126690"/>
              <a:ext cx="1331655" cy="2663312"/>
            </a:xfrm>
            <a:prstGeom prst="moon">
              <a:avLst>
                <a:gd name="adj" fmla="val 15190"/>
              </a:avLst>
            </a:prstGeom>
            <a:solidFill>
              <a:schemeClr val="accent2"/>
            </a:solidFill>
            <a:ln w="12700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400" kern="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8" name="新月形 47"/>
            <p:cNvSpPr/>
            <p:nvPr/>
          </p:nvSpPr>
          <p:spPr>
            <a:xfrm rot="4551297">
              <a:off x="3813699" y="1259256"/>
              <a:ext cx="1331655" cy="2663310"/>
            </a:xfrm>
            <a:prstGeom prst="moon">
              <a:avLst>
                <a:gd name="adj" fmla="val 15190"/>
              </a:avLst>
            </a:prstGeom>
            <a:solidFill>
              <a:schemeClr val="accent1"/>
            </a:solidFill>
            <a:ln w="12700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400" kern="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9" name="新月形 48"/>
            <p:cNvSpPr/>
            <p:nvPr/>
          </p:nvSpPr>
          <p:spPr>
            <a:xfrm rot="9951297">
              <a:off x="4682240" y="1941956"/>
              <a:ext cx="1331655" cy="2663311"/>
            </a:xfrm>
            <a:prstGeom prst="moon">
              <a:avLst>
                <a:gd name="adj" fmla="val 15190"/>
              </a:avLst>
            </a:prstGeom>
            <a:solidFill>
              <a:schemeClr val="accent2"/>
            </a:solidFill>
            <a:ln w="12700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400" kern="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50" name="新月形 49"/>
            <p:cNvSpPr/>
            <p:nvPr/>
          </p:nvSpPr>
          <p:spPr>
            <a:xfrm rot="15351297">
              <a:off x="4011670" y="2799744"/>
              <a:ext cx="1331655" cy="2663310"/>
            </a:xfrm>
            <a:prstGeom prst="moon">
              <a:avLst>
                <a:gd name="adj" fmla="val 15190"/>
              </a:avLst>
            </a:prstGeom>
            <a:solidFill>
              <a:schemeClr val="accent1"/>
            </a:solidFill>
            <a:ln w="12700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400" kern="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" name="组合 50"/>
          <p:cNvGrpSpPr/>
          <p:nvPr/>
        </p:nvGrpSpPr>
        <p:grpSpPr>
          <a:xfrm>
            <a:off x="6120274" y="1397178"/>
            <a:ext cx="1722988" cy="1717512"/>
            <a:chOff x="3131707" y="1925083"/>
            <a:chExt cx="2882188" cy="2872143"/>
          </a:xfrm>
          <a:solidFill>
            <a:schemeClr val="bg1">
              <a:lumMod val="95000"/>
              <a:alpha val="40000"/>
            </a:schemeClr>
          </a:solidFill>
          <a:effectLst/>
        </p:grpSpPr>
        <p:sp>
          <p:nvSpPr>
            <p:cNvPr id="52" name="新月形 51"/>
            <p:cNvSpPr/>
            <p:nvPr/>
          </p:nvSpPr>
          <p:spPr>
            <a:xfrm rot="20751297">
              <a:off x="3131707" y="2126690"/>
              <a:ext cx="1331655" cy="2663312"/>
            </a:xfrm>
            <a:prstGeom prst="moon">
              <a:avLst>
                <a:gd name="adj" fmla="val 15190"/>
              </a:avLst>
            </a:prstGeom>
            <a:solidFill>
              <a:schemeClr val="accent1"/>
            </a:solidFill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400" kern="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53" name="新月形 52"/>
            <p:cNvSpPr/>
            <p:nvPr/>
          </p:nvSpPr>
          <p:spPr>
            <a:xfrm rot="4551297">
              <a:off x="3813699" y="1259256"/>
              <a:ext cx="1331655" cy="2663310"/>
            </a:xfrm>
            <a:prstGeom prst="moon">
              <a:avLst>
                <a:gd name="adj" fmla="val 15190"/>
              </a:avLst>
            </a:prstGeom>
            <a:solidFill>
              <a:schemeClr val="accent2"/>
            </a:solidFill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400" kern="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54" name="新月形 53"/>
            <p:cNvSpPr/>
            <p:nvPr/>
          </p:nvSpPr>
          <p:spPr>
            <a:xfrm rot="9951297">
              <a:off x="4682240" y="1941956"/>
              <a:ext cx="1331655" cy="2663311"/>
            </a:xfrm>
            <a:prstGeom prst="moon">
              <a:avLst>
                <a:gd name="adj" fmla="val 15190"/>
              </a:avLst>
            </a:prstGeom>
            <a:solidFill>
              <a:schemeClr val="accent1"/>
            </a:solidFill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400" kern="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55" name="新月形 54"/>
            <p:cNvSpPr/>
            <p:nvPr/>
          </p:nvSpPr>
          <p:spPr>
            <a:xfrm rot="15351297">
              <a:off x="4011670" y="2799744"/>
              <a:ext cx="1331655" cy="2663310"/>
            </a:xfrm>
            <a:prstGeom prst="moon">
              <a:avLst>
                <a:gd name="adj" fmla="val 15190"/>
              </a:avLst>
            </a:prstGeom>
            <a:solidFill>
              <a:schemeClr val="accent2"/>
            </a:solidFill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400" kern="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6545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 xmlns:a14="http://schemas.microsoft.com/office/drawing/2010/main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75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500"/>
                            </p:stCondLst>
                            <p:childTnLst>
                              <p:par>
                                <p:cTn id="5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/>
      <p:bldP spid="27" grpId="0"/>
      <p:bldP spid="34" grpId="0"/>
      <p:bldP spid="3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Freeform 5"/>
          <p:cNvSpPr>
            <a:spLocks/>
          </p:cNvSpPr>
          <p:nvPr/>
        </p:nvSpPr>
        <p:spPr bwMode="auto">
          <a:xfrm>
            <a:off x="3538986" y="1550513"/>
            <a:ext cx="1240352" cy="1068757"/>
          </a:xfrm>
          <a:custGeom>
            <a:avLst/>
            <a:gdLst>
              <a:gd name="T0" fmla="*/ 438 w 1141"/>
              <a:gd name="T1" fmla="*/ 980 h 983"/>
              <a:gd name="T2" fmla="*/ 446 w 1141"/>
              <a:gd name="T3" fmla="*/ 981 h 983"/>
              <a:gd name="T4" fmla="*/ 438 w 1141"/>
              <a:gd name="T5" fmla="*/ 808 h 983"/>
              <a:gd name="T6" fmla="*/ 524 w 1141"/>
              <a:gd name="T7" fmla="*/ 767 h 983"/>
              <a:gd name="T8" fmla="*/ 613 w 1141"/>
              <a:gd name="T9" fmla="*/ 806 h 983"/>
              <a:gd name="T10" fmla="*/ 602 w 1141"/>
              <a:gd name="T11" fmla="*/ 982 h 983"/>
              <a:gd name="T12" fmla="*/ 609 w 1141"/>
              <a:gd name="T13" fmla="*/ 982 h 983"/>
              <a:gd name="T14" fmla="*/ 949 w 1141"/>
              <a:gd name="T15" fmla="*/ 962 h 983"/>
              <a:gd name="T16" fmla="*/ 927 w 1141"/>
              <a:gd name="T17" fmla="*/ 601 h 983"/>
              <a:gd name="T18" fmla="*/ 934 w 1141"/>
              <a:gd name="T19" fmla="*/ 564 h 983"/>
              <a:gd name="T20" fmla="*/ 961 w 1141"/>
              <a:gd name="T21" fmla="*/ 567 h 983"/>
              <a:gd name="T22" fmla="*/ 1107 w 1141"/>
              <a:gd name="T23" fmla="*/ 579 h 983"/>
              <a:gd name="T24" fmla="*/ 1140 w 1141"/>
              <a:gd name="T25" fmla="*/ 509 h 983"/>
              <a:gd name="T26" fmla="*/ 1108 w 1141"/>
              <a:gd name="T27" fmla="*/ 438 h 983"/>
              <a:gd name="T28" fmla="*/ 962 w 1141"/>
              <a:gd name="T29" fmla="*/ 451 h 983"/>
              <a:gd name="T30" fmla="*/ 961 w 1141"/>
              <a:gd name="T31" fmla="*/ 452 h 983"/>
              <a:gd name="T32" fmla="*/ 935 w 1141"/>
              <a:gd name="T33" fmla="*/ 455 h 983"/>
              <a:gd name="T34" fmla="*/ 925 w 1141"/>
              <a:gd name="T35" fmla="*/ 423 h 983"/>
              <a:gd name="T36" fmla="*/ 944 w 1141"/>
              <a:gd name="T37" fmla="*/ 0 h 983"/>
              <a:gd name="T38" fmla="*/ 555 w 1141"/>
              <a:gd name="T39" fmla="*/ 93 h 983"/>
              <a:gd name="T40" fmla="*/ 224 w 1141"/>
              <a:gd name="T41" fmla="*/ 342 h 983"/>
              <a:gd name="T42" fmla="*/ 17 w 1141"/>
              <a:gd name="T43" fmla="*/ 958 h 983"/>
              <a:gd name="T44" fmla="*/ 437 w 1141"/>
              <a:gd name="T45" fmla="*/ 980 h 983"/>
              <a:gd name="T46" fmla="*/ 438 w 1141"/>
              <a:gd name="T47" fmla="*/ 980 h 9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41" h="983">
                <a:moveTo>
                  <a:pt x="438" y="980"/>
                </a:moveTo>
                <a:cubicBezTo>
                  <a:pt x="441" y="981"/>
                  <a:pt x="444" y="981"/>
                  <a:pt x="446" y="981"/>
                </a:cubicBezTo>
                <a:cubicBezTo>
                  <a:pt x="420" y="946"/>
                  <a:pt x="386" y="866"/>
                  <a:pt x="438" y="808"/>
                </a:cubicBezTo>
                <a:cubicBezTo>
                  <a:pt x="439" y="806"/>
                  <a:pt x="474" y="768"/>
                  <a:pt x="524" y="767"/>
                </a:cubicBezTo>
                <a:cubicBezTo>
                  <a:pt x="555" y="766"/>
                  <a:pt x="585" y="779"/>
                  <a:pt x="613" y="806"/>
                </a:cubicBezTo>
                <a:cubicBezTo>
                  <a:pt x="614" y="806"/>
                  <a:pt x="690" y="880"/>
                  <a:pt x="602" y="982"/>
                </a:cubicBezTo>
                <a:cubicBezTo>
                  <a:pt x="604" y="983"/>
                  <a:pt x="606" y="982"/>
                  <a:pt x="609" y="982"/>
                </a:cubicBezTo>
                <a:cubicBezTo>
                  <a:pt x="642" y="979"/>
                  <a:pt x="880" y="963"/>
                  <a:pt x="949" y="962"/>
                </a:cubicBezTo>
                <a:cubicBezTo>
                  <a:pt x="947" y="914"/>
                  <a:pt x="941" y="690"/>
                  <a:pt x="927" y="601"/>
                </a:cubicBezTo>
                <a:cubicBezTo>
                  <a:pt x="925" y="590"/>
                  <a:pt x="922" y="571"/>
                  <a:pt x="934" y="564"/>
                </a:cubicBezTo>
                <a:cubicBezTo>
                  <a:pt x="939" y="560"/>
                  <a:pt x="948" y="558"/>
                  <a:pt x="961" y="567"/>
                </a:cubicBezTo>
                <a:cubicBezTo>
                  <a:pt x="965" y="570"/>
                  <a:pt x="1047" y="632"/>
                  <a:pt x="1107" y="579"/>
                </a:cubicBezTo>
                <a:cubicBezTo>
                  <a:pt x="1107" y="579"/>
                  <a:pt x="1139" y="549"/>
                  <a:pt x="1140" y="509"/>
                </a:cubicBezTo>
                <a:cubicBezTo>
                  <a:pt x="1141" y="485"/>
                  <a:pt x="1130" y="460"/>
                  <a:pt x="1108" y="438"/>
                </a:cubicBezTo>
                <a:cubicBezTo>
                  <a:pt x="1105" y="435"/>
                  <a:pt x="1047" y="377"/>
                  <a:pt x="962" y="451"/>
                </a:cubicBezTo>
                <a:cubicBezTo>
                  <a:pt x="961" y="452"/>
                  <a:pt x="961" y="452"/>
                  <a:pt x="961" y="452"/>
                </a:cubicBezTo>
                <a:cubicBezTo>
                  <a:pt x="959" y="453"/>
                  <a:pt x="947" y="462"/>
                  <a:pt x="935" y="455"/>
                </a:cubicBezTo>
                <a:cubicBezTo>
                  <a:pt x="922" y="448"/>
                  <a:pt x="924" y="429"/>
                  <a:pt x="925" y="423"/>
                </a:cubicBezTo>
                <a:cubicBezTo>
                  <a:pt x="927" y="396"/>
                  <a:pt x="943" y="90"/>
                  <a:pt x="944" y="0"/>
                </a:cubicBezTo>
                <a:cubicBezTo>
                  <a:pt x="814" y="3"/>
                  <a:pt x="679" y="35"/>
                  <a:pt x="555" y="93"/>
                </a:cubicBezTo>
                <a:cubicBezTo>
                  <a:pt x="427" y="153"/>
                  <a:pt x="313" y="239"/>
                  <a:pt x="224" y="342"/>
                </a:cubicBezTo>
                <a:cubicBezTo>
                  <a:pt x="72" y="517"/>
                  <a:pt x="0" y="734"/>
                  <a:pt x="17" y="958"/>
                </a:cubicBezTo>
                <a:cubicBezTo>
                  <a:pt x="93" y="960"/>
                  <a:pt x="350" y="966"/>
                  <a:pt x="437" y="980"/>
                </a:cubicBezTo>
                <a:lnTo>
                  <a:pt x="438" y="98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6" tIns="34288" rIns="68576" bIns="3428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28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33" name="Freeform 6"/>
          <p:cNvSpPr>
            <a:spLocks/>
          </p:cNvSpPr>
          <p:nvPr/>
        </p:nvSpPr>
        <p:spPr bwMode="auto">
          <a:xfrm>
            <a:off x="4569611" y="1550512"/>
            <a:ext cx="1049691" cy="1254122"/>
          </a:xfrm>
          <a:custGeom>
            <a:avLst/>
            <a:gdLst>
              <a:gd name="T0" fmla="*/ 0 w 966"/>
              <a:gd name="T1" fmla="*/ 432 h 1154"/>
              <a:gd name="T2" fmla="*/ 177 w 966"/>
              <a:gd name="T3" fmla="*/ 421 h 1154"/>
              <a:gd name="T4" fmla="*/ 216 w 966"/>
              <a:gd name="T5" fmla="*/ 510 h 1154"/>
              <a:gd name="T6" fmla="*/ 174 w 966"/>
              <a:gd name="T7" fmla="*/ 597 h 1154"/>
              <a:gd name="T8" fmla="*/ 1 w 966"/>
              <a:gd name="T9" fmla="*/ 588 h 1154"/>
              <a:gd name="T10" fmla="*/ 2 w 966"/>
              <a:gd name="T11" fmla="*/ 596 h 1154"/>
              <a:gd name="T12" fmla="*/ 2 w 966"/>
              <a:gd name="T13" fmla="*/ 597 h 1154"/>
              <a:gd name="T14" fmla="*/ 24 w 966"/>
              <a:gd name="T15" fmla="*/ 961 h 1154"/>
              <a:gd name="T16" fmla="*/ 358 w 966"/>
              <a:gd name="T17" fmla="*/ 940 h 1154"/>
              <a:gd name="T18" fmla="*/ 395 w 966"/>
              <a:gd name="T19" fmla="*/ 947 h 1154"/>
              <a:gd name="T20" fmla="*/ 392 w 966"/>
              <a:gd name="T21" fmla="*/ 974 h 1154"/>
              <a:gd name="T22" fmla="*/ 380 w 966"/>
              <a:gd name="T23" fmla="*/ 1120 h 1154"/>
              <a:gd name="T24" fmla="*/ 450 w 966"/>
              <a:gd name="T25" fmla="*/ 1153 h 1154"/>
              <a:gd name="T26" fmla="*/ 521 w 966"/>
              <a:gd name="T27" fmla="*/ 1121 h 1154"/>
              <a:gd name="T28" fmla="*/ 508 w 966"/>
              <a:gd name="T29" fmla="*/ 975 h 1154"/>
              <a:gd name="T30" fmla="*/ 507 w 966"/>
              <a:gd name="T31" fmla="*/ 974 h 1154"/>
              <a:gd name="T32" fmla="*/ 503 w 966"/>
              <a:gd name="T33" fmla="*/ 948 h 1154"/>
              <a:gd name="T34" fmla="*/ 535 w 966"/>
              <a:gd name="T35" fmla="*/ 938 h 1154"/>
              <a:gd name="T36" fmla="*/ 949 w 966"/>
              <a:gd name="T37" fmla="*/ 957 h 1154"/>
              <a:gd name="T38" fmla="*/ 742 w 966"/>
              <a:gd name="T39" fmla="*/ 342 h 1154"/>
              <a:gd name="T40" fmla="*/ 411 w 966"/>
              <a:gd name="T41" fmla="*/ 93 h 1154"/>
              <a:gd name="T42" fmla="*/ 20 w 966"/>
              <a:gd name="T43" fmla="*/ 0 h 1154"/>
              <a:gd name="T44" fmla="*/ 0 w 966"/>
              <a:gd name="T45" fmla="*/ 426 h 1154"/>
              <a:gd name="T46" fmla="*/ 0 w 966"/>
              <a:gd name="T47" fmla="*/ 432 h 1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66" h="1154">
                <a:moveTo>
                  <a:pt x="0" y="432"/>
                </a:moveTo>
                <a:cubicBezTo>
                  <a:pt x="102" y="345"/>
                  <a:pt x="176" y="420"/>
                  <a:pt x="177" y="421"/>
                </a:cubicBezTo>
                <a:cubicBezTo>
                  <a:pt x="204" y="449"/>
                  <a:pt x="217" y="479"/>
                  <a:pt x="216" y="510"/>
                </a:cubicBezTo>
                <a:cubicBezTo>
                  <a:pt x="214" y="560"/>
                  <a:pt x="176" y="595"/>
                  <a:pt x="174" y="597"/>
                </a:cubicBezTo>
                <a:cubicBezTo>
                  <a:pt x="116" y="648"/>
                  <a:pt x="37" y="614"/>
                  <a:pt x="1" y="588"/>
                </a:cubicBezTo>
                <a:cubicBezTo>
                  <a:pt x="1" y="591"/>
                  <a:pt x="2" y="593"/>
                  <a:pt x="2" y="596"/>
                </a:cubicBezTo>
                <a:cubicBezTo>
                  <a:pt x="2" y="597"/>
                  <a:pt x="2" y="597"/>
                  <a:pt x="2" y="597"/>
                </a:cubicBezTo>
                <a:cubicBezTo>
                  <a:pt x="17" y="688"/>
                  <a:pt x="23" y="911"/>
                  <a:pt x="24" y="961"/>
                </a:cubicBezTo>
                <a:cubicBezTo>
                  <a:pt x="77" y="960"/>
                  <a:pt x="272" y="954"/>
                  <a:pt x="358" y="940"/>
                </a:cubicBezTo>
                <a:cubicBezTo>
                  <a:pt x="368" y="938"/>
                  <a:pt x="387" y="936"/>
                  <a:pt x="395" y="947"/>
                </a:cubicBezTo>
                <a:cubicBezTo>
                  <a:pt x="399" y="952"/>
                  <a:pt x="401" y="961"/>
                  <a:pt x="392" y="974"/>
                </a:cubicBezTo>
                <a:cubicBezTo>
                  <a:pt x="389" y="978"/>
                  <a:pt x="327" y="1060"/>
                  <a:pt x="380" y="1120"/>
                </a:cubicBezTo>
                <a:cubicBezTo>
                  <a:pt x="380" y="1120"/>
                  <a:pt x="409" y="1152"/>
                  <a:pt x="450" y="1153"/>
                </a:cubicBezTo>
                <a:cubicBezTo>
                  <a:pt x="474" y="1154"/>
                  <a:pt x="498" y="1143"/>
                  <a:pt x="521" y="1121"/>
                </a:cubicBezTo>
                <a:cubicBezTo>
                  <a:pt x="524" y="1118"/>
                  <a:pt x="582" y="1061"/>
                  <a:pt x="508" y="975"/>
                </a:cubicBezTo>
                <a:cubicBezTo>
                  <a:pt x="507" y="974"/>
                  <a:pt x="507" y="974"/>
                  <a:pt x="507" y="974"/>
                </a:cubicBezTo>
                <a:cubicBezTo>
                  <a:pt x="505" y="972"/>
                  <a:pt x="497" y="960"/>
                  <a:pt x="503" y="948"/>
                </a:cubicBezTo>
                <a:cubicBezTo>
                  <a:pt x="511" y="935"/>
                  <a:pt x="529" y="937"/>
                  <a:pt x="535" y="938"/>
                </a:cubicBezTo>
                <a:cubicBezTo>
                  <a:pt x="561" y="940"/>
                  <a:pt x="844" y="955"/>
                  <a:pt x="949" y="957"/>
                </a:cubicBezTo>
                <a:cubicBezTo>
                  <a:pt x="966" y="734"/>
                  <a:pt x="893" y="517"/>
                  <a:pt x="742" y="342"/>
                </a:cubicBezTo>
                <a:cubicBezTo>
                  <a:pt x="653" y="239"/>
                  <a:pt x="539" y="153"/>
                  <a:pt x="411" y="93"/>
                </a:cubicBezTo>
                <a:cubicBezTo>
                  <a:pt x="286" y="35"/>
                  <a:pt x="151" y="2"/>
                  <a:pt x="20" y="0"/>
                </a:cubicBezTo>
                <a:cubicBezTo>
                  <a:pt x="19" y="90"/>
                  <a:pt x="3" y="393"/>
                  <a:pt x="0" y="426"/>
                </a:cubicBezTo>
                <a:cubicBezTo>
                  <a:pt x="0" y="428"/>
                  <a:pt x="0" y="430"/>
                  <a:pt x="0" y="43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6" tIns="34288" rIns="68576" bIns="3428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28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34" name="Freeform 7"/>
          <p:cNvSpPr>
            <a:spLocks/>
          </p:cNvSpPr>
          <p:nvPr/>
        </p:nvSpPr>
        <p:spPr bwMode="auto">
          <a:xfrm>
            <a:off x="3559111" y="2409544"/>
            <a:ext cx="1032744" cy="1326148"/>
          </a:xfrm>
          <a:custGeom>
            <a:avLst/>
            <a:gdLst>
              <a:gd name="T0" fmla="*/ 948 w 950"/>
              <a:gd name="T1" fmla="*/ 707 h 1220"/>
              <a:gd name="T2" fmla="*/ 949 w 950"/>
              <a:gd name="T3" fmla="*/ 699 h 1220"/>
              <a:gd name="T4" fmla="*/ 776 w 950"/>
              <a:gd name="T5" fmla="*/ 708 h 1220"/>
              <a:gd name="T6" fmla="*/ 735 w 950"/>
              <a:gd name="T7" fmla="*/ 621 h 1220"/>
              <a:gd name="T8" fmla="*/ 773 w 950"/>
              <a:gd name="T9" fmla="*/ 532 h 1220"/>
              <a:gd name="T10" fmla="*/ 950 w 950"/>
              <a:gd name="T11" fmla="*/ 543 h 1220"/>
              <a:gd name="T12" fmla="*/ 950 w 950"/>
              <a:gd name="T13" fmla="*/ 536 h 1220"/>
              <a:gd name="T14" fmla="*/ 930 w 950"/>
              <a:gd name="T15" fmla="*/ 196 h 1220"/>
              <a:gd name="T16" fmla="*/ 592 w 950"/>
              <a:gd name="T17" fmla="*/ 216 h 1220"/>
              <a:gd name="T18" fmla="*/ 584 w 950"/>
              <a:gd name="T19" fmla="*/ 216 h 1220"/>
              <a:gd name="T20" fmla="*/ 560 w 950"/>
              <a:gd name="T21" fmla="*/ 205 h 1220"/>
              <a:gd name="T22" fmla="*/ 564 w 950"/>
              <a:gd name="T23" fmla="*/ 179 h 1220"/>
              <a:gd name="T24" fmla="*/ 564 w 950"/>
              <a:gd name="T25" fmla="*/ 178 h 1220"/>
              <a:gd name="T26" fmla="*/ 578 w 950"/>
              <a:gd name="T27" fmla="*/ 33 h 1220"/>
              <a:gd name="T28" fmla="*/ 506 w 950"/>
              <a:gd name="T29" fmla="*/ 0 h 1220"/>
              <a:gd name="T30" fmla="*/ 436 w 950"/>
              <a:gd name="T31" fmla="*/ 34 h 1220"/>
              <a:gd name="T32" fmla="*/ 448 w 950"/>
              <a:gd name="T33" fmla="*/ 179 h 1220"/>
              <a:gd name="T34" fmla="*/ 452 w 950"/>
              <a:gd name="T35" fmla="*/ 206 h 1220"/>
              <a:gd name="T36" fmla="*/ 414 w 950"/>
              <a:gd name="T37" fmla="*/ 213 h 1220"/>
              <a:gd name="T38" fmla="*/ 0 w 950"/>
              <a:gd name="T39" fmla="*/ 192 h 1220"/>
              <a:gd name="T40" fmla="*/ 3 w 950"/>
              <a:gd name="T41" fmla="*/ 216 h 1220"/>
              <a:gd name="T42" fmla="*/ 277 w 950"/>
              <a:gd name="T43" fmla="*/ 829 h 1220"/>
              <a:gd name="T44" fmla="*/ 440 w 950"/>
              <a:gd name="T45" fmla="*/ 1174 h 1220"/>
              <a:gd name="T46" fmla="*/ 441 w 950"/>
              <a:gd name="T47" fmla="*/ 1220 h 1220"/>
              <a:gd name="T48" fmla="*/ 926 w 950"/>
              <a:gd name="T49" fmla="*/ 1220 h 1220"/>
              <a:gd name="T50" fmla="*/ 948 w 950"/>
              <a:gd name="T51" fmla="*/ 708 h 1220"/>
              <a:gd name="T52" fmla="*/ 948 w 950"/>
              <a:gd name="T53" fmla="*/ 707 h 1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50" h="1220">
                <a:moveTo>
                  <a:pt x="948" y="707"/>
                </a:moveTo>
                <a:cubicBezTo>
                  <a:pt x="949" y="704"/>
                  <a:pt x="949" y="701"/>
                  <a:pt x="949" y="699"/>
                </a:cubicBezTo>
                <a:cubicBezTo>
                  <a:pt x="914" y="725"/>
                  <a:pt x="834" y="759"/>
                  <a:pt x="776" y="708"/>
                </a:cubicBezTo>
                <a:cubicBezTo>
                  <a:pt x="774" y="706"/>
                  <a:pt x="736" y="671"/>
                  <a:pt x="735" y="621"/>
                </a:cubicBezTo>
                <a:cubicBezTo>
                  <a:pt x="734" y="590"/>
                  <a:pt x="747" y="560"/>
                  <a:pt x="773" y="532"/>
                </a:cubicBezTo>
                <a:cubicBezTo>
                  <a:pt x="774" y="531"/>
                  <a:pt x="848" y="456"/>
                  <a:pt x="950" y="543"/>
                </a:cubicBezTo>
                <a:cubicBezTo>
                  <a:pt x="950" y="541"/>
                  <a:pt x="950" y="539"/>
                  <a:pt x="950" y="536"/>
                </a:cubicBezTo>
                <a:cubicBezTo>
                  <a:pt x="947" y="504"/>
                  <a:pt x="931" y="270"/>
                  <a:pt x="930" y="196"/>
                </a:cubicBezTo>
                <a:cubicBezTo>
                  <a:pt x="866" y="196"/>
                  <a:pt x="625" y="213"/>
                  <a:pt x="592" y="216"/>
                </a:cubicBezTo>
                <a:cubicBezTo>
                  <a:pt x="590" y="216"/>
                  <a:pt x="588" y="216"/>
                  <a:pt x="584" y="216"/>
                </a:cubicBezTo>
                <a:cubicBezTo>
                  <a:pt x="576" y="216"/>
                  <a:pt x="565" y="215"/>
                  <a:pt x="560" y="205"/>
                </a:cubicBezTo>
                <a:cubicBezTo>
                  <a:pt x="553" y="194"/>
                  <a:pt x="562" y="181"/>
                  <a:pt x="564" y="179"/>
                </a:cubicBezTo>
                <a:cubicBezTo>
                  <a:pt x="564" y="178"/>
                  <a:pt x="564" y="178"/>
                  <a:pt x="564" y="178"/>
                </a:cubicBezTo>
                <a:cubicBezTo>
                  <a:pt x="638" y="93"/>
                  <a:pt x="580" y="35"/>
                  <a:pt x="578" y="33"/>
                </a:cubicBezTo>
                <a:cubicBezTo>
                  <a:pt x="555" y="11"/>
                  <a:pt x="531" y="0"/>
                  <a:pt x="506" y="0"/>
                </a:cubicBezTo>
                <a:cubicBezTo>
                  <a:pt x="466" y="2"/>
                  <a:pt x="437" y="34"/>
                  <a:pt x="436" y="34"/>
                </a:cubicBezTo>
                <a:cubicBezTo>
                  <a:pt x="384" y="93"/>
                  <a:pt x="445" y="176"/>
                  <a:pt x="448" y="179"/>
                </a:cubicBezTo>
                <a:cubicBezTo>
                  <a:pt x="457" y="192"/>
                  <a:pt x="455" y="201"/>
                  <a:pt x="452" y="206"/>
                </a:cubicBezTo>
                <a:cubicBezTo>
                  <a:pt x="444" y="218"/>
                  <a:pt x="425" y="216"/>
                  <a:pt x="414" y="213"/>
                </a:cubicBezTo>
                <a:cubicBezTo>
                  <a:pt x="330" y="200"/>
                  <a:pt x="79" y="194"/>
                  <a:pt x="0" y="192"/>
                </a:cubicBezTo>
                <a:cubicBezTo>
                  <a:pt x="1" y="200"/>
                  <a:pt x="2" y="208"/>
                  <a:pt x="3" y="216"/>
                </a:cubicBezTo>
                <a:cubicBezTo>
                  <a:pt x="40" y="489"/>
                  <a:pt x="172" y="678"/>
                  <a:pt x="277" y="829"/>
                </a:cubicBezTo>
                <a:cubicBezTo>
                  <a:pt x="363" y="952"/>
                  <a:pt x="436" y="1058"/>
                  <a:pt x="440" y="1174"/>
                </a:cubicBezTo>
                <a:cubicBezTo>
                  <a:pt x="441" y="1220"/>
                  <a:pt x="441" y="1220"/>
                  <a:pt x="441" y="1220"/>
                </a:cubicBezTo>
                <a:cubicBezTo>
                  <a:pt x="926" y="1220"/>
                  <a:pt x="926" y="1220"/>
                  <a:pt x="926" y="1220"/>
                </a:cubicBezTo>
                <a:cubicBezTo>
                  <a:pt x="928" y="1127"/>
                  <a:pt x="934" y="796"/>
                  <a:pt x="948" y="708"/>
                </a:cubicBezTo>
                <a:lnTo>
                  <a:pt x="948" y="70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6" tIns="34288" rIns="68576" bIns="3428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28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35" name="Freeform 8"/>
          <p:cNvSpPr>
            <a:spLocks/>
          </p:cNvSpPr>
          <p:nvPr/>
        </p:nvSpPr>
        <p:spPr bwMode="auto">
          <a:xfrm>
            <a:off x="4383187" y="2594907"/>
            <a:ext cx="1215989" cy="1140785"/>
          </a:xfrm>
          <a:custGeom>
            <a:avLst/>
            <a:gdLst>
              <a:gd name="T0" fmla="*/ 698 w 1118"/>
              <a:gd name="T1" fmla="*/ 0 h 1049"/>
              <a:gd name="T2" fmla="*/ 708 w 1118"/>
              <a:gd name="T3" fmla="*/ 177 h 1049"/>
              <a:gd name="T4" fmla="*/ 623 w 1118"/>
              <a:gd name="T5" fmla="*/ 216 h 1049"/>
              <a:gd name="T6" fmla="*/ 620 w 1118"/>
              <a:gd name="T7" fmla="*/ 216 h 1049"/>
              <a:gd name="T8" fmla="*/ 533 w 1118"/>
              <a:gd name="T9" fmla="*/ 175 h 1049"/>
              <a:gd name="T10" fmla="*/ 542 w 1118"/>
              <a:gd name="T11" fmla="*/ 1 h 1049"/>
              <a:gd name="T12" fmla="*/ 534 w 1118"/>
              <a:gd name="T13" fmla="*/ 2 h 1049"/>
              <a:gd name="T14" fmla="*/ 533 w 1118"/>
              <a:gd name="T15" fmla="*/ 3 h 1049"/>
              <a:gd name="T16" fmla="*/ 196 w 1118"/>
              <a:gd name="T17" fmla="*/ 24 h 1049"/>
              <a:gd name="T18" fmla="*/ 216 w 1118"/>
              <a:gd name="T19" fmla="*/ 363 h 1049"/>
              <a:gd name="T20" fmla="*/ 205 w 1118"/>
              <a:gd name="T21" fmla="*/ 395 h 1049"/>
              <a:gd name="T22" fmla="*/ 179 w 1118"/>
              <a:gd name="T23" fmla="*/ 392 h 1049"/>
              <a:gd name="T24" fmla="*/ 178 w 1118"/>
              <a:gd name="T25" fmla="*/ 391 h 1049"/>
              <a:gd name="T26" fmla="*/ 33 w 1118"/>
              <a:gd name="T27" fmla="*/ 378 h 1049"/>
              <a:gd name="T28" fmla="*/ 0 w 1118"/>
              <a:gd name="T29" fmla="*/ 449 h 1049"/>
              <a:gd name="T30" fmla="*/ 34 w 1118"/>
              <a:gd name="T31" fmla="*/ 519 h 1049"/>
              <a:gd name="T32" fmla="*/ 179 w 1118"/>
              <a:gd name="T33" fmla="*/ 507 h 1049"/>
              <a:gd name="T34" fmla="*/ 206 w 1118"/>
              <a:gd name="T35" fmla="*/ 503 h 1049"/>
              <a:gd name="T36" fmla="*/ 213 w 1118"/>
              <a:gd name="T37" fmla="*/ 541 h 1049"/>
              <a:gd name="T38" fmla="*/ 192 w 1118"/>
              <a:gd name="T39" fmla="*/ 1049 h 1049"/>
              <a:gd name="T40" fmla="*/ 677 w 1118"/>
              <a:gd name="T41" fmla="*/ 1049 h 1049"/>
              <a:gd name="T42" fmla="*/ 678 w 1118"/>
              <a:gd name="T43" fmla="*/ 1003 h 1049"/>
              <a:gd name="T44" fmla="*/ 841 w 1118"/>
              <a:gd name="T45" fmla="*/ 658 h 1049"/>
              <a:gd name="T46" fmla="*/ 1115 w 1118"/>
              <a:gd name="T47" fmla="*/ 45 h 1049"/>
              <a:gd name="T48" fmla="*/ 1118 w 1118"/>
              <a:gd name="T49" fmla="*/ 20 h 1049"/>
              <a:gd name="T50" fmla="*/ 704 w 1118"/>
              <a:gd name="T51" fmla="*/ 0 h 1049"/>
              <a:gd name="T52" fmla="*/ 698 w 1118"/>
              <a:gd name="T53" fmla="*/ 0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18" h="1049">
                <a:moveTo>
                  <a:pt x="698" y="0"/>
                </a:moveTo>
                <a:cubicBezTo>
                  <a:pt x="785" y="102"/>
                  <a:pt x="709" y="176"/>
                  <a:pt x="708" y="177"/>
                </a:cubicBezTo>
                <a:cubicBezTo>
                  <a:pt x="682" y="203"/>
                  <a:pt x="653" y="216"/>
                  <a:pt x="623" y="216"/>
                </a:cubicBezTo>
                <a:cubicBezTo>
                  <a:pt x="622" y="216"/>
                  <a:pt x="621" y="216"/>
                  <a:pt x="620" y="216"/>
                </a:cubicBezTo>
                <a:cubicBezTo>
                  <a:pt x="569" y="214"/>
                  <a:pt x="534" y="176"/>
                  <a:pt x="533" y="175"/>
                </a:cubicBezTo>
                <a:cubicBezTo>
                  <a:pt x="481" y="117"/>
                  <a:pt x="515" y="37"/>
                  <a:pt x="542" y="1"/>
                </a:cubicBezTo>
                <a:cubicBezTo>
                  <a:pt x="539" y="1"/>
                  <a:pt x="536" y="2"/>
                  <a:pt x="534" y="2"/>
                </a:cubicBezTo>
                <a:cubicBezTo>
                  <a:pt x="533" y="3"/>
                  <a:pt x="533" y="3"/>
                  <a:pt x="533" y="3"/>
                </a:cubicBezTo>
                <a:cubicBezTo>
                  <a:pt x="445" y="16"/>
                  <a:pt x="250" y="23"/>
                  <a:pt x="196" y="24"/>
                </a:cubicBezTo>
                <a:cubicBezTo>
                  <a:pt x="197" y="95"/>
                  <a:pt x="213" y="331"/>
                  <a:pt x="216" y="363"/>
                </a:cubicBezTo>
                <a:cubicBezTo>
                  <a:pt x="216" y="369"/>
                  <a:pt x="218" y="388"/>
                  <a:pt x="205" y="395"/>
                </a:cubicBezTo>
                <a:cubicBezTo>
                  <a:pt x="194" y="402"/>
                  <a:pt x="181" y="393"/>
                  <a:pt x="179" y="392"/>
                </a:cubicBezTo>
                <a:cubicBezTo>
                  <a:pt x="178" y="391"/>
                  <a:pt x="178" y="391"/>
                  <a:pt x="178" y="391"/>
                </a:cubicBezTo>
                <a:cubicBezTo>
                  <a:pt x="93" y="317"/>
                  <a:pt x="35" y="375"/>
                  <a:pt x="33" y="378"/>
                </a:cubicBezTo>
                <a:cubicBezTo>
                  <a:pt x="10" y="400"/>
                  <a:pt x="0" y="425"/>
                  <a:pt x="0" y="449"/>
                </a:cubicBezTo>
                <a:cubicBezTo>
                  <a:pt x="2" y="490"/>
                  <a:pt x="33" y="519"/>
                  <a:pt x="34" y="519"/>
                </a:cubicBezTo>
                <a:cubicBezTo>
                  <a:pt x="93" y="572"/>
                  <a:pt x="175" y="510"/>
                  <a:pt x="179" y="507"/>
                </a:cubicBezTo>
                <a:cubicBezTo>
                  <a:pt x="192" y="498"/>
                  <a:pt x="201" y="500"/>
                  <a:pt x="206" y="503"/>
                </a:cubicBezTo>
                <a:cubicBezTo>
                  <a:pt x="218" y="511"/>
                  <a:pt x="216" y="530"/>
                  <a:pt x="213" y="541"/>
                </a:cubicBezTo>
                <a:cubicBezTo>
                  <a:pt x="200" y="627"/>
                  <a:pt x="194" y="956"/>
                  <a:pt x="192" y="1049"/>
                </a:cubicBezTo>
                <a:cubicBezTo>
                  <a:pt x="677" y="1049"/>
                  <a:pt x="677" y="1049"/>
                  <a:pt x="677" y="1049"/>
                </a:cubicBezTo>
                <a:cubicBezTo>
                  <a:pt x="678" y="1003"/>
                  <a:pt x="678" y="1003"/>
                  <a:pt x="678" y="1003"/>
                </a:cubicBezTo>
                <a:cubicBezTo>
                  <a:pt x="682" y="887"/>
                  <a:pt x="755" y="781"/>
                  <a:pt x="841" y="658"/>
                </a:cubicBezTo>
                <a:cubicBezTo>
                  <a:pt x="946" y="507"/>
                  <a:pt x="1078" y="318"/>
                  <a:pt x="1115" y="45"/>
                </a:cubicBezTo>
                <a:cubicBezTo>
                  <a:pt x="1116" y="36"/>
                  <a:pt x="1117" y="28"/>
                  <a:pt x="1118" y="20"/>
                </a:cubicBezTo>
                <a:cubicBezTo>
                  <a:pt x="1010" y="17"/>
                  <a:pt x="730" y="3"/>
                  <a:pt x="704" y="0"/>
                </a:cubicBezTo>
                <a:cubicBezTo>
                  <a:pt x="701" y="0"/>
                  <a:pt x="699" y="0"/>
                  <a:pt x="69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6" tIns="34288" rIns="68576" bIns="3428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28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36" name="组合 35"/>
          <p:cNvGrpSpPr/>
          <p:nvPr/>
        </p:nvGrpSpPr>
        <p:grpSpPr>
          <a:xfrm>
            <a:off x="4033643" y="3784416"/>
            <a:ext cx="1091001" cy="867504"/>
            <a:chOff x="5278439" y="4930776"/>
            <a:chExt cx="1635125" cy="1300162"/>
          </a:xfrm>
          <a:solidFill>
            <a:srgbClr val="ADADAD"/>
          </a:solidFill>
        </p:grpSpPr>
        <p:sp>
          <p:nvSpPr>
            <p:cNvPr id="37" name="Freeform 9"/>
            <p:cNvSpPr>
              <a:spLocks/>
            </p:cNvSpPr>
            <p:nvPr/>
          </p:nvSpPr>
          <p:spPr bwMode="auto">
            <a:xfrm>
              <a:off x="5278439" y="4930776"/>
              <a:ext cx="1633538" cy="206375"/>
            </a:xfrm>
            <a:custGeom>
              <a:avLst/>
              <a:gdLst>
                <a:gd name="T0" fmla="*/ 940 w 1003"/>
                <a:gd name="T1" fmla="*/ 0 h 127"/>
                <a:gd name="T2" fmla="*/ 64 w 1003"/>
                <a:gd name="T3" fmla="*/ 0 h 127"/>
                <a:gd name="T4" fmla="*/ 1 w 1003"/>
                <a:gd name="T5" fmla="*/ 61 h 127"/>
                <a:gd name="T6" fmla="*/ 63 w 1003"/>
                <a:gd name="T7" fmla="*/ 126 h 127"/>
                <a:gd name="T8" fmla="*/ 940 w 1003"/>
                <a:gd name="T9" fmla="*/ 126 h 127"/>
                <a:gd name="T10" fmla="*/ 1003 w 1003"/>
                <a:gd name="T11" fmla="*/ 66 h 127"/>
                <a:gd name="T12" fmla="*/ 940 w 1003"/>
                <a:gd name="T1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3" h="127">
                  <a:moveTo>
                    <a:pt x="940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29" y="0"/>
                    <a:pt x="1" y="26"/>
                    <a:pt x="1" y="61"/>
                  </a:cubicBezTo>
                  <a:cubicBezTo>
                    <a:pt x="0" y="96"/>
                    <a:pt x="28" y="126"/>
                    <a:pt x="63" y="126"/>
                  </a:cubicBezTo>
                  <a:cubicBezTo>
                    <a:pt x="940" y="126"/>
                    <a:pt x="940" y="126"/>
                    <a:pt x="940" y="126"/>
                  </a:cubicBezTo>
                  <a:cubicBezTo>
                    <a:pt x="975" y="127"/>
                    <a:pt x="1003" y="101"/>
                    <a:pt x="1003" y="66"/>
                  </a:cubicBezTo>
                  <a:cubicBezTo>
                    <a:pt x="1003" y="31"/>
                    <a:pt x="975" y="0"/>
                    <a:pt x="94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76" tIns="34288" rIns="68576" bIns="3428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128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38" name="Freeform 10"/>
            <p:cNvSpPr>
              <a:spLocks/>
            </p:cNvSpPr>
            <p:nvPr/>
          </p:nvSpPr>
          <p:spPr bwMode="auto">
            <a:xfrm>
              <a:off x="5278439" y="5237163"/>
              <a:ext cx="1635125" cy="206375"/>
            </a:xfrm>
            <a:custGeom>
              <a:avLst/>
              <a:gdLst>
                <a:gd name="T0" fmla="*/ 941 w 1004"/>
                <a:gd name="T1" fmla="*/ 0 h 127"/>
                <a:gd name="T2" fmla="*/ 64 w 1004"/>
                <a:gd name="T3" fmla="*/ 0 h 127"/>
                <a:gd name="T4" fmla="*/ 1 w 1004"/>
                <a:gd name="T5" fmla="*/ 61 h 127"/>
                <a:gd name="T6" fmla="*/ 63 w 1004"/>
                <a:gd name="T7" fmla="*/ 127 h 127"/>
                <a:gd name="T8" fmla="*/ 940 w 1004"/>
                <a:gd name="T9" fmla="*/ 127 h 127"/>
                <a:gd name="T10" fmla="*/ 1003 w 1004"/>
                <a:gd name="T11" fmla="*/ 66 h 127"/>
                <a:gd name="T12" fmla="*/ 941 w 1004"/>
                <a:gd name="T1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4" h="127">
                  <a:moveTo>
                    <a:pt x="941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29" y="0"/>
                    <a:pt x="1" y="26"/>
                    <a:pt x="1" y="61"/>
                  </a:cubicBezTo>
                  <a:cubicBezTo>
                    <a:pt x="0" y="96"/>
                    <a:pt x="28" y="126"/>
                    <a:pt x="63" y="127"/>
                  </a:cubicBezTo>
                  <a:cubicBezTo>
                    <a:pt x="940" y="127"/>
                    <a:pt x="940" y="127"/>
                    <a:pt x="940" y="127"/>
                  </a:cubicBezTo>
                  <a:cubicBezTo>
                    <a:pt x="975" y="127"/>
                    <a:pt x="1003" y="101"/>
                    <a:pt x="1003" y="66"/>
                  </a:cubicBezTo>
                  <a:cubicBezTo>
                    <a:pt x="1004" y="31"/>
                    <a:pt x="97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76" tIns="34288" rIns="68576" bIns="3428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128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39" name="Freeform 11"/>
            <p:cNvSpPr>
              <a:spLocks/>
            </p:cNvSpPr>
            <p:nvPr/>
          </p:nvSpPr>
          <p:spPr bwMode="auto">
            <a:xfrm>
              <a:off x="5278439" y="5543551"/>
              <a:ext cx="1635125" cy="206375"/>
            </a:xfrm>
            <a:custGeom>
              <a:avLst/>
              <a:gdLst>
                <a:gd name="T0" fmla="*/ 940 w 1004"/>
                <a:gd name="T1" fmla="*/ 0 h 127"/>
                <a:gd name="T2" fmla="*/ 64 w 1004"/>
                <a:gd name="T3" fmla="*/ 0 h 127"/>
                <a:gd name="T4" fmla="*/ 0 w 1004"/>
                <a:gd name="T5" fmla="*/ 61 h 127"/>
                <a:gd name="T6" fmla="*/ 63 w 1004"/>
                <a:gd name="T7" fmla="*/ 127 h 127"/>
                <a:gd name="T8" fmla="*/ 940 w 1004"/>
                <a:gd name="T9" fmla="*/ 127 h 127"/>
                <a:gd name="T10" fmla="*/ 1003 w 1004"/>
                <a:gd name="T11" fmla="*/ 66 h 127"/>
                <a:gd name="T12" fmla="*/ 940 w 1004"/>
                <a:gd name="T1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4" h="127">
                  <a:moveTo>
                    <a:pt x="940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29" y="0"/>
                    <a:pt x="1" y="26"/>
                    <a:pt x="0" y="61"/>
                  </a:cubicBezTo>
                  <a:cubicBezTo>
                    <a:pt x="0" y="96"/>
                    <a:pt x="28" y="127"/>
                    <a:pt x="63" y="127"/>
                  </a:cubicBezTo>
                  <a:cubicBezTo>
                    <a:pt x="940" y="127"/>
                    <a:pt x="940" y="127"/>
                    <a:pt x="940" y="127"/>
                  </a:cubicBezTo>
                  <a:cubicBezTo>
                    <a:pt x="975" y="127"/>
                    <a:pt x="1003" y="101"/>
                    <a:pt x="1003" y="66"/>
                  </a:cubicBezTo>
                  <a:cubicBezTo>
                    <a:pt x="1004" y="31"/>
                    <a:pt x="975" y="1"/>
                    <a:pt x="94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76" tIns="34288" rIns="68576" bIns="3428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128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0" name="Freeform 12"/>
            <p:cNvSpPr>
              <a:spLocks/>
            </p:cNvSpPr>
            <p:nvPr/>
          </p:nvSpPr>
          <p:spPr bwMode="auto">
            <a:xfrm>
              <a:off x="5519739" y="5849938"/>
              <a:ext cx="1152525" cy="381000"/>
            </a:xfrm>
            <a:custGeom>
              <a:avLst/>
              <a:gdLst>
                <a:gd name="T0" fmla="*/ 645 w 708"/>
                <a:gd name="T1" fmla="*/ 1 h 234"/>
                <a:gd name="T2" fmla="*/ 63 w 708"/>
                <a:gd name="T3" fmla="*/ 1 h 234"/>
                <a:gd name="T4" fmla="*/ 0 w 708"/>
                <a:gd name="T5" fmla="*/ 62 h 234"/>
                <a:gd name="T6" fmla="*/ 101 w 708"/>
                <a:gd name="T7" fmla="*/ 120 h 234"/>
                <a:gd name="T8" fmla="*/ 355 w 708"/>
                <a:gd name="T9" fmla="*/ 234 h 234"/>
                <a:gd name="T10" fmla="*/ 613 w 708"/>
                <a:gd name="T11" fmla="*/ 120 h 234"/>
                <a:gd name="T12" fmla="*/ 708 w 708"/>
                <a:gd name="T13" fmla="*/ 66 h 234"/>
                <a:gd name="T14" fmla="*/ 645 w 708"/>
                <a:gd name="T15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8" h="234">
                  <a:moveTo>
                    <a:pt x="645" y="1"/>
                  </a:moveTo>
                  <a:cubicBezTo>
                    <a:pt x="63" y="1"/>
                    <a:pt x="63" y="1"/>
                    <a:pt x="63" y="1"/>
                  </a:cubicBezTo>
                  <a:cubicBezTo>
                    <a:pt x="29" y="0"/>
                    <a:pt x="0" y="27"/>
                    <a:pt x="0" y="62"/>
                  </a:cubicBezTo>
                  <a:cubicBezTo>
                    <a:pt x="0" y="97"/>
                    <a:pt x="55" y="116"/>
                    <a:pt x="101" y="120"/>
                  </a:cubicBezTo>
                  <a:cubicBezTo>
                    <a:pt x="147" y="124"/>
                    <a:pt x="249" y="234"/>
                    <a:pt x="355" y="234"/>
                  </a:cubicBezTo>
                  <a:cubicBezTo>
                    <a:pt x="461" y="234"/>
                    <a:pt x="560" y="126"/>
                    <a:pt x="613" y="120"/>
                  </a:cubicBezTo>
                  <a:cubicBezTo>
                    <a:pt x="653" y="116"/>
                    <a:pt x="708" y="101"/>
                    <a:pt x="708" y="66"/>
                  </a:cubicBezTo>
                  <a:cubicBezTo>
                    <a:pt x="708" y="31"/>
                    <a:pt x="680" y="1"/>
                    <a:pt x="645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76" tIns="34288" rIns="68576" bIns="3428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128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2645888" y="1627970"/>
            <a:ext cx="587161" cy="544577"/>
            <a:chOff x="3527711" y="1951133"/>
            <a:chExt cx="782924" cy="726142"/>
          </a:xfrm>
        </p:grpSpPr>
        <p:sp>
          <p:nvSpPr>
            <p:cNvPr id="42" name="椭圆 41"/>
            <p:cNvSpPr/>
            <p:nvPr/>
          </p:nvSpPr>
          <p:spPr>
            <a:xfrm>
              <a:off x="3562217" y="1951133"/>
              <a:ext cx="726142" cy="72614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68576" tIns="34288" rIns="68576" bIns="34288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28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3527711" y="2037190"/>
              <a:ext cx="782924" cy="55402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2100" b="1" dirty="0">
                  <a:solidFill>
                    <a:prstClr val="white"/>
                  </a:solidFill>
                  <a:cs typeface="+mn-ea"/>
                  <a:sym typeface="+mn-lt"/>
                </a:rPr>
                <a:t>01</a:t>
              </a:r>
              <a:endParaRPr lang="zh-CN" altLang="en-US" sz="2100" b="1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5898016" y="1627970"/>
            <a:ext cx="544577" cy="544577"/>
            <a:chOff x="7864118" y="1951133"/>
            <a:chExt cx="726142" cy="726142"/>
          </a:xfrm>
        </p:grpSpPr>
        <p:sp>
          <p:nvSpPr>
            <p:cNvPr id="45" name="椭圆 44"/>
            <p:cNvSpPr/>
            <p:nvPr/>
          </p:nvSpPr>
          <p:spPr>
            <a:xfrm>
              <a:off x="7864118" y="1951133"/>
              <a:ext cx="726142" cy="726142"/>
            </a:xfrm>
            <a:prstGeom prst="ellipse">
              <a:avLst/>
            </a:prstGeom>
            <a:solidFill>
              <a:srgbClr val="BFBFBF"/>
            </a:solidFill>
            <a:ln>
              <a:noFill/>
            </a:ln>
          </p:spPr>
          <p:txBody>
            <a:bodyPr vert="horz" wrap="square" lIns="68576" tIns="34288" rIns="68576" bIns="34288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28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6" name="矩形 45"/>
            <p:cNvSpPr/>
            <p:nvPr/>
          </p:nvSpPr>
          <p:spPr>
            <a:xfrm>
              <a:off x="7864119" y="2037190"/>
              <a:ext cx="726141" cy="55402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2100" b="1" dirty="0">
                  <a:solidFill>
                    <a:prstClr val="white"/>
                  </a:solidFill>
                  <a:cs typeface="+mn-ea"/>
                  <a:sym typeface="+mn-lt"/>
                </a:rPr>
                <a:t>02</a:t>
              </a:r>
              <a:endParaRPr lang="zh-CN" altLang="en-US" sz="2100" b="1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2661428" y="3458549"/>
            <a:ext cx="554475" cy="544577"/>
            <a:chOff x="3548429" y="4392038"/>
            <a:chExt cx="739340" cy="726142"/>
          </a:xfrm>
        </p:grpSpPr>
        <p:sp>
          <p:nvSpPr>
            <p:cNvPr id="48" name="椭圆 47"/>
            <p:cNvSpPr/>
            <p:nvPr/>
          </p:nvSpPr>
          <p:spPr>
            <a:xfrm>
              <a:off x="3561627" y="4392038"/>
              <a:ext cx="726142" cy="726142"/>
            </a:xfrm>
            <a:prstGeom prst="ellipse">
              <a:avLst/>
            </a:prstGeom>
            <a:solidFill>
              <a:srgbClr val="BFBFBF"/>
            </a:solidFill>
            <a:ln>
              <a:noFill/>
            </a:ln>
          </p:spPr>
          <p:txBody>
            <a:bodyPr vert="horz" wrap="square" lIns="68576" tIns="34288" rIns="68576" bIns="34288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28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9" name="矩形 48"/>
            <p:cNvSpPr/>
            <p:nvPr/>
          </p:nvSpPr>
          <p:spPr>
            <a:xfrm>
              <a:off x="3548429" y="4478096"/>
              <a:ext cx="739340" cy="55402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2100" b="1" dirty="0">
                  <a:solidFill>
                    <a:prstClr val="white"/>
                  </a:solidFill>
                  <a:cs typeface="+mn-ea"/>
                  <a:sym typeface="+mn-lt"/>
                </a:rPr>
                <a:t>03</a:t>
              </a:r>
              <a:endParaRPr lang="zh-CN" altLang="en-US" sz="2100" b="1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5874499" y="3458549"/>
            <a:ext cx="568091" cy="544577"/>
            <a:chOff x="7832764" y="4392038"/>
            <a:chExt cx="757496" cy="726142"/>
          </a:xfrm>
        </p:grpSpPr>
        <p:sp>
          <p:nvSpPr>
            <p:cNvPr id="51" name="椭圆 50"/>
            <p:cNvSpPr/>
            <p:nvPr/>
          </p:nvSpPr>
          <p:spPr>
            <a:xfrm>
              <a:off x="7864118" y="4392038"/>
              <a:ext cx="726142" cy="72614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76" tIns="34288" rIns="68576" bIns="34288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28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2" name="矩形 51"/>
            <p:cNvSpPr/>
            <p:nvPr/>
          </p:nvSpPr>
          <p:spPr>
            <a:xfrm>
              <a:off x="7832764" y="4499973"/>
              <a:ext cx="726142" cy="55402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2100" b="1" dirty="0">
                  <a:solidFill>
                    <a:prstClr val="white"/>
                  </a:solidFill>
                  <a:cs typeface="+mn-ea"/>
                  <a:sym typeface="+mn-lt"/>
                </a:rPr>
                <a:t>04</a:t>
              </a:r>
              <a:endParaRPr lang="zh-CN" altLang="en-US" sz="2100" b="1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sp>
        <p:nvSpPr>
          <p:cNvPr id="53" name="文本框 52"/>
          <p:cNvSpPr txBox="1"/>
          <p:nvPr/>
        </p:nvSpPr>
        <p:spPr>
          <a:xfrm>
            <a:off x="6631776" y="3458549"/>
            <a:ext cx="1920910" cy="1074140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r>
              <a:rPr lang="en-US" altLang="zh-CN" sz="1280" dirty="0">
                <a:solidFill>
                  <a:srgbClr val="004C80"/>
                </a:solidFill>
                <a:cs typeface="+mn-ea"/>
                <a:sym typeface="+mn-lt"/>
              </a:rPr>
              <a:t>Add title text</a:t>
            </a:r>
            <a:endParaRPr lang="en-US" altLang="zh-CN" sz="15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endParaRPr lang="en-US" altLang="zh-CN" sz="9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r>
              <a:rPr lang="en-US" altLang="zh-CN" sz="9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  <a:p>
            <a:endParaRPr lang="en-US" altLang="zh-CN"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4" name="文本框 53"/>
          <p:cNvSpPr txBox="1"/>
          <p:nvPr/>
        </p:nvSpPr>
        <p:spPr>
          <a:xfrm>
            <a:off x="739203" y="1611711"/>
            <a:ext cx="1807435" cy="1074140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r>
              <a:rPr lang="en-US" altLang="zh-CN" sz="1280" dirty="0">
                <a:solidFill>
                  <a:srgbClr val="004C80"/>
                </a:solidFill>
                <a:cs typeface="+mn-ea"/>
                <a:sym typeface="+mn-lt"/>
              </a:rPr>
              <a:t>Add title text</a:t>
            </a:r>
            <a:endParaRPr lang="en-US" altLang="zh-CN" sz="15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endParaRPr lang="en-US" altLang="zh-CN" sz="9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r>
              <a:rPr lang="en-US" altLang="zh-CN" sz="9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  <a:p>
            <a:endParaRPr lang="en-US" altLang="zh-CN"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778347" y="3458548"/>
            <a:ext cx="1733880" cy="1107996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r>
              <a:rPr lang="en-US" altLang="zh-CN" sz="1200" dirty="0">
                <a:solidFill>
                  <a:srgbClr val="004C80"/>
                </a:solidFill>
                <a:cs typeface="+mn-ea"/>
                <a:sym typeface="+mn-lt"/>
              </a:rPr>
              <a:t>Add title text</a:t>
            </a:r>
            <a:endParaRPr lang="en-US" altLang="zh-CN" sz="15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endParaRPr lang="en-US" altLang="zh-CN" sz="9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r>
              <a:rPr lang="en-US" altLang="zh-CN" sz="9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  <a:p>
            <a:endParaRPr lang="en-US" altLang="zh-CN" sz="27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6" name="文本框 55"/>
          <p:cNvSpPr txBox="1"/>
          <p:nvPr/>
        </p:nvSpPr>
        <p:spPr>
          <a:xfrm>
            <a:off x="6631775" y="1627970"/>
            <a:ext cx="2035147" cy="1074140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r>
              <a:rPr lang="en-US" altLang="zh-CN" sz="1280" dirty="0">
                <a:solidFill>
                  <a:srgbClr val="004C80"/>
                </a:solidFill>
                <a:cs typeface="+mn-ea"/>
                <a:sym typeface="+mn-lt"/>
              </a:rPr>
              <a:t>Add title text</a:t>
            </a:r>
            <a:endParaRPr lang="en-US" altLang="zh-CN" sz="15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endParaRPr lang="en-US" altLang="zh-CN" sz="9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r>
              <a:rPr lang="en-US" altLang="zh-CN" sz="9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  <a:p>
            <a:endParaRPr lang="en-US" altLang="zh-CN"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7044525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" presetClass="entr" presetSubtype="9" decel="28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3" decel="2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12" decel="2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6" decel="2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25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 animBg="1"/>
      <p:bldP spid="34" grpId="0" animBg="1"/>
      <p:bldP spid="35" grpId="0" animBg="1"/>
      <p:bldP spid="53" grpId="0"/>
      <p:bldP spid="54" grpId="0"/>
      <p:bldP spid="55" grpId="0"/>
      <p:bldP spid="5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2274306" y="1117334"/>
            <a:ext cx="1701624" cy="1670963"/>
            <a:chOff x="3032012" y="1199038"/>
            <a:chExt cx="2268537" cy="2227263"/>
          </a:xfrm>
        </p:grpSpPr>
        <p:sp>
          <p:nvSpPr>
            <p:cNvPr id="3" name="椭圆 2"/>
            <p:cNvSpPr/>
            <p:nvPr/>
          </p:nvSpPr>
          <p:spPr bwMode="auto">
            <a:xfrm>
              <a:off x="3032012" y="1199038"/>
              <a:ext cx="2268537" cy="222726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dirty="0">
                <a:solidFill>
                  <a:srgbClr val="7EBEA7"/>
                </a:solidFill>
                <a:cs typeface="+mn-ea"/>
                <a:sym typeface="+mn-lt"/>
              </a:endParaRPr>
            </a:p>
          </p:txBody>
        </p:sp>
        <p:sp>
          <p:nvSpPr>
            <p:cNvPr id="4" name="椭圆 3"/>
            <p:cNvSpPr/>
            <p:nvPr/>
          </p:nvSpPr>
          <p:spPr bwMode="auto">
            <a:xfrm>
              <a:off x="3223594" y="1387313"/>
              <a:ext cx="1885371" cy="1850711"/>
            </a:xfrm>
            <a:prstGeom prst="ellipse">
              <a:avLst/>
            </a:prstGeom>
            <a:blipFill dpi="0"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dirty="0">
                <a:solidFill>
                  <a:srgbClr val="7EBEA7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5066853" y="1117334"/>
            <a:ext cx="1701624" cy="1670963"/>
            <a:chOff x="6754924" y="1199038"/>
            <a:chExt cx="2268537" cy="2227263"/>
          </a:xfrm>
        </p:grpSpPr>
        <p:sp>
          <p:nvSpPr>
            <p:cNvPr id="6" name="椭圆 5"/>
            <p:cNvSpPr/>
            <p:nvPr/>
          </p:nvSpPr>
          <p:spPr bwMode="auto">
            <a:xfrm>
              <a:off x="6754924" y="1199038"/>
              <a:ext cx="2268537" cy="222726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7" name="椭圆 6"/>
            <p:cNvSpPr/>
            <p:nvPr/>
          </p:nvSpPr>
          <p:spPr bwMode="auto">
            <a:xfrm>
              <a:off x="6902239" y="1345992"/>
              <a:ext cx="1973906" cy="1937619"/>
            </a:xfrm>
            <a:prstGeom prst="ellipse">
              <a:avLst/>
            </a:prstGeom>
            <a:blipFill dpi="0"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dirty="0">
                <a:solidFill>
                  <a:srgbClr val="7EBEA7"/>
                </a:solidFill>
                <a:cs typeface="+mn-ea"/>
                <a:sym typeface="+mn-lt"/>
              </a:endParaRPr>
            </a:p>
          </p:txBody>
        </p:sp>
      </p:grpSp>
      <p:cxnSp>
        <p:nvCxnSpPr>
          <p:cNvPr id="8" name="直接连接符 7"/>
          <p:cNvCxnSpPr>
            <a:endCxn id="11" idx="1"/>
          </p:cNvCxnSpPr>
          <p:nvPr/>
        </p:nvCxnSpPr>
        <p:spPr bwMode="auto">
          <a:xfrm flipV="1">
            <a:off x="2192826" y="3651977"/>
            <a:ext cx="4303478" cy="13101"/>
          </a:xfrm>
          <a:prstGeom prst="line">
            <a:avLst/>
          </a:prstGeom>
          <a:ln w="571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圆角矩形 8"/>
          <p:cNvSpPr/>
          <p:nvPr/>
        </p:nvSpPr>
        <p:spPr bwMode="auto">
          <a:xfrm>
            <a:off x="1790338" y="3389961"/>
            <a:ext cx="1048483" cy="48473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9" tIns="34295" rIns="68589" bIns="34295" anchor="ctr"/>
          <a:lstStyle>
            <a:defPPr>
              <a:defRPr lang="zh-CN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1200" kern="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1200" kern="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0" name="圆角矩形 9"/>
          <p:cNvSpPr/>
          <p:nvPr/>
        </p:nvSpPr>
        <p:spPr bwMode="auto">
          <a:xfrm>
            <a:off x="4024074" y="3389961"/>
            <a:ext cx="1046505" cy="484730"/>
          </a:xfrm>
          <a:prstGeom prst="round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9" tIns="34295" rIns="68589" bIns="34295" anchor="ctr"/>
          <a:lstStyle>
            <a:defPPr>
              <a:defRPr lang="zh-CN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1200" kern="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1200" kern="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" name="圆角矩形 10"/>
          <p:cNvSpPr/>
          <p:nvPr/>
        </p:nvSpPr>
        <p:spPr bwMode="auto">
          <a:xfrm>
            <a:off x="6496304" y="3409017"/>
            <a:ext cx="1048483" cy="485921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9" tIns="34295" rIns="68589" bIns="34295" anchor="ctr"/>
          <a:lstStyle>
            <a:defPPr>
              <a:defRPr lang="zh-CN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1200" kern="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1200" kern="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cxnSp>
        <p:nvCxnSpPr>
          <p:cNvPr id="12" name="直接连接符 11"/>
          <p:cNvCxnSpPr/>
          <p:nvPr/>
        </p:nvCxnSpPr>
        <p:spPr bwMode="auto">
          <a:xfrm flipV="1">
            <a:off x="4552947" y="3021946"/>
            <a:ext cx="1190" cy="368014"/>
          </a:xfrm>
          <a:prstGeom prst="line">
            <a:avLst/>
          </a:prstGeom>
          <a:ln w="571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组合 12"/>
          <p:cNvGrpSpPr/>
          <p:nvPr/>
        </p:nvGrpSpPr>
        <p:grpSpPr>
          <a:xfrm>
            <a:off x="3403845" y="840071"/>
            <a:ext cx="2247839" cy="2206910"/>
            <a:chOff x="4537868" y="829469"/>
            <a:chExt cx="2996729" cy="2941638"/>
          </a:xfrm>
        </p:grpSpPr>
        <p:sp>
          <p:nvSpPr>
            <p:cNvPr id="14" name="椭圆 13"/>
            <p:cNvSpPr/>
            <p:nvPr/>
          </p:nvSpPr>
          <p:spPr bwMode="auto">
            <a:xfrm>
              <a:off x="4537868" y="829469"/>
              <a:ext cx="2996729" cy="294163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dirty="0">
                <a:solidFill>
                  <a:srgbClr val="7EBEA7"/>
                </a:solidFill>
                <a:cs typeface="+mn-ea"/>
                <a:sym typeface="+mn-lt"/>
              </a:endParaRPr>
            </a:p>
          </p:txBody>
        </p:sp>
        <p:sp>
          <p:nvSpPr>
            <p:cNvPr id="15" name="椭圆 14"/>
            <p:cNvSpPr/>
            <p:nvPr/>
          </p:nvSpPr>
          <p:spPr bwMode="auto">
            <a:xfrm>
              <a:off x="4734827" y="1007346"/>
              <a:ext cx="2611900" cy="2563884"/>
            </a:xfrm>
            <a:prstGeom prst="ellipse">
              <a:avLst/>
            </a:prstGeom>
            <a:blipFill dpi="0" rotWithShape="1">
              <a:blip r:embed="rId5"/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dirty="0">
                <a:solidFill>
                  <a:srgbClr val="7EBEA7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6" name="矩形 15"/>
          <p:cNvSpPr/>
          <p:nvPr/>
        </p:nvSpPr>
        <p:spPr>
          <a:xfrm>
            <a:off x="1497524" y="4001173"/>
            <a:ext cx="1664645" cy="607612"/>
          </a:xfrm>
          <a:prstGeom prst="rect">
            <a:avLst/>
          </a:prstGeom>
        </p:spPr>
        <p:txBody>
          <a:bodyPr wrap="square" lIns="68589" tIns="34295" rIns="68589" bIns="34295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0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3721814" y="4001173"/>
            <a:ext cx="1664645" cy="607612"/>
          </a:xfrm>
          <a:prstGeom prst="rect">
            <a:avLst/>
          </a:prstGeom>
        </p:spPr>
        <p:txBody>
          <a:bodyPr wrap="square" lIns="68589" tIns="34295" rIns="68589" bIns="34295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0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6188222" y="4006059"/>
            <a:ext cx="1664645" cy="607612"/>
          </a:xfrm>
          <a:prstGeom prst="rect">
            <a:avLst/>
          </a:prstGeom>
        </p:spPr>
        <p:txBody>
          <a:bodyPr wrap="square" lIns="68589" tIns="34295" rIns="68589" bIns="34295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0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127975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 xmlns:a14="http://schemas.microsoft.com/office/drawing/2010/main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6" grpId="0"/>
      <p:bldP spid="17" grpId="0"/>
      <p:bldP spid="1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8"/>
          <p:cNvGrpSpPr/>
          <p:nvPr/>
        </p:nvGrpSpPr>
        <p:grpSpPr>
          <a:xfrm>
            <a:off x="5503922" y="1244264"/>
            <a:ext cx="1788794" cy="1788698"/>
            <a:chOff x="1480341" y="924151"/>
            <a:chExt cx="2504849" cy="2504849"/>
          </a:xfrm>
        </p:grpSpPr>
        <p:sp>
          <p:nvSpPr>
            <p:cNvPr id="10" name="泪滴形 9"/>
            <p:cNvSpPr/>
            <p:nvPr/>
          </p:nvSpPr>
          <p:spPr>
            <a:xfrm rot="8297680">
              <a:off x="1480341" y="924151"/>
              <a:ext cx="2504849" cy="2504849"/>
            </a:xfrm>
            <a:prstGeom prst="teardrop">
              <a:avLst>
                <a:gd name="adj" fmla="val 118789"/>
              </a:avLst>
            </a:prstGeom>
            <a:solidFill>
              <a:schemeClr val="accent2"/>
            </a:solidFill>
            <a:ln w="25400" cap="flat" cmpd="sng" algn="ctr">
              <a:solidFill>
                <a:schemeClr val="accent2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400" kern="0" dirty="0">
                <a:solidFill>
                  <a:sysClr val="window" lastClr="FFFFFF"/>
                </a:solidFill>
                <a:cs typeface="+mn-ea"/>
                <a:sym typeface="+mn-lt"/>
              </a:endParaRPr>
            </a:p>
          </p:txBody>
        </p:sp>
        <p:sp>
          <p:nvSpPr>
            <p:cNvPr id="11" name="椭圆 10"/>
            <p:cNvSpPr/>
            <p:nvPr/>
          </p:nvSpPr>
          <p:spPr>
            <a:xfrm>
              <a:off x="1632227" y="1076037"/>
              <a:ext cx="2201075" cy="2201075"/>
            </a:xfrm>
            <a:prstGeom prst="ellipse">
              <a:avLst/>
            </a:prstGeom>
            <a:solidFill>
              <a:sysClr val="window" lastClr="FFFFF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400" kern="0" dirty="0">
                <a:solidFill>
                  <a:sysClr val="window" lastClr="FFFFFF"/>
                </a:solidFill>
                <a:cs typeface="+mn-ea"/>
                <a:sym typeface="+mn-lt"/>
              </a:endParaRPr>
            </a:p>
          </p:txBody>
        </p:sp>
        <p:cxnSp>
          <p:nvCxnSpPr>
            <p:cNvPr id="13" name="直接连接符 12"/>
            <p:cNvCxnSpPr/>
            <p:nvPr/>
          </p:nvCxnSpPr>
          <p:spPr>
            <a:xfrm flipV="1">
              <a:off x="1973761" y="2176575"/>
              <a:ext cx="1518008" cy="244314"/>
            </a:xfrm>
            <a:prstGeom prst="line">
              <a:avLst/>
            </a:prstGeom>
            <a:noFill/>
            <a:ln w="57150" cap="flat" cmpd="sng" algn="ctr">
              <a:solidFill>
                <a:sysClr val="window" lastClr="FFFFFF"/>
              </a:solidFill>
              <a:prstDash val="solid"/>
            </a:ln>
            <a:effectLst/>
          </p:spPr>
        </p:cxnSp>
        <p:sp>
          <p:nvSpPr>
            <p:cNvPr id="14" name="矩形 13"/>
            <p:cNvSpPr/>
            <p:nvPr/>
          </p:nvSpPr>
          <p:spPr>
            <a:xfrm rot="21090047">
              <a:off x="2005331" y="2291746"/>
              <a:ext cx="1595967" cy="504055"/>
            </a:xfrm>
            <a:prstGeom prst="rect">
              <a:avLst/>
            </a:prstGeom>
            <a:solidFill>
              <a:srgbClr val="FFFFFF">
                <a:alpha val="67843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400" kern="0" dirty="0">
                <a:solidFill>
                  <a:sysClr val="window" lastClr="FFFFFF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" name="组合 14"/>
          <p:cNvGrpSpPr/>
          <p:nvPr/>
        </p:nvGrpSpPr>
        <p:grpSpPr>
          <a:xfrm>
            <a:off x="1677022" y="1216333"/>
            <a:ext cx="1792741" cy="1792644"/>
            <a:chOff x="1480341" y="877841"/>
            <a:chExt cx="2504849" cy="2504849"/>
          </a:xfrm>
        </p:grpSpPr>
        <p:sp>
          <p:nvSpPr>
            <p:cNvPr id="16" name="泪滴形 15"/>
            <p:cNvSpPr/>
            <p:nvPr/>
          </p:nvSpPr>
          <p:spPr>
            <a:xfrm rot="8297680">
              <a:off x="1480341" y="877841"/>
              <a:ext cx="2504849" cy="2504849"/>
            </a:xfrm>
            <a:prstGeom prst="teardrop">
              <a:avLst>
                <a:gd name="adj" fmla="val 118789"/>
              </a:avLst>
            </a:prstGeom>
            <a:solidFill>
              <a:schemeClr val="accent1"/>
            </a:solidFill>
            <a:ln w="25400" cap="flat" cmpd="sng" algn="ctr">
              <a:solidFill>
                <a:srgbClr val="4BACC6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400" kern="0" dirty="0">
                <a:solidFill>
                  <a:sysClr val="window" lastClr="FFFFFF"/>
                </a:solidFill>
                <a:cs typeface="+mn-ea"/>
                <a:sym typeface="+mn-lt"/>
              </a:endParaRPr>
            </a:p>
          </p:txBody>
        </p:sp>
        <p:sp>
          <p:nvSpPr>
            <p:cNvPr id="17" name="椭圆 16"/>
            <p:cNvSpPr/>
            <p:nvPr/>
          </p:nvSpPr>
          <p:spPr>
            <a:xfrm>
              <a:off x="1632228" y="1029726"/>
              <a:ext cx="2201074" cy="2201074"/>
            </a:xfrm>
            <a:prstGeom prst="ellipse">
              <a:avLst/>
            </a:prstGeom>
            <a:solidFill>
              <a:sysClr val="window" lastClr="FFFFF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400" kern="0" dirty="0">
                <a:solidFill>
                  <a:sysClr val="window" lastClr="FFFFFF"/>
                </a:solidFill>
                <a:cs typeface="+mn-ea"/>
                <a:sym typeface="+mn-lt"/>
              </a:endParaRPr>
            </a:p>
          </p:txBody>
        </p:sp>
        <p:cxnSp>
          <p:nvCxnSpPr>
            <p:cNvPr id="19" name="直接连接符 18"/>
            <p:cNvCxnSpPr/>
            <p:nvPr/>
          </p:nvCxnSpPr>
          <p:spPr>
            <a:xfrm flipV="1">
              <a:off x="1973761" y="2176575"/>
              <a:ext cx="1518008" cy="244314"/>
            </a:xfrm>
            <a:prstGeom prst="line">
              <a:avLst/>
            </a:prstGeom>
            <a:noFill/>
            <a:ln w="57150" cap="flat" cmpd="sng" algn="ctr">
              <a:solidFill>
                <a:sysClr val="window" lastClr="FFFFFF"/>
              </a:solidFill>
              <a:prstDash val="solid"/>
            </a:ln>
            <a:effectLst/>
          </p:spPr>
        </p:cxnSp>
        <p:sp>
          <p:nvSpPr>
            <p:cNvPr id="20" name="矩形 19"/>
            <p:cNvSpPr/>
            <p:nvPr/>
          </p:nvSpPr>
          <p:spPr>
            <a:xfrm rot="21090047">
              <a:off x="2005331" y="2291746"/>
              <a:ext cx="1595967" cy="504055"/>
            </a:xfrm>
            <a:prstGeom prst="rect">
              <a:avLst/>
            </a:prstGeom>
            <a:solidFill>
              <a:srgbClr val="FFFFFF">
                <a:alpha val="67843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400" kern="0" dirty="0">
                <a:solidFill>
                  <a:sysClr val="window" lastClr="FFFFFF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1544692" y="3808743"/>
            <a:ext cx="1998482" cy="90024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>
            <a:defPPr>
              <a:defRPr lang="zh-CN"/>
            </a:defPPr>
            <a:lvl1pPr>
              <a:defRPr sz="2400"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text</a:t>
            </a:r>
            <a:r>
              <a:rPr lang="zh-CN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：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65%</a:t>
            </a:r>
            <a:endParaRPr lang="zh-CN" altLang="zh-CN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text</a:t>
            </a:r>
            <a:r>
              <a:rPr lang="zh-CN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：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800M </a:t>
            </a: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text</a:t>
            </a:r>
            <a:r>
              <a:rPr lang="zh-CN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：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750M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406725" y="3851608"/>
            <a:ext cx="1998482" cy="90024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>
            <a:defPPr>
              <a:defRPr lang="zh-CN"/>
            </a:defPPr>
            <a:lvl1pPr>
              <a:defRPr sz="2400"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text</a:t>
            </a:r>
            <a:r>
              <a:rPr lang="zh-CN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：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70%</a:t>
            </a:r>
            <a:endParaRPr lang="zh-CN" altLang="zh-CN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text</a:t>
            </a:r>
            <a:r>
              <a:rPr lang="zh-CN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：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1000M </a:t>
            </a: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text</a:t>
            </a:r>
            <a:r>
              <a:rPr lang="zh-CN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：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900 M </a:t>
            </a:r>
          </a:p>
        </p:txBody>
      </p:sp>
      <p:grpSp>
        <p:nvGrpSpPr>
          <p:cNvPr id="6" name="组合 42"/>
          <p:cNvGrpSpPr/>
          <p:nvPr/>
        </p:nvGrpSpPr>
        <p:grpSpPr>
          <a:xfrm>
            <a:off x="1619672" y="1651099"/>
            <a:ext cx="1954072" cy="1137699"/>
            <a:chOff x="1508108" y="2438628"/>
            <a:chExt cx="2605090" cy="1516815"/>
          </a:xfrm>
        </p:grpSpPr>
        <p:sp>
          <p:nvSpPr>
            <p:cNvPr id="44" name="文本框 29"/>
            <p:cNvSpPr txBox="1">
              <a:spLocks noChangeArrowheads="1"/>
            </p:cNvSpPr>
            <p:nvPr/>
          </p:nvSpPr>
          <p:spPr bwMode="auto">
            <a:xfrm>
              <a:off x="1939941" y="2438628"/>
              <a:ext cx="1767775" cy="8617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algn="ctr"/>
              <a:r>
                <a:rPr lang="en-US" altLang="zh-CN" sz="3600" b="1" dirty="0">
                  <a:solidFill>
                    <a:schemeClr val="accent1"/>
                  </a:solidFill>
                  <a:latin typeface="+mn-lt"/>
                  <a:ea typeface="+mn-ea"/>
                  <a:cs typeface="+mn-ea"/>
                  <a:sym typeface="+mn-lt"/>
                </a:rPr>
                <a:t>2020</a:t>
              </a:r>
              <a:endParaRPr lang="zh-CN" altLang="en-US" sz="3600" b="1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5" name="文本框 33"/>
            <p:cNvSpPr txBox="1"/>
            <p:nvPr/>
          </p:nvSpPr>
          <p:spPr>
            <a:xfrm>
              <a:off x="1508108" y="3249821"/>
              <a:ext cx="2605090" cy="3693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6" name="Freeform 323"/>
            <p:cNvSpPr>
              <a:spLocks/>
            </p:cNvSpPr>
            <p:nvPr/>
          </p:nvSpPr>
          <p:spPr bwMode="auto">
            <a:xfrm>
              <a:off x="2549214" y="3677630"/>
              <a:ext cx="277813" cy="277813"/>
            </a:xfrm>
            <a:custGeom>
              <a:avLst/>
              <a:gdLst>
                <a:gd name="T0" fmla="*/ 250 w 288"/>
                <a:gd name="T1" fmla="*/ 220 h 287"/>
                <a:gd name="T2" fmla="*/ 169 w 288"/>
                <a:gd name="T3" fmla="*/ 191 h 287"/>
                <a:gd name="T4" fmla="*/ 197 w 288"/>
                <a:gd name="T5" fmla="*/ 136 h 287"/>
                <a:gd name="T6" fmla="*/ 197 w 288"/>
                <a:gd name="T7" fmla="*/ 135 h 287"/>
                <a:gd name="T8" fmla="*/ 204 w 288"/>
                <a:gd name="T9" fmla="*/ 134 h 287"/>
                <a:gd name="T10" fmla="*/ 211 w 288"/>
                <a:gd name="T11" fmla="*/ 107 h 287"/>
                <a:gd name="T12" fmla="*/ 206 w 288"/>
                <a:gd name="T13" fmla="*/ 96 h 287"/>
                <a:gd name="T14" fmla="*/ 205 w 288"/>
                <a:gd name="T15" fmla="*/ 96 h 287"/>
                <a:gd name="T16" fmla="*/ 205 w 288"/>
                <a:gd name="T17" fmla="*/ 93 h 287"/>
                <a:gd name="T18" fmla="*/ 205 w 288"/>
                <a:gd name="T19" fmla="*/ 54 h 287"/>
                <a:gd name="T20" fmla="*/ 193 w 288"/>
                <a:gd name="T21" fmla="*/ 25 h 287"/>
                <a:gd name="T22" fmla="*/ 160 w 288"/>
                <a:gd name="T23" fmla="*/ 8 h 287"/>
                <a:gd name="T24" fmla="*/ 120 w 288"/>
                <a:gd name="T25" fmla="*/ 4 h 287"/>
                <a:gd name="T26" fmla="*/ 103 w 288"/>
                <a:gd name="T27" fmla="*/ 22 h 287"/>
                <a:gd name="T28" fmla="*/ 83 w 288"/>
                <a:gd name="T29" fmla="*/ 54 h 287"/>
                <a:gd name="T30" fmla="*/ 82 w 288"/>
                <a:gd name="T31" fmla="*/ 93 h 287"/>
                <a:gd name="T32" fmla="*/ 82 w 288"/>
                <a:gd name="T33" fmla="*/ 96 h 287"/>
                <a:gd name="T34" fmla="*/ 82 w 288"/>
                <a:gd name="T35" fmla="*/ 96 h 287"/>
                <a:gd name="T36" fmla="*/ 76 w 288"/>
                <a:gd name="T37" fmla="*/ 107 h 287"/>
                <a:gd name="T38" fmla="*/ 83 w 288"/>
                <a:gd name="T39" fmla="*/ 134 h 287"/>
                <a:gd name="T40" fmla="*/ 90 w 288"/>
                <a:gd name="T41" fmla="*/ 135 h 287"/>
                <a:gd name="T42" fmla="*/ 90 w 288"/>
                <a:gd name="T43" fmla="*/ 136 h 287"/>
                <a:gd name="T44" fmla="*/ 118 w 288"/>
                <a:gd name="T45" fmla="*/ 191 h 287"/>
                <a:gd name="T46" fmla="*/ 38 w 288"/>
                <a:gd name="T47" fmla="*/ 220 h 287"/>
                <a:gd name="T48" fmla="*/ 0 w 288"/>
                <a:gd name="T49" fmla="*/ 256 h 287"/>
                <a:gd name="T50" fmla="*/ 0 w 288"/>
                <a:gd name="T51" fmla="*/ 287 h 287"/>
                <a:gd name="T52" fmla="*/ 288 w 288"/>
                <a:gd name="T53" fmla="*/ 287 h 287"/>
                <a:gd name="T54" fmla="*/ 288 w 288"/>
                <a:gd name="T55" fmla="*/ 256 h 287"/>
                <a:gd name="T56" fmla="*/ 250 w 288"/>
                <a:gd name="T57" fmla="*/ 22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287">
                  <a:moveTo>
                    <a:pt x="250" y="220"/>
                  </a:moveTo>
                  <a:cubicBezTo>
                    <a:pt x="231" y="212"/>
                    <a:pt x="209" y="196"/>
                    <a:pt x="169" y="191"/>
                  </a:cubicBezTo>
                  <a:cubicBezTo>
                    <a:pt x="181" y="181"/>
                    <a:pt x="186" y="162"/>
                    <a:pt x="197" y="136"/>
                  </a:cubicBezTo>
                  <a:cubicBezTo>
                    <a:pt x="197" y="136"/>
                    <a:pt x="197" y="135"/>
                    <a:pt x="197" y="135"/>
                  </a:cubicBezTo>
                  <a:cubicBezTo>
                    <a:pt x="200" y="135"/>
                    <a:pt x="202" y="135"/>
                    <a:pt x="204" y="134"/>
                  </a:cubicBezTo>
                  <a:cubicBezTo>
                    <a:pt x="208" y="131"/>
                    <a:pt x="211" y="115"/>
                    <a:pt x="211" y="107"/>
                  </a:cubicBezTo>
                  <a:cubicBezTo>
                    <a:pt x="211" y="95"/>
                    <a:pt x="206" y="96"/>
                    <a:pt x="206" y="96"/>
                  </a:cubicBezTo>
                  <a:cubicBezTo>
                    <a:pt x="206" y="96"/>
                    <a:pt x="205" y="96"/>
                    <a:pt x="205" y="96"/>
                  </a:cubicBezTo>
                  <a:cubicBezTo>
                    <a:pt x="205" y="95"/>
                    <a:pt x="205" y="94"/>
                    <a:pt x="205" y="93"/>
                  </a:cubicBezTo>
                  <a:cubicBezTo>
                    <a:pt x="205" y="83"/>
                    <a:pt x="207" y="64"/>
                    <a:pt x="205" y="54"/>
                  </a:cubicBezTo>
                  <a:cubicBezTo>
                    <a:pt x="200" y="39"/>
                    <a:pt x="201" y="33"/>
                    <a:pt x="193" y="25"/>
                  </a:cubicBezTo>
                  <a:cubicBezTo>
                    <a:pt x="182" y="13"/>
                    <a:pt x="166" y="8"/>
                    <a:pt x="160" y="8"/>
                  </a:cubicBezTo>
                  <a:cubicBezTo>
                    <a:pt x="155" y="8"/>
                    <a:pt x="133" y="0"/>
                    <a:pt x="120" y="4"/>
                  </a:cubicBezTo>
                  <a:cubicBezTo>
                    <a:pt x="107" y="9"/>
                    <a:pt x="114" y="22"/>
                    <a:pt x="103" y="22"/>
                  </a:cubicBezTo>
                  <a:cubicBezTo>
                    <a:pt x="92" y="22"/>
                    <a:pt x="87" y="39"/>
                    <a:pt x="83" y="54"/>
                  </a:cubicBezTo>
                  <a:cubicBezTo>
                    <a:pt x="80" y="64"/>
                    <a:pt x="82" y="82"/>
                    <a:pt x="82" y="93"/>
                  </a:cubicBezTo>
                  <a:cubicBezTo>
                    <a:pt x="82" y="94"/>
                    <a:pt x="82" y="95"/>
                    <a:pt x="82" y="96"/>
                  </a:cubicBezTo>
                  <a:cubicBezTo>
                    <a:pt x="82" y="96"/>
                    <a:pt x="82" y="96"/>
                    <a:pt x="82" y="96"/>
                  </a:cubicBezTo>
                  <a:cubicBezTo>
                    <a:pt x="82" y="96"/>
                    <a:pt x="76" y="95"/>
                    <a:pt x="76" y="107"/>
                  </a:cubicBezTo>
                  <a:cubicBezTo>
                    <a:pt x="76" y="115"/>
                    <a:pt x="79" y="131"/>
                    <a:pt x="83" y="134"/>
                  </a:cubicBezTo>
                  <a:cubicBezTo>
                    <a:pt x="85" y="135"/>
                    <a:pt x="88" y="135"/>
                    <a:pt x="90" y="135"/>
                  </a:cubicBezTo>
                  <a:cubicBezTo>
                    <a:pt x="90" y="135"/>
                    <a:pt x="90" y="136"/>
                    <a:pt x="90" y="136"/>
                  </a:cubicBezTo>
                  <a:cubicBezTo>
                    <a:pt x="101" y="163"/>
                    <a:pt x="106" y="182"/>
                    <a:pt x="118" y="191"/>
                  </a:cubicBezTo>
                  <a:cubicBezTo>
                    <a:pt x="79" y="196"/>
                    <a:pt x="57" y="212"/>
                    <a:pt x="38" y="220"/>
                  </a:cubicBezTo>
                  <a:cubicBezTo>
                    <a:pt x="0" y="237"/>
                    <a:pt x="0" y="256"/>
                    <a:pt x="0" y="256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288" y="287"/>
                    <a:pt x="288" y="287"/>
                    <a:pt x="288" y="287"/>
                  </a:cubicBezTo>
                  <a:cubicBezTo>
                    <a:pt x="288" y="256"/>
                    <a:pt x="288" y="256"/>
                    <a:pt x="288" y="256"/>
                  </a:cubicBezTo>
                  <a:cubicBezTo>
                    <a:pt x="288" y="256"/>
                    <a:pt x="287" y="237"/>
                    <a:pt x="250" y="2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7" name="组合 46"/>
          <p:cNvGrpSpPr/>
          <p:nvPr/>
        </p:nvGrpSpPr>
        <p:grpSpPr>
          <a:xfrm>
            <a:off x="5455831" y="1668596"/>
            <a:ext cx="1954072" cy="1105913"/>
            <a:chOff x="6436689" y="2461956"/>
            <a:chExt cx="2605090" cy="1474437"/>
          </a:xfrm>
        </p:grpSpPr>
        <p:sp>
          <p:nvSpPr>
            <p:cNvPr id="48" name="文本框 29"/>
            <p:cNvSpPr txBox="1">
              <a:spLocks noChangeArrowheads="1"/>
            </p:cNvSpPr>
            <p:nvPr/>
          </p:nvSpPr>
          <p:spPr bwMode="auto">
            <a:xfrm>
              <a:off x="6874397" y="2461956"/>
              <a:ext cx="1767775" cy="8617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algn="just"/>
              <a:r>
                <a:rPr lang="en-US" altLang="zh-CN" sz="3600" b="1" dirty="0">
                  <a:solidFill>
                    <a:schemeClr val="accent2"/>
                  </a:solidFill>
                  <a:latin typeface="+mn-lt"/>
                  <a:ea typeface="+mn-ea"/>
                  <a:cs typeface="+mn-ea"/>
                  <a:sym typeface="+mn-lt"/>
                </a:rPr>
                <a:t>2030</a:t>
              </a:r>
              <a:endParaRPr lang="zh-CN" altLang="en-US" sz="3600" b="1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" name="文本框 33"/>
            <p:cNvSpPr txBox="1"/>
            <p:nvPr/>
          </p:nvSpPr>
          <p:spPr>
            <a:xfrm>
              <a:off x="6436689" y="3249822"/>
              <a:ext cx="2605090" cy="3693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0" name="Freeform 323"/>
            <p:cNvSpPr>
              <a:spLocks/>
            </p:cNvSpPr>
            <p:nvPr/>
          </p:nvSpPr>
          <p:spPr bwMode="auto">
            <a:xfrm>
              <a:off x="7505077" y="3658580"/>
              <a:ext cx="277813" cy="277813"/>
            </a:xfrm>
            <a:custGeom>
              <a:avLst/>
              <a:gdLst>
                <a:gd name="T0" fmla="*/ 250 w 288"/>
                <a:gd name="T1" fmla="*/ 220 h 287"/>
                <a:gd name="T2" fmla="*/ 169 w 288"/>
                <a:gd name="T3" fmla="*/ 191 h 287"/>
                <a:gd name="T4" fmla="*/ 197 w 288"/>
                <a:gd name="T5" fmla="*/ 136 h 287"/>
                <a:gd name="T6" fmla="*/ 197 w 288"/>
                <a:gd name="T7" fmla="*/ 135 h 287"/>
                <a:gd name="T8" fmla="*/ 204 w 288"/>
                <a:gd name="T9" fmla="*/ 134 h 287"/>
                <a:gd name="T10" fmla="*/ 211 w 288"/>
                <a:gd name="T11" fmla="*/ 107 h 287"/>
                <a:gd name="T12" fmla="*/ 206 w 288"/>
                <a:gd name="T13" fmla="*/ 96 h 287"/>
                <a:gd name="T14" fmla="*/ 205 w 288"/>
                <a:gd name="T15" fmla="*/ 96 h 287"/>
                <a:gd name="T16" fmla="*/ 205 w 288"/>
                <a:gd name="T17" fmla="*/ 93 h 287"/>
                <a:gd name="T18" fmla="*/ 205 w 288"/>
                <a:gd name="T19" fmla="*/ 54 h 287"/>
                <a:gd name="T20" fmla="*/ 193 w 288"/>
                <a:gd name="T21" fmla="*/ 25 h 287"/>
                <a:gd name="T22" fmla="*/ 160 w 288"/>
                <a:gd name="T23" fmla="*/ 8 h 287"/>
                <a:gd name="T24" fmla="*/ 120 w 288"/>
                <a:gd name="T25" fmla="*/ 4 h 287"/>
                <a:gd name="T26" fmla="*/ 103 w 288"/>
                <a:gd name="T27" fmla="*/ 22 h 287"/>
                <a:gd name="T28" fmla="*/ 83 w 288"/>
                <a:gd name="T29" fmla="*/ 54 h 287"/>
                <a:gd name="T30" fmla="*/ 82 w 288"/>
                <a:gd name="T31" fmla="*/ 93 h 287"/>
                <a:gd name="T32" fmla="*/ 82 w 288"/>
                <a:gd name="T33" fmla="*/ 96 h 287"/>
                <a:gd name="T34" fmla="*/ 82 w 288"/>
                <a:gd name="T35" fmla="*/ 96 h 287"/>
                <a:gd name="T36" fmla="*/ 76 w 288"/>
                <a:gd name="T37" fmla="*/ 107 h 287"/>
                <a:gd name="T38" fmla="*/ 83 w 288"/>
                <a:gd name="T39" fmla="*/ 134 h 287"/>
                <a:gd name="T40" fmla="*/ 90 w 288"/>
                <a:gd name="T41" fmla="*/ 135 h 287"/>
                <a:gd name="T42" fmla="*/ 90 w 288"/>
                <a:gd name="T43" fmla="*/ 136 h 287"/>
                <a:gd name="T44" fmla="*/ 118 w 288"/>
                <a:gd name="T45" fmla="*/ 191 h 287"/>
                <a:gd name="T46" fmla="*/ 38 w 288"/>
                <a:gd name="T47" fmla="*/ 220 h 287"/>
                <a:gd name="T48" fmla="*/ 0 w 288"/>
                <a:gd name="T49" fmla="*/ 256 h 287"/>
                <a:gd name="T50" fmla="*/ 0 w 288"/>
                <a:gd name="T51" fmla="*/ 287 h 287"/>
                <a:gd name="T52" fmla="*/ 288 w 288"/>
                <a:gd name="T53" fmla="*/ 287 h 287"/>
                <a:gd name="T54" fmla="*/ 288 w 288"/>
                <a:gd name="T55" fmla="*/ 256 h 287"/>
                <a:gd name="T56" fmla="*/ 250 w 288"/>
                <a:gd name="T57" fmla="*/ 22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287">
                  <a:moveTo>
                    <a:pt x="250" y="220"/>
                  </a:moveTo>
                  <a:cubicBezTo>
                    <a:pt x="231" y="212"/>
                    <a:pt x="209" y="196"/>
                    <a:pt x="169" y="191"/>
                  </a:cubicBezTo>
                  <a:cubicBezTo>
                    <a:pt x="181" y="181"/>
                    <a:pt x="186" y="162"/>
                    <a:pt x="197" y="136"/>
                  </a:cubicBezTo>
                  <a:cubicBezTo>
                    <a:pt x="197" y="136"/>
                    <a:pt x="197" y="135"/>
                    <a:pt x="197" y="135"/>
                  </a:cubicBezTo>
                  <a:cubicBezTo>
                    <a:pt x="200" y="135"/>
                    <a:pt x="202" y="135"/>
                    <a:pt x="204" y="134"/>
                  </a:cubicBezTo>
                  <a:cubicBezTo>
                    <a:pt x="208" y="131"/>
                    <a:pt x="211" y="115"/>
                    <a:pt x="211" y="107"/>
                  </a:cubicBezTo>
                  <a:cubicBezTo>
                    <a:pt x="211" y="95"/>
                    <a:pt x="206" y="96"/>
                    <a:pt x="206" y="96"/>
                  </a:cubicBezTo>
                  <a:cubicBezTo>
                    <a:pt x="206" y="96"/>
                    <a:pt x="205" y="96"/>
                    <a:pt x="205" y="96"/>
                  </a:cubicBezTo>
                  <a:cubicBezTo>
                    <a:pt x="205" y="95"/>
                    <a:pt x="205" y="94"/>
                    <a:pt x="205" y="93"/>
                  </a:cubicBezTo>
                  <a:cubicBezTo>
                    <a:pt x="205" y="83"/>
                    <a:pt x="207" y="64"/>
                    <a:pt x="205" y="54"/>
                  </a:cubicBezTo>
                  <a:cubicBezTo>
                    <a:pt x="200" y="39"/>
                    <a:pt x="201" y="33"/>
                    <a:pt x="193" y="25"/>
                  </a:cubicBezTo>
                  <a:cubicBezTo>
                    <a:pt x="182" y="13"/>
                    <a:pt x="166" y="8"/>
                    <a:pt x="160" y="8"/>
                  </a:cubicBezTo>
                  <a:cubicBezTo>
                    <a:pt x="155" y="8"/>
                    <a:pt x="133" y="0"/>
                    <a:pt x="120" y="4"/>
                  </a:cubicBezTo>
                  <a:cubicBezTo>
                    <a:pt x="107" y="9"/>
                    <a:pt x="114" y="22"/>
                    <a:pt x="103" y="22"/>
                  </a:cubicBezTo>
                  <a:cubicBezTo>
                    <a:pt x="92" y="22"/>
                    <a:pt x="87" y="39"/>
                    <a:pt x="83" y="54"/>
                  </a:cubicBezTo>
                  <a:cubicBezTo>
                    <a:pt x="80" y="64"/>
                    <a:pt x="82" y="82"/>
                    <a:pt x="82" y="93"/>
                  </a:cubicBezTo>
                  <a:cubicBezTo>
                    <a:pt x="82" y="94"/>
                    <a:pt x="82" y="95"/>
                    <a:pt x="82" y="96"/>
                  </a:cubicBezTo>
                  <a:cubicBezTo>
                    <a:pt x="82" y="96"/>
                    <a:pt x="82" y="96"/>
                    <a:pt x="82" y="96"/>
                  </a:cubicBezTo>
                  <a:cubicBezTo>
                    <a:pt x="82" y="96"/>
                    <a:pt x="76" y="95"/>
                    <a:pt x="76" y="107"/>
                  </a:cubicBezTo>
                  <a:cubicBezTo>
                    <a:pt x="76" y="115"/>
                    <a:pt x="79" y="131"/>
                    <a:pt x="83" y="134"/>
                  </a:cubicBezTo>
                  <a:cubicBezTo>
                    <a:pt x="85" y="135"/>
                    <a:pt x="88" y="135"/>
                    <a:pt x="90" y="135"/>
                  </a:cubicBezTo>
                  <a:cubicBezTo>
                    <a:pt x="90" y="135"/>
                    <a:pt x="90" y="136"/>
                    <a:pt x="90" y="136"/>
                  </a:cubicBezTo>
                  <a:cubicBezTo>
                    <a:pt x="101" y="163"/>
                    <a:pt x="106" y="182"/>
                    <a:pt x="118" y="191"/>
                  </a:cubicBezTo>
                  <a:cubicBezTo>
                    <a:pt x="79" y="196"/>
                    <a:pt x="57" y="212"/>
                    <a:pt x="38" y="220"/>
                  </a:cubicBezTo>
                  <a:cubicBezTo>
                    <a:pt x="0" y="237"/>
                    <a:pt x="0" y="256"/>
                    <a:pt x="0" y="256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288" y="287"/>
                    <a:pt x="288" y="287"/>
                    <a:pt x="288" y="287"/>
                  </a:cubicBezTo>
                  <a:cubicBezTo>
                    <a:pt x="288" y="256"/>
                    <a:pt x="288" y="256"/>
                    <a:pt x="288" y="256"/>
                  </a:cubicBezTo>
                  <a:cubicBezTo>
                    <a:pt x="288" y="256"/>
                    <a:pt x="287" y="237"/>
                    <a:pt x="250" y="2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66CC"/>
                </a:solidFill>
                <a:cs typeface="+mn-ea"/>
                <a:sym typeface="+mn-lt"/>
              </a:endParaRPr>
            </a:p>
          </p:txBody>
        </p:sp>
      </p:grpSp>
      <p:cxnSp>
        <p:nvCxnSpPr>
          <p:cNvPr id="52" name="直接连接符 51"/>
          <p:cNvCxnSpPr/>
          <p:nvPr/>
        </p:nvCxnSpPr>
        <p:spPr>
          <a:xfrm>
            <a:off x="4545114" y="1241434"/>
            <a:ext cx="0" cy="2862539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Box 56"/>
          <p:cNvSpPr txBox="1"/>
          <p:nvPr/>
        </p:nvSpPr>
        <p:spPr>
          <a:xfrm>
            <a:off x="4241087" y="2225844"/>
            <a:ext cx="621475" cy="484786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</p:spPr>
        <p:txBody>
          <a:bodyPr wrap="square" lIns="68580" tIns="34290" rIns="68580" bIns="34290" rtlCol="0">
            <a:spAutoFit/>
          </a:bodyPr>
          <a:lstStyle/>
          <a:p>
            <a:r>
              <a:rPr lang="en-US" altLang="zh-CN" sz="2700" dirty="0">
                <a:solidFill>
                  <a:schemeClr val="bg1"/>
                </a:solidFill>
                <a:cs typeface="+mn-ea"/>
                <a:sym typeface="+mn-lt"/>
              </a:rPr>
              <a:t>VS</a:t>
            </a:r>
            <a:endParaRPr lang="zh-CN" altLang="en-US" sz="2700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11514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 xmlns:a14="http://schemas.microsoft.com/office/drawing/2010/main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"/>
                            </p:stCondLst>
                            <p:childTnLst>
                              <p:par>
                                <p:cTn id="40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2" grpId="0"/>
      <p:bldP spid="57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Diagram 9"/>
          <p:cNvGraphicFramePr/>
          <p:nvPr>
            <p:extLst>
              <p:ext uri="{D42A27DB-BD31-4B8C-83A1-F6EECF244321}">
                <p14:modId xmlns:p14="http://schemas.microsoft.com/office/powerpoint/2010/main" val="1617501736"/>
              </p:ext>
            </p:extLst>
          </p:nvPr>
        </p:nvGraphicFramePr>
        <p:xfrm>
          <a:off x="2006424" y="1668188"/>
          <a:ext cx="1180856" cy="118085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2" name="Oval 1"/>
          <p:cNvSpPr/>
          <p:nvPr/>
        </p:nvSpPr>
        <p:spPr>
          <a:xfrm>
            <a:off x="1758652" y="1420416"/>
            <a:ext cx="1676400" cy="1676400"/>
          </a:xfrm>
          <a:prstGeom prst="ellipse">
            <a:avLst/>
          </a:prstGeom>
          <a:noFill/>
          <a:ln w="19050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2374594" y="2938074"/>
            <a:ext cx="444516" cy="44451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2904823" y="2792016"/>
            <a:ext cx="444516" cy="44451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1844365" y="2792016"/>
            <a:ext cx="444516" cy="44451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graphicFrame>
        <p:nvGraphicFramePr>
          <p:cNvPr id="15" name="Diagram 14"/>
          <p:cNvGraphicFramePr/>
          <p:nvPr>
            <p:extLst>
              <p:ext uri="{D42A27DB-BD31-4B8C-83A1-F6EECF244321}">
                <p14:modId xmlns:p14="http://schemas.microsoft.com/office/powerpoint/2010/main" val="404593213"/>
              </p:ext>
            </p:extLst>
          </p:nvPr>
        </p:nvGraphicFramePr>
        <p:xfrm>
          <a:off x="4063824" y="1668188"/>
          <a:ext cx="1180856" cy="118085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16" name="Oval 15"/>
          <p:cNvSpPr/>
          <p:nvPr/>
        </p:nvSpPr>
        <p:spPr>
          <a:xfrm>
            <a:off x="3816052" y="1420416"/>
            <a:ext cx="1676400" cy="1676400"/>
          </a:xfrm>
          <a:prstGeom prst="ellipse">
            <a:avLst/>
          </a:prstGeom>
          <a:noFill/>
          <a:ln w="19050">
            <a:solidFill>
              <a:schemeClr val="accent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4431994" y="2938074"/>
            <a:ext cx="444516" cy="44451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8" name="Oval 17"/>
          <p:cNvSpPr/>
          <p:nvPr/>
        </p:nvSpPr>
        <p:spPr>
          <a:xfrm>
            <a:off x="4962223" y="2792016"/>
            <a:ext cx="444516" cy="44451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3901765" y="2792016"/>
            <a:ext cx="444516" cy="44451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graphicFrame>
        <p:nvGraphicFramePr>
          <p:cNvPr id="20" name="Diagram 19"/>
          <p:cNvGraphicFramePr/>
          <p:nvPr>
            <p:extLst>
              <p:ext uri="{D42A27DB-BD31-4B8C-83A1-F6EECF244321}">
                <p14:modId xmlns:p14="http://schemas.microsoft.com/office/powerpoint/2010/main" val="2527717673"/>
              </p:ext>
            </p:extLst>
          </p:nvPr>
        </p:nvGraphicFramePr>
        <p:xfrm>
          <a:off x="6121224" y="1668188"/>
          <a:ext cx="1180856" cy="118085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3" r:lo="rId14" r:qs="rId15" r:cs="rId16"/>
          </a:graphicData>
        </a:graphic>
      </p:graphicFrame>
      <p:sp>
        <p:nvSpPr>
          <p:cNvPr id="21" name="Oval 20"/>
          <p:cNvSpPr/>
          <p:nvPr/>
        </p:nvSpPr>
        <p:spPr>
          <a:xfrm>
            <a:off x="5873452" y="1420416"/>
            <a:ext cx="1676400" cy="1676400"/>
          </a:xfrm>
          <a:prstGeom prst="ellipse">
            <a:avLst/>
          </a:prstGeom>
          <a:noFill/>
          <a:ln w="19050">
            <a:solidFill>
              <a:schemeClr val="accent3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22" name="Oval 21"/>
          <p:cNvSpPr/>
          <p:nvPr/>
        </p:nvSpPr>
        <p:spPr>
          <a:xfrm>
            <a:off x="6489394" y="2938074"/>
            <a:ext cx="444516" cy="44451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23" name="Oval 22"/>
          <p:cNvSpPr/>
          <p:nvPr/>
        </p:nvSpPr>
        <p:spPr>
          <a:xfrm>
            <a:off x="7019623" y="2792016"/>
            <a:ext cx="444516" cy="44451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24" name="Oval 23"/>
          <p:cNvSpPr/>
          <p:nvPr/>
        </p:nvSpPr>
        <p:spPr>
          <a:xfrm>
            <a:off x="5959165" y="2792016"/>
            <a:ext cx="444516" cy="44451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921655" y="3437577"/>
            <a:ext cx="135039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844366" y="3769563"/>
            <a:ext cx="181399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3901765" y="3466996"/>
            <a:ext cx="16257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38" name="Rectangle 37"/>
          <p:cNvSpPr/>
          <p:nvPr/>
        </p:nvSpPr>
        <p:spPr>
          <a:xfrm>
            <a:off x="3868954" y="3769563"/>
            <a:ext cx="181399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6157243" y="3466996"/>
            <a:ext cx="14276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40" name="Rectangle 39"/>
          <p:cNvSpPr/>
          <p:nvPr/>
        </p:nvSpPr>
        <p:spPr>
          <a:xfrm>
            <a:off x="5926354" y="3769563"/>
            <a:ext cx="181399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3" name="Freeform 42"/>
          <p:cNvSpPr>
            <a:spLocks/>
          </p:cNvSpPr>
          <p:nvPr/>
        </p:nvSpPr>
        <p:spPr bwMode="auto">
          <a:xfrm>
            <a:off x="1980704" y="2932665"/>
            <a:ext cx="171841" cy="163221"/>
          </a:xfrm>
          <a:custGeom>
            <a:avLst/>
            <a:gdLst>
              <a:gd name="T0" fmla="*/ 368 w 368"/>
              <a:gd name="T1" fmla="*/ 35 h 299"/>
              <a:gd name="T2" fmla="*/ 325 w 368"/>
              <a:gd name="T3" fmla="*/ 47 h 299"/>
              <a:gd name="T4" fmla="*/ 358 w 368"/>
              <a:gd name="T5" fmla="*/ 5 h 299"/>
              <a:gd name="T6" fmla="*/ 310 w 368"/>
              <a:gd name="T7" fmla="*/ 24 h 299"/>
              <a:gd name="T8" fmla="*/ 255 w 368"/>
              <a:gd name="T9" fmla="*/ 0 h 299"/>
              <a:gd name="T10" fmla="*/ 180 w 368"/>
              <a:gd name="T11" fmla="*/ 75 h 299"/>
              <a:gd name="T12" fmla="*/ 181 w 368"/>
              <a:gd name="T13" fmla="*/ 92 h 299"/>
              <a:gd name="T14" fmla="*/ 26 w 368"/>
              <a:gd name="T15" fmla="*/ 14 h 299"/>
              <a:gd name="T16" fmla="*/ 16 w 368"/>
              <a:gd name="T17" fmla="*/ 51 h 299"/>
              <a:gd name="T18" fmla="*/ 49 w 368"/>
              <a:gd name="T19" fmla="*/ 114 h 299"/>
              <a:gd name="T20" fmla="*/ 15 w 368"/>
              <a:gd name="T21" fmla="*/ 105 h 299"/>
              <a:gd name="T22" fmla="*/ 15 w 368"/>
              <a:gd name="T23" fmla="*/ 106 h 299"/>
              <a:gd name="T24" fmla="*/ 76 w 368"/>
              <a:gd name="T25" fmla="*/ 180 h 299"/>
              <a:gd name="T26" fmla="*/ 56 w 368"/>
              <a:gd name="T27" fmla="*/ 182 h 299"/>
              <a:gd name="T28" fmla="*/ 41 w 368"/>
              <a:gd name="T29" fmla="*/ 181 h 299"/>
              <a:gd name="T30" fmla="*/ 112 w 368"/>
              <a:gd name="T31" fmla="*/ 234 h 299"/>
              <a:gd name="T32" fmla="*/ 18 w 368"/>
              <a:gd name="T33" fmla="*/ 266 h 299"/>
              <a:gd name="T34" fmla="*/ 0 w 368"/>
              <a:gd name="T35" fmla="*/ 265 h 299"/>
              <a:gd name="T36" fmla="*/ 116 w 368"/>
              <a:gd name="T37" fmla="*/ 299 h 299"/>
              <a:gd name="T38" fmla="*/ 331 w 368"/>
              <a:gd name="T39" fmla="*/ 84 h 299"/>
              <a:gd name="T40" fmla="*/ 331 w 368"/>
              <a:gd name="T41" fmla="*/ 74 h 299"/>
              <a:gd name="T42" fmla="*/ 368 w 368"/>
              <a:gd name="T43" fmla="*/ 35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68" h="299">
                <a:moveTo>
                  <a:pt x="368" y="35"/>
                </a:moveTo>
                <a:cubicBezTo>
                  <a:pt x="355" y="41"/>
                  <a:pt x="340" y="45"/>
                  <a:pt x="325" y="47"/>
                </a:cubicBezTo>
                <a:cubicBezTo>
                  <a:pt x="340" y="38"/>
                  <a:pt x="352" y="23"/>
                  <a:pt x="358" y="5"/>
                </a:cubicBezTo>
                <a:cubicBezTo>
                  <a:pt x="343" y="14"/>
                  <a:pt x="327" y="20"/>
                  <a:pt x="310" y="24"/>
                </a:cubicBezTo>
                <a:cubicBezTo>
                  <a:pt x="296" y="9"/>
                  <a:pt x="277" y="0"/>
                  <a:pt x="255" y="0"/>
                </a:cubicBezTo>
                <a:cubicBezTo>
                  <a:pt x="213" y="0"/>
                  <a:pt x="180" y="33"/>
                  <a:pt x="180" y="75"/>
                </a:cubicBezTo>
                <a:cubicBezTo>
                  <a:pt x="180" y="81"/>
                  <a:pt x="180" y="87"/>
                  <a:pt x="181" y="92"/>
                </a:cubicBezTo>
                <a:cubicBezTo>
                  <a:pt x="119" y="89"/>
                  <a:pt x="63" y="59"/>
                  <a:pt x="26" y="14"/>
                </a:cubicBezTo>
                <a:cubicBezTo>
                  <a:pt x="19" y="25"/>
                  <a:pt x="16" y="38"/>
                  <a:pt x="16" y="51"/>
                </a:cubicBezTo>
                <a:cubicBezTo>
                  <a:pt x="16" y="78"/>
                  <a:pt x="29" y="101"/>
                  <a:pt x="49" y="114"/>
                </a:cubicBezTo>
                <a:cubicBezTo>
                  <a:pt x="37" y="114"/>
                  <a:pt x="25" y="111"/>
                  <a:pt x="15" y="105"/>
                </a:cubicBezTo>
                <a:cubicBezTo>
                  <a:pt x="15" y="105"/>
                  <a:pt x="15" y="105"/>
                  <a:pt x="15" y="106"/>
                </a:cubicBezTo>
                <a:cubicBezTo>
                  <a:pt x="15" y="142"/>
                  <a:pt x="41" y="173"/>
                  <a:pt x="76" y="180"/>
                </a:cubicBezTo>
                <a:cubicBezTo>
                  <a:pt x="69" y="182"/>
                  <a:pt x="63" y="182"/>
                  <a:pt x="56" y="182"/>
                </a:cubicBezTo>
                <a:cubicBezTo>
                  <a:pt x="51" y="182"/>
                  <a:pt x="46" y="182"/>
                  <a:pt x="41" y="181"/>
                </a:cubicBezTo>
                <a:cubicBezTo>
                  <a:pt x="51" y="211"/>
                  <a:pt x="79" y="233"/>
                  <a:pt x="112" y="234"/>
                </a:cubicBezTo>
                <a:cubicBezTo>
                  <a:pt x="86" y="254"/>
                  <a:pt x="54" y="266"/>
                  <a:pt x="18" y="266"/>
                </a:cubicBezTo>
                <a:cubicBezTo>
                  <a:pt x="12" y="266"/>
                  <a:pt x="6" y="266"/>
                  <a:pt x="0" y="265"/>
                </a:cubicBezTo>
                <a:cubicBezTo>
                  <a:pt x="34" y="286"/>
                  <a:pt x="73" y="299"/>
                  <a:pt x="116" y="299"/>
                </a:cubicBezTo>
                <a:cubicBezTo>
                  <a:pt x="255" y="299"/>
                  <a:pt x="331" y="184"/>
                  <a:pt x="331" y="84"/>
                </a:cubicBezTo>
                <a:cubicBezTo>
                  <a:pt x="331" y="81"/>
                  <a:pt x="331" y="77"/>
                  <a:pt x="331" y="74"/>
                </a:cubicBezTo>
                <a:cubicBezTo>
                  <a:pt x="345" y="64"/>
                  <a:pt x="358" y="50"/>
                  <a:pt x="368" y="3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cs typeface="+mn-ea"/>
              <a:sym typeface="+mn-lt"/>
            </a:endParaRPr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>
            <a:off x="4043574" y="2932665"/>
            <a:ext cx="171841" cy="163221"/>
          </a:xfrm>
          <a:custGeom>
            <a:avLst/>
            <a:gdLst>
              <a:gd name="T0" fmla="*/ 368 w 368"/>
              <a:gd name="T1" fmla="*/ 35 h 299"/>
              <a:gd name="T2" fmla="*/ 325 w 368"/>
              <a:gd name="T3" fmla="*/ 47 h 299"/>
              <a:gd name="T4" fmla="*/ 358 w 368"/>
              <a:gd name="T5" fmla="*/ 5 h 299"/>
              <a:gd name="T6" fmla="*/ 310 w 368"/>
              <a:gd name="T7" fmla="*/ 24 h 299"/>
              <a:gd name="T8" fmla="*/ 255 w 368"/>
              <a:gd name="T9" fmla="*/ 0 h 299"/>
              <a:gd name="T10" fmla="*/ 180 w 368"/>
              <a:gd name="T11" fmla="*/ 75 h 299"/>
              <a:gd name="T12" fmla="*/ 181 w 368"/>
              <a:gd name="T13" fmla="*/ 92 h 299"/>
              <a:gd name="T14" fmla="*/ 26 w 368"/>
              <a:gd name="T15" fmla="*/ 14 h 299"/>
              <a:gd name="T16" fmla="*/ 16 w 368"/>
              <a:gd name="T17" fmla="*/ 51 h 299"/>
              <a:gd name="T18" fmla="*/ 49 w 368"/>
              <a:gd name="T19" fmla="*/ 114 h 299"/>
              <a:gd name="T20" fmla="*/ 15 w 368"/>
              <a:gd name="T21" fmla="*/ 105 h 299"/>
              <a:gd name="T22" fmla="*/ 15 w 368"/>
              <a:gd name="T23" fmla="*/ 106 h 299"/>
              <a:gd name="T24" fmla="*/ 76 w 368"/>
              <a:gd name="T25" fmla="*/ 180 h 299"/>
              <a:gd name="T26" fmla="*/ 56 w 368"/>
              <a:gd name="T27" fmla="*/ 182 h 299"/>
              <a:gd name="T28" fmla="*/ 41 w 368"/>
              <a:gd name="T29" fmla="*/ 181 h 299"/>
              <a:gd name="T30" fmla="*/ 112 w 368"/>
              <a:gd name="T31" fmla="*/ 234 h 299"/>
              <a:gd name="T32" fmla="*/ 18 w 368"/>
              <a:gd name="T33" fmla="*/ 266 h 299"/>
              <a:gd name="T34" fmla="*/ 0 w 368"/>
              <a:gd name="T35" fmla="*/ 265 h 299"/>
              <a:gd name="T36" fmla="*/ 116 w 368"/>
              <a:gd name="T37" fmla="*/ 299 h 299"/>
              <a:gd name="T38" fmla="*/ 331 w 368"/>
              <a:gd name="T39" fmla="*/ 84 h 299"/>
              <a:gd name="T40" fmla="*/ 331 w 368"/>
              <a:gd name="T41" fmla="*/ 74 h 299"/>
              <a:gd name="T42" fmla="*/ 368 w 368"/>
              <a:gd name="T43" fmla="*/ 35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68" h="299">
                <a:moveTo>
                  <a:pt x="368" y="35"/>
                </a:moveTo>
                <a:cubicBezTo>
                  <a:pt x="355" y="41"/>
                  <a:pt x="340" y="45"/>
                  <a:pt x="325" y="47"/>
                </a:cubicBezTo>
                <a:cubicBezTo>
                  <a:pt x="340" y="38"/>
                  <a:pt x="352" y="23"/>
                  <a:pt x="358" y="5"/>
                </a:cubicBezTo>
                <a:cubicBezTo>
                  <a:pt x="343" y="14"/>
                  <a:pt x="327" y="20"/>
                  <a:pt x="310" y="24"/>
                </a:cubicBezTo>
                <a:cubicBezTo>
                  <a:pt x="296" y="9"/>
                  <a:pt x="277" y="0"/>
                  <a:pt x="255" y="0"/>
                </a:cubicBezTo>
                <a:cubicBezTo>
                  <a:pt x="213" y="0"/>
                  <a:pt x="180" y="33"/>
                  <a:pt x="180" y="75"/>
                </a:cubicBezTo>
                <a:cubicBezTo>
                  <a:pt x="180" y="81"/>
                  <a:pt x="180" y="87"/>
                  <a:pt x="181" y="92"/>
                </a:cubicBezTo>
                <a:cubicBezTo>
                  <a:pt x="119" y="89"/>
                  <a:pt x="63" y="59"/>
                  <a:pt x="26" y="14"/>
                </a:cubicBezTo>
                <a:cubicBezTo>
                  <a:pt x="19" y="25"/>
                  <a:pt x="16" y="38"/>
                  <a:pt x="16" y="51"/>
                </a:cubicBezTo>
                <a:cubicBezTo>
                  <a:pt x="16" y="78"/>
                  <a:pt x="29" y="101"/>
                  <a:pt x="49" y="114"/>
                </a:cubicBezTo>
                <a:cubicBezTo>
                  <a:pt x="37" y="114"/>
                  <a:pt x="25" y="111"/>
                  <a:pt x="15" y="105"/>
                </a:cubicBezTo>
                <a:cubicBezTo>
                  <a:pt x="15" y="105"/>
                  <a:pt x="15" y="105"/>
                  <a:pt x="15" y="106"/>
                </a:cubicBezTo>
                <a:cubicBezTo>
                  <a:pt x="15" y="142"/>
                  <a:pt x="41" y="173"/>
                  <a:pt x="76" y="180"/>
                </a:cubicBezTo>
                <a:cubicBezTo>
                  <a:pt x="69" y="182"/>
                  <a:pt x="63" y="182"/>
                  <a:pt x="56" y="182"/>
                </a:cubicBezTo>
                <a:cubicBezTo>
                  <a:pt x="51" y="182"/>
                  <a:pt x="46" y="182"/>
                  <a:pt x="41" y="181"/>
                </a:cubicBezTo>
                <a:cubicBezTo>
                  <a:pt x="51" y="211"/>
                  <a:pt x="79" y="233"/>
                  <a:pt x="112" y="234"/>
                </a:cubicBezTo>
                <a:cubicBezTo>
                  <a:pt x="86" y="254"/>
                  <a:pt x="54" y="266"/>
                  <a:pt x="18" y="266"/>
                </a:cubicBezTo>
                <a:cubicBezTo>
                  <a:pt x="12" y="266"/>
                  <a:pt x="6" y="266"/>
                  <a:pt x="0" y="265"/>
                </a:cubicBezTo>
                <a:cubicBezTo>
                  <a:pt x="34" y="286"/>
                  <a:pt x="73" y="299"/>
                  <a:pt x="116" y="299"/>
                </a:cubicBezTo>
                <a:cubicBezTo>
                  <a:pt x="255" y="299"/>
                  <a:pt x="331" y="184"/>
                  <a:pt x="331" y="84"/>
                </a:cubicBezTo>
                <a:cubicBezTo>
                  <a:pt x="331" y="81"/>
                  <a:pt x="331" y="77"/>
                  <a:pt x="331" y="74"/>
                </a:cubicBezTo>
                <a:cubicBezTo>
                  <a:pt x="345" y="64"/>
                  <a:pt x="358" y="50"/>
                  <a:pt x="368" y="3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cs typeface="+mn-ea"/>
              <a:sym typeface="+mn-lt"/>
            </a:endParaRPr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>
            <a:off x="6106444" y="2932665"/>
            <a:ext cx="171841" cy="163221"/>
          </a:xfrm>
          <a:custGeom>
            <a:avLst/>
            <a:gdLst>
              <a:gd name="T0" fmla="*/ 368 w 368"/>
              <a:gd name="T1" fmla="*/ 35 h 299"/>
              <a:gd name="T2" fmla="*/ 325 w 368"/>
              <a:gd name="T3" fmla="*/ 47 h 299"/>
              <a:gd name="T4" fmla="*/ 358 w 368"/>
              <a:gd name="T5" fmla="*/ 5 h 299"/>
              <a:gd name="T6" fmla="*/ 310 w 368"/>
              <a:gd name="T7" fmla="*/ 24 h 299"/>
              <a:gd name="T8" fmla="*/ 255 w 368"/>
              <a:gd name="T9" fmla="*/ 0 h 299"/>
              <a:gd name="T10" fmla="*/ 180 w 368"/>
              <a:gd name="T11" fmla="*/ 75 h 299"/>
              <a:gd name="T12" fmla="*/ 181 w 368"/>
              <a:gd name="T13" fmla="*/ 92 h 299"/>
              <a:gd name="T14" fmla="*/ 26 w 368"/>
              <a:gd name="T15" fmla="*/ 14 h 299"/>
              <a:gd name="T16" fmla="*/ 16 w 368"/>
              <a:gd name="T17" fmla="*/ 51 h 299"/>
              <a:gd name="T18" fmla="*/ 49 w 368"/>
              <a:gd name="T19" fmla="*/ 114 h 299"/>
              <a:gd name="T20" fmla="*/ 15 w 368"/>
              <a:gd name="T21" fmla="*/ 105 h 299"/>
              <a:gd name="T22" fmla="*/ 15 w 368"/>
              <a:gd name="T23" fmla="*/ 106 h 299"/>
              <a:gd name="T24" fmla="*/ 76 w 368"/>
              <a:gd name="T25" fmla="*/ 180 h 299"/>
              <a:gd name="T26" fmla="*/ 56 w 368"/>
              <a:gd name="T27" fmla="*/ 182 h 299"/>
              <a:gd name="T28" fmla="*/ 41 w 368"/>
              <a:gd name="T29" fmla="*/ 181 h 299"/>
              <a:gd name="T30" fmla="*/ 112 w 368"/>
              <a:gd name="T31" fmla="*/ 234 h 299"/>
              <a:gd name="T32" fmla="*/ 18 w 368"/>
              <a:gd name="T33" fmla="*/ 266 h 299"/>
              <a:gd name="T34" fmla="*/ 0 w 368"/>
              <a:gd name="T35" fmla="*/ 265 h 299"/>
              <a:gd name="T36" fmla="*/ 116 w 368"/>
              <a:gd name="T37" fmla="*/ 299 h 299"/>
              <a:gd name="T38" fmla="*/ 331 w 368"/>
              <a:gd name="T39" fmla="*/ 84 h 299"/>
              <a:gd name="T40" fmla="*/ 331 w 368"/>
              <a:gd name="T41" fmla="*/ 74 h 299"/>
              <a:gd name="T42" fmla="*/ 368 w 368"/>
              <a:gd name="T43" fmla="*/ 35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68" h="299">
                <a:moveTo>
                  <a:pt x="368" y="35"/>
                </a:moveTo>
                <a:cubicBezTo>
                  <a:pt x="355" y="41"/>
                  <a:pt x="340" y="45"/>
                  <a:pt x="325" y="47"/>
                </a:cubicBezTo>
                <a:cubicBezTo>
                  <a:pt x="340" y="38"/>
                  <a:pt x="352" y="23"/>
                  <a:pt x="358" y="5"/>
                </a:cubicBezTo>
                <a:cubicBezTo>
                  <a:pt x="343" y="14"/>
                  <a:pt x="327" y="20"/>
                  <a:pt x="310" y="24"/>
                </a:cubicBezTo>
                <a:cubicBezTo>
                  <a:pt x="296" y="9"/>
                  <a:pt x="277" y="0"/>
                  <a:pt x="255" y="0"/>
                </a:cubicBezTo>
                <a:cubicBezTo>
                  <a:pt x="213" y="0"/>
                  <a:pt x="180" y="33"/>
                  <a:pt x="180" y="75"/>
                </a:cubicBezTo>
                <a:cubicBezTo>
                  <a:pt x="180" y="81"/>
                  <a:pt x="180" y="87"/>
                  <a:pt x="181" y="92"/>
                </a:cubicBezTo>
                <a:cubicBezTo>
                  <a:pt x="119" y="89"/>
                  <a:pt x="63" y="59"/>
                  <a:pt x="26" y="14"/>
                </a:cubicBezTo>
                <a:cubicBezTo>
                  <a:pt x="19" y="25"/>
                  <a:pt x="16" y="38"/>
                  <a:pt x="16" y="51"/>
                </a:cubicBezTo>
                <a:cubicBezTo>
                  <a:pt x="16" y="78"/>
                  <a:pt x="29" y="101"/>
                  <a:pt x="49" y="114"/>
                </a:cubicBezTo>
                <a:cubicBezTo>
                  <a:pt x="37" y="114"/>
                  <a:pt x="25" y="111"/>
                  <a:pt x="15" y="105"/>
                </a:cubicBezTo>
                <a:cubicBezTo>
                  <a:pt x="15" y="105"/>
                  <a:pt x="15" y="105"/>
                  <a:pt x="15" y="106"/>
                </a:cubicBezTo>
                <a:cubicBezTo>
                  <a:pt x="15" y="142"/>
                  <a:pt x="41" y="173"/>
                  <a:pt x="76" y="180"/>
                </a:cubicBezTo>
                <a:cubicBezTo>
                  <a:pt x="69" y="182"/>
                  <a:pt x="63" y="182"/>
                  <a:pt x="56" y="182"/>
                </a:cubicBezTo>
                <a:cubicBezTo>
                  <a:pt x="51" y="182"/>
                  <a:pt x="46" y="182"/>
                  <a:pt x="41" y="181"/>
                </a:cubicBezTo>
                <a:cubicBezTo>
                  <a:pt x="51" y="211"/>
                  <a:pt x="79" y="233"/>
                  <a:pt x="112" y="234"/>
                </a:cubicBezTo>
                <a:cubicBezTo>
                  <a:pt x="86" y="254"/>
                  <a:pt x="54" y="266"/>
                  <a:pt x="18" y="266"/>
                </a:cubicBezTo>
                <a:cubicBezTo>
                  <a:pt x="12" y="266"/>
                  <a:pt x="6" y="266"/>
                  <a:pt x="0" y="265"/>
                </a:cubicBezTo>
                <a:cubicBezTo>
                  <a:pt x="34" y="286"/>
                  <a:pt x="73" y="299"/>
                  <a:pt x="116" y="299"/>
                </a:cubicBezTo>
                <a:cubicBezTo>
                  <a:pt x="255" y="299"/>
                  <a:pt x="331" y="184"/>
                  <a:pt x="331" y="84"/>
                </a:cubicBezTo>
                <a:cubicBezTo>
                  <a:pt x="331" y="81"/>
                  <a:pt x="331" y="77"/>
                  <a:pt x="331" y="74"/>
                </a:cubicBezTo>
                <a:cubicBezTo>
                  <a:pt x="345" y="64"/>
                  <a:pt x="358" y="50"/>
                  <a:pt x="368" y="3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cs typeface="+mn-ea"/>
              <a:sym typeface="+mn-lt"/>
            </a:endParaRPr>
          </a:p>
        </p:txBody>
      </p:sp>
      <p:sp>
        <p:nvSpPr>
          <p:cNvPr id="47" name="Freeform 46"/>
          <p:cNvSpPr>
            <a:spLocks noEditPoints="1"/>
          </p:cNvSpPr>
          <p:nvPr/>
        </p:nvSpPr>
        <p:spPr bwMode="auto">
          <a:xfrm>
            <a:off x="2497004" y="3052775"/>
            <a:ext cx="199696" cy="215114"/>
          </a:xfrm>
          <a:custGeom>
            <a:avLst/>
            <a:gdLst>
              <a:gd name="T0" fmla="*/ 276 w 344"/>
              <a:gd name="T1" fmla="*/ 172 h 344"/>
              <a:gd name="T2" fmla="*/ 172 w 344"/>
              <a:gd name="T3" fmla="*/ 276 h 344"/>
              <a:gd name="T4" fmla="*/ 68 w 344"/>
              <a:gd name="T5" fmla="*/ 172 h 344"/>
              <a:gd name="T6" fmla="*/ 70 w 344"/>
              <a:gd name="T7" fmla="*/ 152 h 344"/>
              <a:gd name="T8" fmla="*/ 0 w 344"/>
              <a:gd name="T9" fmla="*/ 152 h 344"/>
              <a:gd name="T10" fmla="*/ 0 w 344"/>
              <a:gd name="T11" fmla="*/ 290 h 344"/>
              <a:gd name="T12" fmla="*/ 54 w 344"/>
              <a:gd name="T13" fmla="*/ 344 h 344"/>
              <a:gd name="T14" fmla="*/ 291 w 344"/>
              <a:gd name="T15" fmla="*/ 344 h 344"/>
              <a:gd name="T16" fmla="*/ 344 w 344"/>
              <a:gd name="T17" fmla="*/ 290 h 344"/>
              <a:gd name="T18" fmla="*/ 344 w 344"/>
              <a:gd name="T19" fmla="*/ 152 h 344"/>
              <a:gd name="T20" fmla="*/ 274 w 344"/>
              <a:gd name="T21" fmla="*/ 152 h 344"/>
              <a:gd name="T22" fmla="*/ 276 w 344"/>
              <a:gd name="T23" fmla="*/ 172 h 344"/>
              <a:gd name="T24" fmla="*/ 291 w 344"/>
              <a:gd name="T25" fmla="*/ 0 h 344"/>
              <a:gd name="T26" fmla="*/ 54 w 344"/>
              <a:gd name="T27" fmla="*/ 0 h 344"/>
              <a:gd name="T28" fmla="*/ 0 w 344"/>
              <a:gd name="T29" fmla="*/ 53 h 344"/>
              <a:gd name="T30" fmla="*/ 0 w 344"/>
              <a:gd name="T31" fmla="*/ 112 h 344"/>
              <a:gd name="T32" fmla="*/ 87 w 344"/>
              <a:gd name="T33" fmla="*/ 112 h 344"/>
              <a:gd name="T34" fmla="*/ 172 w 344"/>
              <a:gd name="T35" fmla="*/ 68 h 344"/>
              <a:gd name="T36" fmla="*/ 257 w 344"/>
              <a:gd name="T37" fmla="*/ 112 h 344"/>
              <a:gd name="T38" fmla="*/ 344 w 344"/>
              <a:gd name="T39" fmla="*/ 112 h 344"/>
              <a:gd name="T40" fmla="*/ 344 w 344"/>
              <a:gd name="T41" fmla="*/ 53 h 344"/>
              <a:gd name="T42" fmla="*/ 291 w 344"/>
              <a:gd name="T43" fmla="*/ 0 h 344"/>
              <a:gd name="T44" fmla="*/ 317 w 344"/>
              <a:gd name="T45" fmla="*/ 66 h 344"/>
              <a:gd name="T46" fmla="*/ 307 w 344"/>
              <a:gd name="T47" fmla="*/ 76 h 344"/>
              <a:gd name="T48" fmla="*/ 278 w 344"/>
              <a:gd name="T49" fmla="*/ 76 h 344"/>
              <a:gd name="T50" fmla="*/ 269 w 344"/>
              <a:gd name="T51" fmla="*/ 66 h 344"/>
              <a:gd name="T52" fmla="*/ 269 w 344"/>
              <a:gd name="T53" fmla="*/ 37 h 344"/>
              <a:gd name="T54" fmla="*/ 278 w 344"/>
              <a:gd name="T55" fmla="*/ 28 h 344"/>
              <a:gd name="T56" fmla="*/ 307 w 344"/>
              <a:gd name="T57" fmla="*/ 28 h 344"/>
              <a:gd name="T58" fmla="*/ 317 w 344"/>
              <a:gd name="T59" fmla="*/ 37 h 344"/>
              <a:gd name="T60" fmla="*/ 317 w 344"/>
              <a:gd name="T61" fmla="*/ 66 h 344"/>
              <a:gd name="T62" fmla="*/ 236 w 344"/>
              <a:gd name="T63" fmla="*/ 172 h 344"/>
              <a:gd name="T64" fmla="*/ 172 w 344"/>
              <a:gd name="T65" fmla="*/ 108 h 344"/>
              <a:gd name="T66" fmla="*/ 108 w 344"/>
              <a:gd name="T67" fmla="*/ 172 h 344"/>
              <a:gd name="T68" fmla="*/ 172 w 344"/>
              <a:gd name="T69" fmla="*/ 236 h 344"/>
              <a:gd name="T70" fmla="*/ 236 w 344"/>
              <a:gd name="T71" fmla="*/ 172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4" h="344">
                <a:moveTo>
                  <a:pt x="276" y="172"/>
                </a:moveTo>
                <a:cubicBezTo>
                  <a:pt x="276" y="229"/>
                  <a:pt x="230" y="276"/>
                  <a:pt x="172" y="276"/>
                </a:cubicBezTo>
                <a:cubicBezTo>
                  <a:pt x="115" y="276"/>
                  <a:pt x="68" y="229"/>
                  <a:pt x="68" y="172"/>
                </a:cubicBezTo>
                <a:cubicBezTo>
                  <a:pt x="68" y="165"/>
                  <a:pt x="69" y="158"/>
                  <a:pt x="70" y="15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290"/>
                  <a:pt x="0" y="290"/>
                  <a:pt x="0" y="290"/>
                </a:cubicBezTo>
                <a:cubicBezTo>
                  <a:pt x="0" y="320"/>
                  <a:pt x="24" y="344"/>
                  <a:pt x="54" y="344"/>
                </a:cubicBezTo>
                <a:cubicBezTo>
                  <a:pt x="291" y="344"/>
                  <a:pt x="291" y="344"/>
                  <a:pt x="291" y="344"/>
                </a:cubicBezTo>
                <a:cubicBezTo>
                  <a:pt x="320" y="344"/>
                  <a:pt x="344" y="320"/>
                  <a:pt x="344" y="290"/>
                </a:cubicBezTo>
                <a:cubicBezTo>
                  <a:pt x="344" y="152"/>
                  <a:pt x="344" y="152"/>
                  <a:pt x="344" y="152"/>
                </a:cubicBezTo>
                <a:cubicBezTo>
                  <a:pt x="274" y="152"/>
                  <a:pt x="274" y="152"/>
                  <a:pt x="274" y="152"/>
                </a:cubicBezTo>
                <a:cubicBezTo>
                  <a:pt x="276" y="158"/>
                  <a:pt x="276" y="165"/>
                  <a:pt x="276" y="172"/>
                </a:cubicBezTo>
                <a:close/>
                <a:moveTo>
                  <a:pt x="291" y="0"/>
                </a:moveTo>
                <a:cubicBezTo>
                  <a:pt x="54" y="0"/>
                  <a:pt x="54" y="0"/>
                  <a:pt x="54" y="0"/>
                </a:cubicBezTo>
                <a:cubicBezTo>
                  <a:pt x="24" y="0"/>
                  <a:pt x="0" y="24"/>
                  <a:pt x="0" y="53"/>
                </a:cubicBezTo>
                <a:cubicBezTo>
                  <a:pt x="0" y="112"/>
                  <a:pt x="0" y="112"/>
                  <a:pt x="0" y="112"/>
                </a:cubicBezTo>
                <a:cubicBezTo>
                  <a:pt x="87" y="112"/>
                  <a:pt x="87" y="112"/>
                  <a:pt x="87" y="112"/>
                </a:cubicBezTo>
                <a:cubicBezTo>
                  <a:pt x="106" y="85"/>
                  <a:pt x="137" y="68"/>
                  <a:pt x="172" y="68"/>
                </a:cubicBezTo>
                <a:cubicBezTo>
                  <a:pt x="207" y="68"/>
                  <a:pt x="238" y="85"/>
                  <a:pt x="257" y="112"/>
                </a:cubicBezTo>
                <a:cubicBezTo>
                  <a:pt x="344" y="112"/>
                  <a:pt x="344" y="112"/>
                  <a:pt x="344" y="112"/>
                </a:cubicBezTo>
                <a:cubicBezTo>
                  <a:pt x="344" y="53"/>
                  <a:pt x="344" y="53"/>
                  <a:pt x="344" y="53"/>
                </a:cubicBezTo>
                <a:cubicBezTo>
                  <a:pt x="344" y="24"/>
                  <a:pt x="320" y="0"/>
                  <a:pt x="291" y="0"/>
                </a:cubicBezTo>
                <a:close/>
                <a:moveTo>
                  <a:pt x="317" y="66"/>
                </a:moveTo>
                <a:cubicBezTo>
                  <a:pt x="317" y="71"/>
                  <a:pt x="313" y="76"/>
                  <a:pt x="307" y="76"/>
                </a:cubicBezTo>
                <a:cubicBezTo>
                  <a:pt x="278" y="76"/>
                  <a:pt x="278" y="76"/>
                  <a:pt x="278" y="76"/>
                </a:cubicBezTo>
                <a:cubicBezTo>
                  <a:pt x="273" y="76"/>
                  <a:pt x="269" y="71"/>
                  <a:pt x="269" y="66"/>
                </a:cubicBezTo>
                <a:cubicBezTo>
                  <a:pt x="269" y="37"/>
                  <a:pt x="269" y="37"/>
                  <a:pt x="269" y="37"/>
                </a:cubicBezTo>
                <a:cubicBezTo>
                  <a:pt x="269" y="32"/>
                  <a:pt x="273" y="28"/>
                  <a:pt x="278" y="28"/>
                </a:cubicBezTo>
                <a:cubicBezTo>
                  <a:pt x="307" y="28"/>
                  <a:pt x="307" y="28"/>
                  <a:pt x="307" y="28"/>
                </a:cubicBezTo>
                <a:cubicBezTo>
                  <a:pt x="313" y="28"/>
                  <a:pt x="317" y="32"/>
                  <a:pt x="317" y="37"/>
                </a:cubicBezTo>
                <a:lnTo>
                  <a:pt x="317" y="66"/>
                </a:lnTo>
                <a:close/>
                <a:moveTo>
                  <a:pt x="236" y="172"/>
                </a:moveTo>
                <a:cubicBezTo>
                  <a:pt x="236" y="136"/>
                  <a:pt x="208" y="108"/>
                  <a:pt x="172" y="108"/>
                </a:cubicBezTo>
                <a:cubicBezTo>
                  <a:pt x="137" y="108"/>
                  <a:pt x="108" y="136"/>
                  <a:pt x="108" y="172"/>
                </a:cubicBezTo>
                <a:cubicBezTo>
                  <a:pt x="108" y="207"/>
                  <a:pt x="137" y="236"/>
                  <a:pt x="172" y="236"/>
                </a:cubicBezTo>
                <a:cubicBezTo>
                  <a:pt x="208" y="236"/>
                  <a:pt x="236" y="207"/>
                  <a:pt x="236" y="1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cs typeface="+mn-ea"/>
              <a:sym typeface="+mn-lt"/>
            </a:endParaRPr>
          </a:p>
        </p:txBody>
      </p:sp>
      <p:sp>
        <p:nvSpPr>
          <p:cNvPr id="48" name="Freeform 47"/>
          <p:cNvSpPr>
            <a:spLocks noEditPoints="1"/>
          </p:cNvSpPr>
          <p:nvPr/>
        </p:nvSpPr>
        <p:spPr bwMode="auto">
          <a:xfrm>
            <a:off x="4551127" y="3052200"/>
            <a:ext cx="199696" cy="215114"/>
          </a:xfrm>
          <a:custGeom>
            <a:avLst/>
            <a:gdLst>
              <a:gd name="T0" fmla="*/ 276 w 344"/>
              <a:gd name="T1" fmla="*/ 172 h 344"/>
              <a:gd name="T2" fmla="*/ 172 w 344"/>
              <a:gd name="T3" fmla="*/ 276 h 344"/>
              <a:gd name="T4" fmla="*/ 68 w 344"/>
              <a:gd name="T5" fmla="*/ 172 h 344"/>
              <a:gd name="T6" fmla="*/ 70 w 344"/>
              <a:gd name="T7" fmla="*/ 152 h 344"/>
              <a:gd name="T8" fmla="*/ 0 w 344"/>
              <a:gd name="T9" fmla="*/ 152 h 344"/>
              <a:gd name="T10" fmla="*/ 0 w 344"/>
              <a:gd name="T11" fmla="*/ 290 h 344"/>
              <a:gd name="T12" fmla="*/ 54 w 344"/>
              <a:gd name="T13" fmla="*/ 344 h 344"/>
              <a:gd name="T14" fmla="*/ 291 w 344"/>
              <a:gd name="T15" fmla="*/ 344 h 344"/>
              <a:gd name="T16" fmla="*/ 344 w 344"/>
              <a:gd name="T17" fmla="*/ 290 h 344"/>
              <a:gd name="T18" fmla="*/ 344 w 344"/>
              <a:gd name="T19" fmla="*/ 152 h 344"/>
              <a:gd name="T20" fmla="*/ 274 w 344"/>
              <a:gd name="T21" fmla="*/ 152 h 344"/>
              <a:gd name="T22" fmla="*/ 276 w 344"/>
              <a:gd name="T23" fmla="*/ 172 h 344"/>
              <a:gd name="T24" fmla="*/ 291 w 344"/>
              <a:gd name="T25" fmla="*/ 0 h 344"/>
              <a:gd name="T26" fmla="*/ 54 w 344"/>
              <a:gd name="T27" fmla="*/ 0 h 344"/>
              <a:gd name="T28" fmla="*/ 0 w 344"/>
              <a:gd name="T29" fmla="*/ 53 h 344"/>
              <a:gd name="T30" fmla="*/ 0 w 344"/>
              <a:gd name="T31" fmla="*/ 112 h 344"/>
              <a:gd name="T32" fmla="*/ 87 w 344"/>
              <a:gd name="T33" fmla="*/ 112 h 344"/>
              <a:gd name="T34" fmla="*/ 172 w 344"/>
              <a:gd name="T35" fmla="*/ 68 h 344"/>
              <a:gd name="T36" fmla="*/ 257 w 344"/>
              <a:gd name="T37" fmla="*/ 112 h 344"/>
              <a:gd name="T38" fmla="*/ 344 w 344"/>
              <a:gd name="T39" fmla="*/ 112 h 344"/>
              <a:gd name="T40" fmla="*/ 344 w 344"/>
              <a:gd name="T41" fmla="*/ 53 h 344"/>
              <a:gd name="T42" fmla="*/ 291 w 344"/>
              <a:gd name="T43" fmla="*/ 0 h 344"/>
              <a:gd name="T44" fmla="*/ 317 w 344"/>
              <a:gd name="T45" fmla="*/ 66 h 344"/>
              <a:gd name="T46" fmla="*/ 307 w 344"/>
              <a:gd name="T47" fmla="*/ 76 h 344"/>
              <a:gd name="T48" fmla="*/ 278 w 344"/>
              <a:gd name="T49" fmla="*/ 76 h 344"/>
              <a:gd name="T50" fmla="*/ 269 w 344"/>
              <a:gd name="T51" fmla="*/ 66 h 344"/>
              <a:gd name="T52" fmla="*/ 269 w 344"/>
              <a:gd name="T53" fmla="*/ 37 h 344"/>
              <a:gd name="T54" fmla="*/ 278 w 344"/>
              <a:gd name="T55" fmla="*/ 28 h 344"/>
              <a:gd name="T56" fmla="*/ 307 w 344"/>
              <a:gd name="T57" fmla="*/ 28 h 344"/>
              <a:gd name="T58" fmla="*/ 317 w 344"/>
              <a:gd name="T59" fmla="*/ 37 h 344"/>
              <a:gd name="T60" fmla="*/ 317 w 344"/>
              <a:gd name="T61" fmla="*/ 66 h 344"/>
              <a:gd name="T62" fmla="*/ 236 w 344"/>
              <a:gd name="T63" fmla="*/ 172 h 344"/>
              <a:gd name="T64" fmla="*/ 172 w 344"/>
              <a:gd name="T65" fmla="*/ 108 h 344"/>
              <a:gd name="T66" fmla="*/ 108 w 344"/>
              <a:gd name="T67" fmla="*/ 172 h 344"/>
              <a:gd name="T68" fmla="*/ 172 w 344"/>
              <a:gd name="T69" fmla="*/ 236 h 344"/>
              <a:gd name="T70" fmla="*/ 236 w 344"/>
              <a:gd name="T71" fmla="*/ 172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4" h="344">
                <a:moveTo>
                  <a:pt x="276" y="172"/>
                </a:moveTo>
                <a:cubicBezTo>
                  <a:pt x="276" y="229"/>
                  <a:pt x="230" y="276"/>
                  <a:pt x="172" y="276"/>
                </a:cubicBezTo>
                <a:cubicBezTo>
                  <a:pt x="115" y="276"/>
                  <a:pt x="68" y="229"/>
                  <a:pt x="68" y="172"/>
                </a:cubicBezTo>
                <a:cubicBezTo>
                  <a:pt x="68" y="165"/>
                  <a:pt x="69" y="158"/>
                  <a:pt x="70" y="15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290"/>
                  <a:pt x="0" y="290"/>
                  <a:pt x="0" y="290"/>
                </a:cubicBezTo>
                <a:cubicBezTo>
                  <a:pt x="0" y="320"/>
                  <a:pt x="24" y="344"/>
                  <a:pt x="54" y="344"/>
                </a:cubicBezTo>
                <a:cubicBezTo>
                  <a:pt x="291" y="344"/>
                  <a:pt x="291" y="344"/>
                  <a:pt x="291" y="344"/>
                </a:cubicBezTo>
                <a:cubicBezTo>
                  <a:pt x="320" y="344"/>
                  <a:pt x="344" y="320"/>
                  <a:pt x="344" y="290"/>
                </a:cubicBezTo>
                <a:cubicBezTo>
                  <a:pt x="344" y="152"/>
                  <a:pt x="344" y="152"/>
                  <a:pt x="344" y="152"/>
                </a:cubicBezTo>
                <a:cubicBezTo>
                  <a:pt x="274" y="152"/>
                  <a:pt x="274" y="152"/>
                  <a:pt x="274" y="152"/>
                </a:cubicBezTo>
                <a:cubicBezTo>
                  <a:pt x="276" y="158"/>
                  <a:pt x="276" y="165"/>
                  <a:pt x="276" y="172"/>
                </a:cubicBezTo>
                <a:close/>
                <a:moveTo>
                  <a:pt x="291" y="0"/>
                </a:moveTo>
                <a:cubicBezTo>
                  <a:pt x="54" y="0"/>
                  <a:pt x="54" y="0"/>
                  <a:pt x="54" y="0"/>
                </a:cubicBezTo>
                <a:cubicBezTo>
                  <a:pt x="24" y="0"/>
                  <a:pt x="0" y="24"/>
                  <a:pt x="0" y="53"/>
                </a:cubicBezTo>
                <a:cubicBezTo>
                  <a:pt x="0" y="112"/>
                  <a:pt x="0" y="112"/>
                  <a:pt x="0" y="112"/>
                </a:cubicBezTo>
                <a:cubicBezTo>
                  <a:pt x="87" y="112"/>
                  <a:pt x="87" y="112"/>
                  <a:pt x="87" y="112"/>
                </a:cubicBezTo>
                <a:cubicBezTo>
                  <a:pt x="106" y="85"/>
                  <a:pt x="137" y="68"/>
                  <a:pt x="172" y="68"/>
                </a:cubicBezTo>
                <a:cubicBezTo>
                  <a:pt x="207" y="68"/>
                  <a:pt x="238" y="85"/>
                  <a:pt x="257" y="112"/>
                </a:cubicBezTo>
                <a:cubicBezTo>
                  <a:pt x="344" y="112"/>
                  <a:pt x="344" y="112"/>
                  <a:pt x="344" y="112"/>
                </a:cubicBezTo>
                <a:cubicBezTo>
                  <a:pt x="344" y="53"/>
                  <a:pt x="344" y="53"/>
                  <a:pt x="344" y="53"/>
                </a:cubicBezTo>
                <a:cubicBezTo>
                  <a:pt x="344" y="24"/>
                  <a:pt x="320" y="0"/>
                  <a:pt x="291" y="0"/>
                </a:cubicBezTo>
                <a:close/>
                <a:moveTo>
                  <a:pt x="317" y="66"/>
                </a:moveTo>
                <a:cubicBezTo>
                  <a:pt x="317" y="71"/>
                  <a:pt x="313" y="76"/>
                  <a:pt x="307" y="76"/>
                </a:cubicBezTo>
                <a:cubicBezTo>
                  <a:pt x="278" y="76"/>
                  <a:pt x="278" y="76"/>
                  <a:pt x="278" y="76"/>
                </a:cubicBezTo>
                <a:cubicBezTo>
                  <a:pt x="273" y="76"/>
                  <a:pt x="269" y="71"/>
                  <a:pt x="269" y="66"/>
                </a:cubicBezTo>
                <a:cubicBezTo>
                  <a:pt x="269" y="37"/>
                  <a:pt x="269" y="37"/>
                  <a:pt x="269" y="37"/>
                </a:cubicBezTo>
                <a:cubicBezTo>
                  <a:pt x="269" y="32"/>
                  <a:pt x="273" y="28"/>
                  <a:pt x="278" y="28"/>
                </a:cubicBezTo>
                <a:cubicBezTo>
                  <a:pt x="307" y="28"/>
                  <a:pt x="307" y="28"/>
                  <a:pt x="307" y="28"/>
                </a:cubicBezTo>
                <a:cubicBezTo>
                  <a:pt x="313" y="28"/>
                  <a:pt x="317" y="32"/>
                  <a:pt x="317" y="37"/>
                </a:cubicBezTo>
                <a:lnTo>
                  <a:pt x="317" y="66"/>
                </a:lnTo>
                <a:close/>
                <a:moveTo>
                  <a:pt x="236" y="172"/>
                </a:moveTo>
                <a:cubicBezTo>
                  <a:pt x="236" y="136"/>
                  <a:pt x="208" y="108"/>
                  <a:pt x="172" y="108"/>
                </a:cubicBezTo>
                <a:cubicBezTo>
                  <a:pt x="137" y="108"/>
                  <a:pt x="108" y="136"/>
                  <a:pt x="108" y="172"/>
                </a:cubicBezTo>
                <a:cubicBezTo>
                  <a:pt x="108" y="207"/>
                  <a:pt x="137" y="236"/>
                  <a:pt x="172" y="236"/>
                </a:cubicBezTo>
                <a:cubicBezTo>
                  <a:pt x="208" y="236"/>
                  <a:pt x="236" y="207"/>
                  <a:pt x="236" y="1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cs typeface="+mn-ea"/>
              <a:sym typeface="+mn-lt"/>
            </a:endParaRPr>
          </a:p>
        </p:txBody>
      </p:sp>
      <p:sp>
        <p:nvSpPr>
          <p:cNvPr id="49" name="Freeform 48"/>
          <p:cNvSpPr>
            <a:spLocks noEditPoints="1"/>
          </p:cNvSpPr>
          <p:nvPr/>
        </p:nvSpPr>
        <p:spPr bwMode="auto">
          <a:xfrm>
            <a:off x="6605250" y="3051625"/>
            <a:ext cx="199696" cy="215114"/>
          </a:xfrm>
          <a:custGeom>
            <a:avLst/>
            <a:gdLst>
              <a:gd name="T0" fmla="*/ 276 w 344"/>
              <a:gd name="T1" fmla="*/ 172 h 344"/>
              <a:gd name="T2" fmla="*/ 172 w 344"/>
              <a:gd name="T3" fmla="*/ 276 h 344"/>
              <a:gd name="T4" fmla="*/ 68 w 344"/>
              <a:gd name="T5" fmla="*/ 172 h 344"/>
              <a:gd name="T6" fmla="*/ 70 w 344"/>
              <a:gd name="T7" fmla="*/ 152 h 344"/>
              <a:gd name="T8" fmla="*/ 0 w 344"/>
              <a:gd name="T9" fmla="*/ 152 h 344"/>
              <a:gd name="T10" fmla="*/ 0 w 344"/>
              <a:gd name="T11" fmla="*/ 290 h 344"/>
              <a:gd name="T12" fmla="*/ 54 w 344"/>
              <a:gd name="T13" fmla="*/ 344 h 344"/>
              <a:gd name="T14" fmla="*/ 291 w 344"/>
              <a:gd name="T15" fmla="*/ 344 h 344"/>
              <a:gd name="T16" fmla="*/ 344 w 344"/>
              <a:gd name="T17" fmla="*/ 290 h 344"/>
              <a:gd name="T18" fmla="*/ 344 w 344"/>
              <a:gd name="T19" fmla="*/ 152 h 344"/>
              <a:gd name="T20" fmla="*/ 274 w 344"/>
              <a:gd name="T21" fmla="*/ 152 h 344"/>
              <a:gd name="T22" fmla="*/ 276 w 344"/>
              <a:gd name="T23" fmla="*/ 172 h 344"/>
              <a:gd name="T24" fmla="*/ 291 w 344"/>
              <a:gd name="T25" fmla="*/ 0 h 344"/>
              <a:gd name="T26" fmla="*/ 54 w 344"/>
              <a:gd name="T27" fmla="*/ 0 h 344"/>
              <a:gd name="T28" fmla="*/ 0 w 344"/>
              <a:gd name="T29" fmla="*/ 53 h 344"/>
              <a:gd name="T30" fmla="*/ 0 w 344"/>
              <a:gd name="T31" fmla="*/ 112 h 344"/>
              <a:gd name="T32" fmla="*/ 87 w 344"/>
              <a:gd name="T33" fmla="*/ 112 h 344"/>
              <a:gd name="T34" fmla="*/ 172 w 344"/>
              <a:gd name="T35" fmla="*/ 68 h 344"/>
              <a:gd name="T36" fmla="*/ 257 w 344"/>
              <a:gd name="T37" fmla="*/ 112 h 344"/>
              <a:gd name="T38" fmla="*/ 344 w 344"/>
              <a:gd name="T39" fmla="*/ 112 h 344"/>
              <a:gd name="T40" fmla="*/ 344 w 344"/>
              <a:gd name="T41" fmla="*/ 53 h 344"/>
              <a:gd name="T42" fmla="*/ 291 w 344"/>
              <a:gd name="T43" fmla="*/ 0 h 344"/>
              <a:gd name="T44" fmla="*/ 317 w 344"/>
              <a:gd name="T45" fmla="*/ 66 h 344"/>
              <a:gd name="T46" fmla="*/ 307 w 344"/>
              <a:gd name="T47" fmla="*/ 76 h 344"/>
              <a:gd name="T48" fmla="*/ 278 w 344"/>
              <a:gd name="T49" fmla="*/ 76 h 344"/>
              <a:gd name="T50" fmla="*/ 269 w 344"/>
              <a:gd name="T51" fmla="*/ 66 h 344"/>
              <a:gd name="T52" fmla="*/ 269 w 344"/>
              <a:gd name="T53" fmla="*/ 37 h 344"/>
              <a:gd name="T54" fmla="*/ 278 w 344"/>
              <a:gd name="T55" fmla="*/ 28 h 344"/>
              <a:gd name="T56" fmla="*/ 307 w 344"/>
              <a:gd name="T57" fmla="*/ 28 h 344"/>
              <a:gd name="T58" fmla="*/ 317 w 344"/>
              <a:gd name="T59" fmla="*/ 37 h 344"/>
              <a:gd name="T60" fmla="*/ 317 w 344"/>
              <a:gd name="T61" fmla="*/ 66 h 344"/>
              <a:gd name="T62" fmla="*/ 236 w 344"/>
              <a:gd name="T63" fmla="*/ 172 h 344"/>
              <a:gd name="T64" fmla="*/ 172 w 344"/>
              <a:gd name="T65" fmla="*/ 108 h 344"/>
              <a:gd name="T66" fmla="*/ 108 w 344"/>
              <a:gd name="T67" fmla="*/ 172 h 344"/>
              <a:gd name="T68" fmla="*/ 172 w 344"/>
              <a:gd name="T69" fmla="*/ 236 h 344"/>
              <a:gd name="T70" fmla="*/ 236 w 344"/>
              <a:gd name="T71" fmla="*/ 172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4" h="344">
                <a:moveTo>
                  <a:pt x="276" y="172"/>
                </a:moveTo>
                <a:cubicBezTo>
                  <a:pt x="276" y="229"/>
                  <a:pt x="230" y="276"/>
                  <a:pt x="172" y="276"/>
                </a:cubicBezTo>
                <a:cubicBezTo>
                  <a:pt x="115" y="276"/>
                  <a:pt x="68" y="229"/>
                  <a:pt x="68" y="172"/>
                </a:cubicBezTo>
                <a:cubicBezTo>
                  <a:pt x="68" y="165"/>
                  <a:pt x="69" y="158"/>
                  <a:pt x="70" y="15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290"/>
                  <a:pt x="0" y="290"/>
                  <a:pt x="0" y="290"/>
                </a:cubicBezTo>
                <a:cubicBezTo>
                  <a:pt x="0" y="320"/>
                  <a:pt x="24" y="344"/>
                  <a:pt x="54" y="344"/>
                </a:cubicBezTo>
                <a:cubicBezTo>
                  <a:pt x="291" y="344"/>
                  <a:pt x="291" y="344"/>
                  <a:pt x="291" y="344"/>
                </a:cubicBezTo>
                <a:cubicBezTo>
                  <a:pt x="320" y="344"/>
                  <a:pt x="344" y="320"/>
                  <a:pt x="344" y="290"/>
                </a:cubicBezTo>
                <a:cubicBezTo>
                  <a:pt x="344" y="152"/>
                  <a:pt x="344" y="152"/>
                  <a:pt x="344" y="152"/>
                </a:cubicBezTo>
                <a:cubicBezTo>
                  <a:pt x="274" y="152"/>
                  <a:pt x="274" y="152"/>
                  <a:pt x="274" y="152"/>
                </a:cubicBezTo>
                <a:cubicBezTo>
                  <a:pt x="276" y="158"/>
                  <a:pt x="276" y="165"/>
                  <a:pt x="276" y="172"/>
                </a:cubicBezTo>
                <a:close/>
                <a:moveTo>
                  <a:pt x="291" y="0"/>
                </a:moveTo>
                <a:cubicBezTo>
                  <a:pt x="54" y="0"/>
                  <a:pt x="54" y="0"/>
                  <a:pt x="54" y="0"/>
                </a:cubicBezTo>
                <a:cubicBezTo>
                  <a:pt x="24" y="0"/>
                  <a:pt x="0" y="24"/>
                  <a:pt x="0" y="53"/>
                </a:cubicBezTo>
                <a:cubicBezTo>
                  <a:pt x="0" y="112"/>
                  <a:pt x="0" y="112"/>
                  <a:pt x="0" y="112"/>
                </a:cubicBezTo>
                <a:cubicBezTo>
                  <a:pt x="87" y="112"/>
                  <a:pt x="87" y="112"/>
                  <a:pt x="87" y="112"/>
                </a:cubicBezTo>
                <a:cubicBezTo>
                  <a:pt x="106" y="85"/>
                  <a:pt x="137" y="68"/>
                  <a:pt x="172" y="68"/>
                </a:cubicBezTo>
                <a:cubicBezTo>
                  <a:pt x="207" y="68"/>
                  <a:pt x="238" y="85"/>
                  <a:pt x="257" y="112"/>
                </a:cubicBezTo>
                <a:cubicBezTo>
                  <a:pt x="344" y="112"/>
                  <a:pt x="344" y="112"/>
                  <a:pt x="344" y="112"/>
                </a:cubicBezTo>
                <a:cubicBezTo>
                  <a:pt x="344" y="53"/>
                  <a:pt x="344" y="53"/>
                  <a:pt x="344" y="53"/>
                </a:cubicBezTo>
                <a:cubicBezTo>
                  <a:pt x="344" y="24"/>
                  <a:pt x="320" y="0"/>
                  <a:pt x="291" y="0"/>
                </a:cubicBezTo>
                <a:close/>
                <a:moveTo>
                  <a:pt x="317" y="66"/>
                </a:moveTo>
                <a:cubicBezTo>
                  <a:pt x="317" y="71"/>
                  <a:pt x="313" y="76"/>
                  <a:pt x="307" y="76"/>
                </a:cubicBezTo>
                <a:cubicBezTo>
                  <a:pt x="278" y="76"/>
                  <a:pt x="278" y="76"/>
                  <a:pt x="278" y="76"/>
                </a:cubicBezTo>
                <a:cubicBezTo>
                  <a:pt x="273" y="76"/>
                  <a:pt x="269" y="71"/>
                  <a:pt x="269" y="66"/>
                </a:cubicBezTo>
                <a:cubicBezTo>
                  <a:pt x="269" y="37"/>
                  <a:pt x="269" y="37"/>
                  <a:pt x="269" y="37"/>
                </a:cubicBezTo>
                <a:cubicBezTo>
                  <a:pt x="269" y="32"/>
                  <a:pt x="273" y="28"/>
                  <a:pt x="278" y="28"/>
                </a:cubicBezTo>
                <a:cubicBezTo>
                  <a:pt x="307" y="28"/>
                  <a:pt x="307" y="28"/>
                  <a:pt x="307" y="28"/>
                </a:cubicBezTo>
                <a:cubicBezTo>
                  <a:pt x="313" y="28"/>
                  <a:pt x="317" y="32"/>
                  <a:pt x="317" y="37"/>
                </a:cubicBezTo>
                <a:lnTo>
                  <a:pt x="317" y="66"/>
                </a:lnTo>
                <a:close/>
                <a:moveTo>
                  <a:pt x="236" y="172"/>
                </a:moveTo>
                <a:cubicBezTo>
                  <a:pt x="236" y="136"/>
                  <a:pt x="208" y="108"/>
                  <a:pt x="172" y="108"/>
                </a:cubicBezTo>
                <a:cubicBezTo>
                  <a:pt x="137" y="108"/>
                  <a:pt x="108" y="136"/>
                  <a:pt x="108" y="172"/>
                </a:cubicBezTo>
                <a:cubicBezTo>
                  <a:pt x="108" y="207"/>
                  <a:pt x="137" y="236"/>
                  <a:pt x="172" y="236"/>
                </a:cubicBezTo>
                <a:cubicBezTo>
                  <a:pt x="208" y="236"/>
                  <a:pt x="236" y="207"/>
                  <a:pt x="236" y="1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cs typeface="+mn-ea"/>
              <a:sym typeface="+mn-lt"/>
            </a:endParaRPr>
          </a:p>
        </p:txBody>
      </p:sp>
      <p:grpSp>
        <p:nvGrpSpPr>
          <p:cNvPr id="3" name="Group 50"/>
          <p:cNvGrpSpPr/>
          <p:nvPr/>
        </p:nvGrpSpPr>
        <p:grpSpPr>
          <a:xfrm>
            <a:off x="3023851" y="2892644"/>
            <a:ext cx="224409" cy="202689"/>
            <a:chOff x="2768600" y="4110038"/>
            <a:chExt cx="1349376" cy="1330326"/>
          </a:xfrm>
          <a:solidFill>
            <a:schemeClr val="bg1"/>
          </a:solidFill>
        </p:grpSpPr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768600" y="4110038"/>
              <a:ext cx="307975" cy="1330325"/>
            </a:xfrm>
            <a:custGeom>
              <a:avLst/>
              <a:gdLst>
                <a:gd name="T0" fmla="*/ 82 w 82"/>
                <a:gd name="T1" fmla="*/ 39 h 355"/>
                <a:gd name="T2" fmla="*/ 40 w 82"/>
                <a:gd name="T3" fmla="*/ 77 h 355"/>
                <a:gd name="T4" fmla="*/ 0 w 82"/>
                <a:gd name="T5" fmla="*/ 39 h 355"/>
                <a:gd name="T6" fmla="*/ 41 w 82"/>
                <a:gd name="T7" fmla="*/ 0 h 355"/>
                <a:gd name="T8" fmla="*/ 82 w 82"/>
                <a:gd name="T9" fmla="*/ 39 h 355"/>
                <a:gd name="T10" fmla="*/ 2 w 82"/>
                <a:gd name="T11" fmla="*/ 355 h 355"/>
                <a:gd name="T12" fmla="*/ 2 w 82"/>
                <a:gd name="T13" fmla="*/ 108 h 355"/>
                <a:gd name="T14" fmla="*/ 79 w 82"/>
                <a:gd name="T15" fmla="*/ 108 h 355"/>
                <a:gd name="T16" fmla="*/ 79 w 82"/>
                <a:gd name="T17" fmla="*/ 355 h 355"/>
                <a:gd name="T18" fmla="*/ 2 w 82"/>
                <a:gd name="T19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355">
                  <a:moveTo>
                    <a:pt x="82" y="39"/>
                  </a:moveTo>
                  <a:cubicBezTo>
                    <a:pt x="82" y="60"/>
                    <a:pt x="66" y="77"/>
                    <a:pt x="40" y="77"/>
                  </a:cubicBezTo>
                  <a:cubicBezTo>
                    <a:pt x="16" y="77"/>
                    <a:pt x="0" y="60"/>
                    <a:pt x="0" y="39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66" y="0"/>
                    <a:pt x="81" y="17"/>
                    <a:pt x="82" y="39"/>
                  </a:cubicBezTo>
                  <a:close/>
                  <a:moveTo>
                    <a:pt x="2" y="355"/>
                  </a:moveTo>
                  <a:cubicBezTo>
                    <a:pt x="2" y="108"/>
                    <a:pt x="2" y="108"/>
                    <a:pt x="2" y="108"/>
                  </a:cubicBezTo>
                  <a:cubicBezTo>
                    <a:pt x="79" y="108"/>
                    <a:pt x="79" y="108"/>
                    <a:pt x="79" y="108"/>
                  </a:cubicBezTo>
                  <a:cubicBezTo>
                    <a:pt x="79" y="355"/>
                    <a:pt x="79" y="355"/>
                    <a:pt x="79" y="355"/>
                  </a:cubicBezTo>
                  <a:lnTo>
                    <a:pt x="2" y="3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3233738" y="4492626"/>
              <a:ext cx="884238" cy="947738"/>
            </a:xfrm>
            <a:custGeom>
              <a:avLst/>
              <a:gdLst>
                <a:gd name="T0" fmla="*/ 2 w 236"/>
                <a:gd name="T1" fmla="*/ 85 h 253"/>
                <a:gd name="T2" fmla="*/ 0 w 236"/>
                <a:gd name="T3" fmla="*/ 6 h 253"/>
                <a:gd name="T4" fmla="*/ 66 w 236"/>
                <a:gd name="T5" fmla="*/ 6 h 253"/>
                <a:gd name="T6" fmla="*/ 70 w 236"/>
                <a:gd name="T7" fmla="*/ 40 h 253"/>
                <a:gd name="T8" fmla="*/ 71 w 236"/>
                <a:gd name="T9" fmla="*/ 40 h 253"/>
                <a:gd name="T10" fmla="*/ 148 w 236"/>
                <a:gd name="T11" fmla="*/ 0 h 253"/>
                <a:gd name="T12" fmla="*/ 236 w 236"/>
                <a:gd name="T13" fmla="*/ 107 h 253"/>
                <a:gd name="T14" fmla="*/ 236 w 236"/>
                <a:gd name="T15" fmla="*/ 253 h 253"/>
                <a:gd name="T16" fmla="*/ 160 w 236"/>
                <a:gd name="T17" fmla="*/ 253 h 253"/>
                <a:gd name="T18" fmla="*/ 160 w 236"/>
                <a:gd name="T19" fmla="*/ 116 h 253"/>
                <a:gd name="T20" fmla="*/ 121 w 236"/>
                <a:gd name="T21" fmla="*/ 62 h 253"/>
                <a:gd name="T22" fmla="*/ 81 w 236"/>
                <a:gd name="T23" fmla="*/ 91 h 253"/>
                <a:gd name="T24" fmla="*/ 78 w 236"/>
                <a:gd name="T25" fmla="*/ 110 h 253"/>
                <a:gd name="T26" fmla="*/ 78 w 236"/>
                <a:gd name="T27" fmla="*/ 253 h 253"/>
                <a:gd name="T28" fmla="*/ 2 w 236"/>
                <a:gd name="T29" fmla="*/ 253 h 253"/>
                <a:gd name="T30" fmla="*/ 2 w 236"/>
                <a:gd name="T31" fmla="*/ 85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6" h="253">
                  <a:moveTo>
                    <a:pt x="2" y="85"/>
                  </a:moveTo>
                  <a:cubicBezTo>
                    <a:pt x="2" y="54"/>
                    <a:pt x="1" y="28"/>
                    <a:pt x="0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82" y="24"/>
                    <a:pt x="106" y="0"/>
                    <a:pt x="148" y="0"/>
                  </a:cubicBezTo>
                  <a:cubicBezTo>
                    <a:pt x="198" y="0"/>
                    <a:pt x="236" y="34"/>
                    <a:pt x="236" y="107"/>
                  </a:cubicBezTo>
                  <a:cubicBezTo>
                    <a:pt x="236" y="253"/>
                    <a:pt x="236" y="253"/>
                    <a:pt x="236" y="253"/>
                  </a:cubicBezTo>
                  <a:cubicBezTo>
                    <a:pt x="160" y="253"/>
                    <a:pt x="160" y="253"/>
                    <a:pt x="160" y="253"/>
                  </a:cubicBezTo>
                  <a:cubicBezTo>
                    <a:pt x="160" y="116"/>
                    <a:pt x="160" y="116"/>
                    <a:pt x="160" y="116"/>
                  </a:cubicBezTo>
                  <a:cubicBezTo>
                    <a:pt x="160" y="84"/>
                    <a:pt x="148" y="62"/>
                    <a:pt x="121" y="62"/>
                  </a:cubicBezTo>
                  <a:cubicBezTo>
                    <a:pt x="99" y="62"/>
                    <a:pt x="87" y="77"/>
                    <a:pt x="81" y="91"/>
                  </a:cubicBezTo>
                  <a:cubicBezTo>
                    <a:pt x="79" y="96"/>
                    <a:pt x="78" y="103"/>
                    <a:pt x="78" y="110"/>
                  </a:cubicBezTo>
                  <a:cubicBezTo>
                    <a:pt x="78" y="253"/>
                    <a:pt x="78" y="253"/>
                    <a:pt x="78" y="253"/>
                  </a:cubicBezTo>
                  <a:cubicBezTo>
                    <a:pt x="2" y="253"/>
                    <a:pt x="2" y="253"/>
                    <a:pt x="2" y="253"/>
                  </a:cubicBezTo>
                  <a:lnTo>
                    <a:pt x="2" y="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4" name="Group 53"/>
          <p:cNvGrpSpPr/>
          <p:nvPr/>
        </p:nvGrpSpPr>
        <p:grpSpPr>
          <a:xfrm>
            <a:off x="5076764" y="2892644"/>
            <a:ext cx="224409" cy="202689"/>
            <a:chOff x="2768600" y="4110038"/>
            <a:chExt cx="1349376" cy="1330326"/>
          </a:xfrm>
          <a:solidFill>
            <a:schemeClr val="bg1"/>
          </a:solidFill>
        </p:grpSpPr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768600" y="4110038"/>
              <a:ext cx="307975" cy="1330325"/>
            </a:xfrm>
            <a:custGeom>
              <a:avLst/>
              <a:gdLst>
                <a:gd name="T0" fmla="*/ 82 w 82"/>
                <a:gd name="T1" fmla="*/ 39 h 355"/>
                <a:gd name="T2" fmla="*/ 40 w 82"/>
                <a:gd name="T3" fmla="*/ 77 h 355"/>
                <a:gd name="T4" fmla="*/ 0 w 82"/>
                <a:gd name="T5" fmla="*/ 39 h 355"/>
                <a:gd name="T6" fmla="*/ 41 w 82"/>
                <a:gd name="T7" fmla="*/ 0 h 355"/>
                <a:gd name="T8" fmla="*/ 82 w 82"/>
                <a:gd name="T9" fmla="*/ 39 h 355"/>
                <a:gd name="T10" fmla="*/ 2 w 82"/>
                <a:gd name="T11" fmla="*/ 355 h 355"/>
                <a:gd name="T12" fmla="*/ 2 w 82"/>
                <a:gd name="T13" fmla="*/ 108 h 355"/>
                <a:gd name="T14" fmla="*/ 79 w 82"/>
                <a:gd name="T15" fmla="*/ 108 h 355"/>
                <a:gd name="T16" fmla="*/ 79 w 82"/>
                <a:gd name="T17" fmla="*/ 355 h 355"/>
                <a:gd name="T18" fmla="*/ 2 w 82"/>
                <a:gd name="T19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355">
                  <a:moveTo>
                    <a:pt x="82" y="39"/>
                  </a:moveTo>
                  <a:cubicBezTo>
                    <a:pt x="82" y="60"/>
                    <a:pt x="66" y="77"/>
                    <a:pt x="40" y="77"/>
                  </a:cubicBezTo>
                  <a:cubicBezTo>
                    <a:pt x="16" y="77"/>
                    <a:pt x="0" y="60"/>
                    <a:pt x="0" y="39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66" y="0"/>
                    <a:pt x="81" y="17"/>
                    <a:pt x="82" y="39"/>
                  </a:cubicBezTo>
                  <a:close/>
                  <a:moveTo>
                    <a:pt x="2" y="355"/>
                  </a:moveTo>
                  <a:cubicBezTo>
                    <a:pt x="2" y="108"/>
                    <a:pt x="2" y="108"/>
                    <a:pt x="2" y="108"/>
                  </a:cubicBezTo>
                  <a:cubicBezTo>
                    <a:pt x="79" y="108"/>
                    <a:pt x="79" y="108"/>
                    <a:pt x="79" y="108"/>
                  </a:cubicBezTo>
                  <a:cubicBezTo>
                    <a:pt x="79" y="355"/>
                    <a:pt x="79" y="355"/>
                    <a:pt x="79" y="355"/>
                  </a:cubicBezTo>
                  <a:lnTo>
                    <a:pt x="2" y="3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3233738" y="4492626"/>
              <a:ext cx="884238" cy="947738"/>
            </a:xfrm>
            <a:custGeom>
              <a:avLst/>
              <a:gdLst>
                <a:gd name="T0" fmla="*/ 2 w 236"/>
                <a:gd name="T1" fmla="*/ 85 h 253"/>
                <a:gd name="T2" fmla="*/ 0 w 236"/>
                <a:gd name="T3" fmla="*/ 6 h 253"/>
                <a:gd name="T4" fmla="*/ 66 w 236"/>
                <a:gd name="T5" fmla="*/ 6 h 253"/>
                <a:gd name="T6" fmla="*/ 70 w 236"/>
                <a:gd name="T7" fmla="*/ 40 h 253"/>
                <a:gd name="T8" fmla="*/ 71 w 236"/>
                <a:gd name="T9" fmla="*/ 40 h 253"/>
                <a:gd name="T10" fmla="*/ 148 w 236"/>
                <a:gd name="T11" fmla="*/ 0 h 253"/>
                <a:gd name="T12" fmla="*/ 236 w 236"/>
                <a:gd name="T13" fmla="*/ 107 h 253"/>
                <a:gd name="T14" fmla="*/ 236 w 236"/>
                <a:gd name="T15" fmla="*/ 253 h 253"/>
                <a:gd name="T16" fmla="*/ 160 w 236"/>
                <a:gd name="T17" fmla="*/ 253 h 253"/>
                <a:gd name="T18" fmla="*/ 160 w 236"/>
                <a:gd name="T19" fmla="*/ 116 h 253"/>
                <a:gd name="T20" fmla="*/ 121 w 236"/>
                <a:gd name="T21" fmla="*/ 62 h 253"/>
                <a:gd name="T22" fmla="*/ 81 w 236"/>
                <a:gd name="T23" fmla="*/ 91 h 253"/>
                <a:gd name="T24" fmla="*/ 78 w 236"/>
                <a:gd name="T25" fmla="*/ 110 h 253"/>
                <a:gd name="T26" fmla="*/ 78 w 236"/>
                <a:gd name="T27" fmla="*/ 253 h 253"/>
                <a:gd name="T28" fmla="*/ 2 w 236"/>
                <a:gd name="T29" fmla="*/ 253 h 253"/>
                <a:gd name="T30" fmla="*/ 2 w 236"/>
                <a:gd name="T31" fmla="*/ 85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6" h="253">
                  <a:moveTo>
                    <a:pt x="2" y="85"/>
                  </a:moveTo>
                  <a:cubicBezTo>
                    <a:pt x="2" y="54"/>
                    <a:pt x="1" y="28"/>
                    <a:pt x="0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82" y="24"/>
                    <a:pt x="106" y="0"/>
                    <a:pt x="148" y="0"/>
                  </a:cubicBezTo>
                  <a:cubicBezTo>
                    <a:pt x="198" y="0"/>
                    <a:pt x="236" y="34"/>
                    <a:pt x="236" y="107"/>
                  </a:cubicBezTo>
                  <a:cubicBezTo>
                    <a:pt x="236" y="253"/>
                    <a:pt x="236" y="253"/>
                    <a:pt x="236" y="253"/>
                  </a:cubicBezTo>
                  <a:cubicBezTo>
                    <a:pt x="160" y="253"/>
                    <a:pt x="160" y="253"/>
                    <a:pt x="160" y="253"/>
                  </a:cubicBezTo>
                  <a:cubicBezTo>
                    <a:pt x="160" y="116"/>
                    <a:pt x="160" y="116"/>
                    <a:pt x="160" y="116"/>
                  </a:cubicBezTo>
                  <a:cubicBezTo>
                    <a:pt x="160" y="84"/>
                    <a:pt x="148" y="62"/>
                    <a:pt x="121" y="62"/>
                  </a:cubicBezTo>
                  <a:cubicBezTo>
                    <a:pt x="99" y="62"/>
                    <a:pt x="87" y="77"/>
                    <a:pt x="81" y="91"/>
                  </a:cubicBezTo>
                  <a:cubicBezTo>
                    <a:pt x="79" y="96"/>
                    <a:pt x="78" y="103"/>
                    <a:pt x="78" y="110"/>
                  </a:cubicBezTo>
                  <a:cubicBezTo>
                    <a:pt x="78" y="253"/>
                    <a:pt x="78" y="253"/>
                    <a:pt x="78" y="253"/>
                  </a:cubicBezTo>
                  <a:cubicBezTo>
                    <a:pt x="2" y="253"/>
                    <a:pt x="2" y="253"/>
                    <a:pt x="2" y="253"/>
                  </a:cubicBezTo>
                  <a:lnTo>
                    <a:pt x="2" y="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5" name="Group 56"/>
          <p:cNvGrpSpPr/>
          <p:nvPr/>
        </p:nvGrpSpPr>
        <p:grpSpPr>
          <a:xfrm>
            <a:off x="7129677" y="2892644"/>
            <a:ext cx="224409" cy="202689"/>
            <a:chOff x="2768600" y="4110038"/>
            <a:chExt cx="1349376" cy="1330326"/>
          </a:xfrm>
          <a:solidFill>
            <a:schemeClr val="bg1"/>
          </a:solidFill>
        </p:grpSpPr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768600" y="4110038"/>
              <a:ext cx="307975" cy="1330325"/>
            </a:xfrm>
            <a:custGeom>
              <a:avLst/>
              <a:gdLst>
                <a:gd name="T0" fmla="*/ 82 w 82"/>
                <a:gd name="T1" fmla="*/ 39 h 355"/>
                <a:gd name="T2" fmla="*/ 40 w 82"/>
                <a:gd name="T3" fmla="*/ 77 h 355"/>
                <a:gd name="T4" fmla="*/ 0 w 82"/>
                <a:gd name="T5" fmla="*/ 39 h 355"/>
                <a:gd name="T6" fmla="*/ 41 w 82"/>
                <a:gd name="T7" fmla="*/ 0 h 355"/>
                <a:gd name="T8" fmla="*/ 82 w 82"/>
                <a:gd name="T9" fmla="*/ 39 h 355"/>
                <a:gd name="T10" fmla="*/ 2 w 82"/>
                <a:gd name="T11" fmla="*/ 355 h 355"/>
                <a:gd name="T12" fmla="*/ 2 w 82"/>
                <a:gd name="T13" fmla="*/ 108 h 355"/>
                <a:gd name="T14" fmla="*/ 79 w 82"/>
                <a:gd name="T15" fmla="*/ 108 h 355"/>
                <a:gd name="T16" fmla="*/ 79 w 82"/>
                <a:gd name="T17" fmla="*/ 355 h 355"/>
                <a:gd name="T18" fmla="*/ 2 w 82"/>
                <a:gd name="T19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355">
                  <a:moveTo>
                    <a:pt x="82" y="39"/>
                  </a:moveTo>
                  <a:cubicBezTo>
                    <a:pt x="82" y="60"/>
                    <a:pt x="66" y="77"/>
                    <a:pt x="40" y="77"/>
                  </a:cubicBezTo>
                  <a:cubicBezTo>
                    <a:pt x="16" y="77"/>
                    <a:pt x="0" y="60"/>
                    <a:pt x="0" y="39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66" y="0"/>
                    <a:pt x="81" y="17"/>
                    <a:pt x="82" y="39"/>
                  </a:cubicBezTo>
                  <a:close/>
                  <a:moveTo>
                    <a:pt x="2" y="355"/>
                  </a:moveTo>
                  <a:cubicBezTo>
                    <a:pt x="2" y="108"/>
                    <a:pt x="2" y="108"/>
                    <a:pt x="2" y="108"/>
                  </a:cubicBezTo>
                  <a:cubicBezTo>
                    <a:pt x="79" y="108"/>
                    <a:pt x="79" y="108"/>
                    <a:pt x="79" y="108"/>
                  </a:cubicBezTo>
                  <a:cubicBezTo>
                    <a:pt x="79" y="355"/>
                    <a:pt x="79" y="355"/>
                    <a:pt x="79" y="355"/>
                  </a:cubicBezTo>
                  <a:lnTo>
                    <a:pt x="2" y="3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3233738" y="4492626"/>
              <a:ext cx="884238" cy="947738"/>
            </a:xfrm>
            <a:custGeom>
              <a:avLst/>
              <a:gdLst>
                <a:gd name="T0" fmla="*/ 2 w 236"/>
                <a:gd name="T1" fmla="*/ 85 h 253"/>
                <a:gd name="T2" fmla="*/ 0 w 236"/>
                <a:gd name="T3" fmla="*/ 6 h 253"/>
                <a:gd name="T4" fmla="*/ 66 w 236"/>
                <a:gd name="T5" fmla="*/ 6 h 253"/>
                <a:gd name="T6" fmla="*/ 70 w 236"/>
                <a:gd name="T7" fmla="*/ 40 h 253"/>
                <a:gd name="T8" fmla="*/ 71 w 236"/>
                <a:gd name="T9" fmla="*/ 40 h 253"/>
                <a:gd name="T10" fmla="*/ 148 w 236"/>
                <a:gd name="T11" fmla="*/ 0 h 253"/>
                <a:gd name="T12" fmla="*/ 236 w 236"/>
                <a:gd name="T13" fmla="*/ 107 h 253"/>
                <a:gd name="T14" fmla="*/ 236 w 236"/>
                <a:gd name="T15" fmla="*/ 253 h 253"/>
                <a:gd name="T16" fmla="*/ 160 w 236"/>
                <a:gd name="T17" fmla="*/ 253 h 253"/>
                <a:gd name="T18" fmla="*/ 160 w 236"/>
                <a:gd name="T19" fmla="*/ 116 h 253"/>
                <a:gd name="T20" fmla="*/ 121 w 236"/>
                <a:gd name="T21" fmla="*/ 62 h 253"/>
                <a:gd name="T22" fmla="*/ 81 w 236"/>
                <a:gd name="T23" fmla="*/ 91 h 253"/>
                <a:gd name="T24" fmla="*/ 78 w 236"/>
                <a:gd name="T25" fmla="*/ 110 h 253"/>
                <a:gd name="T26" fmla="*/ 78 w 236"/>
                <a:gd name="T27" fmla="*/ 253 h 253"/>
                <a:gd name="T28" fmla="*/ 2 w 236"/>
                <a:gd name="T29" fmla="*/ 253 h 253"/>
                <a:gd name="T30" fmla="*/ 2 w 236"/>
                <a:gd name="T31" fmla="*/ 85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6" h="253">
                  <a:moveTo>
                    <a:pt x="2" y="85"/>
                  </a:moveTo>
                  <a:cubicBezTo>
                    <a:pt x="2" y="54"/>
                    <a:pt x="1" y="28"/>
                    <a:pt x="0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82" y="24"/>
                    <a:pt x="106" y="0"/>
                    <a:pt x="148" y="0"/>
                  </a:cubicBezTo>
                  <a:cubicBezTo>
                    <a:pt x="198" y="0"/>
                    <a:pt x="236" y="34"/>
                    <a:pt x="236" y="107"/>
                  </a:cubicBezTo>
                  <a:cubicBezTo>
                    <a:pt x="236" y="253"/>
                    <a:pt x="236" y="253"/>
                    <a:pt x="236" y="253"/>
                  </a:cubicBezTo>
                  <a:cubicBezTo>
                    <a:pt x="160" y="253"/>
                    <a:pt x="160" y="253"/>
                    <a:pt x="160" y="253"/>
                  </a:cubicBezTo>
                  <a:cubicBezTo>
                    <a:pt x="160" y="116"/>
                    <a:pt x="160" y="116"/>
                    <a:pt x="160" y="116"/>
                  </a:cubicBezTo>
                  <a:cubicBezTo>
                    <a:pt x="160" y="84"/>
                    <a:pt x="148" y="62"/>
                    <a:pt x="121" y="62"/>
                  </a:cubicBezTo>
                  <a:cubicBezTo>
                    <a:pt x="99" y="62"/>
                    <a:pt x="87" y="77"/>
                    <a:pt x="81" y="91"/>
                  </a:cubicBezTo>
                  <a:cubicBezTo>
                    <a:pt x="79" y="96"/>
                    <a:pt x="78" y="103"/>
                    <a:pt x="78" y="110"/>
                  </a:cubicBezTo>
                  <a:cubicBezTo>
                    <a:pt x="78" y="253"/>
                    <a:pt x="78" y="253"/>
                    <a:pt x="78" y="253"/>
                  </a:cubicBezTo>
                  <a:cubicBezTo>
                    <a:pt x="2" y="253"/>
                    <a:pt x="2" y="253"/>
                    <a:pt x="2" y="253"/>
                  </a:cubicBezTo>
                  <a:lnTo>
                    <a:pt x="2" y="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3707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 xmlns:dgm="http://schemas.openxmlformats.org/drawingml/2006/diagram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75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75" accel="100000" fill="hold">
                                          <p:stCondLst>
                                            <p:cond delay="675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25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75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250"/>
                            </p:stCondLst>
                            <p:childTnLst>
                              <p:par>
                                <p:cTn id="5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75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250"/>
                            </p:stCondLst>
                            <p:childTnLst>
                              <p:par>
                                <p:cTn id="6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750"/>
                            </p:stCondLst>
                            <p:childTnLst>
                              <p:par>
                                <p:cTn id="7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6250"/>
                            </p:stCondLst>
                            <p:childTnLst>
                              <p:par>
                                <p:cTn id="84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675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75" accel="100000" fill="hold">
                                          <p:stCondLst>
                                            <p:cond delay="675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700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500"/>
                            </p:stCondLst>
                            <p:childTnLst>
                              <p:par>
                                <p:cTn id="9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000"/>
                            </p:stCondLst>
                            <p:childTnLst>
                              <p:par>
                                <p:cTn id="10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85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9000"/>
                            </p:stCondLst>
                            <p:childTnLst>
                              <p:par>
                                <p:cTn id="11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9500"/>
                            </p:stCondLst>
                            <p:childTnLst>
                              <p:par>
                                <p:cTn id="12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0000"/>
                            </p:stCondLst>
                            <p:childTnLst>
                              <p:par>
                                <p:cTn id="12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675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75" accel="100000" fill="hold">
                                          <p:stCondLst>
                                            <p:cond delay="675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10750"/>
                            </p:stCondLst>
                            <p:childTnLst>
                              <p:par>
                                <p:cTn id="1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0" grpId="0">
        <p:bldAsOne/>
      </p:bldGraphic>
      <p:bldP spid="2" grpId="0" animBg="1"/>
      <p:bldP spid="12" grpId="0" animBg="1"/>
      <p:bldP spid="13" grpId="0" animBg="1"/>
      <p:bldP spid="14" grpId="0" animBg="1"/>
      <p:bldGraphic spid="15" grpId="0">
        <p:bldAsOne/>
      </p:bldGraphic>
      <p:bldP spid="16" grpId="0" animBg="1"/>
      <p:bldP spid="17" grpId="0" animBg="1"/>
      <p:bldP spid="18" grpId="0" animBg="1"/>
      <p:bldP spid="19" grpId="0" animBg="1"/>
      <p:bldGraphic spid="20" grpId="0">
        <p:bldAsOne/>
      </p:bldGraphic>
      <p:bldP spid="21" grpId="0" animBg="1"/>
      <p:bldP spid="22" grpId="0" animBg="1"/>
      <p:bldP spid="23" grpId="0" animBg="1"/>
      <p:bldP spid="24" grpId="0" animBg="1"/>
      <p:bldP spid="33" grpId="0"/>
      <p:bldP spid="34" grpId="0"/>
      <p:bldP spid="35" grpId="0"/>
      <p:bldP spid="38" grpId="0"/>
      <p:bldP spid="39" grpId="0"/>
      <p:bldP spid="40" grpId="0"/>
      <p:bldP spid="43" grpId="0" animBg="1"/>
      <p:bldP spid="44" grpId="0" animBg="1"/>
      <p:bldP spid="45" grpId="0" animBg="1"/>
      <p:bldP spid="47" grpId="0" animBg="1"/>
      <p:bldP spid="48" grpId="0" animBg="1"/>
      <p:bldP spid="4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4817B609-2D2E-4E61-8108-F868ED92BC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174"/>
            <a:ext cx="9147221" cy="514391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74E07C1A-42DF-439C-9223-3C6391DF7EDC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0706" r="35896"/>
          <a:stretch/>
        </p:blipFill>
        <p:spPr>
          <a:xfrm>
            <a:off x="1" y="9340"/>
            <a:ext cx="3185962" cy="514484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215835" y="2135017"/>
            <a:ext cx="2754086" cy="43858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>
            <a:defPPr>
              <a:defRPr lang="en-US"/>
            </a:defPPr>
            <a:lvl1pPr algn="ctr">
              <a:defRPr sz="2400" b="1">
                <a:solidFill>
                  <a:schemeClr val="accent3"/>
                </a:solidFill>
                <a:cs typeface="+mn-ea"/>
              </a:defRPr>
            </a:lvl1pPr>
          </a:lstStyle>
          <a:p>
            <a:r>
              <a:rPr lang="en-US" altLang="zh-CN" dirty="0">
                <a:sym typeface="+mn-lt"/>
              </a:rPr>
              <a:t>Add title text</a:t>
            </a:r>
          </a:p>
        </p:txBody>
      </p:sp>
      <p:sp>
        <p:nvSpPr>
          <p:cNvPr id="7" name="TextBox 89"/>
          <p:cNvSpPr txBox="1"/>
          <p:nvPr/>
        </p:nvSpPr>
        <p:spPr>
          <a:xfrm>
            <a:off x="3629100" y="2769235"/>
            <a:ext cx="3420380" cy="590611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3A58B873-720F-4DF2-9950-A98EA6D978E9}"/>
              </a:ext>
            </a:extLst>
          </p:cNvPr>
          <p:cNvGrpSpPr/>
          <p:nvPr/>
        </p:nvGrpSpPr>
        <p:grpSpPr>
          <a:xfrm>
            <a:off x="2274282" y="1970575"/>
            <a:ext cx="1354818" cy="1354818"/>
            <a:chOff x="3029144" y="1491630"/>
            <a:chExt cx="1584176" cy="1584176"/>
          </a:xfrm>
          <a:solidFill>
            <a:schemeClr val="accent2"/>
          </a:solidFill>
        </p:grpSpPr>
        <p:sp>
          <p:nvSpPr>
            <p:cNvPr id="10" name="菱形 9">
              <a:extLst>
                <a:ext uri="{FF2B5EF4-FFF2-40B4-BE49-F238E27FC236}">
                  <a16:creationId xmlns:a16="http://schemas.microsoft.com/office/drawing/2014/main" id="{A8C19E7A-E000-4BE0-ABF9-63BFC224AC48}"/>
                </a:ext>
              </a:extLst>
            </p:cNvPr>
            <p:cNvSpPr/>
            <p:nvPr/>
          </p:nvSpPr>
          <p:spPr>
            <a:xfrm>
              <a:off x="3029144" y="1491630"/>
              <a:ext cx="1584176" cy="1584176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cs typeface="+mn-ea"/>
                <a:sym typeface="+mn-lt"/>
              </a:endParaRPr>
            </a:p>
          </p:txBody>
        </p:sp>
        <p:sp>
          <p:nvSpPr>
            <p:cNvPr id="14" name="TextBox 64">
              <a:extLst>
                <a:ext uri="{FF2B5EF4-FFF2-40B4-BE49-F238E27FC236}">
                  <a16:creationId xmlns:a16="http://schemas.microsoft.com/office/drawing/2014/main" id="{77A29297-74C1-4D7D-BBED-AB739E5D3B60}"/>
                </a:ext>
              </a:extLst>
            </p:cNvPr>
            <p:cNvSpPr txBox="1"/>
            <p:nvPr/>
          </p:nvSpPr>
          <p:spPr>
            <a:xfrm flipH="1">
              <a:off x="3184523" y="2103778"/>
              <a:ext cx="1216396" cy="39586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b="1" dirty="0">
                  <a:solidFill>
                    <a:schemeClr val="bg1"/>
                  </a:solidFill>
                  <a:cs typeface="+mn-ea"/>
                  <a:sym typeface="+mn-lt"/>
                </a:rPr>
                <a:t>PART 04</a:t>
              </a:r>
              <a:endParaRPr lang="zh-CN" altLang="en-US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E5F931BD-FD16-4513-97D6-1C9DE42B81C0}"/>
              </a:ext>
            </a:extLst>
          </p:cNvPr>
          <p:cNvCxnSpPr/>
          <p:nvPr/>
        </p:nvCxnSpPr>
        <p:spPr>
          <a:xfrm>
            <a:off x="3629101" y="2647984"/>
            <a:ext cx="2240151" cy="0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23014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 xmlns:a16="http://schemas.microsoft.com/office/drawing/2014/main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图片 26">
            <a:extLst>
              <a:ext uri="{FF2B5EF4-FFF2-40B4-BE49-F238E27FC236}">
                <a16:creationId xmlns:a16="http://schemas.microsoft.com/office/drawing/2014/main" id="{4198BBA2-9F55-4E96-B7BC-C24106423CC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174"/>
            <a:ext cx="9147221" cy="5143914"/>
          </a:xfrm>
          <a:prstGeom prst="rect">
            <a:avLst/>
          </a:prstGeom>
        </p:spPr>
      </p:pic>
      <p:sp>
        <p:nvSpPr>
          <p:cNvPr id="52" name="Rectangle 13" descr="FD1DDF730CE4456e89755B07FE1653D0# #Rectangle 13"/>
          <p:cNvSpPr>
            <a:spLocks noChangeArrowheads="1"/>
          </p:cNvSpPr>
          <p:nvPr/>
        </p:nvSpPr>
        <p:spPr bwMode="auto">
          <a:xfrm>
            <a:off x="357108" y="1717861"/>
            <a:ext cx="291161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None/>
              <a:defRPr/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  <a:p>
            <a:pPr algn="r" eaLnBrk="1" hangingPunct="1">
              <a:spcBef>
                <a:spcPct val="0"/>
              </a:spcBef>
              <a:buNone/>
              <a:defRPr/>
            </a:pP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5" name="Rectangle 13" descr="FD1DDF730CE4456e89755B07FE1653D0# #Rectangle 13"/>
          <p:cNvSpPr>
            <a:spLocks noChangeArrowheads="1"/>
          </p:cNvSpPr>
          <p:nvPr/>
        </p:nvSpPr>
        <p:spPr bwMode="auto">
          <a:xfrm>
            <a:off x="357108" y="3341487"/>
            <a:ext cx="291161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None/>
              <a:defRPr/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  <a:p>
            <a:pPr algn="r" eaLnBrk="1" hangingPunct="1">
              <a:spcBef>
                <a:spcPct val="0"/>
              </a:spcBef>
              <a:buNone/>
              <a:defRPr/>
            </a:pP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1707424" y="1280102"/>
            <a:ext cx="14669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1707424" y="2914322"/>
            <a:ext cx="14669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58" name="Rectangle 13" descr="FD1DDF730CE4456e89755B07FE1653D0# #Rectangle 13"/>
          <p:cNvSpPr>
            <a:spLocks noChangeArrowheads="1"/>
          </p:cNvSpPr>
          <p:nvPr/>
        </p:nvSpPr>
        <p:spPr bwMode="auto">
          <a:xfrm>
            <a:off x="5698820" y="2587287"/>
            <a:ext cx="291161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  <a:p>
            <a:pPr eaLnBrk="1" hangingPunct="1">
              <a:spcBef>
                <a:spcPct val="0"/>
              </a:spcBef>
              <a:buNone/>
              <a:defRPr/>
            </a:pP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5734824" y="2137220"/>
            <a:ext cx="14669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60" name="组合 59"/>
          <p:cNvGrpSpPr/>
          <p:nvPr/>
        </p:nvGrpSpPr>
        <p:grpSpPr>
          <a:xfrm>
            <a:off x="3464073" y="985642"/>
            <a:ext cx="1354818" cy="1354818"/>
            <a:chOff x="1369994" y="2067694"/>
            <a:chExt cx="1584176" cy="1584176"/>
          </a:xfrm>
          <a:solidFill>
            <a:schemeClr val="accent1"/>
          </a:solidFill>
        </p:grpSpPr>
        <p:sp>
          <p:nvSpPr>
            <p:cNvPr id="61" name="菱形 60"/>
            <p:cNvSpPr/>
            <p:nvPr/>
          </p:nvSpPr>
          <p:spPr>
            <a:xfrm>
              <a:off x="1369994" y="2067694"/>
              <a:ext cx="1584176" cy="1584176"/>
            </a:xfrm>
            <a:prstGeom prst="diamond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 flipH="1">
              <a:off x="1634258" y="2679842"/>
              <a:ext cx="1091487" cy="3598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400" b="1" dirty="0">
                  <a:solidFill>
                    <a:schemeClr val="bg1"/>
                  </a:solidFill>
                  <a:cs typeface="+mn-ea"/>
                  <a:sym typeface="+mn-lt"/>
                </a:rPr>
                <a:t>PART 01</a:t>
              </a:r>
              <a:endParaRPr lang="zh-CN" altLang="en-US" sz="1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3" name="组合 62"/>
          <p:cNvGrpSpPr/>
          <p:nvPr/>
        </p:nvGrpSpPr>
        <p:grpSpPr>
          <a:xfrm>
            <a:off x="4269495" y="1802284"/>
            <a:ext cx="1354818" cy="1354818"/>
            <a:chOff x="3029144" y="1491630"/>
            <a:chExt cx="1584176" cy="1584176"/>
          </a:xfrm>
          <a:solidFill>
            <a:schemeClr val="accent2"/>
          </a:solidFill>
        </p:grpSpPr>
        <p:sp>
          <p:nvSpPr>
            <p:cNvPr id="64" name="菱形 63"/>
            <p:cNvSpPr/>
            <p:nvPr/>
          </p:nvSpPr>
          <p:spPr>
            <a:xfrm>
              <a:off x="3029144" y="1491630"/>
              <a:ext cx="1584176" cy="1584176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cs typeface="+mn-ea"/>
                <a:sym typeface="+mn-lt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 flipH="1">
              <a:off x="3319581" y="2103778"/>
              <a:ext cx="1091487" cy="3598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400" b="1" dirty="0">
                  <a:solidFill>
                    <a:schemeClr val="bg1"/>
                  </a:solidFill>
                  <a:cs typeface="+mn-ea"/>
                  <a:sym typeface="+mn-lt"/>
                </a:rPr>
                <a:t>PART 02</a:t>
              </a:r>
              <a:endParaRPr lang="zh-CN" altLang="en-US" sz="1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3464073" y="2618926"/>
            <a:ext cx="1354818" cy="1354818"/>
            <a:chOff x="4577170" y="2067694"/>
            <a:chExt cx="1584176" cy="1584176"/>
          </a:xfrm>
          <a:solidFill>
            <a:schemeClr val="accent3"/>
          </a:solidFill>
        </p:grpSpPr>
        <p:sp>
          <p:nvSpPr>
            <p:cNvPr id="67" name="菱形 66"/>
            <p:cNvSpPr/>
            <p:nvPr/>
          </p:nvSpPr>
          <p:spPr>
            <a:xfrm>
              <a:off x="4577170" y="2067694"/>
              <a:ext cx="1584176" cy="1584176"/>
            </a:xfrm>
            <a:prstGeom prst="diamond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 flipH="1">
              <a:off x="4841434" y="2679842"/>
              <a:ext cx="1091487" cy="3598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400" b="1" dirty="0">
                  <a:solidFill>
                    <a:schemeClr val="bg1"/>
                  </a:solidFill>
                  <a:cs typeface="+mn-ea"/>
                  <a:sym typeface="+mn-lt"/>
                </a:rPr>
                <a:t>PART 03</a:t>
              </a:r>
              <a:endParaRPr lang="zh-CN" altLang="en-US" sz="1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4269495" y="3435569"/>
            <a:ext cx="1354818" cy="1354818"/>
            <a:chOff x="6145277" y="1491630"/>
            <a:chExt cx="1584176" cy="1584176"/>
          </a:xfrm>
          <a:solidFill>
            <a:schemeClr val="accent4"/>
          </a:solidFill>
        </p:grpSpPr>
        <p:sp>
          <p:nvSpPr>
            <p:cNvPr id="70" name="菱形 69"/>
            <p:cNvSpPr/>
            <p:nvPr/>
          </p:nvSpPr>
          <p:spPr>
            <a:xfrm>
              <a:off x="6145277" y="1491630"/>
              <a:ext cx="1584176" cy="1584176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 flipH="1">
              <a:off x="6383367" y="2103778"/>
              <a:ext cx="1107998" cy="3598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b="1" dirty="0">
                  <a:solidFill>
                    <a:schemeClr val="bg1"/>
                  </a:solidFill>
                  <a:cs typeface="+mn-ea"/>
                  <a:sym typeface="+mn-lt"/>
                </a:rPr>
                <a:t>PART 04</a:t>
              </a:r>
              <a:endParaRPr lang="zh-CN" altLang="en-US" sz="1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cxnSp>
        <p:nvCxnSpPr>
          <p:cNvPr id="72" name="直接连接符 71"/>
          <p:cNvCxnSpPr>
            <a:stCxn id="61" idx="1"/>
          </p:cNvCxnSpPr>
          <p:nvPr/>
        </p:nvCxnSpPr>
        <p:spPr>
          <a:xfrm flipH="1">
            <a:off x="1259633" y="1663051"/>
            <a:ext cx="2204441" cy="0"/>
          </a:xfrm>
          <a:prstGeom prst="line">
            <a:avLst/>
          </a:prstGeom>
          <a:ln>
            <a:solidFill>
              <a:schemeClr val="accent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直接连接符 72"/>
          <p:cNvCxnSpPr/>
          <p:nvPr/>
        </p:nvCxnSpPr>
        <p:spPr>
          <a:xfrm flipH="1">
            <a:off x="1259633" y="3296335"/>
            <a:ext cx="2204441" cy="0"/>
          </a:xfrm>
          <a:prstGeom prst="line">
            <a:avLst/>
          </a:prstGeom>
          <a:ln>
            <a:solidFill>
              <a:schemeClr val="accent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直接连接符 73"/>
          <p:cNvCxnSpPr/>
          <p:nvPr/>
        </p:nvCxnSpPr>
        <p:spPr>
          <a:xfrm>
            <a:off x="5624314" y="2479693"/>
            <a:ext cx="2240151" cy="0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直接连接符 74"/>
          <p:cNvCxnSpPr>
            <a:stCxn id="70" idx="3"/>
          </p:cNvCxnSpPr>
          <p:nvPr/>
        </p:nvCxnSpPr>
        <p:spPr>
          <a:xfrm>
            <a:off x="5624314" y="4112978"/>
            <a:ext cx="2260055" cy="0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13" descr="FD1DDF730CE4456e89755B07FE1653D0# #Rectangle 13"/>
          <p:cNvSpPr>
            <a:spLocks noChangeArrowheads="1"/>
          </p:cNvSpPr>
          <p:nvPr/>
        </p:nvSpPr>
        <p:spPr bwMode="auto">
          <a:xfrm>
            <a:off x="5734824" y="4217967"/>
            <a:ext cx="291161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  <a:p>
            <a:pPr eaLnBrk="1" hangingPunct="1">
              <a:spcBef>
                <a:spcPct val="0"/>
              </a:spcBef>
              <a:buNone/>
              <a:defRPr/>
            </a:pP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5734824" y="3767900"/>
            <a:ext cx="14669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30" name="TextBox 59">
            <a:extLst>
              <a:ext uri="{FF2B5EF4-FFF2-40B4-BE49-F238E27FC236}">
                <a16:creationId xmlns:a16="http://schemas.microsoft.com/office/drawing/2014/main" id="{DDC06C21-3C4A-4FF9-BA11-5B35D23B74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491" y="448308"/>
            <a:ext cx="2259285" cy="40725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wrap="square" lIns="68550" tIns="34274" rIns="68550" bIns="34274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algn="ctr" defTabSz="685469">
              <a:lnSpc>
                <a:spcPct val="120000"/>
              </a:lnSpc>
              <a:defRPr/>
            </a:pPr>
            <a:r>
              <a:rPr lang="en-US" altLang="zh-CN" sz="2000" b="1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CONTENTS</a:t>
            </a:r>
            <a:endParaRPr lang="en-US" altLang="ko-KR" sz="2000" b="1" kern="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905846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 xmlns:a16="http://schemas.microsoft.com/office/drawing/2014/main" xmlns:a14="http://schemas.microsoft.com/office/drawing/2010/main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000"/>
                            </p:stCondLst>
                            <p:childTnLst>
                              <p:par>
                                <p:cTn id="7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5" grpId="0"/>
      <p:bldP spid="56" grpId="0"/>
      <p:bldP spid="57" grpId="0"/>
      <p:bldP spid="58" grpId="0"/>
      <p:bldP spid="59" grpId="0"/>
      <p:bldP spid="76" grpId="0"/>
      <p:bldP spid="77" grpId="0"/>
      <p:bldP spid="30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五角星 100"/>
          <p:cNvSpPr/>
          <p:nvPr/>
        </p:nvSpPr>
        <p:spPr>
          <a:xfrm>
            <a:off x="2051582" y="1738939"/>
            <a:ext cx="2165350" cy="2165643"/>
          </a:xfrm>
          <a:prstGeom prst="star5">
            <a:avLst/>
          </a:prstGeom>
          <a:noFill/>
          <a:ln w="952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3" name="组合 101"/>
          <p:cNvGrpSpPr/>
          <p:nvPr/>
        </p:nvGrpSpPr>
        <p:grpSpPr>
          <a:xfrm>
            <a:off x="2694592" y="2497187"/>
            <a:ext cx="862568" cy="864432"/>
            <a:chOff x="3002268" y="2879804"/>
            <a:chExt cx="775207" cy="776777"/>
          </a:xfrm>
        </p:grpSpPr>
        <p:sp>
          <p:nvSpPr>
            <p:cNvPr id="198" name="椭圆 80"/>
            <p:cNvSpPr/>
            <p:nvPr/>
          </p:nvSpPr>
          <p:spPr bwMode="auto">
            <a:xfrm>
              <a:off x="3002268" y="2879804"/>
              <a:ext cx="775207" cy="776777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25400" cap="flat" cmpd="sng" algn="ctr">
              <a:noFill/>
              <a:prstDash val="solid"/>
            </a:ln>
            <a:effectLst>
              <a:innerShdw blurRad="63500" dist="25400" dir="18660000">
                <a:prstClr val="black">
                  <a:alpha val="35000"/>
                </a:prstClr>
              </a:innerShdw>
            </a:effec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3299" kern="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6" name="TextBox 65"/>
            <p:cNvSpPr txBox="1"/>
            <p:nvPr/>
          </p:nvSpPr>
          <p:spPr>
            <a:xfrm>
              <a:off x="3009493" y="3150191"/>
              <a:ext cx="739230" cy="27656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solidFill>
                    <a:prstClr val="white"/>
                  </a:solidFill>
                  <a:cs typeface="+mn-ea"/>
                  <a:sym typeface="+mn-lt"/>
                </a:rPr>
                <a:t>TITLE</a:t>
              </a:r>
            </a:p>
          </p:txBody>
        </p:sp>
      </p:grpSp>
      <p:grpSp>
        <p:nvGrpSpPr>
          <p:cNvPr id="6" name="组合 102"/>
          <p:cNvGrpSpPr/>
          <p:nvPr/>
        </p:nvGrpSpPr>
        <p:grpSpPr>
          <a:xfrm>
            <a:off x="2874303" y="1308002"/>
            <a:ext cx="524509" cy="525643"/>
            <a:chOff x="3002267" y="2879803"/>
            <a:chExt cx="775207" cy="776778"/>
          </a:xfrm>
        </p:grpSpPr>
        <p:sp>
          <p:nvSpPr>
            <p:cNvPr id="140" name="椭圆 80"/>
            <p:cNvSpPr/>
            <p:nvPr/>
          </p:nvSpPr>
          <p:spPr bwMode="auto">
            <a:xfrm>
              <a:off x="3002267" y="2879803"/>
              <a:ext cx="775207" cy="776778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>
              <a:innerShdw blurRad="63500" dist="25400" dir="18660000">
                <a:prstClr val="black">
                  <a:alpha val="35000"/>
                </a:prstClr>
              </a:innerShdw>
            </a:effec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3299" kern="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8" name="TextBox 59"/>
            <p:cNvSpPr txBox="1"/>
            <p:nvPr/>
          </p:nvSpPr>
          <p:spPr>
            <a:xfrm>
              <a:off x="3021853" y="3001038"/>
              <a:ext cx="739230" cy="5913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dirty="0">
                  <a:solidFill>
                    <a:prstClr val="white"/>
                  </a:solidFill>
                  <a:cs typeface="+mn-ea"/>
                  <a:sym typeface="+mn-lt"/>
                </a:rPr>
                <a:t>01</a:t>
              </a:r>
              <a:endParaRPr lang="zh-CN" altLang="en-US" sz="200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" name="组合 103"/>
          <p:cNvGrpSpPr/>
          <p:nvPr/>
        </p:nvGrpSpPr>
        <p:grpSpPr>
          <a:xfrm>
            <a:off x="4130184" y="2294962"/>
            <a:ext cx="524509" cy="525643"/>
            <a:chOff x="3002267" y="2879805"/>
            <a:chExt cx="775207" cy="776779"/>
          </a:xfrm>
        </p:grpSpPr>
        <p:sp>
          <p:nvSpPr>
            <p:cNvPr id="134" name="椭圆 80"/>
            <p:cNvSpPr/>
            <p:nvPr/>
          </p:nvSpPr>
          <p:spPr bwMode="auto">
            <a:xfrm>
              <a:off x="3002267" y="2879805"/>
              <a:ext cx="775207" cy="776779"/>
            </a:xfrm>
            <a:prstGeom prst="ellipse">
              <a:avLst/>
            </a:prstGeom>
            <a:solidFill>
              <a:schemeClr val="accent2"/>
            </a:solidFill>
            <a:ln w="25400" cap="flat" cmpd="sng" algn="ctr">
              <a:noFill/>
              <a:prstDash val="solid"/>
            </a:ln>
            <a:effectLst>
              <a:innerShdw blurRad="63500" dist="25400" dir="18660000">
                <a:prstClr val="black">
                  <a:alpha val="35000"/>
                </a:prstClr>
              </a:innerShdw>
            </a:effec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3299" kern="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2" name="TextBox 53"/>
            <p:cNvSpPr txBox="1"/>
            <p:nvPr/>
          </p:nvSpPr>
          <p:spPr>
            <a:xfrm>
              <a:off x="3021853" y="2989777"/>
              <a:ext cx="739230" cy="5913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dirty="0">
                  <a:solidFill>
                    <a:prstClr val="white"/>
                  </a:solidFill>
                  <a:cs typeface="+mn-ea"/>
                  <a:sym typeface="+mn-lt"/>
                </a:rPr>
                <a:t>02</a:t>
              </a:r>
              <a:endParaRPr lang="zh-CN" altLang="en-US" sz="200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2" name="组合 104"/>
          <p:cNvGrpSpPr/>
          <p:nvPr/>
        </p:nvGrpSpPr>
        <p:grpSpPr>
          <a:xfrm>
            <a:off x="1653966" y="2282244"/>
            <a:ext cx="524509" cy="525643"/>
            <a:chOff x="3002267" y="2879807"/>
            <a:chExt cx="775207" cy="776779"/>
          </a:xfrm>
        </p:grpSpPr>
        <p:sp>
          <p:nvSpPr>
            <p:cNvPr id="128" name="椭圆 80"/>
            <p:cNvSpPr/>
            <p:nvPr/>
          </p:nvSpPr>
          <p:spPr bwMode="auto">
            <a:xfrm>
              <a:off x="3002267" y="2879807"/>
              <a:ext cx="775207" cy="776779"/>
            </a:xfrm>
            <a:prstGeom prst="ellipse">
              <a:avLst/>
            </a:prstGeom>
            <a:solidFill>
              <a:schemeClr val="accent5"/>
            </a:solidFill>
            <a:ln w="25400" cap="flat" cmpd="sng" algn="ctr">
              <a:noFill/>
              <a:prstDash val="solid"/>
            </a:ln>
            <a:effectLst>
              <a:innerShdw blurRad="63500" dist="25400" dir="18660000">
                <a:prstClr val="black">
                  <a:alpha val="35000"/>
                </a:prstClr>
              </a:innerShdw>
            </a:effec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3299" kern="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6" name="TextBox 47"/>
            <p:cNvSpPr txBox="1"/>
            <p:nvPr/>
          </p:nvSpPr>
          <p:spPr>
            <a:xfrm>
              <a:off x="3021853" y="2989776"/>
              <a:ext cx="739230" cy="5913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dirty="0">
                  <a:solidFill>
                    <a:prstClr val="white"/>
                  </a:solidFill>
                  <a:cs typeface="+mn-ea"/>
                  <a:sym typeface="+mn-lt"/>
                </a:rPr>
                <a:t>03</a:t>
              </a:r>
              <a:endParaRPr lang="zh-CN" altLang="en-US" sz="200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8" name="组合 105"/>
          <p:cNvGrpSpPr/>
          <p:nvPr/>
        </p:nvGrpSpPr>
        <p:grpSpPr>
          <a:xfrm>
            <a:off x="2139101" y="3744218"/>
            <a:ext cx="524509" cy="525643"/>
            <a:chOff x="3002266" y="2879803"/>
            <a:chExt cx="775207" cy="776778"/>
          </a:xfrm>
        </p:grpSpPr>
        <p:sp>
          <p:nvSpPr>
            <p:cNvPr id="122" name="椭圆 80"/>
            <p:cNvSpPr/>
            <p:nvPr/>
          </p:nvSpPr>
          <p:spPr bwMode="auto">
            <a:xfrm>
              <a:off x="3002266" y="2879803"/>
              <a:ext cx="775207" cy="776778"/>
            </a:xfrm>
            <a:prstGeom prst="ellipse">
              <a:avLst/>
            </a:prstGeom>
            <a:solidFill>
              <a:schemeClr val="accent4"/>
            </a:solidFill>
            <a:ln w="25400" cap="flat" cmpd="sng" algn="ctr">
              <a:noFill/>
              <a:prstDash val="solid"/>
            </a:ln>
            <a:effectLst>
              <a:innerShdw blurRad="63500" dist="25400" dir="18660000">
                <a:prstClr val="black">
                  <a:alpha val="35000"/>
                </a:prstClr>
              </a:innerShdw>
            </a:effec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3299" kern="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0" name="TextBox 41"/>
            <p:cNvSpPr txBox="1"/>
            <p:nvPr/>
          </p:nvSpPr>
          <p:spPr>
            <a:xfrm>
              <a:off x="3021853" y="2989776"/>
              <a:ext cx="739230" cy="5913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dirty="0">
                  <a:solidFill>
                    <a:prstClr val="white"/>
                  </a:solidFill>
                  <a:cs typeface="+mn-ea"/>
                  <a:sym typeface="+mn-lt"/>
                </a:rPr>
                <a:t>04</a:t>
              </a:r>
              <a:endParaRPr lang="zh-CN" altLang="en-US" sz="200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1" name="组合 106"/>
          <p:cNvGrpSpPr/>
          <p:nvPr/>
        </p:nvGrpSpPr>
        <p:grpSpPr>
          <a:xfrm>
            <a:off x="3645318" y="3744218"/>
            <a:ext cx="524509" cy="525643"/>
            <a:chOff x="3002264" y="2879803"/>
            <a:chExt cx="775207" cy="776778"/>
          </a:xfrm>
        </p:grpSpPr>
        <p:sp>
          <p:nvSpPr>
            <p:cNvPr id="116" name="椭圆 80"/>
            <p:cNvSpPr/>
            <p:nvPr/>
          </p:nvSpPr>
          <p:spPr bwMode="auto">
            <a:xfrm>
              <a:off x="3002264" y="2879803"/>
              <a:ext cx="775207" cy="776778"/>
            </a:xfrm>
            <a:prstGeom prst="ellipse">
              <a:avLst/>
            </a:prstGeom>
            <a:solidFill>
              <a:schemeClr val="accent3"/>
            </a:solidFill>
            <a:ln w="25400" cap="flat" cmpd="sng" algn="ctr">
              <a:noFill/>
              <a:prstDash val="solid"/>
            </a:ln>
            <a:effectLst>
              <a:innerShdw blurRad="63500" dist="25400" dir="18660000">
                <a:prstClr val="black">
                  <a:alpha val="35000"/>
                </a:prstClr>
              </a:innerShdw>
            </a:effec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3299" kern="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4" name="TextBox 35"/>
            <p:cNvSpPr txBox="1"/>
            <p:nvPr/>
          </p:nvSpPr>
          <p:spPr>
            <a:xfrm>
              <a:off x="3021853" y="2989776"/>
              <a:ext cx="739230" cy="5913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dirty="0">
                  <a:solidFill>
                    <a:prstClr val="white"/>
                  </a:solidFill>
                  <a:cs typeface="+mn-ea"/>
                  <a:sym typeface="+mn-lt"/>
                </a:rPr>
                <a:t>05</a:t>
              </a:r>
              <a:endParaRPr lang="zh-CN" altLang="en-US" sz="200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08" name="TextBox 29"/>
          <p:cNvSpPr txBox="1"/>
          <p:nvPr/>
        </p:nvSpPr>
        <p:spPr>
          <a:xfrm>
            <a:off x="1627029" y="1402253"/>
            <a:ext cx="12130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2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9" name="TextBox 30"/>
          <p:cNvSpPr txBox="1"/>
          <p:nvPr/>
        </p:nvSpPr>
        <p:spPr>
          <a:xfrm>
            <a:off x="4844877" y="2418896"/>
            <a:ext cx="12130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2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10" name="TextBox 31"/>
          <p:cNvSpPr txBox="1"/>
          <p:nvPr/>
        </p:nvSpPr>
        <p:spPr>
          <a:xfrm>
            <a:off x="4338219" y="3921134"/>
            <a:ext cx="12130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2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11" name="TextBox 32"/>
          <p:cNvSpPr txBox="1"/>
          <p:nvPr/>
        </p:nvSpPr>
        <p:spPr>
          <a:xfrm>
            <a:off x="320966" y="2452378"/>
            <a:ext cx="125957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r>
              <a:rPr lang="zh-CN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</a:p>
        </p:txBody>
      </p:sp>
      <p:sp>
        <p:nvSpPr>
          <p:cNvPr id="112" name="TextBox 33"/>
          <p:cNvSpPr txBox="1"/>
          <p:nvPr/>
        </p:nvSpPr>
        <p:spPr>
          <a:xfrm>
            <a:off x="570422" y="3880218"/>
            <a:ext cx="12130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2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02" name="TextBox 71"/>
          <p:cNvSpPr txBox="1"/>
          <p:nvPr/>
        </p:nvSpPr>
        <p:spPr>
          <a:xfrm>
            <a:off x="6120603" y="2265490"/>
            <a:ext cx="252809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altLang="zh-CN" sz="1200" kern="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text content, such as keywords, some brief introductions, etc.</a:t>
            </a:r>
          </a:p>
          <a:p>
            <a:pPr>
              <a:defRPr/>
            </a:pPr>
            <a:endParaRPr lang="en-US" altLang="zh-CN" sz="1200" kern="0" dirty="0">
              <a:solidFill>
                <a:srgbClr val="7F7F7F"/>
              </a:solidFill>
              <a:cs typeface="+mn-ea"/>
              <a:sym typeface="+mn-lt"/>
            </a:endParaRPr>
          </a:p>
          <a:p>
            <a:pPr>
              <a:defRPr/>
            </a:pPr>
            <a:endParaRPr lang="en-US" altLang="zh-CN" sz="1200" kern="0" dirty="0">
              <a:solidFill>
                <a:srgbClr val="7F7F7F"/>
              </a:solidFill>
              <a:cs typeface="+mn-ea"/>
              <a:sym typeface="+mn-lt"/>
            </a:endParaRPr>
          </a:p>
          <a:p>
            <a:pPr>
              <a:defRPr/>
            </a:pPr>
            <a:endParaRPr lang="en-US" altLang="zh-CN" sz="1200" kern="0" dirty="0">
              <a:solidFill>
                <a:srgbClr val="7F7F7F"/>
              </a:solidFill>
              <a:cs typeface="+mn-ea"/>
              <a:sym typeface="+mn-lt"/>
            </a:endParaRPr>
          </a:p>
        </p:txBody>
      </p:sp>
      <p:grpSp>
        <p:nvGrpSpPr>
          <p:cNvPr id="25" name="组合 202"/>
          <p:cNvGrpSpPr/>
          <p:nvPr/>
        </p:nvGrpSpPr>
        <p:grpSpPr>
          <a:xfrm>
            <a:off x="5921820" y="1738939"/>
            <a:ext cx="2083371" cy="359815"/>
            <a:chOff x="4330753" y="706142"/>
            <a:chExt cx="1466940" cy="359766"/>
          </a:xfrm>
        </p:grpSpPr>
        <p:sp>
          <p:nvSpPr>
            <p:cNvPr id="207" name="圆角矩形 206"/>
            <p:cNvSpPr/>
            <p:nvPr/>
          </p:nvSpPr>
          <p:spPr>
            <a:xfrm>
              <a:off x="4516579" y="746402"/>
              <a:ext cx="1052212" cy="319506"/>
            </a:xfrm>
            <a:prstGeom prst="round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>
              <a:innerShdw blurRad="63500" dist="25400" dir="18660000">
                <a:prstClr val="black">
                  <a:alpha val="35000"/>
                </a:prstClr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kern="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205" name="矩形 204"/>
            <p:cNvSpPr/>
            <p:nvPr/>
          </p:nvSpPr>
          <p:spPr>
            <a:xfrm>
              <a:off x="4330753" y="706142"/>
              <a:ext cx="1466940" cy="33850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sz="1600" dirty="0">
                  <a:solidFill>
                    <a:prstClr val="white"/>
                  </a:solidFill>
                  <a:cs typeface="+mn-ea"/>
                  <a:sym typeface="+mn-lt"/>
                </a:rPr>
                <a:t>Add title text</a:t>
              </a:r>
              <a:endParaRPr lang="zh-CN" altLang="en-US" sz="160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4420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500"/>
                            </p:stCondLst>
                            <p:childTnLst>
                              <p:par>
                                <p:cTn id="6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000"/>
                            </p:stCondLst>
                            <p:childTnLst>
                              <p:par>
                                <p:cTn id="6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 animBg="1"/>
      <p:bldP spid="108" grpId="0"/>
      <p:bldP spid="109" grpId="0"/>
      <p:bldP spid="110" grpId="0"/>
      <p:bldP spid="111" grpId="0"/>
      <p:bldP spid="112" grpId="0"/>
      <p:bldP spid="20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e 45"/>
          <p:cNvSpPr/>
          <p:nvPr/>
        </p:nvSpPr>
        <p:spPr>
          <a:xfrm>
            <a:off x="3368035" y="1496629"/>
            <a:ext cx="1178345" cy="1179014"/>
          </a:xfrm>
          <a:prstGeom prst="pieWedg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Pie 48"/>
          <p:cNvSpPr/>
          <p:nvPr/>
        </p:nvSpPr>
        <p:spPr>
          <a:xfrm rot="5400000">
            <a:off x="4597285" y="1489271"/>
            <a:ext cx="1179014" cy="1178345"/>
          </a:xfrm>
          <a:prstGeom prst="pieWedg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3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Pie 51"/>
          <p:cNvSpPr/>
          <p:nvPr/>
        </p:nvSpPr>
        <p:spPr>
          <a:xfrm rot="16200000">
            <a:off x="3367700" y="2719592"/>
            <a:ext cx="1179014" cy="1178345"/>
          </a:xfrm>
          <a:prstGeom prst="pieWedg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5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Pie 54"/>
          <p:cNvSpPr/>
          <p:nvPr/>
        </p:nvSpPr>
        <p:spPr>
          <a:xfrm rot="10800000">
            <a:off x="4597620" y="2719257"/>
            <a:ext cx="1178345" cy="1179014"/>
          </a:xfrm>
          <a:prstGeom prst="pieWedg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4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cxnSp>
        <p:nvCxnSpPr>
          <p:cNvPr id="8" name="Straight Arrow Connector 98"/>
          <p:cNvCxnSpPr/>
          <p:nvPr/>
        </p:nvCxnSpPr>
        <p:spPr>
          <a:xfrm>
            <a:off x="1252860" y="1746652"/>
            <a:ext cx="2090740" cy="0"/>
          </a:xfrm>
          <a:prstGeom prst="straightConnector1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headEnd type="diamond" w="med" len="med"/>
            <a:tailEnd type="diamond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文本框 8"/>
          <p:cNvSpPr txBox="1"/>
          <p:nvPr/>
        </p:nvSpPr>
        <p:spPr>
          <a:xfrm>
            <a:off x="1160182" y="1798619"/>
            <a:ext cx="2130566" cy="43858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160183" y="1393991"/>
            <a:ext cx="1485000" cy="25391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en-US" altLang="zh-CN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cxnSp>
        <p:nvCxnSpPr>
          <p:cNvPr id="11" name="Straight Arrow Connector 98"/>
          <p:cNvCxnSpPr/>
          <p:nvPr/>
        </p:nvCxnSpPr>
        <p:spPr>
          <a:xfrm>
            <a:off x="1252860" y="3325290"/>
            <a:ext cx="2090740" cy="0"/>
          </a:xfrm>
          <a:prstGeom prst="straightConnector1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headEnd type="diamond" w="med" len="med"/>
            <a:tailEnd type="diamond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本框 11"/>
          <p:cNvSpPr txBox="1"/>
          <p:nvPr/>
        </p:nvSpPr>
        <p:spPr>
          <a:xfrm>
            <a:off x="1160182" y="3377258"/>
            <a:ext cx="2130566" cy="43858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1160183" y="2972630"/>
            <a:ext cx="1485000" cy="25391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en-US" altLang="zh-CN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cxnSp>
        <p:nvCxnSpPr>
          <p:cNvPr id="14" name="Straight Arrow Connector 98"/>
          <p:cNvCxnSpPr/>
          <p:nvPr/>
        </p:nvCxnSpPr>
        <p:spPr>
          <a:xfrm flipH="1">
            <a:off x="5800842" y="1746652"/>
            <a:ext cx="2090740" cy="0"/>
          </a:xfrm>
          <a:prstGeom prst="straightConnector1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headEnd type="diamond" w="med" len="med"/>
            <a:tailEnd type="diamond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文本框 14"/>
          <p:cNvSpPr txBox="1"/>
          <p:nvPr/>
        </p:nvSpPr>
        <p:spPr>
          <a:xfrm flipH="1">
            <a:off x="5853694" y="1798619"/>
            <a:ext cx="2130566" cy="43858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r"/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6" name="文本框 15"/>
          <p:cNvSpPr txBox="1"/>
          <p:nvPr/>
        </p:nvSpPr>
        <p:spPr>
          <a:xfrm flipH="1">
            <a:off x="6499259" y="1393991"/>
            <a:ext cx="1485000" cy="25391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r"/>
            <a:r>
              <a:rPr lang="en-US" altLang="zh-CN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cxnSp>
        <p:nvCxnSpPr>
          <p:cNvPr id="17" name="Straight Arrow Connector 98"/>
          <p:cNvCxnSpPr/>
          <p:nvPr/>
        </p:nvCxnSpPr>
        <p:spPr>
          <a:xfrm flipH="1">
            <a:off x="5800842" y="3325290"/>
            <a:ext cx="2090740" cy="0"/>
          </a:xfrm>
          <a:prstGeom prst="straightConnector1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headEnd type="diamond" w="med" len="med"/>
            <a:tailEnd type="diamond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文本框 17"/>
          <p:cNvSpPr txBox="1"/>
          <p:nvPr/>
        </p:nvSpPr>
        <p:spPr>
          <a:xfrm flipH="1">
            <a:off x="5853694" y="3377258"/>
            <a:ext cx="2130566" cy="43858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r"/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9" name="文本框 18"/>
          <p:cNvSpPr txBox="1"/>
          <p:nvPr/>
        </p:nvSpPr>
        <p:spPr>
          <a:xfrm flipH="1">
            <a:off x="6499259" y="2972630"/>
            <a:ext cx="1485000" cy="25391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r"/>
            <a:r>
              <a:rPr lang="en-US" altLang="zh-CN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20" name="组合 19"/>
          <p:cNvGrpSpPr/>
          <p:nvPr/>
        </p:nvGrpSpPr>
        <p:grpSpPr>
          <a:xfrm>
            <a:off x="577310" y="3165859"/>
            <a:ext cx="573645" cy="573972"/>
            <a:chOff x="769746" y="4058478"/>
            <a:chExt cx="764860" cy="765060"/>
          </a:xfrm>
        </p:grpSpPr>
        <p:sp>
          <p:nvSpPr>
            <p:cNvPr id="21" name="Oval 76"/>
            <p:cNvSpPr/>
            <p:nvPr/>
          </p:nvSpPr>
          <p:spPr bwMode="auto">
            <a:xfrm>
              <a:off x="769746" y="4058478"/>
              <a:ext cx="764860" cy="7650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5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119">
                <a:defRPr/>
              </a:pPr>
              <a:endParaRPr lang="en-US" sz="700" dirty="0">
                <a:cs typeface="+mn-ea"/>
                <a:sym typeface="+mn-lt"/>
              </a:endParaRPr>
            </a:p>
          </p:txBody>
        </p:sp>
        <p:sp>
          <p:nvSpPr>
            <p:cNvPr id="22" name="Freeform 184"/>
            <p:cNvSpPr>
              <a:spLocks noChangeAspect="1"/>
            </p:cNvSpPr>
            <p:nvPr/>
          </p:nvSpPr>
          <p:spPr bwMode="auto">
            <a:xfrm>
              <a:off x="936176" y="4254342"/>
              <a:ext cx="432000" cy="373333"/>
            </a:xfrm>
            <a:custGeom>
              <a:avLst/>
              <a:gdLst>
                <a:gd name="T0" fmla="*/ 368 w 1590"/>
                <a:gd name="T1" fmla="*/ 1376 h 1376"/>
                <a:gd name="T2" fmla="*/ 43 w 1590"/>
                <a:gd name="T3" fmla="*/ 843 h 1376"/>
                <a:gd name="T4" fmla="*/ 206 w 1590"/>
                <a:gd name="T5" fmla="*/ 401 h 1376"/>
                <a:gd name="T6" fmla="*/ 262 w 1590"/>
                <a:gd name="T7" fmla="*/ 630 h 1376"/>
                <a:gd name="T8" fmla="*/ 523 w 1590"/>
                <a:gd name="T9" fmla="*/ 0 h 1376"/>
                <a:gd name="T10" fmla="*/ 908 w 1590"/>
                <a:gd name="T11" fmla="*/ 592 h 1376"/>
                <a:gd name="T12" fmla="*/ 951 w 1590"/>
                <a:gd name="T13" fmla="*/ 214 h 1376"/>
                <a:gd name="T14" fmla="*/ 847 w 1590"/>
                <a:gd name="T15" fmla="*/ 1376 h 1376"/>
                <a:gd name="T16" fmla="*/ 641 w 1590"/>
                <a:gd name="T17" fmla="*/ 568 h 1376"/>
                <a:gd name="T18" fmla="*/ 530 w 1590"/>
                <a:gd name="T19" fmla="*/ 951 h 1376"/>
                <a:gd name="T20" fmla="*/ 493 w 1590"/>
                <a:gd name="T21" fmla="*/ 705 h 1376"/>
                <a:gd name="T22" fmla="*/ 396 w 1590"/>
                <a:gd name="T23" fmla="*/ 973 h 1376"/>
                <a:gd name="T24" fmla="*/ 368 w 1590"/>
                <a:gd name="T25" fmla="*/ 137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0" h="1376">
                  <a:moveTo>
                    <a:pt x="368" y="1376"/>
                  </a:moveTo>
                  <a:cubicBezTo>
                    <a:pt x="76" y="1212"/>
                    <a:pt x="0" y="1056"/>
                    <a:pt x="43" y="843"/>
                  </a:cubicBezTo>
                  <a:cubicBezTo>
                    <a:pt x="76" y="686"/>
                    <a:pt x="196" y="558"/>
                    <a:pt x="206" y="401"/>
                  </a:cubicBezTo>
                  <a:cubicBezTo>
                    <a:pt x="251" y="484"/>
                    <a:pt x="257" y="544"/>
                    <a:pt x="262" y="630"/>
                  </a:cubicBezTo>
                  <a:cubicBezTo>
                    <a:pt x="406" y="453"/>
                    <a:pt x="556" y="216"/>
                    <a:pt x="523" y="0"/>
                  </a:cubicBezTo>
                  <a:cubicBezTo>
                    <a:pt x="523" y="0"/>
                    <a:pt x="883" y="258"/>
                    <a:pt x="908" y="592"/>
                  </a:cubicBezTo>
                  <a:cubicBezTo>
                    <a:pt x="940" y="523"/>
                    <a:pt x="983" y="285"/>
                    <a:pt x="951" y="214"/>
                  </a:cubicBezTo>
                  <a:cubicBezTo>
                    <a:pt x="1048" y="285"/>
                    <a:pt x="1590" y="956"/>
                    <a:pt x="847" y="1376"/>
                  </a:cubicBezTo>
                  <a:cubicBezTo>
                    <a:pt x="987" y="1104"/>
                    <a:pt x="883" y="738"/>
                    <a:pt x="641" y="568"/>
                  </a:cubicBezTo>
                  <a:cubicBezTo>
                    <a:pt x="657" y="641"/>
                    <a:pt x="637" y="831"/>
                    <a:pt x="530" y="951"/>
                  </a:cubicBezTo>
                  <a:cubicBezTo>
                    <a:pt x="554" y="827"/>
                    <a:pt x="493" y="705"/>
                    <a:pt x="493" y="705"/>
                  </a:cubicBezTo>
                  <a:cubicBezTo>
                    <a:pt x="493" y="705"/>
                    <a:pt x="473" y="860"/>
                    <a:pt x="396" y="973"/>
                  </a:cubicBezTo>
                  <a:cubicBezTo>
                    <a:pt x="326" y="1076"/>
                    <a:pt x="277" y="1185"/>
                    <a:pt x="368" y="137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7993487" y="3165859"/>
            <a:ext cx="573645" cy="573972"/>
            <a:chOff x="10657983" y="4058478"/>
            <a:chExt cx="764860" cy="765060"/>
          </a:xfrm>
        </p:grpSpPr>
        <p:sp>
          <p:nvSpPr>
            <p:cNvPr id="24" name="Oval 76"/>
            <p:cNvSpPr/>
            <p:nvPr/>
          </p:nvSpPr>
          <p:spPr bwMode="auto">
            <a:xfrm flipH="1">
              <a:off x="10657983" y="4058478"/>
              <a:ext cx="764860" cy="76506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119">
                <a:defRPr/>
              </a:pPr>
              <a:endParaRPr lang="en-US" sz="700" dirty="0">
                <a:cs typeface="+mn-ea"/>
                <a:sym typeface="+mn-lt"/>
              </a:endParaRPr>
            </a:p>
          </p:txBody>
        </p:sp>
        <p:sp>
          <p:nvSpPr>
            <p:cNvPr id="25" name="Freeform 185"/>
            <p:cNvSpPr>
              <a:spLocks noChangeAspect="1" noEditPoints="1"/>
            </p:cNvSpPr>
            <p:nvPr/>
          </p:nvSpPr>
          <p:spPr bwMode="auto">
            <a:xfrm>
              <a:off x="10879484" y="4244618"/>
              <a:ext cx="396000" cy="392780"/>
            </a:xfrm>
            <a:custGeom>
              <a:avLst/>
              <a:gdLst>
                <a:gd name="T0" fmla="*/ 0 w 1200"/>
                <a:gd name="T1" fmla="*/ 0 h 1200"/>
                <a:gd name="T2" fmla="*/ 150 w 1200"/>
                <a:gd name="T3" fmla="*/ 0 h 1200"/>
                <a:gd name="T4" fmla="*/ 150 w 1200"/>
                <a:gd name="T5" fmla="*/ 1200 h 1200"/>
                <a:gd name="T6" fmla="*/ 0 w 1200"/>
                <a:gd name="T7" fmla="*/ 1200 h 1200"/>
                <a:gd name="T8" fmla="*/ 0 w 1200"/>
                <a:gd name="T9" fmla="*/ 0 h 1200"/>
                <a:gd name="T10" fmla="*/ 596 w 1200"/>
                <a:gd name="T11" fmla="*/ 143 h 1200"/>
                <a:gd name="T12" fmla="*/ 225 w 1200"/>
                <a:gd name="T13" fmla="*/ 0 h 1200"/>
                <a:gd name="T14" fmla="*/ 225 w 1200"/>
                <a:gd name="T15" fmla="*/ 600 h 1200"/>
                <a:gd name="T16" fmla="*/ 749 w 1200"/>
                <a:gd name="T17" fmla="*/ 602 h 1200"/>
                <a:gd name="T18" fmla="*/ 1200 w 1200"/>
                <a:gd name="T19" fmla="*/ 300 h 1200"/>
                <a:gd name="T20" fmla="*/ 596 w 1200"/>
                <a:gd name="T21" fmla="*/ 143 h 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0" h="1200">
                  <a:moveTo>
                    <a:pt x="0" y="0"/>
                  </a:moveTo>
                  <a:lnTo>
                    <a:pt x="150" y="0"/>
                  </a:lnTo>
                  <a:lnTo>
                    <a:pt x="150" y="1200"/>
                  </a:lnTo>
                  <a:lnTo>
                    <a:pt x="0" y="1200"/>
                  </a:lnTo>
                  <a:lnTo>
                    <a:pt x="0" y="0"/>
                  </a:lnTo>
                  <a:close/>
                  <a:moveTo>
                    <a:pt x="596" y="143"/>
                  </a:moveTo>
                  <a:cubicBezTo>
                    <a:pt x="483" y="9"/>
                    <a:pt x="397" y="0"/>
                    <a:pt x="225" y="0"/>
                  </a:cubicBezTo>
                  <a:lnTo>
                    <a:pt x="225" y="600"/>
                  </a:lnTo>
                  <a:cubicBezTo>
                    <a:pt x="526" y="450"/>
                    <a:pt x="560" y="620"/>
                    <a:pt x="749" y="602"/>
                  </a:cubicBezTo>
                  <a:cubicBezTo>
                    <a:pt x="936" y="586"/>
                    <a:pt x="1095" y="442"/>
                    <a:pt x="1200" y="300"/>
                  </a:cubicBezTo>
                  <a:cubicBezTo>
                    <a:pt x="902" y="369"/>
                    <a:pt x="752" y="328"/>
                    <a:pt x="596" y="1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7993487" y="1587220"/>
            <a:ext cx="573645" cy="573972"/>
            <a:chOff x="10657983" y="1954276"/>
            <a:chExt cx="764860" cy="765060"/>
          </a:xfrm>
        </p:grpSpPr>
        <p:sp>
          <p:nvSpPr>
            <p:cNvPr id="27" name="Oval 76"/>
            <p:cNvSpPr/>
            <p:nvPr/>
          </p:nvSpPr>
          <p:spPr bwMode="auto">
            <a:xfrm flipH="1">
              <a:off x="10657983" y="1954276"/>
              <a:ext cx="764860" cy="76506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3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119">
                <a:defRPr/>
              </a:pPr>
              <a:endParaRPr lang="en-US" sz="700" dirty="0">
                <a:cs typeface="+mn-ea"/>
                <a:sym typeface="+mn-lt"/>
              </a:endParaRPr>
            </a:p>
          </p:txBody>
        </p:sp>
        <p:sp>
          <p:nvSpPr>
            <p:cNvPr id="28" name="Freeform 36"/>
            <p:cNvSpPr>
              <a:spLocks noChangeAspect="1" noEditPoints="1"/>
            </p:cNvSpPr>
            <p:nvPr/>
          </p:nvSpPr>
          <p:spPr bwMode="auto">
            <a:xfrm>
              <a:off x="10842413" y="2141893"/>
              <a:ext cx="396000" cy="389827"/>
            </a:xfrm>
            <a:custGeom>
              <a:avLst/>
              <a:gdLst>
                <a:gd name="T0" fmla="*/ 188097 w 792"/>
                <a:gd name="T1" fmla="*/ 307152 h 779"/>
                <a:gd name="T2" fmla="*/ 249296 w 792"/>
                <a:gd name="T3" fmla="*/ 200865 h 779"/>
                <a:gd name="T4" fmla="*/ 350994 w 792"/>
                <a:gd name="T5" fmla="*/ 290938 h 779"/>
                <a:gd name="T6" fmla="*/ 264596 w 792"/>
                <a:gd name="T7" fmla="*/ 182850 h 779"/>
                <a:gd name="T8" fmla="*/ 350994 w 792"/>
                <a:gd name="T9" fmla="*/ 290938 h 779"/>
                <a:gd name="T10" fmla="*/ 350994 w 792"/>
                <a:gd name="T11" fmla="*/ 290938 h 779"/>
                <a:gd name="T12" fmla="*/ 420293 w 792"/>
                <a:gd name="T13" fmla="*/ 174743 h 779"/>
                <a:gd name="T14" fmla="*/ 442793 w 792"/>
                <a:gd name="T15" fmla="*/ 163034 h 779"/>
                <a:gd name="T16" fmla="*/ 445493 w 792"/>
                <a:gd name="T17" fmla="*/ 182850 h 779"/>
                <a:gd name="T18" fmla="*/ 439193 w 792"/>
                <a:gd name="T19" fmla="*/ 215276 h 779"/>
                <a:gd name="T20" fmla="*/ 418493 w 792"/>
                <a:gd name="T21" fmla="*/ 207170 h 779"/>
                <a:gd name="T22" fmla="*/ 393293 w 792"/>
                <a:gd name="T23" fmla="*/ 185552 h 779"/>
                <a:gd name="T24" fmla="*/ 410393 w 792"/>
                <a:gd name="T25" fmla="*/ 172942 h 779"/>
                <a:gd name="T26" fmla="*/ 442793 w 792"/>
                <a:gd name="T27" fmla="*/ 163034 h 779"/>
                <a:gd name="T28" fmla="*/ 337494 w 792"/>
                <a:gd name="T29" fmla="*/ 308953 h 779"/>
                <a:gd name="T30" fmla="*/ 325795 w 792"/>
                <a:gd name="T31" fmla="*/ 440461 h 779"/>
                <a:gd name="T32" fmla="*/ 371694 w 792"/>
                <a:gd name="T33" fmla="*/ 320663 h 779"/>
                <a:gd name="T34" fmla="*/ 280795 w 792"/>
                <a:gd name="T35" fmla="*/ 268420 h 779"/>
                <a:gd name="T36" fmla="*/ 246596 w 792"/>
                <a:gd name="T37" fmla="*/ 280130 h 779"/>
                <a:gd name="T38" fmla="*/ 292495 w 792"/>
                <a:gd name="T39" fmla="*/ 440461 h 779"/>
                <a:gd name="T40" fmla="*/ 280795 w 792"/>
                <a:gd name="T41" fmla="*/ 268420 h 779"/>
                <a:gd name="T42" fmla="*/ 416693 w 792"/>
                <a:gd name="T43" fmla="*/ 240497 h 779"/>
                <a:gd name="T44" fmla="*/ 404993 w 792"/>
                <a:gd name="T45" fmla="*/ 440461 h 779"/>
                <a:gd name="T46" fmla="*/ 450892 w 792"/>
                <a:gd name="T47" fmla="*/ 253107 h 779"/>
                <a:gd name="T48" fmla="*/ 201597 w 792"/>
                <a:gd name="T49" fmla="*/ 351288 h 779"/>
                <a:gd name="T50" fmla="*/ 167397 w 792"/>
                <a:gd name="T51" fmla="*/ 362997 h 779"/>
                <a:gd name="T52" fmla="*/ 213296 w 792"/>
                <a:gd name="T53" fmla="*/ 440461 h 779"/>
                <a:gd name="T54" fmla="*/ 201597 w 792"/>
                <a:gd name="T55" fmla="*/ 351288 h 779"/>
                <a:gd name="T56" fmla="*/ 122398 w 792"/>
                <a:gd name="T57" fmla="*/ 440461 h 779"/>
                <a:gd name="T58" fmla="*/ 110698 w 792"/>
                <a:gd name="T59" fmla="*/ 170240 h 779"/>
                <a:gd name="T60" fmla="*/ 134098 w 792"/>
                <a:gd name="T61" fmla="*/ 170240 h 779"/>
                <a:gd name="T62" fmla="*/ 477892 w 792"/>
                <a:gd name="T63" fmla="*/ 417042 h 779"/>
                <a:gd name="T64" fmla="*/ 477892 w 792"/>
                <a:gd name="T65" fmla="*/ 440461 h 779"/>
                <a:gd name="T66" fmla="*/ 110698 w 792"/>
                <a:gd name="T67" fmla="*/ 428751 h 779"/>
                <a:gd name="T68" fmla="*/ 477892 w 792"/>
                <a:gd name="T69" fmla="*/ 417042 h 779"/>
                <a:gd name="T70" fmla="*/ 611990 w 792"/>
                <a:gd name="T71" fmla="*/ 701675 h 779"/>
                <a:gd name="T72" fmla="*/ 436493 w 792"/>
                <a:gd name="T73" fmla="*/ 566564 h 779"/>
                <a:gd name="T74" fmla="*/ 0 w 792"/>
                <a:gd name="T75" fmla="*/ 299045 h 779"/>
                <a:gd name="T76" fmla="*/ 599390 w 792"/>
                <a:gd name="T77" fmla="*/ 299045 h 779"/>
                <a:gd name="T78" fmla="*/ 677689 w 792"/>
                <a:gd name="T79" fmla="*/ 544947 h 779"/>
                <a:gd name="T80" fmla="*/ 300595 w 792"/>
                <a:gd name="T81" fmla="*/ 561160 h 779"/>
                <a:gd name="T82" fmla="*/ 561591 w 792"/>
                <a:gd name="T83" fmla="*/ 299045 h 779"/>
                <a:gd name="T84" fmla="*/ 38699 w 792"/>
                <a:gd name="T85" fmla="*/ 299045 h 7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92" h="779">
                  <a:moveTo>
                    <a:pt x="297" y="240"/>
                  </a:moveTo>
                  <a:lnTo>
                    <a:pt x="209" y="341"/>
                  </a:lnTo>
                  <a:lnTo>
                    <a:pt x="188" y="323"/>
                  </a:lnTo>
                  <a:lnTo>
                    <a:pt x="277" y="223"/>
                  </a:lnTo>
                  <a:lnTo>
                    <a:pt x="297" y="240"/>
                  </a:lnTo>
                  <a:close/>
                  <a:moveTo>
                    <a:pt x="390" y="323"/>
                  </a:moveTo>
                  <a:lnTo>
                    <a:pt x="276" y="224"/>
                  </a:lnTo>
                  <a:lnTo>
                    <a:pt x="294" y="203"/>
                  </a:lnTo>
                  <a:lnTo>
                    <a:pt x="408" y="303"/>
                  </a:lnTo>
                  <a:lnTo>
                    <a:pt x="390" y="323"/>
                  </a:lnTo>
                  <a:close/>
                  <a:moveTo>
                    <a:pt x="487" y="212"/>
                  </a:moveTo>
                  <a:lnTo>
                    <a:pt x="390" y="323"/>
                  </a:lnTo>
                  <a:lnTo>
                    <a:pt x="369" y="305"/>
                  </a:lnTo>
                  <a:lnTo>
                    <a:pt x="467" y="194"/>
                  </a:lnTo>
                  <a:lnTo>
                    <a:pt x="487" y="212"/>
                  </a:lnTo>
                  <a:close/>
                  <a:moveTo>
                    <a:pt x="492" y="181"/>
                  </a:moveTo>
                  <a:cubicBezTo>
                    <a:pt x="497" y="179"/>
                    <a:pt x="500" y="182"/>
                    <a:pt x="499" y="187"/>
                  </a:cubicBezTo>
                  <a:lnTo>
                    <a:pt x="495" y="203"/>
                  </a:lnTo>
                  <a:cubicBezTo>
                    <a:pt x="494" y="209"/>
                    <a:pt x="492" y="217"/>
                    <a:pt x="491" y="222"/>
                  </a:cubicBezTo>
                  <a:lnTo>
                    <a:pt x="488" y="239"/>
                  </a:lnTo>
                  <a:cubicBezTo>
                    <a:pt x="487" y="244"/>
                    <a:pt x="483" y="245"/>
                    <a:pt x="479" y="242"/>
                  </a:cubicBezTo>
                  <a:lnTo>
                    <a:pt x="465" y="230"/>
                  </a:lnTo>
                  <a:cubicBezTo>
                    <a:pt x="461" y="227"/>
                    <a:pt x="455" y="221"/>
                    <a:pt x="451" y="217"/>
                  </a:cubicBezTo>
                  <a:lnTo>
                    <a:pt x="437" y="206"/>
                  </a:lnTo>
                  <a:cubicBezTo>
                    <a:pt x="433" y="202"/>
                    <a:pt x="434" y="198"/>
                    <a:pt x="439" y="197"/>
                  </a:cubicBezTo>
                  <a:lnTo>
                    <a:pt x="456" y="192"/>
                  </a:lnTo>
                  <a:cubicBezTo>
                    <a:pt x="461" y="190"/>
                    <a:pt x="470" y="187"/>
                    <a:pt x="475" y="186"/>
                  </a:cubicBezTo>
                  <a:lnTo>
                    <a:pt x="492" y="181"/>
                  </a:lnTo>
                  <a:close/>
                  <a:moveTo>
                    <a:pt x="400" y="343"/>
                  </a:moveTo>
                  <a:lnTo>
                    <a:pt x="375" y="343"/>
                  </a:lnTo>
                  <a:cubicBezTo>
                    <a:pt x="368" y="343"/>
                    <a:pt x="362" y="349"/>
                    <a:pt x="362" y="356"/>
                  </a:cubicBezTo>
                  <a:lnTo>
                    <a:pt x="362" y="489"/>
                  </a:lnTo>
                  <a:lnTo>
                    <a:pt x="413" y="489"/>
                  </a:lnTo>
                  <a:lnTo>
                    <a:pt x="413" y="356"/>
                  </a:lnTo>
                  <a:cubicBezTo>
                    <a:pt x="413" y="349"/>
                    <a:pt x="407" y="343"/>
                    <a:pt x="400" y="343"/>
                  </a:cubicBezTo>
                  <a:close/>
                  <a:moveTo>
                    <a:pt x="312" y="298"/>
                  </a:moveTo>
                  <a:lnTo>
                    <a:pt x="287" y="298"/>
                  </a:lnTo>
                  <a:cubicBezTo>
                    <a:pt x="280" y="298"/>
                    <a:pt x="274" y="304"/>
                    <a:pt x="274" y="311"/>
                  </a:cubicBezTo>
                  <a:lnTo>
                    <a:pt x="274" y="489"/>
                  </a:lnTo>
                  <a:lnTo>
                    <a:pt x="325" y="489"/>
                  </a:lnTo>
                  <a:lnTo>
                    <a:pt x="325" y="311"/>
                  </a:lnTo>
                  <a:cubicBezTo>
                    <a:pt x="325" y="304"/>
                    <a:pt x="319" y="298"/>
                    <a:pt x="312" y="298"/>
                  </a:cubicBezTo>
                  <a:close/>
                  <a:moveTo>
                    <a:pt x="488" y="267"/>
                  </a:moveTo>
                  <a:lnTo>
                    <a:pt x="463" y="267"/>
                  </a:lnTo>
                  <a:cubicBezTo>
                    <a:pt x="456" y="267"/>
                    <a:pt x="450" y="273"/>
                    <a:pt x="450" y="281"/>
                  </a:cubicBezTo>
                  <a:lnTo>
                    <a:pt x="450" y="489"/>
                  </a:lnTo>
                  <a:lnTo>
                    <a:pt x="501" y="489"/>
                  </a:lnTo>
                  <a:lnTo>
                    <a:pt x="501" y="281"/>
                  </a:lnTo>
                  <a:cubicBezTo>
                    <a:pt x="501" y="273"/>
                    <a:pt x="495" y="267"/>
                    <a:pt x="488" y="267"/>
                  </a:cubicBezTo>
                  <a:close/>
                  <a:moveTo>
                    <a:pt x="224" y="390"/>
                  </a:moveTo>
                  <a:lnTo>
                    <a:pt x="200" y="390"/>
                  </a:lnTo>
                  <a:cubicBezTo>
                    <a:pt x="192" y="390"/>
                    <a:pt x="186" y="396"/>
                    <a:pt x="186" y="403"/>
                  </a:cubicBezTo>
                  <a:lnTo>
                    <a:pt x="186" y="489"/>
                  </a:lnTo>
                  <a:lnTo>
                    <a:pt x="237" y="489"/>
                  </a:lnTo>
                  <a:lnTo>
                    <a:pt x="237" y="403"/>
                  </a:lnTo>
                  <a:cubicBezTo>
                    <a:pt x="237" y="396"/>
                    <a:pt x="231" y="390"/>
                    <a:pt x="224" y="390"/>
                  </a:cubicBezTo>
                  <a:close/>
                  <a:moveTo>
                    <a:pt x="149" y="476"/>
                  </a:moveTo>
                  <a:cubicBezTo>
                    <a:pt x="149" y="483"/>
                    <a:pt x="144" y="489"/>
                    <a:pt x="136" y="489"/>
                  </a:cubicBezTo>
                  <a:cubicBezTo>
                    <a:pt x="129" y="489"/>
                    <a:pt x="123" y="483"/>
                    <a:pt x="123" y="476"/>
                  </a:cubicBezTo>
                  <a:lnTo>
                    <a:pt x="123" y="189"/>
                  </a:lnTo>
                  <a:cubicBezTo>
                    <a:pt x="123" y="182"/>
                    <a:pt x="129" y="176"/>
                    <a:pt x="136" y="176"/>
                  </a:cubicBezTo>
                  <a:cubicBezTo>
                    <a:pt x="143" y="176"/>
                    <a:pt x="149" y="182"/>
                    <a:pt x="149" y="189"/>
                  </a:cubicBezTo>
                  <a:lnTo>
                    <a:pt x="149" y="476"/>
                  </a:lnTo>
                  <a:close/>
                  <a:moveTo>
                    <a:pt x="531" y="463"/>
                  </a:moveTo>
                  <a:cubicBezTo>
                    <a:pt x="538" y="463"/>
                    <a:pt x="544" y="469"/>
                    <a:pt x="544" y="476"/>
                  </a:cubicBezTo>
                  <a:cubicBezTo>
                    <a:pt x="544" y="483"/>
                    <a:pt x="538" y="489"/>
                    <a:pt x="531" y="489"/>
                  </a:cubicBezTo>
                  <a:lnTo>
                    <a:pt x="136" y="489"/>
                  </a:lnTo>
                  <a:cubicBezTo>
                    <a:pt x="129" y="489"/>
                    <a:pt x="123" y="483"/>
                    <a:pt x="123" y="476"/>
                  </a:cubicBezTo>
                  <a:cubicBezTo>
                    <a:pt x="123" y="469"/>
                    <a:pt x="129" y="463"/>
                    <a:pt x="136" y="463"/>
                  </a:cubicBezTo>
                  <a:lnTo>
                    <a:pt x="531" y="463"/>
                  </a:lnTo>
                  <a:close/>
                  <a:moveTo>
                    <a:pt x="753" y="750"/>
                  </a:moveTo>
                  <a:cubicBezTo>
                    <a:pt x="732" y="770"/>
                    <a:pt x="706" y="779"/>
                    <a:pt x="680" y="779"/>
                  </a:cubicBezTo>
                  <a:cubicBezTo>
                    <a:pt x="654" y="779"/>
                    <a:pt x="628" y="770"/>
                    <a:pt x="608" y="750"/>
                  </a:cubicBezTo>
                  <a:lnTo>
                    <a:pt x="485" y="629"/>
                  </a:lnTo>
                  <a:cubicBezTo>
                    <a:pt x="440" y="653"/>
                    <a:pt x="388" y="666"/>
                    <a:pt x="334" y="666"/>
                  </a:cubicBezTo>
                  <a:cubicBezTo>
                    <a:pt x="149" y="666"/>
                    <a:pt x="0" y="517"/>
                    <a:pt x="0" y="332"/>
                  </a:cubicBezTo>
                  <a:cubicBezTo>
                    <a:pt x="0" y="149"/>
                    <a:pt x="149" y="0"/>
                    <a:pt x="334" y="0"/>
                  </a:cubicBezTo>
                  <a:cubicBezTo>
                    <a:pt x="517" y="0"/>
                    <a:pt x="666" y="149"/>
                    <a:pt x="666" y="332"/>
                  </a:cubicBezTo>
                  <a:cubicBezTo>
                    <a:pt x="666" y="387"/>
                    <a:pt x="653" y="439"/>
                    <a:pt x="630" y="484"/>
                  </a:cubicBezTo>
                  <a:lnTo>
                    <a:pt x="753" y="605"/>
                  </a:lnTo>
                  <a:cubicBezTo>
                    <a:pt x="792" y="645"/>
                    <a:pt x="792" y="709"/>
                    <a:pt x="753" y="750"/>
                  </a:cubicBezTo>
                  <a:close/>
                  <a:moveTo>
                    <a:pt x="334" y="623"/>
                  </a:moveTo>
                  <a:lnTo>
                    <a:pt x="334" y="623"/>
                  </a:lnTo>
                  <a:cubicBezTo>
                    <a:pt x="494" y="623"/>
                    <a:pt x="624" y="493"/>
                    <a:pt x="624" y="332"/>
                  </a:cubicBezTo>
                  <a:cubicBezTo>
                    <a:pt x="624" y="172"/>
                    <a:pt x="494" y="42"/>
                    <a:pt x="334" y="42"/>
                  </a:cubicBezTo>
                  <a:cubicBezTo>
                    <a:pt x="173" y="42"/>
                    <a:pt x="43" y="172"/>
                    <a:pt x="43" y="332"/>
                  </a:cubicBezTo>
                  <a:cubicBezTo>
                    <a:pt x="43" y="493"/>
                    <a:pt x="173" y="623"/>
                    <a:pt x="334" y="6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 sz="900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577310" y="1587220"/>
            <a:ext cx="573645" cy="573972"/>
            <a:chOff x="769746" y="1954276"/>
            <a:chExt cx="764860" cy="765060"/>
          </a:xfrm>
        </p:grpSpPr>
        <p:sp>
          <p:nvSpPr>
            <p:cNvPr id="30" name="Oval 76"/>
            <p:cNvSpPr/>
            <p:nvPr/>
          </p:nvSpPr>
          <p:spPr bwMode="auto">
            <a:xfrm>
              <a:off x="769746" y="1954276"/>
              <a:ext cx="764860" cy="76506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119">
                <a:defRPr/>
              </a:pPr>
              <a:endParaRPr lang="en-US" sz="700" dirty="0">
                <a:cs typeface="+mn-ea"/>
                <a:sym typeface="+mn-lt"/>
              </a:endParaRPr>
            </a:p>
          </p:txBody>
        </p:sp>
        <p:grpSp>
          <p:nvGrpSpPr>
            <p:cNvPr id="31" name="组合 30"/>
            <p:cNvGrpSpPr>
              <a:grpSpLocks noChangeAspect="1"/>
            </p:cNvGrpSpPr>
            <p:nvPr/>
          </p:nvGrpSpPr>
          <p:grpSpPr>
            <a:xfrm>
              <a:off x="972176" y="2094174"/>
              <a:ext cx="360000" cy="485264"/>
              <a:chOff x="3722033" y="3714538"/>
              <a:chExt cx="500321" cy="674410"/>
            </a:xfrm>
            <a:solidFill>
              <a:schemeClr val="bg1"/>
            </a:solidFill>
          </p:grpSpPr>
          <p:sp>
            <p:nvSpPr>
              <p:cNvPr id="32" name="Freeform 27"/>
              <p:cNvSpPr>
                <a:spLocks noEditPoints="1"/>
              </p:cNvSpPr>
              <p:nvPr/>
            </p:nvSpPr>
            <p:spPr bwMode="auto">
              <a:xfrm>
                <a:off x="3818586" y="4203888"/>
                <a:ext cx="306118" cy="185060"/>
              </a:xfrm>
              <a:custGeom>
                <a:avLst/>
                <a:gdLst>
                  <a:gd name="T0" fmla="*/ 317 w 354"/>
                  <a:gd name="T1" fmla="*/ 5 h 214"/>
                  <a:gd name="T2" fmla="*/ 354 w 354"/>
                  <a:gd name="T3" fmla="*/ 186 h 214"/>
                  <a:gd name="T4" fmla="*/ 294 w 354"/>
                  <a:gd name="T5" fmla="*/ 171 h 214"/>
                  <a:gd name="T6" fmla="*/ 250 w 354"/>
                  <a:gd name="T7" fmla="*/ 214 h 214"/>
                  <a:gd name="T8" fmla="*/ 215 w 354"/>
                  <a:gd name="T9" fmla="*/ 44 h 214"/>
                  <a:gd name="T10" fmla="*/ 230 w 354"/>
                  <a:gd name="T11" fmla="*/ 46 h 214"/>
                  <a:gd name="T12" fmla="*/ 241 w 354"/>
                  <a:gd name="T13" fmla="*/ 45 h 214"/>
                  <a:gd name="T14" fmla="*/ 287 w 354"/>
                  <a:gd name="T15" fmla="*/ 7 h 214"/>
                  <a:gd name="T16" fmla="*/ 292 w 354"/>
                  <a:gd name="T17" fmla="*/ 0 h 214"/>
                  <a:gd name="T18" fmla="*/ 300 w 354"/>
                  <a:gd name="T19" fmla="*/ 2 h 214"/>
                  <a:gd name="T20" fmla="*/ 317 w 354"/>
                  <a:gd name="T21" fmla="*/ 5 h 214"/>
                  <a:gd name="T22" fmla="*/ 140 w 354"/>
                  <a:gd name="T23" fmla="*/ 44 h 214"/>
                  <a:gd name="T24" fmla="*/ 105 w 354"/>
                  <a:gd name="T25" fmla="*/ 214 h 214"/>
                  <a:gd name="T26" fmla="*/ 60 w 354"/>
                  <a:gd name="T27" fmla="*/ 171 h 214"/>
                  <a:gd name="T28" fmla="*/ 0 w 354"/>
                  <a:gd name="T29" fmla="*/ 186 h 214"/>
                  <a:gd name="T30" fmla="*/ 38 w 354"/>
                  <a:gd name="T31" fmla="*/ 5 h 214"/>
                  <a:gd name="T32" fmla="*/ 55 w 354"/>
                  <a:gd name="T33" fmla="*/ 2 h 214"/>
                  <a:gd name="T34" fmla="*/ 63 w 354"/>
                  <a:gd name="T35" fmla="*/ 0 h 214"/>
                  <a:gd name="T36" fmla="*/ 67 w 354"/>
                  <a:gd name="T37" fmla="*/ 7 h 214"/>
                  <a:gd name="T38" fmla="*/ 103 w 354"/>
                  <a:gd name="T39" fmla="*/ 42 h 214"/>
                  <a:gd name="T40" fmla="*/ 114 w 354"/>
                  <a:gd name="T41" fmla="*/ 45 h 214"/>
                  <a:gd name="T42" fmla="*/ 140 w 354"/>
                  <a:gd name="T43" fmla="*/ 4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4" h="214">
                    <a:moveTo>
                      <a:pt x="317" y="5"/>
                    </a:moveTo>
                    <a:cubicBezTo>
                      <a:pt x="354" y="186"/>
                      <a:pt x="354" y="186"/>
                      <a:pt x="354" y="186"/>
                    </a:cubicBezTo>
                    <a:cubicBezTo>
                      <a:pt x="294" y="171"/>
                      <a:pt x="294" y="171"/>
                      <a:pt x="294" y="171"/>
                    </a:cubicBezTo>
                    <a:cubicBezTo>
                      <a:pt x="250" y="214"/>
                      <a:pt x="250" y="214"/>
                      <a:pt x="250" y="214"/>
                    </a:cubicBezTo>
                    <a:cubicBezTo>
                      <a:pt x="215" y="44"/>
                      <a:pt x="215" y="44"/>
                      <a:pt x="215" y="44"/>
                    </a:cubicBezTo>
                    <a:cubicBezTo>
                      <a:pt x="220" y="45"/>
                      <a:pt x="225" y="46"/>
                      <a:pt x="230" y="46"/>
                    </a:cubicBezTo>
                    <a:cubicBezTo>
                      <a:pt x="234" y="46"/>
                      <a:pt x="238" y="46"/>
                      <a:pt x="241" y="45"/>
                    </a:cubicBezTo>
                    <a:cubicBezTo>
                      <a:pt x="264" y="40"/>
                      <a:pt x="276" y="25"/>
                      <a:pt x="287" y="7"/>
                    </a:cubicBezTo>
                    <a:cubicBezTo>
                      <a:pt x="289" y="5"/>
                      <a:pt x="290" y="2"/>
                      <a:pt x="292" y="0"/>
                    </a:cubicBezTo>
                    <a:cubicBezTo>
                      <a:pt x="295" y="0"/>
                      <a:pt x="298" y="1"/>
                      <a:pt x="300" y="2"/>
                    </a:cubicBezTo>
                    <a:cubicBezTo>
                      <a:pt x="306" y="3"/>
                      <a:pt x="311" y="4"/>
                      <a:pt x="317" y="5"/>
                    </a:cubicBezTo>
                    <a:close/>
                    <a:moveTo>
                      <a:pt x="140" y="44"/>
                    </a:moveTo>
                    <a:cubicBezTo>
                      <a:pt x="105" y="214"/>
                      <a:pt x="105" y="214"/>
                      <a:pt x="105" y="214"/>
                    </a:cubicBezTo>
                    <a:cubicBezTo>
                      <a:pt x="60" y="171"/>
                      <a:pt x="60" y="171"/>
                      <a:pt x="60" y="171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3" y="4"/>
                      <a:pt x="49" y="3"/>
                      <a:pt x="55" y="2"/>
                    </a:cubicBezTo>
                    <a:cubicBezTo>
                      <a:pt x="57" y="1"/>
                      <a:pt x="60" y="1"/>
                      <a:pt x="63" y="0"/>
                    </a:cubicBezTo>
                    <a:cubicBezTo>
                      <a:pt x="65" y="2"/>
                      <a:pt x="66" y="5"/>
                      <a:pt x="67" y="7"/>
                    </a:cubicBezTo>
                    <a:cubicBezTo>
                      <a:pt x="77" y="21"/>
                      <a:pt x="86" y="35"/>
                      <a:pt x="103" y="42"/>
                    </a:cubicBezTo>
                    <a:cubicBezTo>
                      <a:pt x="106" y="43"/>
                      <a:pt x="110" y="44"/>
                      <a:pt x="114" y="45"/>
                    </a:cubicBezTo>
                    <a:cubicBezTo>
                      <a:pt x="123" y="47"/>
                      <a:pt x="131" y="46"/>
                      <a:pt x="140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800" dirty="0">
                  <a:cs typeface="+mn-ea"/>
                  <a:sym typeface="+mn-lt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/>
            </p:nvSpPr>
            <p:spPr bwMode="auto">
              <a:xfrm>
                <a:off x="3722033" y="3714538"/>
                <a:ext cx="500321" cy="500687"/>
              </a:xfrm>
              <a:custGeom>
                <a:avLst/>
                <a:gdLst>
                  <a:gd name="T0" fmla="*/ 289 w 579"/>
                  <a:gd name="T1" fmla="*/ 28 h 579"/>
                  <a:gd name="T2" fmla="*/ 346 w 579"/>
                  <a:gd name="T3" fmla="*/ 4 h 579"/>
                  <a:gd name="T4" fmla="*/ 390 w 579"/>
                  <a:gd name="T5" fmla="*/ 48 h 579"/>
                  <a:gd name="T6" fmla="*/ 451 w 579"/>
                  <a:gd name="T7" fmla="*/ 48 h 579"/>
                  <a:gd name="T8" fmla="*/ 475 w 579"/>
                  <a:gd name="T9" fmla="*/ 105 h 579"/>
                  <a:gd name="T10" fmla="*/ 532 w 579"/>
                  <a:gd name="T11" fmla="*/ 128 h 579"/>
                  <a:gd name="T12" fmla="*/ 531 w 579"/>
                  <a:gd name="T13" fmla="*/ 190 h 579"/>
                  <a:gd name="T14" fmla="*/ 575 w 579"/>
                  <a:gd name="T15" fmla="*/ 233 h 579"/>
                  <a:gd name="T16" fmla="*/ 551 w 579"/>
                  <a:gd name="T17" fmla="*/ 290 h 579"/>
                  <a:gd name="T18" fmla="*/ 575 w 579"/>
                  <a:gd name="T19" fmla="*/ 347 h 579"/>
                  <a:gd name="T20" fmla="*/ 531 w 579"/>
                  <a:gd name="T21" fmla="*/ 390 h 579"/>
                  <a:gd name="T22" fmla="*/ 532 w 579"/>
                  <a:gd name="T23" fmla="*/ 452 h 579"/>
                  <a:gd name="T24" fmla="*/ 475 w 579"/>
                  <a:gd name="T25" fmla="*/ 475 h 579"/>
                  <a:gd name="T26" fmla="*/ 451 w 579"/>
                  <a:gd name="T27" fmla="*/ 532 h 579"/>
                  <a:gd name="T28" fmla="*/ 390 w 579"/>
                  <a:gd name="T29" fmla="*/ 532 h 579"/>
                  <a:gd name="T30" fmla="*/ 346 w 579"/>
                  <a:gd name="T31" fmla="*/ 575 h 579"/>
                  <a:gd name="T32" fmla="*/ 289 w 579"/>
                  <a:gd name="T33" fmla="*/ 552 h 579"/>
                  <a:gd name="T34" fmla="*/ 233 w 579"/>
                  <a:gd name="T35" fmla="*/ 575 h 579"/>
                  <a:gd name="T36" fmla="*/ 189 w 579"/>
                  <a:gd name="T37" fmla="*/ 532 h 579"/>
                  <a:gd name="T38" fmla="*/ 128 w 579"/>
                  <a:gd name="T39" fmla="*/ 532 h 579"/>
                  <a:gd name="T40" fmla="*/ 104 w 579"/>
                  <a:gd name="T41" fmla="*/ 475 h 579"/>
                  <a:gd name="T42" fmla="*/ 47 w 579"/>
                  <a:gd name="T43" fmla="*/ 452 h 579"/>
                  <a:gd name="T44" fmla="*/ 47 w 579"/>
                  <a:gd name="T45" fmla="*/ 390 h 579"/>
                  <a:gd name="T46" fmla="*/ 4 w 579"/>
                  <a:gd name="T47" fmla="*/ 347 h 579"/>
                  <a:gd name="T48" fmla="*/ 27 w 579"/>
                  <a:gd name="T49" fmla="*/ 290 h 579"/>
                  <a:gd name="T50" fmla="*/ 4 w 579"/>
                  <a:gd name="T51" fmla="*/ 233 h 579"/>
                  <a:gd name="T52" fmla="*/ 47 w 579"/>
                  <a:gd name="T53" fmla="*/ 190 h 579"/>
                  <a:gd name="T54" fmla="*/ 47 w 579"/>
                  <a:gd name="T55" fmla="*/ 128 h 579"/>
                  <a:gd name="T56" fmla="*/ 104 w 579"/>
                  <a:gd name="T57" fmla="*/ 105 h 579"/>
                  <a:gd name="T58" fmla="*/ 128 w 579"/>
                  <a:gd name="T59" fmla="*/ 48 h 579"/>
                  <a:gd name="T60" fmla="*/ 189 w 579"/>
                  <a:gd name="T61" fmla="*/ 48 h 579"/>
                  <a:gd name="T62" fmla="*/ 233 w 579"/>
                  <a:gd name="T63" fmla="*/ 4 h 579"/>
                  <a:gd name="T64" fmla="*/ 289 w 579"/>
                  <a:gd name="T65" fmla="*/ 28 h 579"/>
                  <a:gd name="T66" fmla="*/ 367 w 579"/>
                  <a:gd name="T67" fmla="*/ 103 h 579"/>
                  <a:gd name="T68" fmla="*/ 87 w 579"/>
                  <a:gd name="T69" fmla="*/ 288 h 579"/>
                  <a:gd name="T70" fmla="*/ 367 w 579"/>
                  <a:gd name="T71" fmla="*/ 477 h 579"/>
                  <a:gd name="T72" fmla="*/ 431 w 579"/>
                  <a:gd name="T73" fmla="*/ 146 h 579"/>
                  <a:gd name="T74" fmla="*/ 367 w 579"/>
                  <a:gd name="T75" fmla="*/ 103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79" h="579">
                    <a:moveTo>
                      <a:pt x="289" y="28"/>
                    </a:moveTo>
                    <a:cubicBezTo>
                      <a:pt x="308" y="29"/>
                      <a:pt x="327" y="0"/>
                      <a:pt x="346" y="4"/>
                    </a:cubicBezTo>
                    <a:cubicBezTo>
                      <a:pt x="365" y="8"/>
                      <a:pt x="371" y="42"/>
                      <a:pt x="390" y="48"/>
                    </a:cubicBezTo>
                    <a:cubicBezTo>
                      <a:pt x="407" y="56"/>
                      <a:pt x="435" y="37"/>
                      <a:pt x="451" y="48"/>
                    </a:cubicBezTo>
                    <a:cubicBezTo>
                      <a:pt x="467" y="58"/>
                      <a:pt x="460" y="92"/>
                      <a:pt x="475" y="105"/>
                    </a:cubicBezTo>
                    <a:cubicBezTo>
                      <a:pt x="487" y="119"/>
                      <a:pt x="521" y="112"/>
                      <a:pt x="532" y="128"/>
                    </a:cubicBezTo>
                    <a:cubicBezTo>
                      <a:pt x="542" y="144"/>
                      <a:pt x="523" y="172"/>
                      <a:pt x="531" y="190"/>
                    </a:cubicBezTo>
                    <a:cubicBezTo>
                      <a:pt x="537" y="208"/>
                      <a:pt x="571" y="214"/>
                      <a:pt x="575" y="233"/>
                    </a:cubicBezTo>
                    <a:cubicBezTo>
                      <a:pt x="579" y="252"/>
                      <a:pt x="550" y="271"/>
                      <a:pt x="551" y="290"/>
                    </a:cubicBezTo>
                    <a:cubicBezTo>
                      <a:pt x="550" y="309"/>
                      <a:pt x="579" y="328"/>
                      <a:pt x="575" y="347"/>
                    </a:cubicBezTo>
                    <a:cubicBezTo>
                      <a:pt x="571" y="366"/>
                      <a:pt x="538" y="372"/>
                      <a:pt x="531" y="390"/>
                    </a:cubicBezTo>
                    <a:cubicBezTo>
                      <a:pt x="523" y="407"/>
                      <a:pt x="542" y="436"/>
                      <a:pt x="532" y="452"/>
                    </a:cubicBezTo>
                    <a:cubicBezTo>
                      <a:pt x="521" y="468"/>
                      <a:pt x="487" y="461"/>
                      <a:pt x="475" y="475"/>
                    </a:cubicBezTo>
                    <a:cubicBezTo>
                      <a:pt x="460" y="488"/>
                      <a:pt x="467" y="521"/>
                      <a:pt x="451" y="532"/>
                    </a:cubicBezTo>
                    <a:cubicBezTo>
                      <a:pt x="435" y="543"/>
                      <a:pt x="407" y="523"/>
                      <a:pt x="390" y="532"/>
                    </a:cubicBezTo>
                    <a:cubicBezTo>
                      <a:pt x="372" y="538"/>
                      <a:pt x="365" y="572"/>
                      <a:pt x="346" y="575"/>
                    </a:cubicBezTo>
                    <a:cubicBezTo>
                      <a:pt x="327" y="579"/>
                      <a:pt x="309" y="550"/>
                      <a:pt x="289" y="552"/>
                    </a:cubicBezTo>
                    <a:cubicBezTo>
                      <a:pt x="270" y="550"/>
                      <a:pt x="252" y="579"/>
                      <a:pt x="233" y="575"/>
                    </a:cubicBezTo>
                    <a:cubicBezTo>
                      <a:pt x="214" y="572"/>
                      <a:pt x="207" y="538"/>
                      <a:pt x="189" y="532"/>
                    </a:cubicBezTo>
                    <a:cubicBezTo>
                      <a:pt x="172" y="523"/>
                      <a:pt x="144" y="543"/>
                      <a:pt x="128" y="532"/>
                    </a:cubicBezTo>
                    <a:cubicBezTo>
                      <a:pt x="112" y="521"/>
                      <a:pt x="119" y="488"/>
                      <a:pt x="104" y="475"/>
                    </a:cubicBezTo>
                    <a:cubicBezTo>
                      <a:pt x="92" y="461"/>
                      <a:pt x="58" y="468"/>
                      <a:pt x="47" y="452"/>
                    </a:cubicBezTo>
                    <a:cubicBezTo>
                      <a:pt x="36" y="436"/>
                      <a:pt x="56" y="407"/>
                      <a:pt x="47" y="390"/>
                    </a:cubicBezTo>
                    <a:cubicBezTo>
                      <a:pt x="41" y="372"/>
                      <a:pt x="8" y="366"/>
                      <a:pt x="4" y="347"/>
                    </a:cubicBezTo>
                    <a:cubicBezTo>
                      <a:pt x="0" y="328"/>
                      <a:pt x="29" y="309"/>
                      <a:pt x="27" y="290"/>
                    </a:cubicBezTo>
                    <a:cubicBezTo>
                      <a:pt x="29" y="271"/>
                      <a:pt x="0" y="252"/>
                      <a:pt x="4" y="233"/>
                    </a:cubicBezTo>
                    <a:cubicBezTo>
                      <a:pt x="8" y="214"/>
                      <a:pt x="41" y="208"/>
                      <a:pt x="47" y="190"/>
                    </a:cubicBezTo>
                    <a:cubicBezTo>
                      <a:pt x="56" y="172"/>
                      <a:pt x="36" y="144"/>
                      <a:pt x="47" y="128"/>
                    </a:cubicBezTo>
                    <a:cubicBezTo>
                      <a:pt x="58" y="112"/>
                      <a:pt x="92" y="119"/>
                      <a:pt x="104" y="105"/>
                    </a:cubicBezTo>
                    <a:cubicBezTo>
                      <a:pt x="119" y="92"/>
                      <a:pt x="112" y="58"/>
                      <a:pt x="128" y="48"/>
                    </a:cubicBezTo>
                    <a:cubicBezTo>
                      <a:pt x="144" y="37"/>
                      <a:pt x="172" y="56"/>
                      <a:pt x="189" y="48"/>
                    </a:cubicBezTo>
                    <a:cubicBezTo>
                      <a:pt x="207" y="42"/>
                      <a:pt x="214" y="8"/>
                      <a:pt x="233" y="4"/>
                    </a:cubicBezTo>
                    <a:cubicBezTo>
                      <a:pt x="252" y="0"/>
                      <a:pt x="270" y="29"/>
                      <a:pt x="289" y="28"/>
                    </a:cubicBezTo>
                    <a:close/>
                    <a:moveTo>
                      <a:pt x="367" y="103"/>
                    </a:moveTo>
                    <a:cubicBezTo>
                      <a:pt x="234" y="48"/>
                      <a:pt x="88" y="145"/>
                      <a:pt x="87" y="288"/>
                    </a:cubicBezTo>
                    <a:cubicBezTo>
                      <a:pt x="86" y="433"/>
                      <a:pt x="233" y="532"/>
                      <a:pt x="367" y="477"/>
                    </a:cubicBezTo>
                    <a:cubicBezTo>
                      <a:pt x="501" y="421"/>
                      <a:pt x="534" y="247"/>
                      <a:pt x="431" y="146"/>
                    </a:cubicBezTo>
                    <a:cubicBezTo>
                      <a:pt x="413" y="127"/>
                      <a:pt x="391" y="113"/>
                      <a:pt x="367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800" dirty="0">
                  <a:cs typeface="+mn-ea"/>
                  <a:sym typeface="+mn-lt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/>
            </p:nvSpPr>
            <p:spPr bwMode="auto">
              <a:xfrm>
                <a:off x="3829192" y="3821698"/>
                <a:ext cx="286002" cy="287100"/>
              </a:xfrm>
              <a:custGeom>
                <a:avLst/>
                <a:gdLst>
                  <a:gd name="T0" fmla="*/ 165 w 331"/>
                  <a:gd name="T1" fmla="*/ 0 h 332"/>
                  <a:gd name="T2" fmla="*/ 331 w 331"/>
                  <a:gd name="T3" fmla="*/ 166 h 332"/>
                  <a:gd name="T4" fmla="*/ 165 w 331"/>
                  <a:gd name="T5" fmla="*/ 332 h 332"/>
                  <a:gd name="T6" fmla="*/ 0 w 331"/>
                  <a:gd name="T7" fmla="*/ 166 h 332"/>
                  <a:gd name="T8" fmla="*/ 165 w 331"/>
                  <a:gd name="T9" fmla="*/ 0 h 332"/>
                  <a:gd name="T10" fmla="*/ 176 w 331"/>
                  <a:gd name="T11" fmla="*/ 50 h 332"/>
                  <a:gd name="T12" fmla="*/ 205 w 331"/>
                  <a:gd name="T13" fmla="*/ 111 h 332"/>
                  <a:gd name="T14" fmla="*/ 272 w 331"/>
                  <a:gd name="T15" fmla="*/ 119 h 332"/>
                  <a:gd name="T16" fmla="*/ 282 w 331"/>
                  <a:gd name="T17" fmla="*/ 127 h 332"/>
                  <a:gd name="T18" fmla="*/ 279 w 331"/>
                  <a:gd name="T19" fmla="*/ 140 h 332"/>
                  <a:gd name="T20" fmla="*/ 229 w 331"/>
                  <a:gd name="T21" fmla="*/ 186 h 332"/>
                  <a:gd name="T22" fmla="*/ 242 w 331"/>
                  <a:gd name="T23" fmla="*/ 252 h 332"/>
                  <a:gd name="T24" fmla="*/ 237 w 331"/>
                  <a:gd name="T25" fmla="*/ 265 h 332"/>
                  <a:gd name="T26" fmla="*/ 224 w 331"/>
                  <a:gd name="T27" fmla="*/ 265 h 332"/>
                  <a:gd name="T28" fmla="*/ 165 w 331"/>
                  <a:gd name="T29" fmla="*/ 232 h 332"/>
                  <a:gd name="T30" fmla="*/ 106 w 331"/>
                  <a:gd name="T31" fmla="*/ 265 h 332"/>
                  <a:gd name="T32" fmla="*/ 93 w 331"/>
                  <a:gd name="T33" fmla="*/ 265 h 332"/>
                  <a:gd name="T34" fmla="*/ 89 w 331"/>
                  <a:gd name="T35" fmla="*/ 252 h 332"/>
                  <a:gd name="T36" fmla="*/ 102 w 331"/>
                  <a:gd name="T37" fmla="*/ 186 h 332"/>
                  <a:gd name="T38" fmla="*/ 52 w 331"/>
                  <a:gd name="T39" fmla="*/ 140 h 332"/>
                  <a:gd name="T40" fmla="*/ 49 w 331"/>
                  <a:gd name="T41" fmla="*/ 127 h 332"/>
                  <a:gd name="T42" fmla="*/ 59 w 331"/>
                  <a:gd name="T43" fmla="*/ 119 h 332"/>
                  <a:gd name="T44" fmla="*/ 126 w 331"/>
                  <a:gd name="T45" fmla="*/ 111 h 332"/>
                  <a:gd name="T46" fmla="*/ 154 w 331"/>
                  <a:gd name="T47" fmla="*/ 50 h 332"/>
                  <a:gd name="T48" fmla="*/ 165 w 331"/>
                  <a:gd name="T49" fmla="*/ 43 h 332"/>
                  <a:gd name="T50" fmla="*/ 176 w 331"/>
                  <a:gd name="T51" fmla="*/ 5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332">
                    <a:moveTo>
                      <a:pt x="165" y="0"/>
                    </a:moveTo>
                    <a:cubicBezTo>
                      <a:pt x="257" y="0"/>
                      <a:pt x="331" y="74"/>
                      <a:pt x="331" y="166"/>
                    </a:cubicBezTo>
                    <a:cubicBezTo>
                      <a:pt x="331" y="257"/>
                      <a:pt x="257" y="332"/>
                      <a:pt x="165" y="332"/>
                    </a:cubicBezTo>
                    <a:cubicBezTo>
                      <a:pt x="74" y="332"/>
                      <a:pt x="0" y="257"/>
                      <a:pt x="0" y="166"/>
                    </a:cubicBezTo>
                    <a:cubicBezTo>
                      <a:pt x="0" y="74"/>
                      <a:pt x="74" y="0"/>
                      <a:pt x="165" y="0"/>
                    </a:cubicBezTo>
                    <a:close/>
                    <a:moveTo>
                      <a:pt x="176" y="50"/>
                    </a:moveTo>
                    <a:cubicBezTo>
                      <a:pt x="205" y="111"/>
                      <a:pt x="205" y="111"/>
                      <a:pt x="205" y="111"/>
                    </a:cubicBezTo>
                    <a:cubicBezTo>
                      <a:pt x="272" y="119"/>
                      <a:pt x="272" y="119"/>
                      <a:pt x="272" y="119"/>
                    </a:cubicBezTo>
                    <a:cubicBezTo>
                      <a:pt x="277" y="120"/>
                      <a:pt x="281" y="123"/>
                      <a:pt x="282" y="127"/>
                    </a:cubicBezTo>
                    <a:cubicBezTo>
                      <a:pt x="284" y="132"/>
                      <a:pt x="282" y="137"/>
                      <a:pt x="279" y="140"/>
                    </a:cubicBezTo>
                    <a:cubicBezTo>
                      <a:pt x="229" y="186"/>
                      <a:pt x="229" y="186"/>
                      <a:pt x="229" y="186"/>
                    </a:cubicBezTo>
                    <a:cubicBezTo>
                      <a:pt x="242" y="252"/>
                      <a:pt x="242" y="252"/>
                      <a:pt x="242" y="252"/>
                    </a:cubicBezTo>
                    <a:cubicBezTo>
                      <a:pt x="243" y="257"/>
                      <a:pt x="241" y="262"/>
                      <a:pt x="237" y="265"/>
                    </a:cubicBezTo>
                    <a:cubicBezTo>
                      <a:pt x="234" y="267"/>
                      <a:pt x="229" y="268"/>
                      <a:pt x="224" y="265"/>
                    </a:cubicBezTo>
                    <a:cubicBezTo>
                      <a:pt x="165" y="232"/>
                      <a:pt x="165" y="232"/>
                      <a:pt x="165" y="232"/>
                    </a:cubicBezTo>
                    <a:cubicBezTo>
                      <a:pt x="106" y="265"/>
                      <a:pt x="106" y="265"/>
                      <a:pt x="106" y="265"/>
                    </a:cubicBezTo>
                    <a:cubicBezTo>
                      <a:pt x="102" y="268"/>
                      <a:pt x="97" y="267"/>
                      <a:pt x="93" y="265"/>
                    </a:cubicBezTo>
                    <a:cubicBezTo>
                      <a:pt x="89" y="262"/>
                      <a:pt x="88" y="257"/>
                      <a:pt x="89" y="252"/>
                    </a:cubicBezTo>
                    <a:cubicBezTo>
                      <a:pt x="102" y="186"/>
                      <a:pt x="102" y="186"/>
                      <a:pt x="102" y="186"/>
                    </a:cubicBezTo>
                    <a:cubicBezTo>
                      <a:pt x="52" y="140"/>
                      <a:pt x="52" y="140"/>
                      <a:pt x="52" y="140"/>
                    </a:cubicBezTo>
                    <a:cubicBezTo>
                      <a:pt x="48" y="137"/>
                      <a:pt x="47" y="132"/>
                      <a:pt x="49" y="127"/>
                    </a:cubicBezTo>
                    <a:cubicBezTo>
                      <a:pt x="50" y="123"/>
                      <a:pt x="54" y="120"/>
                      <a:pt x="59" y="119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54" y="50"/>
                      <a:pt x="154" y="50"/>
                      <a:pt x="154" y="50"/>
                    </a:cubicBezTo>
                    <a:cubicBezTo>
                      <a:pt x="156" y="45"/>
                      <a:pt x="161" y="43"/>
                      <a:pt x="165" y="43"/>
                    </a:cubicBezTo>
                    <a:cubicBezTo>
                      <a:pt x="170" y="43"/>
                      <a:pt x="174" y="45"/>
                      <a:pt x="17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800" dirty="0">
                  <a:cs typeface="+mn-ea"/>
                  <a:sym typeface="+mn-lt"/>
                </a:endParaRPr>
              </a:p>
            </p:txBody>
          </p:sp>
        </p:grpSp>
      </p:grpSp>
      <p:sp>
        <p:nvSpPr>
          <p:cNvPr id="35" name="Freeform 184"/>
          <p:cNvSpPr>
            <a:spLocks noChangeAspect="1"/>
          </p:cNvSpPr>
          <p:nvPr/>
        </p:nvSpPr>
        <p:spPr bwMode="auto">
          <a:xfrm>
            <a:off x="3901797" y="3008352"/>
            <a:ext cx="501992" cy="433953"/>
          </a:xfrm>
          <a:custGeom>
            <a:avLst/>
            <a:gdLst>
              <a:gd name="T0" fmla="*/ 368 w 1590"/>
              <a:gd name="T1" fmla="*/ 1376 h 1376"/>
              <a:gd name="T2" fmla="*/ 43 w 1590"/>
              <a:gd name="T3" fmla="*/ 843 h 1376"/>
              <a:gd name="T4" fmla="*/ 206 w 1590"/>
              <a:gd name="T5" fmla="*/ 401 h 1376"/>
              <a:gd name="T6" fmla="*/ 262 w 1590"/>
              <a:gd name="T7" fmla="*/ 630 h 1376"/>
              <a:gd name="T8" fmla="*/ 523 w 1590"/>
              <a:gd name="T9" fmla="*/ 0 h 1376"/>
              <a:gd name="T10" fmla="*/ 908 w 1590"/>
              <a:gd name="T11" fmla="*/ 592 h 1376"/>
              <a:gd name="T12" fmla="*/ 951 w 1590"/>
              <a:gd name="T13" fmla="*/ 214 h 1376"/>
              <a:gd name="T14" fmla="*/ 847 w 1590"/>
              <a:gd name="T15" fmla="*/ 1376 h 1376"/>
              <a:gd name="T16" fmla="*/ 641 w 1590"/>
              <a:gd name="T17" fmla="*/ 568 h 1376"/>
              <a:gd name="T18" fmla="*/ 530 w 1590"/>
              <a:gd name="T19" fmla="*/ 951 h 1376"/>
              <a:gd name="T20" fmla="*/ 493 w 1590"/>
              <a:gd name="T21" fmla="*/ 705 h 1376"/>
              <a:gd name="T22" fmla="*/ 396 w 1590"/>
              <a:gd name="T23" fmla="*/ 973 h 1376"/>
              <a:gd name="T24" fmla="*/ 368 w 1590"/>
              <a:gd name="T25" fmla="*/ 1376 h 1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90" h="1376">
                <a:moveTo>
                  <a:pt x="368" y="1376"/>
                </a:moveTo>
                <a:cubicBezTo>
                  <a:pt x="76" y="1212"/>
                  <a:pt x="0" y="1056"/>
                  <a:pt x="43" y="843"/>
                </a:cubicBezTo>
                <a:cubicBezTo>
                  <a:pt x="76" y="686"/>
                  <a:pt x="196" y="558"/>
                  <a:pt x="206" y="401"/>
                </a:cubicBezTo>
                <a:cubicBezTo>
                  <a:pt x="251" y="484"/>
                  <a:pt x="257" y="544"/>
                  <a:pt x="262" y="630"/>
                </a:cubicBezTo>
                <a:cubicBezTo>
                  <a:pt x="406" y="453"/>
                  <a:pt x="556" y="216"/>
                  <a:pt x="523" y="0"/>
                </a:cubicBezTo>
                <a:cubicBezTo>
                  <a:pt x="523" y="0"/>
                  <a:pt x="883" y="258"/>
                  <a:pt x="908" y="592"/>
                </a:cubicBezTo>
                <a:cubicBezTo>
                  <a:pt x="940" y="523"/>
                  <a:pt x="983" y="285"/>
                  <a:pt x="951" y="214"/>
                </a:cubicBezTo>
                <a:cubicBezTo>
                  <a:pt x="1048" y="285"/>
                  <a:pt x="1590" y="956"/>
                  <a:pt x="847" y="1376"/>
                </a:cubicBezTo>
                <a:cubicBezTo>
                  <a:pt x="987" y="1104"/>
                  <a:pt x="883" y="738"/>
                  <a:pt x="641" y="568"/>
                </a:cubicBezTo>
                <a:cubicBezTo>
                  <a:pt x="657" y="641"/>
                  <a:pt x="637" y="831"/>
                  <a:pt x="530" y="951"/>
                </a:cubicBezTo>
                <a:cubicBezTo>
                  <a:pt x="554" y="827"/>
                  <a:pt x="493" y="705"/>
                  <a:pt x="493" y="705"/>
                </a:cubicBezTo>
                <a:cubicBezTo>
                  <a:pt x="493" y="705"/>
                  <a:pt x="473" y="860"/>
                  <a:pt x="396" y="973"/>
                </a:cubicBezTo>
                <a:cubicBezTo>
                  <a:pt x="326" y="1076"/>
                  <a:pt x="277" y="1185"/>
                  <a:pt x="368" y="13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6" name="Freeform 185"/>
          <p:cNvSpPr>
            <a:spLocks noChangeAspect="1" noEditPoints="1"/>
          </p:cNvSpPr>
          <p:nvPr/>
        </p:nvSpPr>
        <p:spPr bwMode="auto">
          <a:xfrm>
            <a:off x="4886470" y="2997050"/>
            <a:ext cx="460159" cy="456558"/>
          </a:xfrm>
          <a:custGeom>
            <a:avLst/>
            <a:gdLst>
              <a:gd name="T0" fmla="*/ 0 w 1200"/>
              <a:gd name="T1" fmla="*/ 0 h 1200"/>
              <a:gd name="T2" fmla="*/ 150 w 1200"/>
              <a:gd name="T3" fmla="*/ 0 h 1200"/>
              <a:gd name="T4" fmla="*/ 150 w 1200"/>
              <a:gd name="T5" fmla="*/ 1200 h 1200"/>
              <a:gd name="T6" fmla="*/ 0 w 1200"/>
              <a:gd name="T7" fmla="*/ 1200 h 1200"/>
              <a:gd name="T8" fmla="*/ 0 w 1200"/>
              <a:gd name="T9" fmla="*/ 0 h 1200"/>
              <a:gd name="T10" fmla="*/ 596 w 1200"/>
              <a:gd name="T11" fmla="*/ 143 h 1200"/>
              <a:gd name="T12" fmla="*/ 225 w 1200"/>
              <a:gd name="T13" fmla="*/ 0 h 1200"/>
              <a:gd name="T14" fmla="*/ 225 w 1200"/>
              <a:gd name="T15" fmla="*/ 600 h 1200"/>
              <a:gd name="T16" fmla="*/ 749 w 1200"/>
              <a:gd name="T17" fmla="*/ 602 h 1200"/>
              <a:gd name="T18" fmla="*/ 1200 w 1200"/>
              <a:gd name="T19" fmla="*/ 300 h 1200"/>
              <a:gd name="T20" fmla="*/ 596 w 1200"/>
              <a:gd name="T21" fmla="*/ 143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00" h="1200">
                <a:moveTo>
                  <a:pt x="0" y="0"/>
                </a:moveTo>
                <a:lnTo>
                  <a:pt x="150" y="0"/>
                </a:lnTo>
                <a:lnTo>
                  <a:pt x="150" y="1200"/>
                </a:lnTo>
                <a:lnTo>
                  <a:pt x="0" y="1200"/>
                </a:lnTo>
                <a:lnTo>
                  <a:pt x="0" y="0"/>
                </a:lnTo>
                <a:close/>
                <a:moveTo>
                  <a:pt x="596" y="143"/>
                </a:moveTo>
                <a:cubicBezTo>
                  <a:pt x="483" y="9"/>
                  <a:pt x="397" y="0"/>
                  <a:pt x="225" y="0"/>
                </a:cubicBezTo>
                <a:lnTo>
                  <a:pt x="225" y="600"/>
                </a:lnTo>
                <a:cubicBezTo>
                  <a:pt x="526" y="450"/>
                  <a:pt x="560" y="620"/>
                  <a:pt x="749" y="602"/>
                </a:cubicBezTo>
                <a:cubicBezTo>
                  <a:pt x="936" y="586"/>
                  <a:pt x="1095" y="442"/>
                  <a:pt x="1200" y="300"/>
                </a:cubicBezTo>
                <a:cubicBezTo>
                  <a:pt x="902" y="369"/>
                  <a:pt x="752" y="328"/>
                  <a:pt x="596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Freeform 36"/>
          <p:cNvSpPr>
            <a:spLocks noChangeAspect="1" noEditPoints="1"/>
          </p:cNvSpPr>
          <p:nvPr/>
        </p:nvSpPr>
        <p:spPr bwMode="auto">
          <a:xfrm>
            <a:off x="4867935" y="1920686"/>
            <a:ext cx="460159" cy="453126"/>
          </a:xfrm>
          <a:custGeom>
            <a:avLst/>
            <a:gdLst>
              <a:gd name="T0" fmla="*/ 188097 w 792"/>
              <a:gd name="T1" fmla="*/ 307152 h 779"/>
              <a:gd name="T2" fmla="*/ 249296 w 792"/>
              <a:gd name="T3" fmla="*/ 200865 h 779"/>
              <a:gd name="T4" fmla="*/ 350994 w 792"/>
              <a:gd name="T5" fmla="*/ 290938 h 779"/>
              <a:gd name="T6" fmla="*/ 264596 w 792"/>
              <a:gd name="T7" fmla="*/ 182850 h 779"/>
              <a:gd name="T8" fmla="*/ 350994 w 792"/>
              <a:gd name="T9" fmla="*/ 290938 h 779"/>
              <a:gd name="T10" fmla="*/ 350994 w 792"/>
              <a:gd name="T11" fmla="*/ 290938 h 779"/>
              <a:gd name="T12" fmla="*/ 420293 w 792"/>
              <a:gd name="T13" fmla="*/ 174743 h 779"/>
              <a:gd name="T14" fmla="*/ 442793 w 792"/>
              <a:gd name="T15" fmla="*/ 163034 h 779"/>
              <a:gd name="T16" fmla="*/ 445493 w 792"/>
              <a:gd name="T17" fmla="*/ 182850 h 779"/>
              <a:gd name="T18" fmla="*/ 439193 w 792"/>
              <a:gd name="T19" fmla="*/ 215276 h 779"/>
              <a:gd name="T20" fmla="*/ 418493 w 792"/>
              <a:gd name="T21" fmla="*/ 207170 h 779"/>
              <a:gd name="T22" fmla="*/ 393293 w 792"/>
              <a:gd name="T23" fmla="*/ 185552 h 779"/>
              <a:gd name="T24" fmla="*/ 410393 w 792"/>
              <a:gd name="T25" fmla="*/ 172942 h 779"/>
              <a:gd name="T26" fmla="*/ 442793 w 792"/>
              <a:gd name="T27" fmla="*/ 163034 h 779"/>
              <a:gd name="T28" fmla="*/ 337494 w 792"/>
              <a:gd name="T29" fmla="*/ 308953 h 779"/>
              <a:gd name="T30" fmla="*/ 325795 w 792"/>
              <a:gd name="T31" fmla="*/ 440461 h 779"/>
              <a:gd name="T32" fmla="*/ 371694 w 792"/>
              <a:gd name="T33" fmla="*/ 320663 h 779"/>
              <a:gd name="T34" fmla="*/ 280795 w 792"/>
              <a:gd name="T35" fmla="*/ 268420 h 779"/>
              <a:gd name="T36" fmla="*/ 246596 w 792"/>
              <a:gd name="T37" fmla="*/ 280130 h 779"/>
              <a:gd name="T38" fmla="*/ 292495 w 792"/>
              <a:gd name="T39" fmla="*/ 440461 h 779"/>
              <a:gd name="T40" fmla="*/ 280795 w 792"/>
              <a:gd name="T41" fmla="*/ 268420 h 779"/>
              <a:gd name="T42" fmla="*/ 416693 w 792"/>
              <a:gd name="T43" fmla="*/ 240497 h 779"/>
              <a:gd name="T44" fmla="*/ 404993 w 792"/>
              <a:gd name="T45" fmla="*/ 440461 h 779"/>
              <a:gd name="T46" fmla="*/ 450892 w 792"/>
              <a:gd name="T47" fmla="*/ 253107 h 779"/>
              <a:gd name="T48" fmla="*/ 201597 w 792"/>
              <a:gd name="T49" fmla="*/ 351288 h 779"/>
              <a:gd name="T50" fmla="*/ 167397 w 792"/>
              <a:gd name="T51" fmla="*/ 362997 h 779"/>
              <a:gd name="T52" fmla="*/ 213296 w 792"/>
              <a:gd name="T53" fmla="*/ 440461 h 779"/>
              <a:gd name="T54" fmla="*/ 201597 w 792"/>
              <a:gd name="T55" fmla="*/ 351288 h 779"/>
              <a:gd name="T56" fmla="*/ 122398 w 792"/>
              <a:gd name="T57" fmla="*/ 440461 h 779"/>
              <a:gd name="T58" fmla="*/ 110698 w 792"/>
              <a:gd name="T59" fmla="*/ 170240 h 779"/>
              <a:gd name="T60" fmla="*/ 134098 w 792"/>
              <a:gd name="T61" fmla="*/ 170240 h 779"/>
              <a:gd name="T62" fmla="*/ 477892 w 792"/>
              <a:gd name="T63" fmla="*/ 417042 h 779"/>
              <a:gd name="T64" fmla="*/ 477892 w 792"/>
              <a:gd name="T65" fmla="*/ 440461 h 779"/>
              <a:gd name="T66" fmla="*/ 110698 w 792"/>
              <a:gd name="T67" fmla="*/ 428751 h 779"/>
              <a:gd name="T68" fmla="*/ 477892 w 792"/>
              <a:gd name="T69" fmla="*/ 417042 h 779"/>
              <a:gd name="T70" fmla="*/ 611990 w 792"/>
              <a:gd name="T71" fmla="*/ 701675 h 779"/>
              <a:gd name="T72" fmla="*/ 436493 w 792"/>
              <a:gd name="T73" fmla="*/ 566564 h 779"/>
              <a:gd name="T74" fmla="*/ 0 w 792"/>
              <a:gd name="T75" fmla="*/ 299045 h 779"/>
              <a:gd name="T76" fmla="*/ 599390 w 792"/>
              <a:gd name="T77" fmla="*/ 299045 h 779"/>
              <a:gd name="T78" fmla="*/ 677689 w 792"/>
              <a:gd name="T79" fmla="*/ 544947 h 779"/>
              <a:gd name="T80" fmla="*/ 300595 w 792"/>
              <a:gd name="T81" fmla="*/ 561160 h 779"/>
              <a:gd name="T82" fmla="*/ 561591 w 792"/>
              <a:gd name="T83" fmla="*/ 299045 h 779"/>
              <a:gd name="T84" fmla="*/ 38699 w 792"/>
              <a:gd name="T85" fmla="*/ 299045 h 77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92" h="779">
                <a:moveTo>
                  <a:pt x="297" y="240"/>
                </a:moveTo>
                <a:lnTo>
                  <a:pt x="209" y="341"/>
                </a:lnTo>
                <a:lnTo>
                  <a:pt x="188" y="323"/>
                </a:lnTo>
                <a:lnTo>
                  <a:pt x="277" y="223"/>
                </a:lnTo>
                <a:lnTo>
                  <a:pt x="297" y="240"/>
                </a:lnTo>
                <a:close/>
                <a:moveTo>
                  <a:pt x="390" y="323"/>
                </a:moveTo>
                <a:lnTo>
                  <a:pt x="276" y="224"/>
                </a:lnTo>
                <a:lnTo>
                  <a:pt x="294" y="203"/>
                </a:lnTo>
                <a:lnTo>
                  <a:pt x="408" y="303"/>
                </a:lnTo>
                <a:lnTo>
                  <a:pt x="390" y="323"/>
                </a:lnTo>
                <a:close/>
                <a:moveTo>
                  <a:pt x="487" y="212"/>
                </a:moveTo>
                <a:lnTo>
                  <a:pt x="390" y="323"/>
                </a:lnTo>
                <a:lnTo>
                  <a:pt x="369" y="305"/>
                </a:lnTo>
                <a:lnTo>
                  <a:pt x="467" y="194"/>
                </a:lnTo>
                <a:lnTo>
                  <a:pt x="487" y="212"/>
                </a:lnTo>
                <a:close/>
                <a:moveTo>
                  <a:pt x="492" y="181"/>
                </a:moveTo>
                <a:cubicBezTo>
                  <a:pt x="497" y="179"/>
                  <a:pt x="500" y="182"/>
                  <a:pt x="499" y="187"/>
                </a:cubicBezTo>
                <a:lnTo>
                  <a:pt x="495" y="203"/>
                </a:lnTo>
                <a:cubicBezTo>
                  <a:pt x="494" y="209"/>
                  <a:pt x="492" y="217"/>
                  <a:pt x="491" y="222"/>
                </a:cubicBezTo>
                <a:lnTo>
                  <a:pt x="488" y="239"/>
                </a:lnTo>
                <a:cubicBezTo>
                  <a:pt x="487" y="244"/>
                  <a:pt x="483" y="245"/>
                  <a:pt x="479" y="242"/>
                </a:cubicBezTo>
                <a:lnTo>
                  <a:pt x="465" y="230"/>
                </a:lnTo>
                <a:cubicBezTo>
                  <a:pt x="461" y="227"/>
                  <a:pt x="455" y="221"/>
                  <a:pt x="451" y="217"/>
                </a:cubicBezTo>
                <a:lnTo>
                  <a:pt x="437" y="206"/>
                </a:lnTo>
                <a:cubicBezTo>
                  <a:pt x="433" y="202"/>
                  <a:pt x="434" y="198"/>
                  <a:pt x="439" y="197"/>
                </a:cubicBezTo>
                <a:lnTo>
                  <a:pt x="456" y="192"/>
                </a:lnTo>
                <a:cubicBezTo>
                  <a:pt x="461" y="190"/>
                  <a:pt x="470" y="187"/>
                  <a:pt x="475" y="186"/>
                </a:cubicBezTo>
                <a:lnTo>
                  <a:pt x="492" y="181"/>
                </a:lnTo>
                <a:close/>
                <a:moveTo>
                  <a:pt x="400" y="343"/>
                </a:moveTo>
                <a:lnTo>
                  <a:pt x="375" y="343"/>
                </a:lnTo>
                <a:cubicBezTo>
                  <a:pt x="368" y="343"/>
                  <a:pt x="362" y="349"/>
                  <a:pt x="362" y="356"/>
                </a:cubicBezTo>
                <a:lnTo>
                  <a:pt x="362" y="489"/>
                </a:lnTo>
                <a:lnTo>
                  <a:pt x="413" y="489"/>
                </a:lnTo>
                <a:lnTo>
                  <a:pt x="413" y="356"/>
                </a:lnTo>
                <a:cubicBezTo>
                  <a:pt x="413" y="349"/>
                  <a:pt x="407" y="343"/>
                  <a:pt x="400" y="343"/>
                </a:cubicBezTo>
                <a:close/>
                <a:moveTo>
                  <a:pt x="312" y="298"/>
                </a:moveTo>
                <a:lnTo>
                  <a:pt x="287" y="298"/>
                </a:lnTo>
                <a:cubicBezTo>
                  <a:pt x="280" y="298"/>
                  <a:pt x="274" y="304"/>
                  <a:pt x="274" y="311"/>
                </a:cubicBezTo>
                <a:lnTo>
                  <a:pt x="274" y="489"/>
                </a:lnTo>
                <a:lnTo>
                  <a:pt x="325" y="489"/>
                </a:lnTo>
                <a:lnTo>
                  <a:pt x="325" y="311"/>
                </a:lnTo>
                <a:cubicBezTo>
                  <a:pt x="325" y="304"/>
                  <a:pt x="319" y="298"/>
                  <a:pt x="312" y="298"/>
                </a:cubicBezTo>
                <a:close/>
                <a:moveTo>
                  <a:pt x="488" y="267"/>
                </a:moveTo>
                <a:lnTo>
                  <a:pt x="463" y="267"/>
                </a:lnTo>
                <a:cubicBezTo>
                  <a:pt x="456" y="267"/>
                  <a:pt x="450" y="273"/>
                  <a:pt x="450" y="281"/>
                </a:cubicBezTo>
                <a:lnTo>
                  <a:pt x="450" y="489"/>
                </a:lnTo>
                <a:lnTo>
                  <a:pt x="501" y="489"/>
                </a:lnTo>
                <a:lnTo>
                  <a:pt x="501" y="281"/>
                </a:lnTo>
                <a:cubicBezTo>
                  <a:pt x="501" y="273"/>
                  <a:pt x="495" y="267"/>
                  <a:pt x="488" y="267"/>
                </a:cubicBezTo>
                <a:close/>
                <a:moveTo>
                  <a:pt x="224" y="390"/>
                </a:moveTo>
                <a:lnTo>
                  <a:pt x="200" y="390"/>
                </a:lnTo>
                <a:cubicBezTo>
                  <a:pt x="192" y="390"/>
                  <a:pt x="186" y="396"/>
                  <a:pt x="186" y="403"/>
                </a:cubicBezTo>
                <a:lnTo>
                  <a:pt x="186" y="489"/>
                </a:lnTo>
                <a:lnTo>
                  <a:pt x="237" y="489"/>
                </a:lnTo>
                <a:lnTo>
                  <a:pt x="237" y="403"/>
                </a:lnTo>
                <a:cubicBezTo>
                  <a:pt x="237" y="396"/>
                  <a:pt x="231" y="390"/>
                  <a:pt x="224" y="390"/>
                </a:cubicBezTo>
                <a:close/>
                <a:moveTo>
                  <a:pt x="149" y="476"/>
                </a:moveTo>
                <a:cubicBezTo>
                  <a:pt x="149" y="483"/>
                  <a:pt x="144" y="489"/>
                  <a:pt x="136" y="489"/>
                </a:cubicBezTo>
                <a:cubicBezTo>
                  <a:pt x="129" y="489"/>
                  <a:pt x="123" y="483"/>
                  <a:pt x="123" y="476"/>
                </a:cubicBezTo>
                <a:lnTo>
                  <a:pt x="123" y="189"/>
                </a:lnTo>
                <a:cubicBezTo>
                  <a:pt x="123" y="182"/>
                  <a:pt x="129" y="176"/>
                  <a:pt x="136" y="176"/>
                </a:cubicBezTo>
                <a:cubicBezTo>
                  <a:pt x="143" y="176"/>
                  <a:pt x="149" y="182"/>
                  <a:pt x="149" y="189"/>
                </a:cubicBezTo>
                <a:lnTo>
                  <a:pt x="149" y="476"/>
                </a:lnTo>
                <a:close/>
                <a:moveTo>
                  <a:pt x="531" y="463"/>
                </a:moveTo>
                <a:cubicBezTo>
                  <a:pt x="538" y="463"/>
                  <a:pt x="544" y="469"/>
                  <a:pt x="544" y="476"/>
                </a:cubicBezTo>
                <a:cubicBezTo>
                  <a:pt x="544" y="483"/>
                  <a:pt x="538" y="489"/>
                  <a:pt x="531" y="489"/>
                </a:cubicBezTo>
                <a:lnTo>
                  <a:pt x="136" y="489"/>
                </a:lnTo>
                <a:cubicBezTo>
                  <a:pt x="129" y="489"/>
                  <a:pt x="123" y="483"/>
                  <a:pt x="123" y="476"/>
                </a:cubicBezTo>
                <a:cubicBezTo>
                  <a:pt x="123" y="469"/>
                  <a:pt x="129" y="463"/>
                  <a:pt x="136" y="463"/>
                </a:cubicBezTo>
                <a:lnTo>
                  <a:pt x="531" y="463"/>
                </a:lnTo>
                <a:close/>
                <a:moveTo>
                  <a:pt x="753" y="750"/>
                </a:moveTo>
                <a:cubicBezTo>
                  <a:pt x="732" y="770"/>
                  <a:pt x="706" y="779"/>
                  <a:pt x="680" y="779"/>
                </a:cubicBezTo>
                <a:cubicBezTo>
                  <a:pt x="654" y="779"/>
                  <a:pt x="628" y="770"/>
                  <a:pt x="608" y="750"/>
                </a:cubicBezTo>
                <a:lnTo>
                  <a:pt x="485" y="629"/>
                </a:lnTo>
                <a:cubicBezTo>
                  <a:pt x="440" y="653"/>
                  <a:pt x="388" y="666"/>
                  <a:pt x="334" y="666"/>
                </a:cubicBezTo>
                <a:cubicBezTo>
                  <a:pt x="149" y="666"/>
                  <a:pt x="0" y="517"/>
                  <a:pt x="0" y="332"/>
                </a:cubicBezTo>
                <a:cubicBezTo>
                  <a:pt x="0" y="149"/>
                  <a:pt x="149" y="0"/>
                  <a:pt x="334" y="0"/>
                </a:cubicBezTo>
                <a:cubicBezTo>
                  <a:pt x="517" y="0"/>
                  <a:pt x="666" y="149"/>
                  <a:pt x="666" y="332"/>
                </a:cubicBezTo>
                <a:cubicBezTo>
                  <a:pt x="666" y="387"/>
                  <a:pt x="653" y="439"/>
                  <a:pt x="630" y="484"/>
                </a:cubicBezTo>
                <a:lnTo>
                  <a:pt x="753" y="605"/>
                </a:lnTo>
                <a:cubicBezTo>
                  <a:pt x="792" y="645"/>
                  <a:pt x="792" y="709"/>
                  <a:pt x="753" y="750"/>
                </a:cubicBezTo>
                <a:close/>
                <a:moveTo>
                  <a:pt x="334" y="623"/>
                </a:moveTo>
                <a:lnTo>
                  <a:pt x="334" y="623"/>
                </a:lnTo>
                <a:cubicBezTo>
                  <a:pt x="494" y="623"/>
                  <a:pt x="624" y="493"/>
                  <a:pt x="624" y="332"/>
                </a:cubicBezTo>
                <a:cubicBezTo>
                  <a:pt x="624" y="172"/>
                  <a:pt x="494" y="42"/>
                  <a:pt x="334" y="42"/>
                </a:cubicBezTo>
                <a:cubicBezTo>
                  <a:pt x="173" y="42"/>
                  <a:pt x="43" y="172"/>
                  <a:pt x="43" y="332"/>
                </a:cubicBezTo>
                <a:cubicBezTo>
                  <a:pt x="43" y="493"/>
                  <a:pt x="173" y="623"/>
                  <a:pt x="334" y="6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lIns="68580" tIns="34290" rIns="68580" bIns="34290"/>
          <a:lstStyle/>
          <a:p>
            <a:endParaRPr lang="zh-CN" altLang="en-US" sz="900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grpSp>
        <p:nvGrpSpPr>
          <p:cNvPr id="38" name="组合 37"/>
          <p:cNvGrpSpPr>
            <a:grpSpLocks noChangeAspect="1"/>
          </p:cNvGrpSpPr>
          <p:nvPr/>
        </p:nvGrpSpPr>
        <p:grpSpPr>
          <a:xfrm>
            <a:off x="3897291" y="1865219"/>
            <a:ext cx="418326" cy="564059"/>
            <a:chOff x="3722033" y="3714538"/>
            <a:chExt cx="500321" cy="674410"/>
          </a:xfrm>
          <a:solidFill>
            <a:schemeClr val="bg1"/>
          </a:solidFill>
        </p:grpSpPr>
        <p:sp>
          <p:nvSpPr>
            <p:cNvPr id="39" name="Freeform 27"/>
            <p:cNvSpPr>
              <a:spLocks noEditPoints="1"/>
            </p:cNvSpPr>
            <p:nvPr/>
          </p:nvSpPr>
          <p:spPr bwMode="auto">
            <a:xfrm>
              <a:off x="3818586" y="4203888"/>
              <a:ext cx="306118" cy="185060"/>
            </a:xfrm>
            <a:custGeom>
              <a:avLst/>
              <a:gdLst>
                <a:gd name="T0" fmla="*/ 317 w 354"/>
                <a:gd name="T1" fmla="*/ 5 h 214"/>
                <a:gd name="T2" fmla="*/ 354 w 354"/>
                <a:gd name="T3" fmla="*/ 186 h 214"/>
                <a:gd name="T4" fmla="*/ 294 w 354"/>
                <a:gd name="T5" fmla="*/ 171 h 214"/>
                <a:gd name="T6" fmla="*/ 250 w 354"/>
                <a:gd name="T7" fmla="*/ 214 h 214"/>
                <a:gd name="T8" fmla="*/ 215 w 354"/>
                <a:gd name="T9" fmla="*/ 44 h 214"/>
                <a:gd name="T10" fmla="*/ 230 w 354"/>
                <a:gd name="T11" fmla="*/ 46 h 214"/>
                <a:gd name="T12" fmla="*/ 241 w 354"/>
                <a:gd name="T13" fmla="*/ 45 h 214"/>
                <a:gd name="T14" fmla="*/ 287 w 354"/>
                <a:gd name="T15" fmla="*/ 7 h 214"/>
                <a:gd name="T16" fmla="*/ 292 w 354"/>
                <a:gd name="T17" fmla="*/ 0 h 214"/>
                <a:gd name="T18" fmla="*/ 300 w 354"/>
                <a:gd name="T19" fmla="*/ 2 h 214"/>
                <a:gd name="T20" fmla="*/ 317 w 354"/>
                <a:gd name="T21" fmla="*/ 5 h 214"/>
                <a:gd name="T22" fmla="*/ 140 w 354"/>
                <a:gd name="T23" fmla="*/ 44 h 214"/>
                <a:gd name="T24" fmla="*/ 105 w 354"/>
                <a:gd name="T25" fmla="*/ 214 h 214"/>
                <a:gd name="T26" fmla="*/ 60 w 354"/>
                <a:gd name="T27" fmla="*/ 171 h 214"/>
                <a:gd name="T28" fmla="*/ 0 w 354"/>
                <a:gd name="T29" fmla="*/ 186 h 214"/>
                <a:gd name="T30" fmla="*/ 38 w 354"/>
                <a:gd name="T31" fmla="*/ 5 h 214"/>
                <a:gd name="T32" fmla="*/ 55 w 354"/>
                <a:gd name="T33" fmla="*/ 2 h 214"/>
                <a:gd name="T34" fmla="*/ 63 w 354"/>
                <a:gd name="T35" fmla="*/ 0 h 214"/>
                <a:gd name="T36" fmla="*/ 67 w 354"/>
                <a:gd name="T37" fmla="*/ 7 h 214"/>
                <a:gd name="T38" fmla="*/ 103 w 354"/>
                <a:gd name="T39" fmla="*/ 42 h 214"/>
                <a:gd name="T40" fmla="*/ 114 w 354"/>
                <a:gd name="T41" fmla="*/ 45 h 214"/>
                <a:gd name="T42" fmla="*/ 140 w 354"/>
                <a:gd name="T43" fmla="*/ 4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4" h="214">
                  <a:moveTo>
                    <a:pt x="317" y="5"/>
                  </a:moveTo>
                  <a:cubicBezTo>
                    <a:pt x="354" y="186"/>
                    <a:pt x="354" y="186"/>
                    <a:pt x="354" y="186"/>
                  </a:cubicBezTo>
                  <a:cubicBezTo>
                    <a:pt x="294" y="171"/>
                    <a:pt x="294" y="171"/>
                    <a:pt x="294" y="171"/>
                  </a:cubicBezTo>
                  <a:cubicBezTo>
                    <a:pt x="250" y="214"/>
                    <a:pt x="250" y="214"/>
                    <a:pt x="250" y="214"/>
                  </a:cubicBezTo>
                  <a:cubicBezTo>
                    <a:pt x="215" y="44"/>
                    <a:pt x="215" y="44"/>
                    <a:pt x="215" y="44"/>
                  </a:cubicBezTo>
                  <a:cubicBezTo>
                    <a:pt x="220" y="45"/>
                    <a:pt x="225" y="46"/>
                    <a:pt x="230" y="46"/>
                  </a:cubicBezTo>
                  <a:cubicBezTo>
                    <a:pt x="234" y="46"/>
                    <a:pt x="238" y="46"/>
                    <a:pt x="241" y="45"/>
                  </a:cubicBezTo>
                  <a:cubicBezTo>
                    <a:pt x="264" y="40"/>
                    <a:pt x="276" y="25"/>
                    <a:pt x="287" y="7"/>
                  </a:cubicBezTo>
                  <a:cubicBezTo>
                    <a:pt x="289" y="5"/>
                    <a:pt x="290" y="2"/>
                    <a:pt x="292" y="0"/>
                  </a:cubicBezTo>
                  <a:cubicBezTo>
                    <a:pt x="295" y="0"/>
                    <a:pt x="298" y="1"/>
                    <a:pt x="300" y="2"/>
                  </a:cubicBezTo>
                  <a:cubicBezTo>
                    <a:pt x="306" y="3"/>
                    <a:pt x="311" y="4"/>
                    <a:pt x="317" y="5"/>
                  </a:cubicBezTo>
                  <a:close/>
                  <a:moveTo>
                    <a:pt x="140" y="44"/>
                  </a:moveTo>
                  <a:cubicBezTo>
                    <a:pt x="105" y="214"/>
                    <a:pt x="105" y="214"/>
                    <a:pt x="105" y="214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43" y="4"/>
                    <a:pt x="49" y="3"/>
                    <a:pt x="55" y="2"/>
                  </a:cubicBezTo>
                  <a:cubicBezTo>
                    <a:pt x="57" y="1"/>
                    <a:pt x="60" y="1"/>
                    <a:pt x="63" y="0"/>
                  </a:cubicBezTo>
                  <a:cubicBezTo>
                    <a:pt x="65" y="2"/>
                    <a:pt x="66" y="5"/>
                    <a:pt x="67" y="7"/>
                  </a:cubicBezTo>
                  <a:cubicBezTo>
                    <a:pt x="77" y="21"/>
                    <a:pt x="86" y="35"/>
                    <a:pt x="103" y="42"/>
                  </a:cubicBezTo>
                  <a:cubicBezTo>
                    <a:pt x="106" y="43"/>
                    <a:pt x="110" y="44"/>
                    <a:pt x="114" y="45"/>
                  </a:cubicBezTo>
                  <a:cubicBezTo>
                    <a:pt x="123" y="47"/>
                    <a:pt x="131" y="46"/>
                    <a:pt x="140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800" dirty="0">
                <a:cs typeface="+mn-ea"/>
                <a:sym typeface="+mn-lt"/>
              </a:endParaRPr>
            </a:p>
          </p:txBody>
        </p:sp>
        <p:sp>
          <p:nvSpPr>
            <p:cNvPr id="40" name="Freeform 28"/>
            <p:cNvSpPr>
              <a:spLocks noEditPoints="1"/>
            </p:cNvSpPr>
            <p:nvPr/>
          </p:nvSpPr>
          <p:spPr bwMode="auto">
            <a:xfrm>
              <a:off x="3722033" y="3714538"/>
              <a:ext cx="500321" cy="500687"/>
            </a:xfrm>
            <a:custGeom>
              <a:avLst/>
              <a:gdLst>
                <a:gd name="T0" fmla="*/ 289 w 579"/>
                <a:gd name="T1" fmla="*/ 28 h 579"/>
                <a:gd name="T2" fmla="*/ 346 w 579"/>
                <a:gd name="T3" fmla="*/ 4 h 579"/>
                <a:gd name="T4" fmla="*/ 390 w 579"/>
                <a:gd name="T5" fmla="*/ 48 h 579"/>
                <a:gd name="T6" fmla="*/ 451 w 579"/>
                <a:gd name="T7" fmla="*/ 48 h 579"/>
                <a:gd name="T8" fmla="*/ 475 w 579"/>
                <a:gd name="T9" fmla="*/ 105 h 579"/>
                <a:gd name="T10" fmla="*/ 532 w 579"/>
                <a:gd name="T11" fmla="*/ 128 h 579"/>
                <a:gd name="T12" fmla="*/ 531 w 579"/>
                <a:gd name="T13" fmla="*/ 190 h 579"/>
                <a:gd name="T14" fmla="*/ 575 w 579"/>
                <a:gd name="T15" fmla="*/ 233 h 579"/>
                <a:gd name="T16" fmla="*/ 551 w 579"/>
                <a:gd name="T17" fmla="*/ 290 h 579"/>
                <a:gd name="T18" fmla="*/ 575 w 579"/>
                <a:gd name="T19" fmla="*/ 347 h 579"/>
                <a:gd name="T20" fmla="*/ 531 w 579"/>
                <a:gd name="T21" fmla="*/ 390 h 579"/>
                <a:gd name="T22" fmla="*/ 532 w 579"/>
                <a:gd name="T23" fmla="*/ 452 h 579"/>
                <a:gd name="T24" fmla="*/ 475 w 579"/>
                <a:gd name="T25" fmla="*/ 475 h 579"/>
                <a:gd name="T26" fmla="*/ 451 w 579"/>
                <a:gd name="T27" fmla="*/ 532 h 579"/>
                <a:gd name="T28" fmla="*/ 390 w 579"/>
                <a:gd name="T29" fmla="*/ 532 h 579"/>
                <a:gd name="T30" fmla="*/ 346 w 579"/>
                <a:gd name="T31" fmla="*/ 575 h 579"/>
                <a:gd name="T32" fmla="*/ 289 w 579"/>
                <a:gd name="T33" fmla="*/ 552 h 579"/>
                <a:gd name="T34" fmla="*/ 233 w 579"/>
                <a:gd name="T35" fmla="*/ 575 h 579"/>
                <a:gd name="T36" fmla="*/ 189 w 579"/>
                <a:gd name="T37" fmla="*/ 532 h 579"/>
                <a:gd name="T38" fmla="*/ 128 w 579"/>
                <a:gd name="T39" fmla="*/ 532 h 579"/>
                <a:gd name="T40" fmla="*/ 104 w 579"/>
                <a:gd name="T41" fmla="*/ 475 h 579"/>
                <a:gd name="T42" fmla="*/ 47 w 579"/>
                <a:gd name="T43" fmla="*/ 452 h 579"/>
                <a:gd name="T44" fmla="*/ 47 w 579"/>
                <a:gd name="T45" fmla="*/ 390 h 579"/>
                <a:gd name="T46" fmla="*/ 4 w 579"/>
                <a:gd name="T47" fmla="*/ 347 h 579"/>
                <a:gd name="T48" fmla="*/ 27 w 579"/>
                <a:gd name="T49" fmla="*/ 290 h 579"/>
                <a:gd name="T50" fmla="*/ 4 w 579"/>
                <a:gd name="T51" fmla="*/ 233 h 579"/>
                <a:gd name="T52" fmla="*/ 47 w 579"/>
                <a:gd name="T53" fmla="*/ 190 h 579"/>
                <a:gd name="T54" fmla="*/ 47 w 579"/>
                <a:gd name="T55" fmla="*/ 128 h 579"/>
                <a:gd name="T56" fmla="*/ 104 w 579"/>
                <a:gd name="T57" fmla="*/ 105 h 579"/>
                <a:gd name="T58" fmla="*/ 128 w 579"/>
                <a:gd name="T59" fmla="*/ 48 h 579"/>
                <a:gd name="T60" fmla="*/ 189 w 579"/>
                <a:gd name="T61" fmla="*/ 48 h 579"/>
                <a:gd name="T62" fmla="*/ 233 w 579"/>
                <a:gd name="T63" fmla="*/ 4 h 579"/>
                <a:gd name="T64" fmla="*/ 289 w 579"/>
                <a:gd name="T65" fmla="*/ 28 h 579"/>
                <a:gd name="T66" fmla="*/ 367 w 579"/>
                <a:gd name="T67" fmla="*/ 103 h 579"/>
                <a:gd name="T68" fmla="*/ 87 w 579"/>
                <a:gd name="T69" fmla="*/ 288 h 579"/>
                <a:gd name="T70" fmla="*/ 367 w 579"/>
                <a:gd name="T71" fmla="*/ 477 h 579"/>
                <a:gd name="T72" fmla="*/ 431 w 579"/>
                <a:gd name="T73" fmla="*/ 146 h 579"/>
                <a:gd name="T74" fmla="*/ 367 w 579"/>
                <a:gd name="T75" fmla="*/ 103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9" h="579">
                  <a:moveTo>
                    <a:pt x="289" y="28"/>
                  </a:moveTo>
                  <a:cubicBezTo>
                    <a:pt x="308" y="29"/>
                    <a:pt x="327" y="0"/>
                    <a:pt x="346" y="4"/>
                  </a:cubicBezTo>
                  <a:cubicBezTo>
                    <a:pt x="365" y="8"/>
                    <a:pt x="371" y="42"/>
                    <a:pt x="390" y="48"/>
                  </a:cubicBezTo>
                  <a:cubicBezTo>
                    <a:pt x="407" y="56"/>
                    <a:pt x="435" y="37"/>
                    <a:pt x="451" y="48"/>
                  </a:cubicBezTo>
                  <a:cubicBezTo>
                    <a:pt x="467" y="58"/>
                    <a:pt x="460" y="92"/>
                    <a:pt x="475" y="105"/>
                  </a:cubicBezTo>
                  <a:cubicBezTo>
                    <a:pt x="487" y="119"/>
                    <a:pt x="521" y="112"/>
                    <a:pt x="532" y="128"/>
                  </a:cubicBezTo>
                  <a:cubicBezTo>
                    <a:pt x="542" y="144"/>
                    <a:pt x="523" y="172"/>
                    <a:pt x="531" y="190"/>
                  </a:cubicBezTo>
                  <a:cubicBezTo>
                    <a:pt x="537" y="208"/>
                    <a:pt x="571" y="214"/>
                    <a:pt x="575" y="233"/>
                  </a:cubicBezTo>
                  <a:cubicBezTo>
                    <a:pt x="579" y="252"/>
                    <a:pt x="550" y="271"/>
                    <a:pt x="551" y="290"/>
                  </a:cubicBezTo>
                  <a:cubicBezTo>
                    <a:pt x="550" y="309"/>
                    <a:pt x="579" y="328"/>
                    <a:pt x="575" y="347"/>
                  </a:cubicBezTo>
                  <a:cubicBezTo>
                    <a:pt x="571" y="366"/>
                    <a:pt x="538" y="372"/>
                    <a:pt x="531" y="390"/>
                  </a:cubicBezTo>
                  <a:cubicBezTo>
                    <a:pt x="523" y="407"/>
                    <a:pt x="542" y="436"/>
                    <a:pt x="532" y="452"/>
                  </a:cubicBezTo>
                  <a:cubicBezTo>
                    <a:pt x="521" y="468"/>
                    <a:pt x="487" y="461"/>
                    <a:pt x="475" y="475"/>
                  </a:cubicBezTo>
                  <a:cubicBezTo>
                    <a:pt x="460" y="488"/>
                    <a:pt x="467" y="521"/>
                    <a:pt x="451" y="532"/>
                  </a:cubicBezTo>
                  <a:cubicBezTo>
                    <a:pt x="435" y="543"/>
                    <a:pt x="407" y="523"/>
                    <a:pt x="390" y="532"/>
                  </a:cubicBezTo>
                  <a:cubicBezTo>
                    <a:pt x="372" y="538"/>
                    <a:pt x="365" y="572"/>
                    <a:pt x="346" y="575"/>
                  </a:cubicBezTo>
                  <a:cubicBezTo>
                    <a:pt x="327" y="579"/>
                    <a:pt x="309" y="550"/>
                    <a:pt x="289" y="552"/>
                  </a:cubicBezTo>
                  <a:cubicBezTo>
                    <a:pt x="270" y="550"/>
                    <a:pt x="252" y="579"/>
                    <a:pt x="233" y="575"/>
                  </a:cubicBezTo>
                  <a:cubicBezTo>
                    <a:pt x="214" y="572"/>
                    <a:pt x="207" y="538"/>
                    <a:pt x="189" y="532"/>
                  </a:cubicBezTo>
                  <a:cubicBezTo>
                    <a:pt x="172" y="523"/>
                    <a:pt x="144" y="543"/>
                    <a:pt x="128" y="532"/>
                  </a:cubicBezTo>
                  <a:cubicBezTo>
                    <a:pt x="112" y="521"/>
                    <a:pt x="119" y="488"/>
                    <a:pt x="104" y="475"/>
                  </a:cubicBezTo>
                  <a:cubicBezTo>
                    <a:pt x="92" y="461"/>
                    <a:pt x="58" y="468"/>
                    <a:pt x="47" y="452"/>
                  </a:cubicBezTo>
                  <a:cubicBezTo>
                    <a:pt x="36" y="436"/>
                    <a:pt x="56" y="407"/>
                    <a:pt x="47" y="390"/>
                  </a:cubicBezTo>
                  <a:cubicBezTo>
                    <a:pt x="41" y="372"/>
                    <a:pt x="8" y="366"/>
                    <a:pt x="4" y="347"/>
                  </a:cubicBezTo>
                  <a:cubicBezTo>
                    <a:pt x="0" y="328"/>
                    <a:pt x="29" y="309"/>
                    <a:pt x="27" y="290"/>
                  </a:cubicBezTo>
                  <a:cubicBezTo>
                    <a:pt x="29" y="271"/>
                    <a:pt x="0" y="252"/>
                    <a:pt x="4" y="233"/>
                  </a:cubicBezTo>
                  <a:cubicBezTo>
                    <a:pt x="8" y="214"/>
                    <a:pt x="41" y="208"/>
                    <a:pt x="47" y="190"/>
                  </a:cubicBezTo>
                  <a:cubicBezTo>
                    <a:pt x="56" y="172"/>
                    <a:pt x="36" y="144"/>
                    <a:pt x="47" y="128"/>
                  </a:cubicBezTo>
                  <a:cubicBezTo>
                    <a:pt x="58" y="112"/>
                    <a:pt x="92" y="119"/>
                    <a:pt x="104" y="105"/>
                  </a:cubicBezTo>
                  <a:cubicBezTo>
                    <a:pt x="119" y="92"/>
                    <a:pt x="112" y="58"/>
                    <a:pt x="128" y="48"/>
                  </a:cubicBezTo>
                  <a:cubicBezTo>
                    <a:pt x="144" y="37"/>
                    <a:pt x="172" y="56"/>
                    <a:pt x="189" y="48"/>
                  </a:cubicBezTo>
                  <a:cubicBezTo>
                    <a:pt x="207" y="42"/>
                    <a:pt x="214" y="8"/>
                    <a:pt x="233" y="4"/>
                  </a:cubicBezTo>
                  <a:cubicBezTo>
                    <a:pt x="252" y="0"/>
                    <a:pt x="270" y="29"/>
                    <a:pt x="289" y="28"/>
                  </a:cubicBezTo>
                  <a:close/>
                  <a:moveTo>
                    <a:pt x="367" y="103"/>
                  </a:moveTo>
                  <a:cubicBezTo>
                    <a:pt x="234" y="48"/>
                    <a:pt x="88" y="145"/>
                    <a:pt x="87" y="288"/>
                  </a:cubicBezTo>
                  <a:cubicBezTo>
                    <a:pt x="86" y="433"/>
                    <a:pt x="233" y="532"/>
                    <a:pt x="367" y="477"/>
                  </a:cubicBezTo>
                  <a:cubicBezTo>
                    <a:pt x="501" y="421"/>
                    <a:pt x="534" y="247"/>
                    <a:pt x="431" y="146"/>
                  </a:cubicBezTo>
                  <a:cubicBezTo>
                    <a:pt x="413" y="127"/>
                    <a:pt x="391" y="113"/>
                    <a:pt x="367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800" dirty="0">
                <a:cs typeface="+mn-ea"/>
                <a:sym typeface="+mn-lt"/>
              </a:endParaRPr>
            </a:p>
          </p:txBody>
        </p:sp>
        <p:sp>
          <p:nvSpPr>
            <p:cNvPr id="41" name="Freeform 29"/>
            <p:cNvSpPr>
              <a:spLocks noEditPoints="1"/>
            </p:cNvSpPr>
            <p:nvPr/>
          </p:nvSpPr>
          <p:spPr bwMode="auto">
            <a:xfrm>
              <a:off x="3829192" y="3821698"/>
              <a:ext cx="286002" cy="287100"/>
            </a:xfrm>
            <a:custGeom>
              <a:avLst/>
              <a:gdLst>
                <a:gd name="T0" fmla="*/ 165 w 331"/>
                <a:gd name="T1" fmla="*/ 0 h 332"/>
                <a:gd name="T2" fmla="*/ 331 w 331"/>
                <a:gd name="T3" fmla="*/ 166 h 332"/>
                <a:gd name="T4" fmla="*/ 165 w 331"/>
                <a:gd name="T5" fmla="*/ 332 h 332"/>
                <a:gd name="T6" fmla="*/ 0 w 331"/>
                <a:gd name="T7" fmla="*/ 166 h 332"/>
                <a:gd name="T8" fmla="*/ 165 w 331"/>
                <a:gd name="T9" fmla="*/ 0 h 332"/>
                <a:gd name="T10" fmla="*/ 176 w 331"/>
                <a:gd name="T11" fmla="*/ 50 h 332"/>
                <a:gd name="T12" fmla="*/ 205 w 331"/>
                <a:gd name="T13" fmla="*/ 111 h 332"/>
                <a:gd name="T14" fmla="*/ 272 w 331"/>
                <a:gd name="T15" fmla="*/ 119 h 332"/>
                <a:gd name="T16" fmla="*/ 282 w 331"/>
                <a:gd name="T17" fmla="*/ 127 h 332"/>
                <a:gd name="T18" fmla="*/ 279 w 331"/>
                <a:gd name="T19" fmla="*/ 140 h 332"/>
                <a:gd name="T20" fmla="*/ 229 w 331"/>
                <a:gd name="T21" fmla="*/ 186 h 332"/>
                <a:gd name="T22" fmla="*/ 242 w 331"/>
                <a:gd name="T23" fmla="*/ 252 h 332"/>
                <a:gd name="T24" fmla="*/ 237 w 331"/>
                <a:gd name="T25" fmla="*/ 265 h 332"/>
                <a:gd name="T26" fmla="*/ 224 w 331"/>
                <a:gd name="T27" fmla="*/ 265 h 332"/>
                <a:gd name="T28" fmla="*/ 165 w 331"/>
                <a:gd name="T29" fmla="*/ 232 h 332"/>
                <a:gd name="T30" fmla="*/ 106 w 331"/>
                <a:gd name="T31" fmla="*/ 265 h 332"/>
                <a:gd name="T32" fmla="*/ 93 w 331"/>
                <a:gd name="T33" fmla="*/ 265 h 332"/>
                <a:gd name="T34" fmla="*/ 89 w 331"/>
                <a:gd name="T35" fmla="*/ 252 h 332"/>
                <a:gd name="T36" fmla="*/ 102 w 331"/>
                <a:gd name="T37" fmla="*/ 186 h 332"/>
                <a:gd name="T38" fmla="*/ 52 w 331"/>
                <a:gd name="T39" fmla="*/ 140 h 332"/>
                <a:gd name="T40" fmla="*/ 49 w 331"/>
                <a:gd name="T41" fmla="*/ 127 h 332"/>
                <a:gd name="T42" fmla="*/ 59 w 331"/>
                <a:gd name="T43" fmla="*/ 119 h 332"/>
                <a:gd name="T44" fmla="*/ 126 w 331"/>
                <a:gd name="T45" fmla="*/ 111 h 332"/>
                <a:gd name="T46" fmla="*/ 154 w 331"/>
                <a:gd name="T47" fmla="*/ 50 h 332"/>
                <a:gd name="T48" fmla="*/ 165 w 331"/>
                <a:gd name="T49" fmla="*/ 43 h 332"/>
                <a:gd name="T50" fmla="*/ 176 w 331"/>
                <a:gd name="T51" fmla="*/ 5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332">
                  <a:moveTo>
                    <a:pt x="165" y="0"/>
                  </a:moveTo>
                  <a:cubicBezTo>
                    <a:pt x="257" y="0"/>
                    <a:pt x="331" y="74"/>
                    <a:pt x="331" y="166"/>
                  </a:cubicBezTo>
                  <a:cubicBezTo>
                    <a:pt x="331" y="257"/>
                    <a:pt x="257" y="332"/>
                    <a:pt x="165" y="332"/>
                  </a:cubicBezTo>
                  <a:cubicBezTo>
                    <a:pt x="74" y="332"/>
                    <a:pt x="0" y="257"/>
                    <a:pt x="0" y="166"/>
                  </a:cubicBezTo>
                  <a:cubicBezTo>
                    <a:pt x="0" y="74"/>
                    <a:pt x="74" y="0"/>
                    <a:pt x="165" y="0"/>
                  </a:cubicBezTo>
                  <a:close/>
                  <a:moveTo>
                    <a:pt x="176" y="50"/>
                  </a:moveTo>
                  <a:cubicBezTo>
                    <a:pt x="205" y="111"/>
                    <a:pt x="205" y="111"/>
                    <a:pt x="205" y="111"/>
                  </a:cubicBezTo>
                  <a:cubicBezTo>
                    <a:pt x="272" y="119"/>
                    <a:pt x="272" y="119"/>
                    <a:pt x="272" y="119"/>
                  </a:cubicBezTo>
                  <a:cubicBezTo>
                    <a:pt x="277" y="120"/>
                    <a:pt x="281" y="123"/>
                    <a:pt x="282" y="127"/>
                  </a:cubicBezTo>
                  <a:cubicBezTo>
                    <a:pt x="284" y="132"/>
                    <a:pt x="282" y="137"/>
                    <a:pt x="279" y="140"/>
                  </a:cubicBezTo>
                  <a:cubicBezTo>
                    <a:pt x="229" y="186"/>
                    <a:pt x="229" y="186"/>
                    <a:pt x="229" y="186"/>
                  </a:cubicBezTo>
                  <a:cubicBezTo>
                    <a:pt x="242" y="252"/>
                    <a:pt x="242" y="252"/>
                    <a:pt x="242" y="252"/>
                  </a:cubicBezTo>
                  <a:cubicBezTo>
                    <a:pt x="243" y="257"/>
                    <a:pt x="241" y="262"/>
                    <a:pt x="237" y="265"/>
                  </a:cubicBezTo>
                  <a:cubicBezTo>
                    <a:pt x="234" y="267"/>
                    <a:pt x="229" y="268"/>
                    <a:pt x="224" y="265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06" y="265"/>
                    <a:pt x="106" y="265"/>
                    <a:pt x="106" y="265"/>
                  </a:cubicBezTo>
                  <a:cubicBezTo>
                    <a:pt x="102" y="268"/>
                    <a:pt x="97" y="267"/>
                    <a:pt x="93" y="265"/>
                  </a:cubicBezTo>
                  <a:cubicBezTo>
                    <a:pt x="89" y="262"/>
                    <a:pt x="88" y="257"/>
                    <a:pt x="89" y="252"/>
                  </a:cubicBezTo>
                  <a:cubicBezTo>
                    <a:pt x="102" y="186"/>
                    <a:pt x="102" y="186"/>
                    <a:pt x="102" y="186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48" y="137"/>
                    <a:pt x="47" y="132"/>
                    <a:pt x="49" y="127"/>
                  </a:cubicBezTo>
                  <a:cubicBezTo>
                    <a:pt x="50" y="123"/>
                    <a:pt x="54" y="120"/>
                    <a:pt x="59" y="119"/>
                  </a:cubicBezTo>
                  <a:cubicBezTo>
                    <a:pt x="126" y="111"/>
                    <a:pt x="126" y="111"/>
                    <a:pt x="126" y="111"/>
                  </a:cubicBezTo>
                  <a:cubicBezTo>
                    <a:pt x="154" y="50"/>
                    <a:pt x="154" y="50"/>
                    <a:pt x="154" y="50"/>
                  </a:cubicBezTo>
                  <a:cubicBezTo>
                    <a:pt x="156" y="45"/>
                    <a:pt x="161" y="43"/>
                    <a:pt x="165" y="43"/>
                  </a:cubicBezTo>
                  <a:cubicBezTo>
                    <a:pt x="170" y="43"/>
                    <a:pt x="174" y="45"/>
                    <a:pt x="176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800" dirty="0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521094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 xmlns:a14="http://schemas.microsoft.com/office/drawing/2010/main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95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9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15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4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65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25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500"/>
                            </p:stCondLst>
                            <p:childTnLst>
                              <p:par>
                                <p:cTn id="8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750"/>
                            </p:stCondLst>
                            <p:childTnLst>
                              <p:par>
                                <p:cTn id="8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6100"/>
                            </p:stCondLst>
                            <p:childTnLst>
                              <p:par>
                                <p:cTn id="9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2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6350"/>
                            </p:stCondLst>
                            <p:childTnLst>
                              <p:par>
                                <p:cTn id="9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6600"/>
                            </p:stCondLst>
                            <p:childTnLst>
                              <p:par>
                                <p:cTn id="10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5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6850"/>
                            </p:stCondLst>
                            <p:childTnLst>
                              <p:par>
                                <p:cTn id="10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8200"/>
                            </p:stCondLst>
                            <p:childTnLst>
                              <p:par>
                                <p:cTn id="1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8450"/>
                            </p:stCondLst>
                            <p:childTnLst>
                              <p:par>
                                <p:cTn id="1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8700"/>
                            </p:stCondLst>
                            <p:childTnLst>
                              <p:par>
                                <p:cTn id="1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7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8950"/>
                            </p:stCondLst>
                            <p:childTnLst>
                              <p:par>
                                <p:cTn id="1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2" grpId="0"/>
      <p:bldP spid="13" grpId="0"/>
      <p:bldP spid="15" grpId="0"/>
      <p:bldP spid="16" grpId="0"/>
      <p:bldP spid="18" grpId="0"/>
      <p:bldP spid="19" grpId="0"/>
      <p:bldP spid="35" grpId="0" animBg="1"/>
      <p:bldP spid="36" grpId="0" animBg="1"/>
      <p:bldP spid="37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extBox 30"/>
          <p:cNvSpPr txBox="1"/>
          <p:nvPr/>
        </p:nvSpPr>
        <p:spPr>
          <a:xfrm>
            <a:off x="635794" y="2727834"/>
            <a:ext cx="1712286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263595" y="1207636"/>
            <a:ext cx="1397126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3" name="TextBox 30"/>
          <p:cNvSpPr txBox="1"/>
          <p:nvPr/>
        </p:nvSpPr>
        <p:spPr>
          <a:xfrm>
            <a:off x="5593965" y="1207636"/>
            <a:ext cx="1397126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5" name="TextBox 30"/>
          <p:cNvSpPr txBox="1"/>
          <p:nvPr/>
        </p:nvSpPr>
        <p:spPr>
          <a:xfrm>
            <a:off x="6950114" y="2727834"/>
            <a:ext cx="1397126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2" name="Freeform 12"/>
          <p:cNvSpPr>
            <a:spLocks/>
          </p:cNvSpPr>
          <p:nvPr/>
        </p:nvSpPr>
        <p:spPr bwMode="auto">
          <a:xfrm>
            <a:off x="2717767" y="3104725"/>
            <a:ext cx="1451372" cy="2039428"/>
          </a:xfrm>
          <a:custGeom>
            <a:avLst/>
            <a:gdLst>
              <a:gd name="T0" fmla="*/ 2757 w 2757"/>
              <a:gd name="T1" fmla="*/ 3864 h 3864"/>
              <a:gd name="T2" fmla="*/ 2757 w 2757"/>
              <a:gd name="T3" fmla="*/ 3056 h 3864"/>
              <a:gd name="T4" fmla="*/ 1462 w 2757"/>
              <a:gd name="T5" fmla="*/ 661 h 3864"/>
              <a:gd name="T6" fmla="*/ 722 w 2757"/>
              <a:gd name="T7" fmla="*/ 202 h 3864"/>
              <a:gd name="T8" fmla="*/ 805 w 2757"/>
              <a:gd name="T9" fmla="*/ 67 h 3864"/>
              <a:gd name="T10" fmla="*/ 759 w 2757"/>
              <a:gd name="T11" fmla="*/ 2 h 3864"/>
              <a:gd name="T12" fmla="*/ 51 w 2757"/>
              <a:gd name="T13" fmla="*/ 34 h 3864"/>
              <a:gd name="T14" fmla="*/ 12 w 2757"/>
              <a:gd name="T15" fmla="*/ 97 h 3864"/>
              <a:gd name="T16" fmla="*/ 307 w 2757"/>
              <a:gd name="T17" fmla="*/ 737 h 3864"/>
              <a:gd name="T18" fmla="*/ 384 w 2757"/>
              <a:gd name="T19" fmla="*/ 752 h 3864"/>
              <a:gd name="T20" fmla="*/ 480 w 2757"/>
              <a:gd name="T21" fmla="*/ 595 h 3864"/>
              <a:gd name="T22" fmla="*/ 1161 w 2757"/>
              <a:gd name="T23" fmla="*/ 1018 h 3864"/>
              <a:gd name="T24" fmla="*/ 2295 w 2757"/>
              <a:gd name="T25" fmla="*/ 3002 h 3864"/>
              <a:gd name="T26" fmla="*/ 2295 w 2757"/>
              <a:gd name="T27" fmla="*/ 3864 h 3864"/>
              <a:gd name="T28" fmla="*/ 2757 w 2757"/>
              <a:gd name="T29" fmla="*/ 3864 h 38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57" h="3864">
                <a:moveTo>
                  <a:pt x="2757" y="3864"/>
                </a:moveTo>
                <a:lnTo>
                  <a:pt x="2757" y="3056"/>
                </a:lnTo>
                <a:cubicBezTo>
                  <a:pt x="2757" y="2031"/>
                  <a:pt x="2444" y="1270"/>
                  <a:pt x="1462" y="661"/>
                </a:cubicBezTo>
                <a:lnTo>
                  <a:pt x="722" y="202"/>
                </a:lnTo>
                <a:lnTo>
                  <a:pt x="805" y="67"/>
                </a:lnTo>
                <a:cubicBezTo>
                  <a:pt x="825" y="36"/>
                  <a:pt x="802" y="0"/>
                  <a:pt x="759" y="2"/>
                </a:cubicBezTo>
                <a:lnTo>
                  <a:pt x="51" y="34"/>
                </a:lnTo>
                <a:cubicBezTo>
                  <a:pt x="22" y="35"/>
                  <a:pt x="0" y="71"/>
                  <a:pt x="12" y="97"/>
                </a:cubicBezTo>
                <a:lnTo>
                  <a:pt x="307" y="737"/>
                </a:lnTo>
                <a:cubicBezTo>
                  <a:pt x="322" y="770"/>
                  <a:pt x="364" y="785"/>
                  <a:pt x="384" y="752"/>
                </a:cubicBezTo>
                <a:lnTo>
                  <a:pt x="480" y="595"/>
                </a:lnTo>
                <a:lnTo>
                  <a:pt x="1161" y="1018"/>
                </a:lnTo>
                <a:cubicBezTo>
                  <a:pt x="1976" y="1522"/>
                  <a:pt x="2295" y="2037"/>
                  <a:pt x="2295" y="3002"/>
                </a:cubicBezTo>
                <a:lnTo>
                  <a:pt x="2295" y="3864"/>
                </a:lnTo>
                <a:lnTo>
                  <a:pt x="2757" y="386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77" tIns="34289" rIns="68577" bIns="34289" numCol="1" anchor="t" anchorCtr="0" compatLnSpc="1">
            <a:prstTxWarp prst="textNoShape">
              <a:avLst/>
            </a:prstTxWarp>
          </a:bodyPr>
          <a:lstStyle/>
          <a:p>
            <a:endParaRPr lang="zh-CN" altLang="en-US" sz="1280">
              <a:cs typeface="+mn-ea"/>
              <a:sym typeface="+mn-lt"/>
            </a:endParaRPr>
          </a:p>
        </p:txBody>
      </p:sp>
      <p:sp>
        <p:nvSpPr>
          <p:cNvPr id="23" name="Freeform 13"/>
          <p:cNvSpPr>
            <a:spLocks/>
          </p:cNvSpPr>
          <p:nvPr/>
        </p:nvSpPr>
        <p:spPr bwMode="auto">
          <a:xfrm>
            <a:off x="3608356" y="2314194"/>
            <a:ext cx="912019" cy="2829960"/>
          </a:xfrm>
          <a:custGeom>
            <a:avLst/>
            <a:gdLst>
              <a:gd name="T0" fmla="*/ 1270 w 1732"/>
              <a:gd name="T1" fmla="*/ 5362 h 5362"/>
              <a:gd name="T2" fmla="*/ 1732 w 1732"/>
              <a:gd name="T3" fmla="*/ 5362 h 5362"/>
              <a:gd name="T4" fmla="*/ 1732 w 1732"/>
              <a:gd name="T5" fmla="*/ 4676 h 5362"/>
              <a:gd name="T6" fmla="*/ 1128 w 1732"/>
              <a:gd name="T7" fmla="*/ 1513 h 5362"/>
              <a:gd name="T8" fmla="*/ 647 w 1732"/>
              <a:gd name="T9" fmla="*/ 526 h 5362"/>
              <a:gd name="T10" fmla="*/ 791 w 1732"/>
              <a:gd name="T11" fmla="*/ 459 h 5362"/>
              <a:gd name="T12" fmla="*/ 789 w 1732"/>
              <a:gd name="T13" fmla="*/ 379 h 5362"/>
              <a:gd name="T14" fmla="*/ 181 w 1732"/>
              <a:gd name="T15" fmla="*/ 14 h 5362"/>
              <a:gd name="T16" fmla="*/ 114 w 1732"/>
              <a:gd name="T17" fmla="*/ 45 h 5362"/>
              <a:gd name="T18" fmla="*/ 5 w 1732"/>
              <a:gd name="T19" fmla="*/ 742 h 5362"/>
              <a:gd name="T20" fmla="*/ 61 w 1732"/>
              <a:gd name="T21" fmla="*/ 797 h 5362"/>
              <a:gd name="T22" fmla="*/ 227 w 1732"/>
              <a:gd name="T23" fmla="*/ 720 h 5362"/>
              <a:gd name="T24" fmla="*/ 734 w 1732"/>
              <a:gd name="T25" fmla="*/ 1758 h 5362"/>
              <a:gd name="T26" fmla="*/ 1270 w 1732"/>
              <a:gd name="T27" fmla="*/ 4472 h 5362"/>
              <a:gd name="T28" fmla="*/ 1270 w 1732"/>
              <a:gd name="T29" fmla="*/ 5362 h 5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732" h="5362">
                <a:moveTo>
                  <a:pt x="1270" y="5362"/>
                </a:moveTo>
                <a:lnTo>
                  <a:pt x="1732" y="5362"/>
                </a:lnTo>
                <a:lnTo>
                  <a:pt x="1732" y="4676"/>
                </a:lnTo>
                <a:cubicBezTo>
                  <a:pt x="1732" y="3345"/>
                  <a:pt x="1631" y="2545"/>
                  <a:pt x="1128" y="1513"/>
                </a:cubicBezTo>
                <a:lnTo>
                  <a:pt x="647" y="526"/>
                </a:lnTo>
                <a:lnTo>
                  <a:pt x="791" y="459"/>
                </a:lnTo>
                <a:cubicBezTo>
                  <a:pt x="825" y="443"/>
                  <a:pt x="825" y="401"/>
                  <a:pt x="789" y="379"/>
                </a:cubicBezTo>
                <a:lnTo>
                  <a:pt x="181" y="14"/>
                </a:lnTo>
                <a:cubicBezTo>
                  <a:pt x="156" y="0"/>
                  <a:pt x="118" y="17"/>
                  <a:pt x="114" y="45"/>
                </a:cubicBezTo>
                <a:lnTo>
                  <a:pt x="5" y="742"/>
                </a:lnTo>
                <a:cubicBezTo>
                  <a:pt x="0" y="777"/>
                  <a:pt x="26" y="813"/>
                  <a:pt x="61" y="797"/>
                </a:cubicBezTo>
                <a:lnTo>
                  <a:pt x="227" y="720"/>
                </a:lnTo>
                <a:lnTo>
                  <a:pt x="734" y="1758"/>
                </a:lnTo>
                <a:cubicBezTo>
                  <a:pt x="1167" y="2647"/>
                  <a:pt x="1270" y="3321"/>
                  <a:pt x="1270" y="4472"/>
                </a:cubicBezTo>
                <a:lnTo>
                  <a:pt x="1270" y="53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77" tIns="34289" rIns="68577" bIns="34289" numCol="1" anchor="t" anchorCtr="0" compatLnSpc="1">
            <a:prstTxWarp prst="textNoShape">
              <a:avLst/>
            </a:prstTxWarp>
          </a:bodyPr>
          <a:lstStyle/>
          <a:p>
            <a:endParaRPr lang="zh-CN" altLang="en-US" sz="1280">
              <a:cs typeface="+mn-ea"/>
              <a:sym typeface="+mn-lt"/>
            </a:endParaRPr>
          </a:p>
        </p:txBody>
      </p:sp>
      <p:sp>
        <p:nvSpPr>
          <p:cNvPr id="24" name="Freeform 14"/>
          <p:cNvSpPr>
            <a:spLocks/>
          </p:cNvSpPr>
          <p:nvPr/>
        </p:nvSpPr>
        <p:spPr bwMode="auto">
          <a:xfrm>
            <a:off x="5007341" y="3104725"/>
            <a:ext cx="1450181" cy="2039428"/>
          </a:xfrm>
          <a:custGeom>
            <a:avLst/>
            <a:gdLst>
              <a:gd name="T0" fmla="*/ 0 w 2757"/>
              <a:gd name="T1" fmla="*/ 3864 h 3864"/>
              <a:gd name="T2" fmla="*/ 0 w 2757"/>
              <a:gd name="T3" fmla="*/ 3056 h 3864"/>
              <a:gd name="T4" fmla="*/ 1295 w 2757"/>
              <a:gd name="T5" fmla="*/ 661 h 3864"/>
              <a:gd name="T6" fmla="*/ 2035 w 2757"/>
              <a:gd name="T7" fmla="*/ 202 h 3864"/>
              <a:gd name="T8" fmla="*/ 1952 w 2757"/>
              <a:gd name="T9" fmla="*/ 67 h 3864"/>
              <a:gd name="T10" fmla="*/ 1998 w 2757"/>
              <a:gd name="T11" fmla="*/ 2 h 3864"/>
              <a:gd name="T12" fmla="*/ 2706 w 2757"/>
              <a:gd name="T13" fmla="*/ 34 h 3864"/>
              <a:gd name="T14" fmla="*/ 2745 w 2757"/>
              <a:gd name="T15" fmla="*/ 97 h 3864"/>
              <a:gd name="T16" fmla="*/ 2450 w 2757"/>
              <a:gd name="T17" fmla="*/ 737 h 3864"/>
              <a:gd name="T18" fmla="*/ 2373 w 2757"/>
              <a:gd name="T19" fmla="*/ 752 h 3864"/>
              <a:gd name="T20" fmla="*/ 2277 w 2757"/>
              <a:gd name="T21" fmla="*/ 595 h 3864"/>
              <a:gd name="T22" fmla="*/ 1596 w 2757"/>
              <a:gd name="T23" fmla="*/ 1018 h 3864"/>
              <a:gd name="T24" fmla="*/ 462 w 2757"/>
              <a:gd name="T25" fmla="*/ 3002 h 3864"/>
              <a:gd name="T26" fmla="*/ 462 w 2757"/>
              <a:gd name="T27" fmla="*/ 3864 h 3864"/>
              <a:gd name="T28" fmla="*/ 0 w 2757"/>
              <a:gd name="T29" fmla="*/ 3864 h 38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57" h="3864">
                <a:moveTo>
                  <a:pt x="0" y="3864"/>
                </a:moveTo>
                <a:lnTo>
                  <a:pt x="0" y="3056"/>
                </a:lnTo>
                <a:cubicBezTo>
                  <a:pt x="0" y="2031"/>
                  <a:pt x="313" y="1270"/>
                  <a:pt x="1295" y="661"/>
                </a:cubicBezTo>
                <a:lnTo>
                  <a:pt x="2035" y="202"/>
                </a:lnTo>
                <a:lnTo>
                  <a:pt x="1952" y="67"/>
                </a:lnTo>
                <a:cubicBezTo>
                  <a:pt x="1933" y="36"/>
                  <a:pt x="1955" y="0"/>
                  <a:pt x="1998" y="2"/>
                </a:cubicBezTo>
                <a:lnTo>
                  <a:pt x="2706" y="34"/>
                </a:lnTo>
                <a:cubicBezTo>
                  <a:pt x="2735" y="35"/>
                  <a:pt x="2757" y="71"/>
                  <a:pt x="2745" y="97"/>
                </a:cubicBezTo>
                <a:lnTo>
                  <a:pt x="2450" y="737"/>
                </a:lnTo>
                <a:cubicBezTo>
                  <a:pt x="2435" y="770"/>
                  <a:pt x="2394" y="785"/>
                  <a:pt x="2373" y="752"/>
                </a:cubicBezTo>
                <a:lnTo>
                  <a:pt x="2277" y="595"/>
                </a:lnTo>
                <a:lnTo>
                  <a:pt x="1596" y="1018"/>
                </a:lnTo>
                <a:cubicBezTo>
                  <a:pt x="781" y="1522"/>
                  <a:pt x="462" y="2037"/>
                  <a:pt x="462" y="3002"/>
                </a:cubicBezTo>
                <a:lnTo>
                  <a:pt x="462" y="3864"/>
                </a:lnTo>
                <a:lnTo>
                  <a:pt x="0" y="386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77" tIns="34289" rIns="68577" bIns="34289" numCol="1" anchor="t" anchorCtr="0" compatLnSpc="1">
            <a:prstTxWarp prst="textNoShape">
              <a:avLst/>
            </a:prstTxWarp>
          </a:bodyPr>
          <a:lstStyle/>
          <a:p>
            <a:endParaRPr lang="zh-CN" altLang="en-US" sz="1280">
              <a:cs typeface="+mn-ea"/>
              <a:sym typeface="+mn-lt"/>
            </a:endParaRPr>
          </a:p>
        </p:txBody>
      </p:sp>
      <p:sp>
        <p:nvSpPr>
          <p:cNvPr id="36" name="Freeform 15"/>
          <p:cNvSpPr>
            <a:spLocks/>
          </p:cNvSpPr>
          <p:nvPr/>
        </p:nvSpPr>
        <p:spPr bwMode="auto">
          <a:xfrm>
            <a:off x="4656105" y="2314194"/>
            <a:ext cx="910829" cy="2829960"/>
          </a:xfrm>
          <a:custGeom>
            <a:avLst/>
            <a:gdLst>
              <a:gd name="T0" fmla="*/ 462 w 1732"/>
              <a:gd name="T1" fmla="*/ 5362 h 5362"/>
              <a:gd name="T2" fmla="*/ 0 w 1732"/>
              <a:gd name="T3" fmla="*/ 5362 h 5362"/>
              <a:gd name="T4" fmla="*/ 0 w 1732"/>
              <a:gd name="T5" fmla="*/ 4676 h 5362"/>
              <a:gd name="T6" fmla="*/ 604 w 1732"/>
              <a:gd name="T7" fmla="*/ 1513 h 5362"/>
              <a:gd name="T8" fmla="*/ 1086 w 1732"/>
              <a:gd name="T9" fmla="*/ 526 h 5362"/>
              <a:gd name="T10" fmla="*/ 941 w 1732"/>
              <a:gd name="T11" fmla="*/ 459 h 5362"/>
              <a:gd name="T12" fmla="*/ 944 w 1732"/>
              <a:gd name="T13" fmla="*/ 379 h 5362"/>
              <a:gd name="T14" fmla="*/ 1552 w 1732"/>
              <a:gd name="T15" fmla="*/ 14 h 5362"/>
              <a:gd name="T16" fmla="*/ 1618 w 1732"/>
              <a:gd name="T17" fmla="*/ 45 h 5362"/>
              <a:gd name="T18" fmla="*/ 1727 w 1732"/>
              <a:gd name="T19" fmla="*/ 742 h 5362"/>
              <a:gd name="T20" fmla="*/ 1671 w 1732"/>
              <a:gd name="T21" fmla="*/ 797 h 5362"/>
              <a:gd name="T22" fmla="*/ 1505 w 1732"/>
              <a:gd name="T23" fmla="*/ 720 h 5362"/>
              <a:gd name="T24" fmla="*/ 999 w 1732"/>
              <a:gd name="T25" fmla="*/ 1758 h 5362"/>
              <a:gd name="T26" fmla="*/ 462 w 1732"/>
              <a:gd name="T27" fmla="*/ 4472 h 5362"/>
              <a:gd name="T28" fmla="*/ 462 w 1732"/>
              <a:gd name="T29" fmla="*/ 5362 h 5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732" h="5362">
                <a:moveTo>
                  <a:pt x="462" y="5362"/>
                </a:moveTo>
                <a:lnTo>
                  <a:pt x="0" y="5362"/>
                </a:lnTo>
                <a:lnTo>
                  <a:pt x="0" y="4676"/>
                </a:lnTo>
                <a:cubicBezTo>
                  <a:pt x="0" y="3345"/>
                  <a:pt x="101" y="2545"/>
                  <a:pt x="604" y="1513"/>
                </a:cubicBezTo>
                <a:lnTo>
                  <a:pt x="1086" y="526"/>
                </a:lnTo>
                <a:lnTo>
                  <a:pt x="941" y="459"/>
                </a:lnTo>
                <a:cubicBezTo>
                  <a:pt x="908" y="443"/>
                  <a:pt x="907" y="401"/>
                  <a:pt x="944" y="379"/>
                </a:cubicBezTo>
                <a:lnTo>
                  <a:pt x="1552" y="14"/>
                </a:lnTo>
                <a:cubicBezTo>
                  <a:pt x="1576" y="0"/>
                  <a:pt x="1614" y="17"/>
                  <a:pt x="1618" y="45"/>
                </a:cubicBezTo>
                <a:lnTo>
                  <a:pt x="1727" y="742"/>
                </a:lnTo>
                <a:cubicBezTo>
                  <a:pt x="1732" y="777"/>
                  <a:pt x="1706" y="813"/>
                  <a:pt x="1671" y="797"/>
                </a:cubicBezTo>
                <a:lnTo>
                  <a:pt x="1505" y="720"/>
                </a:lnTo>
                <a:lnTo>
                  <a:pt x="999" y="1758"/>
                </a:lnTo>
                <a:cubicBezTo>
                  <a:pt x="565" y="2647"/>
                  <a:pt x="462" y="3321"/>
                  <a:pt x="462" y="4472"/>
                </a:cubicBezTo>
                <a:lnTo>
                  <a:pt x="462" y="536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68577" tIns="34289" rIns="68577" bIns="34289" numCol="1" anchor="t" anchorCtr="0" compatLnSpc="1">
            <a:prstTxWarp prst="textNoShape">
              <a:avLst/>
            </a:prstTxWarp>
          </a:bodyPr>
          <a:lstStyle/>
          <a:p>
            <a:endParaRPr lang="zh-CN" altLang="en-US" sz="1280">
              <a:cs typeface="+mn-ea"/>
              <a:sym typeface="+mn-lt"/>
            </a:endParaRPr>
          </a:p>
        </p:txBody>
      </p:sp>
      <p:sp>
        <p:nvSpPr>
          <p:cNvPr id="43" name="TextBox 29"/>
          <p:cNvSpPr txBox="1"/>
          <p:nvPr/>
        </p:nvSpPr>
        <p:spPr>
          <a:xfrm>
            <a:off x="557866" y="3027753"/>
            <a:ext cx="1947658" cy="362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ts val="1500"/>
              </a:lnSpc>
            </a:pPr>
            <a:r>
              <a:rPr lang="en-US" altLang="zh-CN" sz="853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4" name="TextBox 29"/>
          <p:cNvSpPr txBox="1"/>
          <p:nvPr/>
        </p:nvSpPr>
        <p:spPr>
          <a:xfrm>
            <a:off x="6714606" y="3027753"/>
            <a:ext cx="1947658" cy="362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ts val="1500"/>
              </a:lnSpc>
            </a:pPr>
            <a:r>
              <a:rPr lang="en-US" altLang="zh-CN" sz="853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5" name="TextBox 29"/>
          <p:cNvSpPr txBox="1"/>
          <p:nvPr/>
        </p:nvSpPr>
        <p:spPr>
          <a:xfrm>
            <a:off x="1794937" y="1507556"/>
            <a:ext cx="2413961" cy="362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ts val="1500"/>
              </a:lnSpc>
            </a:pPr>
            <a:r>
              <a:rPr lang="en-US" altLang="zh-CN" sz="853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6" name="TextBox 29"/>
          <p:cNvSpPr txBox="1"/>
          <p:nvPr/>
        </p:nvSpPr>
        <p:spPr>
          <a:xfrm>
            <a:off x="5125306" y="1507556"/>
            <a:ext cx="2413961" cy="362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ts val="1500"/>
              </a:lnSpc>
            </a:pPr>
            <a:r>
              <a:rPr lang="en-US" altLang="zh-CN" sz="853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</p:spTree>
    <p:extLst>
      <p:ext uri="{BB962C8B-B14F-4D97-AF65-F5344CB8AC3E}">
        <p14:creationId xmlns:p14="http://schemas.microsoft.com/office/powerpoint/2010/main" val="414772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1" grpId="0"/>
      <p:bldP spid="33" grpId="0"/>
      <p:bldP spid="35" grpId="0"/>
      <p:bldP spid="43" grpId="0"/>
      <p:bldP spid="44" grpId="0"/>
      <p:bldP spid="45" grpId="0"/>
      <p:bldP spid="46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7" name="直接连接符 26"/>
          <p:cNvCxnSpPr>
            <a:endCxn id="30" idx="1"/>
          </p:cNvCxnSpPr>
          <p:nvPr/>
        </p:nvCxnSpPr>
        <p:spPr>
          <a:xfrm flipV="1">
            <a:off x="2775349" y="1593413"/>
            <a:ext cx="1151876" cy="1097043"/>
          </a:xfrm>
          <a:prstGeom prst="line">
            <a:avLst/>
          </a:prstGeom>
          <a:ln w="12700">
            <a:solidFill>
              <a:srgbClr val="9DA8B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/>
          <p:cNvCxnSpPr>
            <a:stCxn id="30" idx="5"/>
            <a:endCxn id="34" idx="1"/>
          </p:cNvCxnSpPr>
          <p:nvPr/>
        </p:nvCxnSpPr>
        <p:spPr>
          <a:xfrm flipV="1">
            <a:off x="5173237" y="1721116"/>
            <a:ext cx="1244537" cy="1118689"/>
          </a:xfrm>
          <a:prstGeom prst="line">
            <a:avLst/>
          </a:prstGeom>
          <a:ln w="12700">
            <a:solidFill>
              <a:srgbClr val="9DA8B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28"/>
          <p:cNvGrpSpPr/>
          <p:nvPr/>
        </p:nvGrpSpPr>
        <p:grpSpPr>
          <a:xfrm>
            <a:off x="3669169" y="1335276"/>
            <a:ext cx="1762124" cy="1762668"/>
            <a:chOff x="4892222" y="1779814"/>
            <a:chExt cx="2349499" cy="2349499"/>
          </a:xfrm>
        </p:grpSpPr>
        <p:sp>
          <p:nvSpPr>
            <p:cNvPr id="30" name="椭圆 29"/>
            <p:cNvSpPr/>
            <p:nvPr/>
          </p:nvSpPr>
          <p:spPr>
            <a:xfrm>
              <a:off x="4892222" y="1779814"/>
              <a:ext cx="2349499" cy="234949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9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" name="Freeform 514"/>
            <p:cNvSpPr>
              <a:spLocks noChangeAspect="1" noEditPoints="1"/>
            </p:cNvSpPr>
            <p:nvPr/>
          </p:nvSpPr>
          <p:spPr bwMode="auto">
            <a:xfrm>
              <a:off x="5558500" y="2202811"/>
              <a:ext cx="1016943" cy="720000"/>
            </a:xfrm>
            <a:custGeom>
              <a:avLst/>
              <a:gdLst>
                <a:gd name="T0" fmla="*/ 100 w 106"/>
                <a:gd name="T1" fmla="*/ 63 h 75"/>
                <a:gd name="T2" fmla="*/ 70 w 106"/>
                <a:gd name="T3" fmla="*/ 63 h 75"/>
                <a:gd name="T4" fmla="*/ 70 w 106"/>
                <a:gd name="T5" fmla="*/ 60 h 75"/>
                <a:gd name="T6" fmla="*/ 88 w 106"/>
                <a:gd name="T7" fmla="*/ 60 h 75"/>
                <a:gd name="T8" fmla="*/ 94 w 106"/>
                <a:gd name="T9" fmla="*/ 54 h 75"/>
                <a:gd name="T10" fmla="*/ 94 w 106"/>
                <a:gd name="T11" fmla="*/ 6 h 75"/>
                <a:gd name="T12" fmla="*/ 88 w 106"/>
                <a:gd name="T13" fmla="*/ 0 h 75"/>
                <a:gd name="T14" fmla="*/ 18 w 106"/>
                <a:gd name="T15" fmla="*/ 0 h 75"/>
                <a:gd name="T16" fmla="*/ 12 w 106"/>
                <a:gd name="T17" fmla="*/ 6 h 75"/>
                <a:gd name="T18" fmla="*/ 12 w 106"/>
                <a:gd name="T19" fmla="*/ 54 h 75"/>
                <a:gd name="T20" fmla="*/ 18 w 106"/>
                <a:gd name="T21" fmla="*/ 60 h 75"/>
                <a:gd name="T22" fmla="*/ 35 w 106"/>
                <a:gd name="T23" fmla="*/ 60 h 75"/>
                <a:gd name="T24" fmla="*/ 35 w 106"/>
                <a:gd name="T25" fmla="*/ 63 h 75"/>
                <a:gd name="T26" fmla="*/ 6 w 106"/>
                <a:gd name="T27" fmla="*/ 63 h 75"/>
                <a:gd name="T28" fmla="*/ 0 w 106"/>
                <a:gd name="T29" fmla="*/ 69 h 75"/>
                <a:gd name="T30" fmla="*/ 0 w 106"/>
                <a:gd name="T31" fmla="*/ 69 h 75"/>
                <a:gd name="T32" fmla="*/ 6 w 106"/>
                <a:gd name="T33" fmla="*/ 75 h 75"/>
                <a:gd name="T34" fmla="*/ 100 w 106"/>
                <a:gd name="T35" fmla="*/ 75 h 75"/>
                <a:gd name="T36" fmla="*/ 106 w 106"/>
                <a:gd name="T37" fmla="*/ 69 h 75"/>
                <a:gd name="T38" fmla="*/ 106 w 106"/>
                <a:gd name="T39" fmla="*/ 69 h 75"/>
                <a:gd name="T40" fmla="*/ 100 w 106"/>
                <a:gd name="T41" fmla="*/ 63 h 75"/>
                <a:gd name="T42" fmla="*/ 18 w 106"/>
                <a:gd name="T43" fmla="*/ 56 h 75"/>
                <a:gd name="T44" fmla="*/ 16 w 106"/>
                <a:gd name="T45" fmla="*/ 54 h 75"/>
                <a:gd name="T46" fmla="*/ 16 w 106"/>
                <a:gd name="T47" fmla="*/ 6 h 75"/>
                <a:gd name="T48" fmla="*/ 18 w 106"/>
                <a:gd name="T49" fmla="*/ 4 h 75"/>
                <a:gd name="T50" fmla="*/ 88 w 106"/>
                <a:gd name="T51" fmla="*/ 4 h 75"/>
                <a:gd name="T52" fmla="*/ 90 w 106"/>
                <a:gd name="T53" fmla="*/ 6 h 75"/>
                <a:gd name="T54" fmla="*/ 90 w 106"/>
                <a:gd name="T55" fmla="*/ 54 h 75"/>
                <a:gd name="T56" fmla="*/ 88 w 106"/>
                <a:gd name="T57" fmla="*/ 56 h 75"/>
                <a:gd name="T58" fmla="*/ 18 w 106"/>
                <a:gd name="T59" fmla="*/ 56 h 75"/>
                <a:gd name="T60" fmla="*/ 66 w 106"/>
                <a:gd name="T61" fmla="*/ 63 h 75"/>
                <a:gd name="T62" fmla="*/ 39 w 106"/>
                <a:gd name="T63" fmla="*/ 63 h 75"/>
                <a:gd name="T64" fmla="*/ 39 w 106"/>
                <a:gd name="T65" fmla="*/ 60 h 75"/>
                <a:gd name="T66" fmla="*/ 66 w 106"/>
                <a:gd name="T67" fmla="*/ 60 h 75"/>
                <a:gd name="T68" fmla="*/ 66 w 106"/>
                <a:gd name="T69" fmla="*/ 6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6" h="75">
                  <a:moveTo>
                    <a:pt x="100" y="63"/>
                  </a:moveTo>
                  <a:cubicBezTo>
                    <a:pt x="70" y="63"/>
                    <a:pt x="70" y="63"/>
                    <a:pt x="70" y="63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91" y="60"/>
                    <a:pt x="94" y="57"/>
                    <a:pt x="94" y="54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3"/>
                    <a:pt x="91" y="0"/>
                    <a:pt x="8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12" y="3"/>
                    <a:pt x="12" y="6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7"/>
                    <a:pt x="14" y="60"/>
                    <a:pt x="18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2" y="63"/>
                    <a:pt x="0" y="66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3"/>
                    <a:pt x="2" y="75"/>
                    <a:pt x="6" y="75"/>
                  </a:cubicBezTo>
                  <a:cubicBezTo>
                    <a:pt x="100" y="75"/>
                    <a:pt x="100" y="75"/>
                    <a:pt x="100" y="75"/>
                  </a:cubicBezTo>
                  <a:cubicBezTo>
                    <a:pt x="103" y="75"/>
                    <a:pt x="106" y="73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6"/>
                    <a:pt x="103" y="63"/>
                    <a:pt x="100" y="63"/>
                  </a:cubicBezTo>
                  <a:close/>
                  <a:moveTo>
                    <a:pt x="18" y="56"/>
                  </a:moveTo>
                  <a:cubicBezTo>
                    <a:pt x="17" y="56"/>
                    <a:pt x="16" y="55"/>
                    <a:pt x="16" y="5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7" y="4"/>
                    <a:pt x="18" y="4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9" y="4"/>
                    <a:pt x="90" y="5"/>
                    <a:pt x="90" y="6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90" y="55"/>
                    <a:pt x="89" y="56"/>
                    <a:pt x="88" y="56"/>
                  </a:cubicBezTo>
                  <a:lnTo>
                    <a:pt x="18" y="56"/>
                  </a:lnTo>
                  <a:close/>
                  <a:moveTo>
                    <a:pt x="66" y="63"/>
                  </a:moveTo>
                  <a:cubicBezTo>
                    <a:pt x="39" y="63"/>
                    <a:pt x="39" y="63"/>
                    <a:pt x="39" y="63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66" y="60"/>
                    <a:pt x="66" y="60"/>
                    <a:pt x="66" y="60"/>
                  </a:cubicBezTo>
                  <a:lnTo>
                    <a:pt x="66" y="63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9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" name="文本框 31"/>
            <p:cNvSpPr txBox="1"/>
            <p:nvPr/>
          </p:nvSpPr>
          <p:spPr>
            <a:xfrm>
              <a:off x="5305887" y="3169347"/>
              <a:ext cx="1522166" cy="7688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900" dirty="0">
                  <a:solidFill>
                    <a:schemeClr val="bg1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900" baseline="-30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" name="组合 32"/>
          <p:cNvGrpSpPr/>
          <p:nvPr/>
        </p:nvGrpSpPr>
        <p:grpSpPr>
          <a:xfrm>
            <a:off x="6217107" y="1520390"/>
            <a:ext cx="1370239" cy="1370663"/>
            <a:chOff x="8289471" y="2026556"/>
            <a:chExt cx="1826985" cy="1826985"/>
          </a:xfrm>
        </p:grpSpPr>
        <p:sp>
          <p:nvSpPr>
            <p:cNvPr id="34" name="椭圆 33"/>
            <p:cNvSpPr/>
            <p:nvPr/>
          </p:nvSpPr>
          <p:spPr>
            <a:xfrm>
              <a:off x="8289471" y="2026556"/>
              <a:ext cx="1826985" cy="182698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9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" name="Freeform 427"/>
            <p:cNvSpPr>
              <a:spLocks noChangeAspect="1" noEditPoints="1"/>
            </p:cNvSpPr>
            <p:nvPr/>
          </p:nvSpPr>
          <p:spPr bwMode="auto">
            <a:xfrm>
              <a:off x="8886142" y="2382811"/>
              <a:ext cx="633643" cy="540000"/>
            </a:xfrm>
            <a:custGeom>
              <a:avLst/>
              <a:gdLst>
                <a:gd name="T0" fmla="*/ 76 w 86"/>
                <a:gd name="T1" fmla="*/ 9 h 73"/>
                <a:gd name="T2" fmla="*/ 73 w 86"/>
                <a:gd name="T3" fmla="*/ 0 h 73"/>
                <a:gd name="T4" fmla="*/ 61 w 86"/>
                <a:gd name="T5" fmla="*/ 3 h 73"/>
                <a:gd name="T6" fmla="*/ 54 w 86"/>
                <a:gd name="T7" fmla="*/ 9 h 73"/>
                <a:gd name="T8" fmla="*/ 51 w 86"/>
                <a:gd name="T9" fmla="*/ 69 h 73"/>
                <a:gd name="T10" fmla="*/ 83 w 86"/>
                <a:gd name="T11" fmla="*/ 72 h 73"/>
                <a:gd name="T12" fmla="*/ 86 w 86"/>
                <a:gd name="T13" fmla="*/ 12 h 73"/>
                <a:gd name="T14" fmla="*/ 80 w 86"/>
                <a:gd name="T15" fmla="*/ 63 h 73"/>
                <a:gd name="T16" fmla="*/ 60 w 86"/>
                <a:gd name="T17" fmla="*/ 66 h 73"/>
                <a:gd name="T18" fmla="*/ 57 w 86"/>
                <a:gd name="T19" fmla="*/ 59 h 73"/>
                <a:gd name="T20" fmla="*/ 77 w 86"/>
                <a:gd name="T21" fmla="*/ 56 h 73"/>
                <a:gd name="T22" fmla="*/ 80 w 86"/>
                <a:gd name="T23" fmla="*/ 63 h 73"/>
                <a:gd name="T24" fmla="*/ 77 w 86"/>
                <a:gd name="T25" fmla="*/ 53 h 73"/>
                <a:gd name="T26" fmla="*/ 57 w 86"/>
                <a:gd name="T27" fmla="*/ 50 h 73"/>
                <a:gd name="T28" fmla="*/ 60 w 86"/>
                <a:gd name="T29" fmla="*/ 43 h 73"/>
                <a:gd name="T30" fmla="*/ 80 w 86"/>
                <a:gd name="T31" fmla="*/ 46 h 73"/>
                <a:gd name="T32" fmla="*/ 80 w 86"/>
                <a:gd name="T33" fmla="*/ 36 h 73"/>
                <a:gd name="T34" fmla="*/ 60 w 86"/>
                <a:gd name="T35" fmla="*/ 39 h 73"/>
                <a:gd name="T36" fmla="*/ 57 w 86"/>
                <a:gd name="T37" fmla="*/ 32 h 73"/>
                <a:gd name="T38" fmla="*/ 77 w 86"/>
                <a:gd name="T39" fmla="*/ 29 h 73"/>
                <a:gd name="T40" fmla="*/ 80 w 86"/>
                <a:gd name="T41" fmla="*/ 36 h 73"/>
                <a:gd name="T42" fmla="*/ 77 w 86"/>
                <a:gd name="T43" fmla="*/ 25 h 73"/>
                <a:gd name="T44" fmla="*/ 57 w 86"/>
                <a:gd name="T45" fmla="*/ 23 h 73"/>
                <a:gd name="T46" fmla="*/ 60 w 86"/>
                <a:gd name="T47" fmla="*/ 16 h 73"/>
                <a:gd name="T48" fmla="*/ 80 w 86"/>
                <a:gd name="T49" fmla="*/ 18 h 73"/>
                <a:gd name="T50" fmla="*/ 33 w 86"/>
                <a:gd name="T51" fmla="*/ 1 h 73"/>
                <a:gd name="T52" fmla="*/ 0 w 86"/>
                <a:gd name="T53" fmla="*/ 4 h 73"/>
                <a:gd name="T54" fmla="*/ 3 w 86"/>
                <a:gd name="T55" fmla="*/ 64 h 73"/>
                <a:gd name="T56" fmla="*/ 10 w 86"/>
                <a:gd name="T57" fmla="*/ 70 h 73"/>
                <a:gd name="T58" fmla="*/ 22 w 86"/>
                <a:gd name="T59" fmla="*/ 73 h 73"/>
                <a:gd name="T60" fmla="*/ 25 w 86"/>
                <a:gd name="T61" fmla="*/ 64 h 73"/>
                <a:gd name="T62" fmla="*/ 35 w 86"/>
                <a:gd name="T63" fmla="*/ 61 h 73"/>
                <a:gd name="T64" fmla="*/ 33 w 86"/>
                <a:gd name="T65" fmla="*/ 1 h 73"/>
                <a:gd name="T66" fmla="*/ 26 w 86"/>
                <a:gd name="T67" fmla="*/ 17 h 73"/>
                <a:gd name="T68" fmla="*/ 7 w 86"/>
                <a:gd name="T69" fmla="*/ 14 h 73"/>
                <a:gd name="T70" fmla="*/ 10 w 86"/>
                <a:gd name="T71" fmla="*/ 7 h 73"/>
                <a:gd name="T72" fmla="*/ 29 w 86"/>
                <a:gd name="T73" fmla="*/ 1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6" h="73">
                  <a:moveTo>
                    <a:pt x="83" y="9"/>
                  </a:moveTo>
                  <a:cubicBezTo>
                    <a:pt x="76" y="9"/>
                    <a:pt x="76" y="9"/>
                    <a:pt x="76" y="9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6" y="1"/>
                    <a:pt x="75" y="0"/>
                    <a:pt x="73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2" y="0"/>
                    <a:pt x="61" y="1"/>
                    <a:pt x="61" y="3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2" y="9"/>
                    <a:pt x="51" y="10"/>
                    <a:pt x="51" y="12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71"/>
                    <a:pt x="52" y="72"/>
                    <a:pt x="54" y="72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5" y="72"/>
                    <a:pt x="86" y="71"/>
                    <a:pt x="86" y="69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0"/>
                    <a:pt x="85" y="9"/>
                    <a:pt x="83" y="9"/>
                  </a:cubicBezTo>
                  <a:close/>
                  <a:moveTo>
                    <a:pt x="80" y="63"/>
                  </a:moveTo>
                  <a:cubicBezTo>
                    <a:pt x="80" y="65"/>
                    <a:pt x="78" y="66"/>
                    <a:pt x="77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9" y="66"/>
                    <a:pt x="57" y="65"/>
                    <a:pt x="57" y="63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7" y="58"/>
                    <a:pt x="59" y="56"/>
                    <a:pt x="60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8" y="56"/>
                    <a:pt x="80" y="58"/>
                    <a:pt x="80" y="59"/>
                  </a:cubicBezTo>
                  <a:lnTo>
                    <a:pt x="80" y="63"/>
                  </a:lnTo>
                  <a:close/>
                  <a:moveTo>
                    <a:pt x="80" y="50"/>
                  </a:moveTo>
                  <a:cubicBezTo>
                    <a:pt x="80" y="51"/>
                    <a:pt x="78" y="53"/>
                    <a:pt x="77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3"/>
                    <a:pt x="57" y="51"/>
                    <a:pt x="57" y="50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4"/>
                    <a:pt x="59" y="43"/>
                    <a:pt x="60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8" y="43"/>
                    <a:pt x="80" y="44"/>
                    <a:pt x="80" y="46"/>
                  </a:cubicBezTo>
                  <a:lnTo>
                    <a:pt x="80" y="50"/>
                  </a:lnTo>
                  <a:close/>
                  <a:moveTo>
                    <a:pt x="80" y="36"/>
                  </a:moveTo>
                  <a:cubicBezTo>
                    <a:pt x="80" y="38"/>
                    <a:pt x="78" y="39"/>
                    <a:pt x="77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59" y="39"/>
                    <a:pt x="57" y="38"/>
                    <a:pt x="57" y="36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0"/>
                    <a:pt x="59" y="29"/>
                    <a:pt x="60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29"/>
                    <a:pt x="80" y="30"/>
                    <a:pt x="80" y="32"/>
                  </a:cubicBezTo>
                  <a:lnTo>
                    <a:pt x="80" y="36"/>
                  </a:lnTo>
                  <a:close/>
                  <a:moveTo>
                    <a:pt x="80" y="23"/>
                  </a:moveTo>
                  <a:cubicBezTo>
                    <a:pt x="80" y="24"/>
                    <a:pt x="78" y="25"/>
                    <a:pt x="77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59" y="25"/>
                    <a:pt x="57" y="24"/>
                    <a:pt x="57" y="23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9" y="16"/>
                    <a:pt x="60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8" y="16"/>
                    <a:pt x="80" y="17"/>
                    <a:pt x="80" y="18"/>
                  </a:cubicBezTo>
                  <a:lnTo>
                    <a:pt x="80" y="23"/>
                  </a:lnTo>
                  <a:close/>
                  <a:moveTo>
                    <a:pt x="3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0" y="2"/>
                    <a:pt x="0" y="4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3"/>
                    <a:pt x="2" y="64"/>
                    <a:pt x="3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72"/>
                    <a:pt x="12" y="73"/>
                    <a:pt x="13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4" y="73"/>
                    <a:pt x="25" y="72"/>
                    <a:pt x="25" y="70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4" y="64"/>
                    <a:pt x="35" y="63"/>
                    <a:pt x="35" y="61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4" y="1"/>
                    <a:pt x="33" y="1"/>
                  </a:cubicBezTo>
                  <a:close/>
                  <a:moveTo>
                    <a:pt x="29" y="14"/>
                  </a:moveTo>
                  <a:cubicBezTo>
                    <a:pt x="29" y="15"/>
                    <a:pt x="28" y="17"/>
                    <a:pt x="26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7"/>
                    <a:pt x="7" y="15"/>
                    <a:pt x="7" y="14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8"/>
                    <a:pt x="8" y="7"/>
                    <a:pt x="10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7"/>
                    <a:pt x="29" y="8"/>
                    <a:pt x="29" y="10"/>
                  </a:cubicBezTo>
                  <a:lnTo>
                    <a:pt x="29" y="1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9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" name="文本框 35"/>
            <p:cNvSpPr txBox="1"/>
            <p:nvPr/>
          </p:nvSpPr>
          <p:spPr>
            <a:xfrm>
              <a:off x="8441880" y="3019238"/>
              <a:ext cx="1522166" cy="6971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800" dirty="0">
                  <a:solidFill>
                    <a:schemeClr val="bg1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800" baseline="-30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" name="组合 36"/>
          <p:cNvGrpSpPr/>
          <p:nvPr/>
        </p:nvGrpSpPr>
        <p:grpSpPr>
          <a:xfrm>
            <a:off x="1624273" y="1520389"/>
            <a:ext cx="1370239" cy="1370662"/>
            <a:chOff x="2149928" y="2026556"/>
            <a:chExt cx="1826985" cy="1826985"/>
          </a:xfrm>
        </p:grpSpPr>
        <p:sp>
          <p:nvSpPr>
            <p:cNvPr id="38" name="椭圆 37"/>
            <p:cNvSpPr/>
            <p:nvPr/>
          </p:nvSpPr>
          <p:spPr>
            <a:xfrm>
              <a:off x="2149928" y="2026556"/>
              <a:ext cx="1826985" cy="182698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9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" name="Freeform 315"/>
            <p:cNvSpPr>
              <a:spLocks noChangeAspect="1"/>
            </p:cNvSpPr>
            <p:nvPr/>
          </p:nvSpPr>
          <p:spPr bwMode="auto">
            <a:xfrm>
              <a:off x="2664773" y="2382811"/>
              <a:ext cx="797295" cy="540000"/>
            </a:xfrm>
            <a:custGeom>
              <a:avLst/>
              <a:gdLst>
                <a:gd name="T0" fmla="*/ 103 w 106"/>
                <a:gd name="T1" fmla="*/ 44 h 72"/>
                <a:gd name="T2" fmla="*/ 92 w 106"/>
                <a:gd name="T3" fmla="*/ 44 h 72"/>
                <a:gd name="T4" fmla="*/ 92 w 106"/>
                <a:gd name="T5" fmla="*/ 18 h 72"/>
                <a:gd name="T6" fmla="*/ 86 w 106"/>
                <a:gd name="T7" fmla="*/ 12 h 72"/>
                <a:gd name="T8" fmla="*/ 68 w 106"/>
                <a:gd name="T9" fmla="*/ 12 h 72"/>
                <a:gd name="T10" fmla="*/ 68 w 106"/>
                <a:gd name="T11" fmla="*/ 2 h 72"/>
                <a:gd name="T12" fmla="*/ 66 w 106"/>
                <a:gd name="T13" fmla="*/ 0 h 72"/>
                <a:gd name="T14" fmla="*/ 40 w 106"/>
                <a:gd name="T15" fmla="*/ 0 h 72"/>
                <a:gd name="T16" fmla="*/ 38 w 106"/>
                <a:gd name="T17" fmla="*/ 2 h 72"/>
                <a:gd name="T18" fmla="*/ 38 w 106"/>
                <a:gd name="T19" fmla="*/ 12 h 72"/>
                <a:gd name="T20" fmla="*/ 20 w 106"/>
                <a:gd name="T21" fmla="*/ 12 h 72"/>
                <a:gd name="T22" fmla="*/ 14 w 106"/>
                <a:gd name="T23" fmla="*/ 18 h 72"/>
                <a:gd name="T24" fmla="*/ 14 w 106"/>
                <a:gd name="T25" fmla="*/ 44 h 72"/>
                <a:gd name="T26" fmla="*/ 3 w 106"/>
                <a:gd name="T27" fmla="*/ 44 h 72"/>
                <a:gd name="T28" fmla="*/ 0 w 106"/>
                <a:gd name="T29" fmla="*/ 47 h 72"/>
                <a:gd name="T30" fmla="*/ 0 w 106"/>
                <a:gd name="T31" fmla="*/ 70 h 72"/>
                <a:gd name="T32" fmla="*/ 3 w 106"/>
                <a:gd name="T33" fmla="*/ 72 h 72"/>
                <a:gd name="T34" fmla="*/ 28 w 106"/>
                <a:gd name="T35" fmla="*/ 72 h 72"/>
                <a:gd name="T36" fmla="*/ 30 w 106"/>
                <a:gd name="T37" fmla="*/ 70 h 72"/>
                <a:gd name="T38" fmla="*/ 30 w 106"/>
                <a:gd name="T39" fmla="*/ 47 h 72"/>
                <a:gd name="T40" fmla="*/ 28 w 106"/>
                <a:gd name="T41" fmla="*/ 44 h 72"/>
                <a:gd name="T42" fmla="*/ 17 w 106"/>
                <a:gd name="T43" fmla="*/ 44 h 72"/>
                <a:gd name="T44" fmla="*/ 17 w 106"/>
                <a:gd name="T45" fmla="*/ 18 h 72"/>
                <a:gd name="T46" fmla="*/ 20 w 106"/>
                <a:gd name="T47" fmla="*/ 15 h 72"/>
                <a:gd name="T48" fmla="*/ 38 w 106"/>
                <a:gd name="T49" fmla="*/ 15 h 72"/>
                <a:gd name="T50" fmla="*/ 38 w 106"/>
                <a:gd name="T51" fmla="*/ 25 h 72"/>
                <a:gd name="T52" fmla="*/ 40 w 106"/>
                <a:gd name="T53" fmla="*/ 27 h 72"/>
                <a:gd name="T54" fmla="*/ 51 w 106"/>
                <a:gd name="T55" fmla="*/ 27 h 72"/>
                <a:gd name="T56" fmla="*/ 51 w 106"/>
                <a:gd name="T57" fmla="*/ 44 h 72"/>
                <a:gd name="T58" fmla="*/ 40 w 106"/>
                <a:gd name="T59" fmla="*/ 44 h 72"/>
                <a:gd name="T60" fmla="*/ 38 w 106"/>
                <a:gd name="T61" fmla="*/ 47 h 72"/>
                <a:gd name="T62" fmla="*/ 38 w 106"/>
                <a:gd name="T63" fmla="*/ 70 h 72"/>
                <a:gd name="T64" fmla="*/ 40 w 106"/>
                <a:gd name="T65" fmla="*/ 72 h 72"/>
                <a:gd name="T66" fmla="*/ 66 w 106"/>
                <a:gd name="T67" fmla="*/ 72 h 72"/>
                <a:gd name="T68" fmla="*/ 68 w 106"/>
                <a:gd name="T69" fmla="*/ 70 h 72"/>
                <a:gd name="T70" fmla="*/ 68 w 106"/>
                <a:gd name="T71" fmla="*/ 47 h 72"/>
                <a:gd name="T72" fmla="*/ 66 w 106"/>
                <a:gd name="T73" fmla="*/ 44 h 72"/>
                <a:gd name="T74" fmla="*/ 55 w 106"/>
                <a:gd name="T75" fmla="*/ 44 h 72"/>
                <a:gd name="T76" fmla="*/ 55 w 106"/>
                <a:gd name="T77" fmla="*/ 27 h 72"/>
                <a:gd name="T78" fmla="*/ 66 w 106"/>
                <a:gd name="T79" fmla="*/ 27 h 72"/>
                <a:gd name="T80" fmla="*/ 68 w 106"/>
                <a:gd name="T81" fmla="*/ 25 h 72"/>
                <a:gd name="T82" fmla="*/ 68 w 106"/>
                <a:gd name="T83" fmla="*/ 15 h 72"/>
                <a:gd name="T84" fmla="*/ 86 w 106"/>
                <a:gd name="T85" fmla="*/ 15 h 72"/>
                <a:gd name="T86" fmla="*/ 89 w 106"/>
                <a:gd name="T87" fmla="*/ 18 h 72"/>
                <a:gd name="T88" fmla="*/ 89 w 106"/>
                <a:gd name="T89" fmla="*/ 44 h 72"/>
                <a:gd name="T90" fmla="*/ 78 w 106"/>
                <a:gd name="T91" fmla="*/ 44 h 72"/>
                <a:gd name="T92" fmla="*/ 76 w 106"/>
                <a:gd name="T93" fmla="*/ 47 h 72"/>
                <a:gd name="T94" fmla="*/ 76 w 106"/>
                <a:gd name="T95" fmla="*/ 70 h 72"/>
                <a:gd name="T96" fmla="*/ 78 w 106"/>
                <a:gd name="T97" fmla="*/ 72 h 72"/>
                <a:gd name="T98" fmla="*/ 103 w 106"/>
                <a:gd name="T99" fmla="*/ 72 h 72"/>
                <a:gd name="T100" fmla="*/ 106 w 106"/>
                <a:gd name="T101" fmla="*/ 70 h 72"/>
                <a:gd name="T102" fmla="*/ 106 w 106"/>
                <a:gd name="T103" fmla="*/ 47 h 72"/>
                <a:gd name="T104" fmla="*/ 103 w 106"/>
                <a:gd name="T105" fmla="*/ 4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" h="72">
                  <a:moveTo>
                    <a:pt x="103" y="44"/>
                  </a:moveTo>
                  <a:cubicBezTo>
                    <a:pt x="92" y="44"/>
                    <a:pt x="92" y="44"/>
                    <a:pt x="92" y="44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2" y="15"/>
                    <a:pt x="90" y="12"/>
                    <a:pt x="86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1"/>
                    <a:pt x="67" y="0"/>
                    <a:pt x="6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0"/>
                    <a:pt x="38" y="1"/>
                    <a:pt x="38" y="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6" y="12"/>
                    <a:pt x="14" y="15"/>
                    <a:pt x="14" y="18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1" y="44"/>
                    <a:pt x="0" y="45"/>
                    <a:pt x="0" y="47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1"/>
                    <a:pt x="1" y="72"/>
                    <a:pt x="3" y="72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9" y="72"/>
                    <a:pt x="30" y="71"/>
                    <a:pt x="30" y="70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5"/>
                    <a:pt x="29" y="44"/>
                    <a:pt x="28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6"/>
                    <a:pt x="18" y="15"/>
                    <a:pt x="20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6"/>
                    <a:pt x="39" y="27"/>
                    <a:pt x="40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39" y="44"/>
                    <a:pt x="38" y="45"/>
                    <a:pt x="38" y="47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71"/>
                    <a:pt x="39" y="72"/>
                    <a:pt x="40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7" y="72"/>
                    <a:pt x="68" y="71"/>
                    <a:pt x="68" y="70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8" y="45"/>
                    <a:pt x="67" y="44"/>
                    <a:pt x="66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8" y="26"/>
                    <a:pt x="68" y="2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88" y="15"/>
                    <a:pt x="89" y="16"/>
                    <a:pt x="89" y="18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77" y="44"/>
                    <a:pt x="76" y="45"/>
                    <a:pt x="76" y="47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1"/>
                    <a:pt x="77" y="72"/>
                    <a:pt x="78" y="72"/>
                  </a:cubicBezTo>
                  <a:cubicBezTo>
                    <a:pt x="103" y="72"/>
                    <a:pt x="103" y="72"/>
                    <a:pt x="103" y="72"/>
                  </a:cubicBezTo>
                  <a:cubicBezTo>
                    <a:pt x="105" y="72"/>
                    <a:pt x="106" y="71"/>
                    <a:pt x="106" y="70"/>
                  </a:cubicBezTo>
                  <a:cubicBezTo>
                    <a:pt x="106" y="47"/>
                    <a:pt x="106" y="47"/>
                    <a:pt x="106" y="47"/>
                  </a:cubicBezTo>
                  <a:cubicBezTo>
                    <a:pt x="106" y="45"/>
                    <a:pt x="105" y="44"/>
                    <a:pt x="103" y="4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9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" name="文本框 39"/>
            <p:cNvSpPr txBox="1"/>
            <p:nvPr/>
          </p:nvSpPr>
          <p:spPr>
            <a:xfrm>
              <a:off x="2302337" y="3025266"/>
              <a:ext cx="1522166" cy="6971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800" dirty="0">
                  <a:solidFill>
                    <a:schemeClr val="bg1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800" baseline="-30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1" name="矩形 40"/>
          <p:cNvSpPr/>
          <p:nvPr/>
        </p:nvSpPr>
        <p:spPr>
          <a:xfrm>
            <a:off x="1855419" y="3326742"/>
            <a:ext cx="1166916" cy="253914"/>
          </a:xfrm>
          <a:prstGeom prst="rect">
            <a:avLst/>
          </a:prstGeom>
        </p:spPr>
        <p:txBody>
          <a:bodyPr wrap="none" lIns="68577" tIns="34289" rIns="68577" bIns="34289">
            <a:spAutoFit/>
          </a:bodyPr>
          <a:lstStyle/>
          <a:p>
            <a:r>
              <a:rPr lang="en-US" altLang="zh-CN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42" name="矩形 47"/>
          <p:cNvSpPr>
            <a:spLocks noChangeArrowheads="1"/>
          </p:cNvSpPr>
          <p:nvPr/>
        </p:nvSpPr>
        <p:spPr bwMode="auto">
          <a:xfrm>
            <a:off x="1378023" y="3613912"/>
            <a:ext cx="1862734" cy="422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77" tIns="34289" rIns="68577" bIns="34289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lnSpc>
                <a:spcPct val="120000"/>
              </a:lnSpc>
              <a:spcBef>
                <a:spcPct val="0"/>
              </a:spcBef>
              <a:buNone/>
            </a:pPr>
            <a:r>
              <a:rPr lang="en-US" altLang="zh-CN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zh-CN" altLang="en-US" sz="1000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4096260" y="3326742"/>
            <a:ext cx="1166916" cy="253914"/>
          </a:xfrm>
          <a:prstGeom prst="rect">
            <a:avLst/>
          </a:prstGeom>
        </p:spPr>
        <p:txBody>
          <a:bodyPr wrap="none" lIns="68577" tIns="34289" rIns="68577" bIns="34289">
            <a:spAutoFit/>
          </a:bodyPr>
          <a:lstStyle/>
          <a:p>
            <a:r>
              <a:rPr lang="en-US" altLang="zh-CN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44" name="矩形 47"/>
          <p:cNvSpPr>
            <a:spLocks noChangeArrowheads="1"/>
          </p:cNvSpPr>
          <p:nvPr/>
        </p:nvSpPr>
        <p:spPr bwMode="auto">
          <a:xfrm>
            <a:off x="3618864" y="3613912"/>
            <a:ext cx="1862734" cy="422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77" tIns="34289" rIns="68577" bIns="34289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lnSpc>
                <a:spcPct val="120000"/>
              </a:lnSpc>
              <a:spcBef>
                <a:spcPct val="0"/>
              </a:spcBef>
              <a:buNone/>
            </a:pPr>
            <a:r>
              <a:rPr lang="en-US" altLang="zh-CN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zh-CN" altLang="en-US" sz="1000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6448254" y="3326742"/>
            <a:ext cx="1166916" cy="253914"/>
          </a:xfrm>
          <a:prstGeom prst="rect">
            <a:avLst/>
          </a:prstGeom>
        </p:spPr>
        <p:txBody>
          <a:bodyPr wrap="none" lIns="68577" tIns="34289" rIns="68577" bIns="34289">
            <a:spAutoFit/>
          </a:bodyPr>
          <a:lstStyle/>
          <a:p>
            <a:r>
              <a:rPr lang="en-US" altLang="zh-CN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46" name="矩形 47"/>
          <p:cNvSpPr>
            <a:spLocks noChangeArrowheads="1"/>
          </p:cNvSpPr>
          <p:nvPr/>
        </p:nvSpPr>
        <p:spPr bwMode="auto">
          <a:xfrm>
            <a:off x="5970858" y="3613912"/>
            <a:ext cx="1862734" cy="422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77" tIns="34289" rIns="68577" bIns="34289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lnSpc>
                <a:spcPct val="120000"/>
              </a:lnSpc>
              <a:spcBef>
                <a:spcPct val="0"/>
              </a:spcBef>
              <a:buNone/>
            </a:pPr>
            <a:r>
              <a:rPr lang="en-US" altLang="zh-CN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zh-CN" altLang="en-US" sz="1000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567872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 xmlns:a14="http://schemas.microsoft.com/office/drawing/2010/main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3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3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3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3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3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3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35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100"/>
                            </p:stCondLst>
                            <p:childTnLst>
                              <p:par>
                                <p:cTn id="3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850"/>
                            </p:stCondLst>
                            <p:childTnLst>
                              <p:par>
                                <p:cTn id="4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2" grpId="0"/>
      <p:bldP spid="43" grpId="0"/>
      <p:bldP spid="44" grpId="0"/>
      <p:bldP spid="45" grpId="0"/>
      <p:bldP spid="4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8255786A-D945-4CB7-B8D6-61868561D58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170"/>
          <a:stretch/>
        </p:blipFill>
        <p:spPr>
          <a:xfrm>
            <a:off x="1" y="0"/>
            <a:ext cx="9141858" cy="5144846"/>
          </a:xfrm>
          <a:prstGeom prst="rect">
            <a:avLst/>
          </a:prstGeom>
        </p:spPr>
      </p:pic>
      <p:sp>
        <p:nvSpPr>
          <p:cNvPr id="18" name="TextBox 5">
            <a:extLst>
              <a:ext uri="{FF2B5EF4-FFF2-40B4-BE49-F238E27FC236}">
                <a16:creationId xmlns:a16="http://schemas.microsoft.com/office/drawing/2014/main" id="{C4F4C0BC-1B11-4D35-9F67-9A7FEEE7787D}"/>
              </a:ext>
            </a:extLst>
          </p:cNvPr>
          <p:cNvSpPr txBox="1"/>
          <p:nvPr/>
        </p:nvSpPr>
        <p:spPr>
          <a:xfrm>
            <a:off x="4376559" y="1503634"/>
            <a:ext cx="3501931" cy="1291123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altLang="zh-CN" sz="6000" dirty="0">
                <a:solidFill>
                  <a:schemeClr val="accent1"/>
                </a:solidFill>
                <a:latin typeface="+mn-lt"/>
                <a:cs typeface="+mn-ea"/>
                <a:sym typeface="+mn-lt"/>
              </a:rPr>
              <a:t>THANKS </a:t>
            </a:r>
            <a:endParaRPr lang="id-ID" altLang="zh-CN" sz="5400" dirty="0">
              <a:solidFill>
                <a:schemeClr val="accent1"/>
              </a:solidFill>
              <a:latin typeface="+mn-lt"/>
              <a:cs typeface="+mn-ea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CC9511A8-5EC8-CC35-4FFC-629142AFA7E2}"/>
              </a:ext>
            </a:extLst>
          </p:cNvPr>
          <p:cNvGrpSpPr/>
          <p:nvPr/>
        </p:nvGrpSpPr>
        <p:grpSpPr>
          <a:xfrm>
            <a:off x="4404220" y="3419429"/>
            <a:ext cx="3247363" cy="309068"/>
            <a:chOff x="4414802" y="4745227"/>
            <a:chExt cx="3247363" cy="309068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70CE4C0A-F17B-0C4B-5EC1-993040C9F341}"/>
                </a:ext>
              </a:extLst>
            </p:cNvPr>
            <p:cNvGrpSpPr/>
            <p:nvPr/>
          </p:nvGrpSpPr>
          <p:grpSpPr>
            <a:xfrm>
              <a:off x="6315058" y="4763888"/>
              <a:ext cx="290407" cy="290407"/>
              <a:chOff x="2633025" y="5543873"/>
              <a:chExt cx="290407" cy="290407"/>
            </a:xfrm>
            <a:solidFill>
              <a:schemeClr val="bg1"/>
            </a:solidFill>
          </p:grpSpPr>
          <p:sp>
            <p:nvSpPr>
              <p:cNvPr id="13" name="Oval 15">
                <a:extLst>
                  <a:ext uri="{FF2B5EF4-FFF2-40B4-BE49-F238E27FC236}">
                    <a16:creationId xmlns:a16="http://schemas.microsoft.com/office/drawing/2014/main" id="{60BF0F85-1812-E1B3-4DE5-4EC96685E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025" y="5543873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4" name="Group 16">
                <a:extLst>
                  <a:ext uri="{FF2B5EF4-FFF2-40B4-BE49-F238E27FC236}">
                    <a16:creationId xmlns:a16="http://schemas.microsoft.com/office/drawing/2014/main" id="{0382E36A-0670-58C6-64B3-D7E79EF4D1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6440" y="5602052"/>
                <a:ext cx="104062" cy="167263"/>
                <a:chOff x="4441" y="3144"/>
                <a:chExt cx="215" cy="345"/>
              </a:xfrm>
              <a:grpFill/>
            </p:grpSpPr>
            <p:sp>
              <p:nvSpPr>
                <p:cNvPr id="16" name="Freeform 17">
                  <a:extLst>
                    <a:ext uri="{FF2B5EF4-FFF2-40B4-BE49-F238E27FC236}">
                      <a16:creationId xmlns:a16="http://schemas.microsoft.com/office/drawing/2014/main" id="{78223CC1-7C68-CD0A-A231-ACB50FEEAE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7" name="Freeform 18">
                  <a:extLst>
                    <a:ext uri="{FF2B5EF4-FFF2-40B4-BE49-F238E27FC236}">
                      <a16:creationId xmlns:a16="http://schemas.microsoft.com/office/drawing/2014/main" id="{F367EA15-5007-4B3F-4450-6670D56BF6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E8162408-A2AA-EF58-D9EC-19B68AC31F86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7" name="Oval 10">
                <a:extLst>
                  <a:ext uri="{FF2B5EF4-FFF2-40B4-BE49-F238E27FC236}">
                    <a16:creationId xmlns:a16="http://schemas.microsoft.com/office/drawing/2014/main" id="{E5B74DC3-667D-5EDF-F983-101CA820C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9" name="组合 8">
                <a:extLst>
                  <a:ext uri="{FF2B5EF4-FFF2-40B4-BE49-F238E27FC236}">
                    <a16:creationId xmlns:a16="http://schemas.microsoft.com/office/drawing/2014/main" id="{42108B82-7AEF-900F-C8F8-7B2CA02D4F78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10" name="Freeform 12">
                  <a:extLst>
                    <a:ext uri="{FF2B5EF4-FFF2-40B4-BE49-F238E27FC236}">
                      <a16:creationId xmlns:a16="http://schemas.microsoft.com/office/drawing/2014/main" id="{862916A7-4FA3-C795-C1D5-33D969EC07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1" name="Freeform 13">
                  <a:extLst>
                    <a:ext uri="{FF2B5EF4-FFF2-40B4-BE49-F238E27FC236}">
                      <a16:creationId xmlns:a16="http://schemas.microsoft.com/office/drawing/2014/main" id="{4C498419-686E-39A2-C8A2-0925EBF9A5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5" name="Text Box 20">
              <a:extLst>
                <a:ext uri="{FF2B5EF4-FFF2-40B4-BE49-F238E27FC236}">
                  <a16:creationId xmlns:a16="http://schemas.microsoft.com/office/drawing/2014/main" id="{B275B6B0-00ED-EE53-7977-61B003B9A8BE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605465" y="4751931"/>
              <a:ext cx="10567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200" dirty="0">
                  <a:cs typeface="+mn-ea"/>
                  <a:sym typeface="+mn-lt"/>
                </a:rPr>
                <a:t>XX.XX.20XX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937AC6E3-7A68-6DFC-D769-61A21942A95B}"/>
                </a:ext>
              </a:extLst>
            </p:cNvPr>
            <p:cNvSpPr/>
            <p:nvPr/>
          </p:nvSpPr>
          <p:spPr>
            <a:xfrm>
              <a:off x="4705028" y="4751931"/>
              <a:ext cx="1507144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200" dirty="0">
                  <a:cs typeface="+mn-ea"/>
                  <a:sym typeface="+mn-lt"/>
                </a:rPr>
                <a:t>Report </a:t>
              </a:r>
              <a:r>
                <a:rPr lang="zh-CN" altLang="en-US" sz="1200" dirty="0">
                  <a:cs typeface="+mn-ea"/>
                  <a:sym typeface="+mn-lt"/>
                </a:rPr>
                <a:t>：</a:t>
              </a:r>
              <a:r>
                <a:rPr lang="en-US" altLang="zh-CN" sz="1200" dirty="0">
                  <a:cs typeface="+mn-ea"/>
                  <a:sym typeface="+mn-lt"/>
                </a:rPr>
                <a:t>jpppt.com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</p:grpSp>
      <p:sp>
        <p:nvSpPr>
          <p:cNvPr id="19" name="Rounded Rectangle 7">
            <a:extLst>
              <a:ext uri="{FF2B5EF4-FFF2-40B4-BE49-F238E27FC236}">
                <a16:creationId xmlns:a16="http://schemas.microsoft.com/office/drawing/2014/main" id="{6AF243B4-BAAF-4B51-EDC1-2FC6803E2E45}"/>
              </a:ext>
            </a:extLst>
          </p:cNvPr>
          <p:cNvSpPr/>
          <p:nvPr/>
        </p:nvSpPr>
        <p:spPr>
          <a:xfrm>
            <a:off x="7651583" y="266618"/>
            <a:ext cx="1133293" cy="309851"/>
          </a:xfrm>
          <a:prstGeom prst="roundRect">
            <a:avLst>
              <a:gd name="adj" fmla="val 50000"/>
            </a:avLst>
          </a:prstGeom>
          <a:solidFill>
            <a:schemeClr val="bg1">
              <a:lumMod val="65000"/>
              <a:alpha val="0"/>
            </a:schemeClr>
          </a:solidFill>
          <a:ln w="158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solidFill>
                  <a:schemeClr val="bg1">
                    <a:lumMod val="75000"/>
                  </a:schemeClr>
                </a:solidFill>
              </a:rPr>
              <a:t>LOGO</a:t>
            </a:r>
            <a:endParaRPr lang="ko-KR" altLang="en-US" dirty="0">
              <a:solidFill>
                <a:schemeClr val="bg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1125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 xmlns:a16="http://schemas.microsoft.com/office/drawing/2014/main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" name="Google Shape;2260;p61"/>
          <p:cNvSpPr txBox="1">
            <a:spLocks noGrp="1"/>
          </p:cNvSpPr>
          <p:nvPr>
            <p:ph type="title" idx="4294967295"/>
          </p:nvPr>
        </p:nvSpPr>
        <p:spPr>
          <a:xfrm>
            <a:off x="914400" y="469878"/>
            <a:ext cx="7045325" cy="4826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/>
          <a:p>
            <a:pPr algn="ctr">
              <a:buClr>
                <a:srgbClr val="000000"/>
              </a:buClr>
              <a:buSzPts val="1100"/>
            </a:pP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Fonts &amp; </a:t>
            </a:r>
            <a:r>
              <a:rPr lang="en-GB" dirty="0" err="1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colors</a:t>
            </a: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used</a:t>
            </a: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1" name="Google Shape;2261;p61"/>
          <p:cNvSpPr txBox="1">
            <a:spLocks noGrp="1"/>
          </p:cNvSpPr>
          <p:nvPr>
            <p:ph type="body" idx="4294967295"/>
          </p:nvPr>
        </p:nvSpPr>
        <p:spPr>
          <a:xfrm>
            <a:off x="879749" y="1100092"/>
            <a:ext cx="7258050" cy="441325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/>
          <a:p>
            <a:pPr marL="0" indent="0" algn="ctr">
              <a:buNone/>
            </a:pP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This presentation has been made using the following fonts:</a:t>
            </a: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>
              <a:buNone/>
            </a:pP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2" name="Google Shape;2262;p61"/>
          <p:cNvSpPr txBox="1">
            <a:spLocks noGrp="1"/>
          </p:cNvSpPr>
          <p:nvPr>
            <p:ph type="body" idx="4294967295"/>
          </p:nvPr>
        </p:nvSpPr>
        <p:spPr>
          <a:xfrm>
            <a:off x="1027112" y="1760607"/>
            <a:ext cx="6932613" cy="1254125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/>
          <a:p>
            <a:pPr marL="0" indent="0" algn="ctr">
              <a:buNone/>
            </a:pPr>
            <a:r>
              <a:rPr lang="en-GB" sz="1500" b="1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Krona One</a:t>
            </a:r>
            <a:endParaRPr sz="1500" b="1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r>
              <a:rPr lang="en-GB" sz="1350" dirty="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(https://fonts.google.com/specimen/Krona+One)</a:t>
            </a:r>
            <a:endParaRPr sz="135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endParaRPr sz="799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r>
              <a:rPr lang="en-GB" sz="1500" b="1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Ubuntu</a:t>
            </a:r>
            <a:endParaRPr sz="1500" b="1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Clr>
                <a:schemeClr val="dk1"/>
              </a:buClr>
              <a:buNone/>
            </a:pPr>
            <a:r>
              <a:rPr lang="en-GB" sz="1350" dirty="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(https://fonts.google.com/specimen/Ubuntu)</a:t>
            </a:r>
            <a:endParaRPr sz="135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3" name="Google Shape;2263;p61"/>
          <p:cNvSpPr/>
          <p:nvPr/>
        </p:nvSpPr>
        <p:spPr>
          <a:xfrm>
            <a:off x="6284580" y="3446621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33657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defRPr/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4" name="Google Shape;2264;p61"/>
          <p:cNvSpPr/>
          <p:nvPr/>
        </p:nvSpPr>
        <p:spPr>
          <a:xfrm>
            <a:off x="7346399" y="3446621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1F424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defRPr/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5" name="Google Shape;2265;p61"/>
          <p:cNvSpPr/>
          <p:nvPr/>
        </p:nvSpPr>
        <p:spPr>
          <a:xfrm>
            <a:off x="5222755" y="3446621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00ABB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defRPr/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6" name="Google Shape;2266;p61"/>
          <p:cNvSpPr txBox="1"/>
          <p:nvPr/>
        </p:nvSpPr>
        <p:spPr>
          <a:xfrm>
            <a:off x="6284580" y="3603671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400">
              <a:buClr>
                <a:srgbClr val="000000"/>
              </a:buClr>
              <a:defRPr/>
            </a:pPr>
            <a:r>
              <a:rPr lang="en-GB" sz="1001" kern="0">
                <a:solidFill>
                  <a:srgbClr val="FFFFFF"/>
                </a:solidFill>
                <a:latin typeface="Arial" panose="020B0604020202020204"/>
                <a:cs typeface="Arial" panose="020B0604020202020204"/>
                <a:sym typeface="Arial" panose="020B0604020202020204"/>
              </a:rPr>
              <a:t>#336574</a:t>
            </a:r>
            <a:endParaRPr sz="1001" kern="0">
              <a:solidFill>
                <a:srgbClr val="FFFFFF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7" name="Google Shape;2267;p61"/>
          <p:cNvSpPr txBox="1"/>
          <p:nvPr/>
        </p:nvSpPr>
        <p:spPr>
          <a:xfrm>
            <a:off x="7346405" y="3603671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400">
              <a:buClr>
                <a:srgbClr val="000000"/>
              </a:buClr>
              <a:defRPr/>
            </a:pPr>
            <a:r>
              <a:rPr lang="en-GB" sz="1001" kern="0">
                <a:solidFill>
                  <a:srgbClr val="FFFFFF"/>
                </a:solidFill>
                <a:latin typeface="Arial" panose="020B0604020202020204"/>
                <a:cs typeface="Arial" panose="020B0604020202020204"/>
                <a:sym typeface="Arial" panose="020B0604020202020204"/>
              </a:rPr>
              <a:t>#1f424c</a:t>
            </a:r>
            <a:endParaRPr sz="1001" kern="0">
              <a:solidFill>
                <a:srgbClr val="FFFFFF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8" name="Google Shape;2268;p61"/>
          <p:cNvSpPr txBox="1"/>
          <p:nvPr/>
        </p:nvSpPr>
        <p:spPr>
          <a:xfrm>
            <a:off x="5222755" y="3603671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400">
              <a:buClr>
                <a:srgbClr val="000000"/>
              </a:buClr>
              <a:defRPr/>
            </a:pPr>
            <a:r>
              <a:rPr lang="en-GB" sz="1001" kern="0">
                <a:solidFill>
                  <a:srgbClr val="FFFFFF"/>
                </a:solidFill>
                <a:latin typeface="Arial" panose="020B0604020202020204"/>
                <a:cs typeface="Arial" panose="020B0604020202020204"/>
                <a:sym typeface="Arial" panose="020B0604020202020204"/>
              </a:rPr>
              <a:t>#00abbf</a:t>
            </a:r>
            <a:endParaRPr sz="1001" kern="0">
              <a:solidFill>
                <a:srgbClr val="FFFFFF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69" name="Google Shape;2269;p61"/>
          <p:cNvGrpSpPr/>
          <p:nvPr/>
        </p:nvGrpSpPr>
        <p:grpSpPr>
          <a:xfrm>
            <a:off x="1000742" y="3446621"/>
            <a:ext cx="3976875" cy="754200"/>
            <a:chOff x="2052655" y="3498875"/>
            <a:chExt cx="3976875" cy="754200"/>
          </a:xfrm>
        </p:grpSpPr>
        <p:sp>
          <p:nvSpPr>
            <p:cNvPr id="2270" name="Google Shape;2270;p61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CEB2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61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83D3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61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B2322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61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4D0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61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400">
                <a:buClr>
                  <a:srgbClr val="000000"/>
                </a:buClr>
                <a:defRPr/>
              </a:pPr>
              <a:r>
                <a:rPr lang="en-GB" sz="1001" kern="0">
                  <a:solidFill>
                    <a:srgbClr val="FFFFFF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rPr>
                <a:t>#ceb200</a:t>
              </a:r>
              <a:endParaRPr sz="1001" kern="0">
                <a:solidFill>
                  <a:srgbClr val="FFFFFF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61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400">
                <a:buClr>
                  <a:srgbClr val="000000"/>
                </a:buClr>
                <a:defRPr/>
              </a:pPr>
              <a:r>
                <a:rPr lang="en-GB" sz="1001" kern="0">
                  <a:solidFill>
                    <a:srgbClr val="FFFFFF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rPr>
                <a:t>#e83d3d</a:t>
              </a:r>
              <a:endParaRPr sz="1001" kern="0">
                <a:solidFill>
                  <a:srgbClr val="FFFFFF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61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400">
                <a:buClr>
                  <a:srgbClr val="000000"/>
                </a:buClr>
                <a:defRPr/>
              </a:pPr>
              <a:r>
                <a:rPr lang="en-GB" sz="1001" kern="0">
                  <a:solidFill>
                    <a:srgbClr val="FFFFFF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rPr>
                <a:t>#b2322e</a:t>
              </a:r>
              <a:endParaRPr sz="1001" kern="0">
                <a:solidFill>
                  <a:srgbClr val="FFFFFF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61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400">
                <a:buClr>
                  <a:srgbClr val="000000"/>
                </a:buClr>
                <a:defRPr/>
              </a:pPr>
              <a:r>
                <a:rPr lang="en-GB" sz="1001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rPr>
                <a:t>#f4d000</a:t>
              </a:r>
              <a:endParaRPr sz="1001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0" y="211138"/>
            <a:ext cx="8680450" cy="544512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2700" dirty="0"/>
              <a:t>Fully Editable Icon Sets: A</a:t>
            </a:r>
          </a:p>
        </p:txBody>
      </p:sp>
      <p:sp>
        <p:nvSpPr>
          <p:cNvPr id="54" name="Diamond 5"/>
          <p:cNvSpPr/>
          <p:nvPr/>
        </p:nvSpPr>
        <p:spPr>
          <a:xfrm>
            <a:off x="3291966" y="1129848"/>
            <a:ext cx="392362" cy="393521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55" name="Isosceles Triangle 51"/>
          <p:cNvSpPr/>
          <p:nvPr/>
        </p:nvSpPr>
        <p:spPr>
          <a:xfrm>
            <a:off x="2662901" y="1182747"/>
            <a:ext cx="392360" cy="287720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56" name="Isosceles Triangle 57"/>
          <p:cNvSpPr/>
          <p:nvPr/>
        </p:nvSpPr>
        <p:spPr>
          <a:xfrm>
            <a:off x="3293531" y="3400888"/>
            <a:ext cx="234850" cy="530924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-1" fmla="*/ 1148449 w 1346449"/>
              <a:gd name="connsiteY0-2" fmla="*/ 2374775 h 3166775"/>
              <a:gd name="connsiteX1-3" fmla="*/ 198001 w 1346449"/>
              <a:gd name="connsiteY1-4" fmla="*/ 2374775 h 3166775"/>
              <a:gd name="connsiteX2-5" fmla="*/ 1 w 1346449"/>
              <a:gd name="connsiteY2-6" fmla="*/ 3166775 h 3166775"/>
              <a:gd name="connsiteX3-7" fmla="*/ 1346449 w 1346449"/>
              <a:gd name="connsiteY3-8" fmla="*/ 3166775 h 3166775"/>
              <a:gd name="connsiteX4-9" fmla="*/ 1148449 w 1346449"/>
              <a:gd name="connsiteY4-10" fmla="*/ 2374775 h 3166775"/>
              <a:gd name="connsiteX5-11" fmla="*/ 755186 w 1346449"/>
              <a:gd name="connsiteY5-12" fmla="*/ 0 h 3166775"/>
              <a:gd name="connsiteX6-13" fmla="*/ 734449 w 1346449"/>
              <a:gd name="connsiteY6-14" fmla="*/ 1231644 h 3166775"/>
              <a:gd name="connsiteX7-15" fmla="*/ 853246 w 1346449"/>
              <a:gd name="connsiteY7-16" fmla="*/ 1400264 h 3166775"/>
              <a:gd name="connsiteX8-17" fmla="*/ 673226 w 1346449"/>
              <a:gd name="connsiteY8-18" fmla="*/ 1580284 h 3166775"/>
              <a:gd name="connsiteX9-19" fmla="*/ 493206 w 1346449"/>
              <a:gd name="connsiteY9-20" fmla="*/ 1400264 h 3166775"/>
              <a:gd name="connsiteX10-21" fmla="*/ 612000 w 1346449"/>
              <a:gd name="connsiteY10-22" fmla="*/ 1231645 h 3166775"/>
              <a:gd name="connsiteX11-23" fmla="*/ 591263 w 1346449"/>
              <a:gd name="connsiteY11-24" fmla="*/ 10368 h 3166775"/>
              <a:gd name="connsiteX12-25" fmla="*/ 2939 w 1346449"/>
              <a:gd name="connsiteY12-26" fmla="*/ 1491744 h 3166775"/>
              <a:gd name="connsiteX13-27" fmla="*/ 0 w 1346449"/>
              <a:gd name="connsiteY13-28" fmla="*/ 1491744 h 3166775"/>
              <a:gd name="connsiteX14-29" fmla="*/ 2009 w 1346449"/>
              <a:gd name="connsiteY14-30" fmla="*/ 1494147 h 3166775"/>
              <a:gd name="connsiteX15-31" fmla="*/ 0 w 1346449"/>
              <a:gd name="connsiteY15-32" fmla="*/ 1499342 h 3166775"/>
              <a:gd name="connsiteX16-33" fmla="*/ 6353 w 1346449"/>
              <a:gd name="connsiteY16-34" fmla="*/ 1499342 h 3166775"/>
              <a:gd name="connsiteX17-35" fmla="*/ 273414 w 1346449"/>
              <a:gd name="connsiteY17-36" fmla="*/ 2293171 h 3166775"/>
              <a:gd name="connsiteX18-37" fmla="*/ 1091887 w 1346449"/>
              <a:gd name="connsiteY18-38" fmla="*/ 2283744 h 3166775"/>
              <a:gd name="connsiteX19-39" fmla="*/ 1340768 w 1346449"/>
              <a:gd name="connsiteY19-40" fmla="*/ 1499342 h 3166775"/>
              <a:gd name="connsiteX20-41" fmla="*/ 1346449 w 1346449"/>
              <a:gd name="connsiteY20-42" fmla="*/ 1499342 h 3166775"/>
              <a:gd name="connsiteX21-43" fmla="*/ 1344512 w 1346449"/>
              <a:gd name="connsiteY21-44" fmla="*/ 1494334 h 3166775"/>
              <a:gd name="connsiteX22-45" fmla="*/ 1346448 w 1346449"/>
              <a:gd name="connsiteY22-46" fmla="*/ 1491744 h 3166775"/>
              <a:gd name="connsiteX23-47" fmla="*/ 1343510 w 1346449"/>
              <a:gd name="connsiteY23-48" fmla="*/ 1491744 h 3166775"/>
              <a:gd name="connsiteX24-49" fmla="*/ 755186 w 1346449"/>
              <a:gd name="connsiteY24-50" fmla="*/ 0 h 31667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 dirty="0">
              <a:solidFill>
                <a:schemeClr val="bg1"/>
              </a:solidFill>
            </a:endParaRPr>
          </a:p>
        </p:txBody>
      </p:sp>
      <p:sp>
        <p:nvSpPr>
          <p:cNvPr id="57" name="Rectangle 7"/>
          <p:cNvSpPr/>
          <p:nvPr/>
        </p:nvSpPr>
        <p:spPr>
          <a:xfrm rot="18900000">
            <a:off x="5897215" y="2751652"/>
            <a:ext cx="169248" cy="377049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58" name="Parallelogram 15"/>
          <p:cNvSpPr/>
          <p:nvPr/>
        </p:nvSpPr>
        <p:spPr>
          <a:xfrm flipH="1">
            <a:off x="2658183" y="3492165"/>
            <a:ext cx="348370" cy="348370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59" name="Freeform 19"/>
          <p:cNvSpPr/>
          <p:nvPr/>
        </p:nvSpPr>
        <p:spPr>
          <a:xfrm>
            <a:off x="4516971" y="2742613"/>
            <a:ext cx="345584" cy="340042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60" name="Rectangle 30"/>
          <p:cNvSpPr/>
          <p:nvPr/>
        </p:nvSpPr>
        <p:spPr>
          <a:xfrm>
            <a:off x="7005690" y="2711158"/>
            <a:ext cx="348370" cy="347351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61" name="Rectangle 7"/>
          <p:cNvSpPr/>
          <p:nvPr/>
        </p:nvSpPr>
        <p:spPr>
          <a:xfrm>
            <a:off x="3921032" y="1149771"/>
            <a:ext cx="353675" cy="35367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62" name="Rectangle 15"/>
          <p:cNvSpPr/>
          <p:nvPr/>
        </p:nvSpPr>
        <p:spPr>
          <a:xfrm rot="5400000">
            <a:off x="4511177" y="1149769"/>
            <a:ext cx="354146" cy="353676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63" name="Pie 24"/>
          <p:cNvSpPr/>
          <p:nvPr/>
        </p:nvSpPr>
        <p:spPr>
          <a:xfrm>
            <a:off x="3815359" y="3474971"/>
            <a:ext cx="384887" cy="382757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64" name="Parallelogram 30"/>
          <p:cNvSpPr/>
          <p:nvPr/>
        </p:nvSpPr>
        <p:spPr>
          <a:xfrm flipH="1">
            <a:off x="6986757" y="1906557"/>
            <a:ext cx="386232" cy="387188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65" name="Block Arc 14"/>
          <p:cNvSpPr/>
          <p:nvPr/>
        </p:nvSpPr>
        <p:spPr>
          <a:xfrm rot="16200000">
            <a:off x="5101932" y="1113692"/>
            <a:ext cx="425550" cy="425831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66" name="Block Arc 41"/>
          <p:cNvSpPr/>
          <p:nvPr/>
        </p:nvSpPr>
        <p:spPr>
          <a:xfrm>
            <a:off x="5764327" y="1078959"/>
            <a:ext cx="354976" cy="495296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67" name="Right Triangle 17"/>
          <p:cNvSpPr/>
          <p:nvPr/>
        </p:nvSpPr>
        <p:spPr>
          <a:xfrm>
            <a:off x="4487223" y="3461452"/>
            <a:ext cx="289343" cy="409794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68" name="Oval 27"/>
          <p:cNvSpPr/>
          <p:nvPr/>
        </p:nvSpPr>
        <p:spPr>
          <a:xfrm>
            <a:off x="2021786" y="4112621"/>
            <a:ext cx="307299" cy="584412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69" name="Parallelogram 15"/>
          <p:cNvSpPr/>
          <p:nvPr/>
        </p:nvSpPr>
        <p:spPr>
          <a:xfrm rot="16200000">
            <a:off x="5110561" y="2669582"/>
            <a:ext cx="449073" cy="486106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70" name="Round Same Side Corner Rectangle 21"/>
          <p:cNvSpPr/>
          <p:nvPr/>
        </p:nvSpPr>
        <p:spPr>
          <a:xfrm rot="10800000">
            <a:off x="5691211" y="1918683"/>
            <a:ext cx="289999" cy="32747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71" name="Oval 26"/>
          <p:cNvSpPr/>
          <p:nvPr/>
        </p:nvSpPr>
        <p:spPr>
          <a:xfrm>
            <a:off x="3933120" y="2701189"/>
            <a:ext cx="354362" cy="422889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72" name="Freeform 32"/>
          <p:cNvSpPr/>
          <p:nvPr/>
        </p:nvSpPr>
        <p:spPr>
          <a:xfrm>
            <a:off x="1978081" y="1121378"/>
            <a:ext cx="448115" cy="410459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73" name="Rounded Rectangle 10"/>
          <p:cNvSpPr/>
          <p:nvPr/>
        </p:nvSpPr>
        <p:spPr>
          <a:xfrm>
            <a:off x="5108565" y="1897723"/>
            <a:ext cx="279127" cy="369393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74" name="Rounded Rectangle 32"/>
          <p:cNvSpPr/>
          <p:nvPr/>
        </p:nvSpPr>
        <p:spPr>
          <a:xfrm>
            <a:off x="6342609" y="2728324"/>
            <a:ext cx="368619" cy="36861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75" name="Trapezoid 13"/>
          <p:cNvSpPr/>
          <p:nvPr/>
        </p:nvSpPr>
        <p:spPr>
          <a:xfrm>
            <a:off x="2701076" y="1914416"/>
            <a:ext cx="397383" cy="336011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76" name="Rounded Rectangle 7"/>
          <p:cNvSpPr/>
          <p:nvPr/>
        </p:nvSpPr>
        <p:spPr>
          <a:xfrm>
            <a:off x="4601575" y="1906362"/>
            <a:ext cx="203471" cy="352121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77" name="Rectangle 18"/>
          <p:cNvSpPr/>
          <p:nvPr/>
        </p:nvSpPr>
        <p:spPr>
          <a:xfrm>
            <a:off x="3401977" y="1936115"/>
            <a:ext cx="368291" cy="292615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78" name="Rounded Rectangle 25"/>
          <p:cNvSpPr/>
          <p:nvPr/>
        </p:nvSpPr>
        <p:spPr>
          <a:xfrm>
            <a:off x="4073787" y="1924750"/>
            <a:ext cx="224270" cy="315343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79" name="Chord 14"/>
          <p:cNvSpPr/>
          <p:nvPr/>
        </p:nvSpPr>
        <p:spPr>
          <a:xfrm>
            <a:off x="3147873" y="4162237"/>
            <a:ext cx="384479" cy="485182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80" name="Rounded Rectangle 6"/>
          <p:cNvSpPr/>
          <p:nvPr/>
        </p:nvSpPr>
        <p:spPr>
          <a:xfrm>
            <a:off x="2016444" y="1864460"/>
            <a:ext cx="381115" cy="387475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81" name="Oval 66"/>
          <p:cNvSpPr/>
          <p:nvPr/>
        </p:nvSpPr>
        <p:spPr>
          <a:xfrm rot="20700000">
            <a:off x="3311066" y="2736388"/>
            <a:ext cx="411510" cy="352491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82" name="Isosceles Triangle 13"/>
          <p:cNvSpPr/>
          <p:nvPr/>
        </p:nvSpPr>
        <p:spPr>
          <a:xfrm rot="10800000">
            <a:off x="2599079" y="4125191"/>
            <a:ext cx="282411" cy="559276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83" name="Smiley Face 14"/>
          <p:cNvSpPr/>
          <p:nvPr/>
        </p:nvSpPr>
        <p:spPr>
          <a:xfrm>
            <a:off x="4420695" y="4194852"/>
            <a:ext cx="419951" cy="41995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84" name="Smiley Face 12"/>
          <p:cNvSpPr/>
          <p:nvPr/>
        </p:nvSpPr>
        <p:spPr>
          <a:xfrm>
            <a:off x="6328380" y="4194852"/>
            <a:ext cx="419951" cy="41995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85" name="Smiley Face 15"/>
          <p:cNvSpPr/>
          <p:nvPr/>
        </p:nvSpPr>
        <p:spPr>
          <a:xfrm>
            <a:off x="5059660" y="4197156"/>
            <a:ext cx="415344" cy="41534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86" name="Oval 37"/>
          <p:cNvSpPr/>
          <p:nvPr/>
        </p:nvSpPr>
        <p:spPr>
          <a:xfrm>
            <a:off x="6967345" y="4192301"/>
            <a:ext cx="425054" cy="42505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87" name="Smiley Face 14"/>
          <p:cNvSpPr/>
          <p:nvPr/>
        </p:nvSpPr>
        <p:spPr>
          <a:xfrm>
            <a:off x="5694020" y="4197156"/>
            <a:ext cx="415344" cy="41534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88" name="Rectangle 16"/>
          <p:cNvSpPr/>
          <p:nvPr/>
        </p:nvSpPr>
        <p:spPr>
          <a:xfrm rot="2700000">
            <a:off x="2702187" y="2650846"/>
            <a:ext cx="292043" cy="523577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89" name="Rectangle 9"/>
          <p:cNvSpPr/>
          <p:nvPr/>
        </p:nvSpPr>
        <p:spPr>
          <a:xfrm>
            <a:off x="2008795" y="2669669"/>
            <a:ext cx="395501" cy="370225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-1" fmla="*/ 833935 w 3239999"/>
              <a:gd name="connsiteY0-2" fmla="*/ 22 h 3032924"/>
              <a:gd name="connsiteX1-3" fmla="*/ 1576606 w 3239999"/>
              <a:gd name="connsiteY1-4" fmla="*/ 402054 h 3032924"/>
              <a:gd name="connsiteX2-5" fmla="*/ 1576606 w 3239999"/>
              <a:gd name="connsiteY2-6" fmla="*/ 430441 h 3032924"/>
              <a:gd name="connsiteX3-7" fmla="*/ 1576606 w 3239999"/>
              <a:gd name="connsiteY3-8" fmla="*/ 526981 h 3032924"/>
              <a:gd name="connsiteX4-9" fmla="*/ 1576606 w 3239999"/>
              <a:gd name="connsiteY4-10" fmla="*/ 2765302 h 3032924"/>
              <a:gd name="connsiteX5-11" fmla="*/ 378630 w 3239999"/>
              <a:gd name="connsiteY5-12" fmla="*/ 2472117 h 3032924"/>
              <a:gd name="connsiteX6-13" fmla="*/ 384918 w 3239999"/>
              <a:gd name="connsiteY6-14" fmla="*/ 526981 h 3032924"/>
              <a:gd name="connsiteX7-15" fmla="*/ 239143 w 3239999"/>
              <a:gd name="connsiteY7-16" fmla="*/ 526981 h 3032924"/>
              <a:gd name="connsiteX8-17" fmla="*/ 239143 w 3239999"/>
              <a:gd name="connsiteY8-18" fmla="*/ 2776423 h 3032924"/>
              <a:gd name="connsiteX9-19" fmla="*/ 1576606 w 3239999"/>
              <a:gd name="connsiteY9-20" fmla="*/ 2776423 h 3032924"/>
              <a:gd name="connsiteX10-21" fmla="*/ 1576606 w 3239999"/>
              <a:gd name="connsiteY10-22" fmla="*/ 2778202 h 3032924"/>
              <a:gd name="connsiteX11-23" fmla="*/ 1663394 w 3239999"/>
              <a:gd name="connsiteY11-24" fmla="*/ 2778202 h 3032924"/>
              <a:gd name="connsiteX12-25" fmla="*/ 1663394 w 3239999"/>
              <a:gd name="connsiteY12-26" fmla="*/ 2776423 h 3032924"/>
              <a:gd name="connsiteX13-27" fmla="*/ 3000856 w 3239999"/>
              <a:gd name="connsiteY13-28" fmla="*/ 2776423 h 3032924"/>
              <a:gd name="connsiteX14-29" fmla="*/ 3000856 w 3239999"/>
              <a:gd name="connsiteY14-30" fmla="*/ 526981 h 3032924"/>
              <a:gd name="connsiteX15-31" fmla="*/ 2855082 w 3239999"/>
              <a:gd name="connsiteY15-32" fmla="*/ 526981 h 3032924"/>
              <a:gd name="connsiteX16-33" fmla="*/ 2861369 w 3239999"/>
              <a:gd name="connsiteY16-34" fmla="*/ 2472117 h 3032924"/>
              <a:gd name="connsiteX17-35" fmla="*/ 1663394 w 3239999"/>
              <a:gd name="connsiteY17-36" fmla="*/ 2765302 h 3032924"/>
              <a:gd name="connsiteX18-37" fmla="*/ 1663394 w 3239999"/>
              <a:gd name="connsiteY18-38" fmla="*/ 526981 h 3032924"/>
              <a:gd name="connsiteX19-39" fmla="*/ 1663394 w 3239999"/>
              <a:gd name="connsiteY19-40" fmla="*/ 430441 h 3032924"/>
              <a:gd name="connsiteX20-41" fmla="*/ 1663394 w 3239999"/>
              <a:gd name="connsiteY20-42" fmla="*/ 402054 h 3032924"/>
              <a:gd name="connsiteX21-43" fmla="*/ 2406065 w 3239999"/>
              <a:gd name="connsiteY21-44" fmla="*/ 22 h 3032924"/>
              <a:gd name="connsiteX22-45" fmla="*/ 2853673 w 3239999"/>
              <a:gd name="connsiteY22-46" fmla="*/ 91100 h 3032924"/>
              <a:gd name="connsiteX23-47" fmla="*/ 2854770 w 3239999"/>
              <a:gd name="connsiteY23-48" fmla="*/ 430441 h 3032924"/>
              <a:gd name="connsiteX24-49" fmla="*/ 3120669 w 3239999"/>
              <a:gd name="connsiteY24-50" fmla="*/ 428517 h 3032924"/>
              <a:gd name="connsiteX25-51" fmla="*/ 3120669 w 3239999"/>
              <a:gd name="connsiteY25-52" fmla="*/ 738345 h 3032924"/>
              <a:gd name="connsiteX26-53" fmla="*/ 3239999 w 3239999"/>
              <a:gd name="connsiteY26-54" fmla="*/ 738345 h 3032924"/>
              <a:gd name="connsiteX27-55" fmla="*/ 3239999 w 3239999"/>
              <a:gd name="connsiteY27-56" fmla="*/ 3032924 h 3032924"/>
              <a:gd name="connsiteX28-57" fmla="*/ 0 w 3239999"/>
              <a:gd name="connsiteY28-58" fmla="*/ 3032924 h 3032924"/>
              <a:gd name="connsiteX29-59" fmla="*/ 0 w 3239999"/>
              <a:gd name="connsiteY29-60" fmla="*/ 738345 h 3032924"/>
              <a:gd name="connsiteX30-61" fmla="*/ 102477 w 3239999"/>
              <a:gd name="connsiteY30-62" fmla="*/ 738345 h 3032924"/>
              <a:gd name="connsiteX31-63" fmla="*/ 102477 w 3239999"/>
              <a:gd name="connsiteY31-64" fmla="*/ 428517 h 3032924"/>
              <a:gd name="connsiteX32-65" fmla="*/ 385229 w 3239999"/>
              <a:gd name="connsiteY32-66" fmla="*/ 430441 h 3032924"/>
              <a:gd name="connsiteX33-67" fmla="*/ 386326 w 3239999"/>
              <a:gd name="connsiteY33-68" fmla="*/ 91100 h 3032924"/>
              <a:gd name="connsiteX34-69" fmla="*/ 833935 w 3239999"/>
              <a:gd name="connsiteY34-70" fmla="*/ 22 h 3032924"/>
              <a:gd name="connsiteX0-71" fmla="*/ 833935 w 3239999"/>
              <a:gd name="connsiteY0-72" fmla="*/ 22 h 3032924"/>
              <a:gd name="connsiteX1-73" fmla="*/ 1576606 w 3239999"/>
              <a:gd name="connsiteY1-74" fmla="*/ 402054 h 3032924"/>
              <a:gd name="connsiteX2-75" fmla="*/ 1576606 w 3239999"/>
              <a:gd name="connsiteY2-76" fmla="*/ 430441 h 3032924"/>
              <a:gd name="connsiteX3-77" fmla="*/ 1576606 w 3239999"/>
              <a:gd name="connsiteY3-78" fmla="*/ 526981 h 3032924"/>
              <a:gd name="connsiteX4-79" fmla="*/ 1576606 w 3239999"/>
              <a:gd name="connsiteY4-80" fmla="*/ 2765302 h 3032924"/>
              <a:gd name="connsiteX5-81" fmla="*/ 378630 w 3239999"/>
              <a:gd name="connsiteY5-82" fmla="*/ 2472117 h 3032924"/>
              <a:gd name="connsiteX6-83" fmla="*/ 384918 w 3239999"/>
              <a:gd name="connsiteY6-84" fmla="*/ 526981 h 3032924"/>
              <a:gd name="connsiteX7-85" fmla="*/ 239143 w 3239999"/>
              <a:gd name="connsiteY7-86" fmla="*/ 526981 h 3032924"/>
              <a:gd name="connsiteX8-87" fmla="*/ 239143 w 3239999"/>
              <a:gd name="connsiteY8-88" fmla="*/ 2776423 h 3032924"/>
              <a:gd name="connsiteX9-89" fmla="*/ 1576606 w 3239999"/>
              <a:gd name="connsiteY9-90" fmla="*/ 2776423 h 3032924"/>
              <a:gd name="connsiteX10-91" fmla="*/ 1576606 w 3239999"/>
              <a:gd name="connsiteY10-92" fmla="*/ 2778202 h 3032924"/>
              <a:gd name="connsiteX11-93" fmla="*/ 1663394 w 3239999"/>
              <a:gd name="connsiteY11-94" fmla="*/ 2778202 h 3032924"/>
              <a:gd name="connsiteX12-95" fmla="*/ 1663394 w 3239999"/>
              <a:gd name="connsiteY12-96" fmla="*/ 2776423 h 3032924"/>
              <a:gd name="connsiteX13-97" fmla="*/ 3000856 w 3239999"/>
              <a:gd name="connsiteY13-98" fmla="*/ 2776423 h 3032924"/>
              <a:gd name="connsiteX14-99" fmla="*/ 3000856 w 3239999"/>
              <a:gd name="connsiteY14-100" fmla="*/ 526981 h 3032924"/>
              <a:gd name="connsiteX15-101" fmla="*/ 2855082 w 3239999"/>
              <a:gd name="connsiteY15-102" fmla="*/ 526981 h 3032924"/>
              <a:gd name="connsiteX16-103" fmla="*/ 2861369 w 3239999"/>
              <a:gd name="connsiteY16-104" fmla="*/ 2472117 h 3032924"/>
              <a:gd name="connsiteX17-105" fmla="*/ 1663394 w 3239999"/>
              <a:gd name="connsiteY17-106" fmla="*/ 2765302 h 3032924"/>
              <a:gd name="connsiteX18-107" fmla="*/ 1663394 w 3239999"/>
              <a:gd name="connsiteY18-108" fmla="*/ 526981 h 3032924"/>
              <a:gd name="connsiteX19-109" fmla="*/ 1663394 w 3239999"/>
              <a:gd name="connsiteY19-110" fmla="*/ 430441 h 3032924"/>
              <a:gd name="connsiteX20-111" fmla="*/ 1663394 w 3239999"/>
              <a:gd name="connsiteY20-112" fmla="*/ 402054 h 3032924"/>
              <a:gd name="connsiteX21-113" fmla="*/ 2406065 w 3239999"/>
              <a:gd name="connsiteY21-114" fmla="*/ 22 h 3032924"/>
              <a:gd name="connsiteX22-115" fmla="*/ 2853673 w 3239999"/>
              <a:gd name="connsiteY22-116" fmla="*/ 91100 h 3032924"/>
              <a:gd name="connsiteX23-117" fmla="*/ 2854770 w 3239999"/>
              <a:gd name="connsiteY23-118" fmla="*/ 430441 h 3032924"/>
              <a:gd name="connsiteX24-119" fmla="*/ 3120669 w 3239999"/>
              <a:gd name="connsiteY24-120" fmla="*/ 428517 h 3032924"/>
              <a:gd name="connsiteX25-121" fmla="*/ 3120669 w 3239999"/>
              <a:gd name="connsiteY25-122" fmla="*/ 738345 h 3032924"/>
              <a:gd name="connsiteX26-123" fmla="*/ 3239999 w 3239999"/>
              <a:gd name="connsiteY26-124" fmla="*/ 738345 h 3032924"/>
              <a:gd name="connsiteX27-125" fmla="*/ 3239999 w 3239999"/>
              <a:gd name="connsiteY27-126" fmla="*/ 3032924 h 3032924"/>
              <a:gd name="connsiteX28-127" fmla="*/ 0 w 3239999"/>
              <a:gd name="connsiteY28-128" fmla="*/ 3032924 h 3032924"/>
              <a:gd name="connsiteX29-129" fmla="*/ 0 w 3239999"/>
              <a:gd name="connsiteY29-130" fmla="*/ 738345 h 3032924"/>
              <a:gd name="connsiteX30-131" fmla="*/ 102477 w 3239999"/>
              <a:gd name="connsiteY30-132" fmla="*/ 738345 h 3032924"/>
              <a:gd name="connsiteX31-133" fmla="*/ 102477 w 3239999"/>
              <a:gd name="connsiteY31-134" fmla="*/ 428517 h 3032924"/>
              <a:gd name="connsiteX32-135" fmla="*/ 385229 w 3239999"/>
              <a:gd name="connsiteY32-136" fmla="*/ 430441 h 3032924"/>
              <a:gd name="connsiteX33-137" fmla="*/ 386326 w 3239999"/>
              <a:gd name="connsiteY33-138" fmla="*/ 91100 h 3032924"/>
              <a:gd name="connsiteX34-139" fmla="*/ 833935 w 3239999"/>
              <a:gd name="connsiteY34-140" fmla="*/ 22 h 3032924"/>
              <a:gd name="connsiteX0-141" fmla="*/ 1576606 w 3239999"/>
              <a:gd name="connsiteY0-142" fmla="*/ 2778202 h 3032924"/>
              <a:gd name="connsiteX1-143" fmla="*/ 1663394 w 3239999"/>
              <a:gd name="connsiteY1-144" fmla="*/ 2778202 h 3032924"/>
              <a:gd name="connsiteX2-145" fmla="*/ 1663394 w 3239999"/>
              <a:gd name="connsiteY2-146" fmla="*/ 2776423 h 3032924"/>
              <a:gd name="connsiteX3-147" fmla="*/ 3000856 w 3239999"/>
              <a:gd name="connsiteY3-148" fmla="*/ 2776423 h 3032924"/>
              <a:gd name="connsiteX4-149" fmla="*/ 3000856 w 3239999"/>
              <a:gd name="connsiteY4-150" fmla="*/ 526981 h 3032924"/>
              <a:gd name="connsiteX5-151" fmla="*/ 2855082 w 3239999"/>
              <a:gd name="connsiteY5-152" fmla="*/ 526981 h 3032924"/>
              <a:gd name="connsiteX6-153" fmla="*/ 2861369 w 3239999"/>
              <a:gd name="connsiteY6-154" fmla="*/ 2472117 h 3032924"/>
              <a:gd name="connsiteX7-155" fmla="*/ 1663394 w 3239999"/>
              <a:gd name="connsiteY7-156" fmla="*/ 2765302 h 3032924"/>
              <a:gd name="connsiteX8-157" fmla="*/ 1663394 w 3239999"/>
              <a:gd name="connsiteY8-158" fmla="*/ 526981 h 3032924"/>
              <a:gd name="connsiteX9-159" fmla="*/ 1663394 w 3239999"/>
              <a:gd name="connsiteY9-160" fmla="*/ 430441 h 3032924"/>
              <a:gd name="connsiteX10-161" fmla="*/ 1663394 w 3239999"/>
              <a:gd name="connsiteY10-162" fmla="*/ 402054 h 3032924"/>
              <a:gd name="connsiteX11-163" fmla="*/ 2406065 w 3239999"/>
              <a:gd name="connsiteY11-164" fmla="*/ 22 h 3032924"/>
              <a:gd name="connsiteX12-165" fmla="*/ 2853673 w 3239999"/>
              <a:gd name="connsiteY12-166" fmla="*/ 91100 h 3032924"/>
              <a:gd name="connsiteX13-167" fmla="*/ 2854770 w 3239999"/>
              <a:gd name="connsiteY13-168" fmla="*/ 430441 h 3032924"/>
              <a:gd name="connsiteX14-169" fmla="*/ 3120669 w 3239999"/>
              <a:gd name="connsiteY14-170" fmla="*/ 428517 h 3032924"/>
              <a:gd name="connsiteX15-171" fmla="*/ 3120669 w 3239999"/>
              <a:gd name="connsiteY15-172" fmla="*/ 738345 h 3032924"/>
              <a:gd name="connsiteX16-173" fmla="*/ 3239999 w 3239999"/>
              <a:gd name="connsiteY16-174" fmla="*/ 738345 h 3032924"/>
              <a:gd name="connsiteX17-175" fmla="*/ 3239999 w 3239999"/>
              <a:gd name="connsiteY17-176" fmla="*/ 3032924 h 3032924"/>
              <a:gd name="connsiteX18-177" fmla="*/ 0 w 3239999"/>
              <a:gd name="connsiteY18-178" fmla="*/ 3032924 h 3032924"/>
              <a:gd name="connsiteX19-179" fmla="*/ 0 w 3239999"/>
              <a:gd name="connsiteY19-180" fmla="*/ 738345 h 3032924"/>
              <a:gd name="connsiteX20-181" fmla="*/ 102477 w 3239999"/>
              <a:gd name="connsiteY20-182" fmla="*/ 738345 h 3032924"/>
              <a:gd name="connsiteX21-183" fmla="*/ 102477 w 3239999"/>
              <a:gd name="connsiteY21-184" fmla="*/ 428517 h 3032924"/>
              <a:gd name="connsiteX22-185" fmla="*/ 385229 w 3239999"/>
              <a:gd name="connsiteY22-186" fmla="*/ 430441 h 3032924"/>
              <a:gd name="connsiteX23-187" fmla="*/ 386326 w 3239999"/>
              <a:gd name="connsiteY23-188" fmla="*/ 91100 h 3032924"/>
              <a:gd name="connsiteX24-189" fmla="*/ 833935 w 3239999"/>
              <a:gd name="connsiteY24-190" fmla="*/ 22 h 3032924"/>
              <a:gd name="connsiteX25-191" fmla="*/ 1576606 w 3239999"/>
              <a:gd name="connsiteY25-192" fmla="*/ 402054 h 3032924"/>
              <a:gd name="connsiteX26-193" fmla="*/ 1576606 w 3239999"/>
              <a:gd name="connsiteY26-194" fmla="*/ 430441 h 3032924"/>
              <a:gd name="connsiteX27-195" fmla="*/ 1576606 w 3239999"/>
              <a:gd name="connsiteY27-196" fmla="*/ 526981 h 3032924"/>
              <a:gd name="connsiteX28-197" fmla="*/ 1576606 w 3239999"/>
              <a:gd name="connsiteY28-198" fmla="*/ 2765302 h 3032924"/>
              <a:gd name="connsiteX29-199" fmla="*/ 378630 w 3239999"/>
              <a:gd name="connsiteY29-200" fmla="*/ 2472117 h 3032924"/>
              <a:gd name="connsiteX30-201" fmla="*/ 384918 w 3239999"/>
              <a:gd name="connsiteY30-202" fmla="*/ 526981 h 3032924"/>
              <a:gd name="connsiteX31-203" fmla="*/ 239143 w 3239999"/>
              <a:gd name="connsiteY31-204" fmla="*/ 526981 h 3032924"/>
              <a:gd name="connsiteX32-205" fmla="*/ 239143 w 3239999"/>
              <a:gd name="connsiteY32-206" fmla="*/ 2776423 h 3032924"/>
              <a:gd name="connsiteX33-207" fmla="*/ 1576606 w 3239999"/>
              <a:gd name="connsiteY33-208" fmla="*/ 2776423 h 3032924"/>
              <a:gd name="connsiteX34-209" fmla="*/ 1668046 w 3239999"/>
              <a:gd name="connsiteY34-210" fmla="*/ 2869642 h 3032924"/>
              <a:gd name="connsiteX0-211" fmla="*/ 1576606 w 3239999"/>
              <a:gd name="connsiteY0-212" fmla="*/ 2778202 h 3032924"/>
              <a:gd name="connsiteX1-213" fmla="*/ 1663394 w 3239999"/>
              <a:gd name="connsiteY1-214" fmla="*/ 2778202 h 3032924"/>
              <a:gd name="connsiteX2-215" fmla="*/ 1663394 w 3239999"/>
              <a:gd name="connsiteY2-216" fmla="*/ 2776423 h 3032924"/>
              <a:gd name="connsiteX3-217" fmla="*/ 3000856 w 3239999"/>
              <a:gd name="connsiteY3-218" fmla="*/ 2776423 h 3032924"/>
              <a:gd name="connsiteX4-219" fmla="*/ 3000856 w 3239999"/>
              <a:gd name="connsiteY4-220" fmla="*/ 526981 h 3032924"/>
              <a:gd name="connsiteX5-221" fmla="*/ 2855082 w 3239999"/>
              <a:gd name="connsiteY5-222" fmla="*/ 526981 h 3032924"/>
              <a:gd name="connsiteX6-223" fmla="*/ 2861369 w 3239999"/>
              <a:gd name="connsiteY6-224" fmla="*/ 2472117 h 3032924"/>
              <a:gd name="connsiteX7-225" fmla="*/ 1663394 w 3239999"/>
              <a:gd name="connsiteY7-226" fmla="*/ 2765302 h 3032924"/>
              <a:gd name="connsiteX8-227" fmla="*/ 1663394 w 3239999"/>
              <a:gd name="connsiteY8-228" fmla="*/ 526981 h 3032924"/>
              <a:gd name="connsiteX9-229" fmla="*/ 1663394 w 3239999"/>
              <a:gd name="connsiteY9-230" fmla="*/ 430441 h 3032924"/>
              <a:gd name="connsiteX10-231" fmla="*/ 1663394 w 3239999"/>
              <a:gd name="connsiteY10-232" fmla="*/ 402054 h 3032924"/>
              <a:gd name="connsiteX11-233" fmla="*/ 2406065 w 3239999"/>
              <a:gd name="connsiteY11-234" fmla="*/ 22 h 3032924"/>
              <a:gd name="connsiteX12-235" fmla="*/ 2853673 w 3239999"/>
              <a:gd name="connsiteY12-236" fmla="*/ 91100 h 3032924"/>
              <a:gd name="connsiteX13-237" fmla="*/ 2854770 w 3239999"/>
              <a:gd name="connsiteY13-238" fmla="*/ 430441 h 3032924"/>
              <a:gd name="connsiteX14-239" fmla="*/ 3120669 w 3239999"/>
              <a:gd name="connsiteY14-240" fmla="*/ 428517 h 3032924"/>
              <a:gd name="connsiteX15-241" fmla="*/ 3120669 w 3239999"/>
              <a:gd name="connsiteY15-242" fmla="*/ 738345 h 3032924"/>
              <a:gd name="connsiteX16-243" fmla="*/ 3239999 w 3239999"/>
              <a:gd name="connsiteY16-244" fmla="*/ 738345 h 3032924"/>
              <a:gd name="connsiteX17-245" fmla="*/ 3239999 w 3239999"/>
              <a:gd name="connsiteY17-246" fmla="*/ 3032924 h 3032924"/>
              <a:gd name="connsiteX18-247" fmla="*/ 0 w 3239999"/>
              <a:gd name="connsiteY18-248" fmla="*/ 3032924 h 3032924"/>
              <a:gd name="connsiteX19-249" fmla="*/ 0 w 3239999"/>
              <a:gd name="connsiteY19-250" fmla="*/ 738345 h 3032924"/>
              <a:gd name="connsiteX20-251" fmla="*/ 102477 w 3239999"/>
              <a:gd name="connsiteY20-252" fmla="*/ 738345 h 3032924"/>
              <a:gd name="connsiteX21-253" fmla="*/ 102477 w 3239999"/>
              <a:gd name="connsiteY21-254" fmla="*/ 428517 h 3032924"/>
              <a:gd name="connsiteX22-255" fmla="*/ 385229 w 3239999"/>
              <a:gd name="connsiteY22-256" fmla="*/ 430441 h 3032924"/>
              <a:gd name="connsiteX23-257" fmla="*/ 386326 w 3239999"/>
              <a:gd name="connsiteY23-258" fmla="*/ 91100 h 3032924"/>
              <a:gd name="connsiteX24-259" fmla="*/ 833935 w 3239999"/>
              <a:gd name="connsiteY24-260" fmla="*/ 22 h 3032924"/>
              <a:gd name="connsiteX25-261" fmla="*/ 1576606 w 3239999"/>
              <a:gd name="connsiteY25-262" fmla="*/ 402054 h 3032924"/>
              <a:gd name="connsiteX26-263" fmla="*/ 1576606 w 3239999"/>
              <a:gd name="connsiteY26-264" fmla="*/ 430441 h 3032924"/>
              <a:gd name="connsiteX27-265" fmla="*/ 1576606 w 3239999"/>
              <a:gd name="connsiteY27-266" fmla="*/ 526981 h 3032924"/>
              <a:gd name="connsiteX28-267" fmla="*/ 1576606 w 3239999"/>
              <a:gd name="connsiteY28-268" fmla="*/ 2765302 h 3032924"/>
              <a:gd name="connsiteX29-269" fmla="*/ 378630 w 3239999"/>
              <a:gd name="connsiteY29-270" fmla="*/ 2472117 h 3032924"/>
              <a:gd name="connsiteX30-271" fmla="*/ 384918 w 3239999"/>
              <a:gd name="connsiteY30-272" fmla="*/ 526981 h 3032924"/>
              <a:gd name="connsiteX31-273" fmla="*/ 239143 w 3239999"/>
              <a:gd name="connsiteY31-274" fmla="*/ 526981 h 3032924"/>
              <a:gd name="connsiteX32-275" fmla="*/ 239143 w 3239999"/>
              <a:gd name="connsiteY32-276" fmla="*/ 2776423 h 3032924"/>
              <a:gd name="connsiteX33-277" fmla="*/ 1576606 w 3239999"/>
              <a:gd name="connsiteY33-278" fmla="*/ 2776423 h 3032924"/>
              <a:gd name="connsiteX34-279" fmla="*/ 1668046 w 3239999"/>
              <a:gd name="connsiteY34-280" fmla="*/ 2869642 h 3032924"/>
              <a:gd name="connsiteX0-281" fmla="*/ 1576606 w 3239999"/>
              <a:gd name="connsiteY0-282" fmla="*/ 2778202 h 3032924"/>
              <a:gd name="connsiteX1-283" fmla="*/ 1663394 w 3239999"/>
              <a:gd name="connsiteY1-284" fmla="*/ 2778202 h 3032924"/>
              <a:gd name="connsiteX2-285" fmla="*/ 1663394 w 3239999"/>
              <a:gd name="connsiteY2-286" fmla="*/ 2776423 h 3032924"/>
              <a:gd name="connsiteX3-287" fmla="*/ 3000856 w 3239999"/>
              <a:gd name="connsiteY3-288" fmla="*/ 2776423 h 3032924"/>
              <a:gd name="connsiteX4-289" fmla="*/ 3000856 w 3239999"/>
              <a:gd name="connsiteY4-290" fmla="*/ 526981 h 3032924"/>
              <a:gd name="connsiteX5-291" fmla="*/ 2855082 w 3239999"/>
              <a:gd name="connsiteY5-292" fmla="*/ 526981 h 3032924"/>
              <a:gd name="connsiteX6-293" fmla="*/ 2861369 w 3239999"/>
              <a:gd name="connsiteY6-294" fmla="*/ 2472117 h 3032924"/>
              <a:gd name="connsiteX7-295" fmla="*/ 1663394 w 3239999"/>
              <a:gd name="connsiteY7-296" fmla="*/ 2765302 h 3032924"/>
              <a:gd name="connsiteX8-297" fmla="*/ 1663394 w 3239999"/>
              <a:gd name="connsiteY8-298" fmla="*/ 526981 h 3032924"/>
              <a:gd name="connsiteX9-299" fmla="*/ 1663394 w 3239999"/>
              <a:gd name="connsiteY9-300" fmla="*/ 430441 h 3032924"/>
              <a:gd name="connsiteX10-301" fmla="*/ 1663394 w 3239999"/>
              <a:gd name="connsiteY10-302" fmla="*/ 402054 h 3032924"/>
              <a:gd name="connsiteX11-303" fmla="*/ 2406065 w 3239999"/>
              <a:gd name="connsiteY11-304" fmla="*/ 22 h 3032924"/>
              <a:gd name="connsiteX12-305" fmla="*/ 2853673 w 3239999"/>
              <a:gd name="connsiteY12-306" fmla="*/ 91100 h 3032924"/>
              <a:gd name="connsiteX13-307" fmla="*/ 2854770 w 3239999"/>
              <a:gd name="connsiteY13-308" fmla="*/ 430441 h 3032924"/>
              <a:gd name="connsiteX14-309" fmla="*/ 3120669 w 3239999"/>
              <a:gd name="connsiteY14-310" fmla="*/ 428517 h 3032924"/>
              <a:gd name="connsiteX15-311" fmla="*/ 3120669 w 3239999"/>
              <a:gd name="connsiteY15-312" fmla="*/ 738345 h 3032924"/>
              <a:gd name="connsiteX16-313" fmla="*/ 3239999 w 3239999"/>
              <a:gd name="connsiteY16-314" fmla="*/ 738345 h 3032924"/>
              <a:gd name="connsiteX17-315" fmla="*/ 3239999 w 3239999"/>
              <a:gd name="connsiteY17-316" fmla="*/ 3032924 h 3032924"/>
              <a:gd name="connsiteX18-317" fmla="*/ 0 w 3239999"/>
              <a:gd name="connsiteY18-318" fmla="*/ 3032924 h 3032924"/>
              <a:gd name="connsiteX19-319" fmla="*/ 0 w 3239999"/>
              <a:gd name="connsiteY19-320" fmla="*/ 738345 h 3032924"/>
              <a:gd name="connsiteX20-321" fmla="*/ 102477 w 3239999"/>
              <a:gd name="connsiteY20-322" fmla="*/ 738345 h 3032924"/>
              <a:gd name="connsiteX21-323" fmla="*/ 102477 w 3239999"/>
              <a:gd name="connsiteY21-324" fmla="*/ 428517 h 3032924"/>
              <a:gd name="connsiteX22-325" fmla="*/ 385229 w 3239999"/>
              <a:gd name="connsiteY22-326" fmla="*/ 430441 h 3032924"/>
              <a:gd name="connsiteX23-327" fmla="*/ 386326 w 3239999"/>
              <a:gd name="connsiteY23-328" fmla="*/ 91100 h 3032924"/>
              <a:gd name="connsiteX24-329" fmla="*/ 833935 w 3239999"/>
              <a:gd name="connsiteY24-330" fmla="*/ 22 h 3032924"/>
              <a:gd name="connsiteX25-331" fmla="*/ 1576606 w 3239999"/>
              <a:gd name="connsiteY25-332" fmla="*/ 402054 h 3032924"/>
              <a:gd name="connsiteX26-333" fmla="*/ 1576606 w 3239999"/>
              <a:gd name="connsiteY26-334" fmla="*/ 430441 h 3032924"/>
              <a:gd name="connsiteX27-335" fmla="*/ 1576606 w 3239999"/>
              <a:gd name="connsiteY27-336" fmla="*/ 526981 h 3032924"/>
              <a:gd name="connsiteX28-337" fmla="*/ 1576606 w 3239999"/>
              <a:gd name="connsiteY28-338" fmla="*/ 2765302 h 3032924"/>
              <a:gd name="connsiteX29-339" fmla="*/ 378630 w 3239999"/>
              <a:gd name="connsiteY29-340" fmla="*/ 2472117 h 3032924"/>
              <a:gd name="connsiteX30-341" fmla="*/ 384918 w 3239999"/>
              <a:gd name="connsiteY30-342" fmla="*/ 526981 h 3032924"/>
              <a:gd name="connsiteX31-343" fmla="*/ 239143 w 3239999"/>
              <a:gd name="connsiteY31-344" fmla="*/ 526981 h 3032924"/>
              <a:gd name="connsiteX32-345" fmla="*/ 239143 w 3239999"/>
              <a:gd name="connsiteY32-346" fmla="*/ 2776423 h 3032924"/>
              <a:gd name="connsiteX33-347" fmla="*/ 1576606 w 3239999"/>
              <a:gd name="connsiteY33-348" fmla="*/ 2776423 h 3032924"/>
              <a:gd name="connsiteX34-349" fmla="*/ 1668046 w 3239999"/>
              <a:gd name="connsiteY34-350" fmla="*/ 2869642 h 3032924"/>
              <a:gd name="connsiteX0-351" fmla="*/ 1576606 w 3239999"/>
              <a:gd name="connsiteY0-352" fmla="*/ 2778202 h 3032924"/>
              <a:gd name="connsiteX1-353" fmla="*/ 1663394 w 3239999"/>
              <a:gd name="connsiteY1-354" fmla="*/ 2778202 h 3032924"/>
              <a:gd name="connsiteX2-355" fmla="*/ 1663394 w 3239999"/>
              <a:gd name="connsiteY2-356" fmla="*/ 2776423 h 3032924"/>
              <a:gd name="connsiteX3-357" fmla="*/ 3000856 w 3239999"/>
              <a:gd name="connsiteY3-358" fmla="*/ 2776423 h 3032924"/>
              <a:gd name="connsiteX4-359" fmla="*/ 3000856 w 3239999"/>
              <a:gd name="connsiteY4-360" fmla="*/ 526981 h 3032924"/>
              <a:gd name="connsiteX5-361" fmla="*/ 2855082 w 3239999"/>
              <a:gd name="connsiteY5-362" fmla="*/ 526981 h 3032924"/>
              <a:gd name="connsiteX6-363" fmla="*/ 2861369 w 3239999"/>
              <a:gd name="connsiteY6-364" fmla="*/ 2472117 h 3032924"/>
              <a:gd name="connsiteX7-365" fmla="*/ 1663394 w 3239999"/>
              <a:gd name="connsiteY7-366" fmla="*/ 2765302 h 3032924"/>
              <a:gd name="connsiteX8-367" fmla="*/ 1663394 w 3239999"/>
              <a:gd name="connsiteY8-368" fmla="*/ 526981 h 3032924"/>
              <a:gd name="connsiteX9-369" fmla="*/ 1663394 w 3239999"/>
              <a:gd name="connsiteY9-370" fmla="*/ 430441 h 3032924"/>
              <a:gd name="connsiteX10-371" fmla="*/ 1663394 w 3239999"/>
              <a:gd name="connsiteY10-372" fmla="*/ 402054 h 3032924"/>
              <a:gd name="connsiteX11-373" fmla="*/ 2406065 w 3239999"/>
              <a:gd name="connsiteY11-374" fmla="*/ 22 h 3032924"/>
              <a:gd name="connsiteX12-375" fmla="*/ 2853673 w 3239999"/>
              <a:gd name="connsiteY12-376" fmla="*/ 91100 h 3032924"/>
              <a:gd name="connsiteX13-377" fmla="*/ 2854770 w 3239999"/>
              <a:gd name="connsiteY13-378" fmla="*/ 430441 h 3032924"/>
              <a:gd name="connsiteX14-379" fmla="*/ 3120669 w 3239999"/>
              <a:gd name="connsiteY14-380" fmla="*/ 428517 h 3032924"/>
              <a:gd name="connsiteX15-381" fmla="*/ 3120669 w 3239999"/>
              <a:gd name="connsiteY15-382" fmla="*/ 738345 h 3032924"/>
              <a:gd name="connsiteX16-383" fmla="*/ 3239999 w 3239999"/>
              <a:gd name="connsiteY16-384" fmla="*/ 738345 h 3032924"/>
              <a:gd name="connsiteX17-385" fmla="*/ 3239999 w 3239999"/>
              <a:gd name="connsiteY17-386" fmla="*/ 3032924 h 3032924"/>
              <a:gd name="connsiteX18-387" fmla="*/ 0 w 3239999"/>
              <a:gd name="connsiteY18-388" fmla="*/ 3032924 h 3032924"/>
              <a:gd name="connsiteX19-389" fmla="*/ 0 w 3239999"/>
              <a:gd name="connsiteY19-390" fmla="*/ 738345 h 3032924"/>
              <a:gd name="connsiteX20-391" fmla="*/ 102477 w 3239999"/>
              <a:gd name="connsiteY20-392" fmla="*/ 738345 h 3032924"/>
              <a:gd name="connsiteX21-393" fmla="*/ 102477 w 3239999"/>
              <a:gd name="connsiteY21-394" fmla="*/ 428517 h 3032924"/>
              <a:gd name="connsiteX22-395" fmla="*/ 385229 w 3239999"/>
              <a:gd name="connsiteY22-396" fmla="*/ 430441 h 3032924"/>
              <a:gd name="connsiteX23-397" fmla="*/ 386326 w 3239999"/>
              <a:gd name="connsiteY23-398" fmla="*/ 91100 h 3032924"/>
              <a:gd name="connsiteX24-399" fmla="*/ 833935 w 3239999"/>
              <a:gd name="connsiteY24-400" fmla="*/ 22 h 3032924"/>
              <a:gd name="connsiteX25-401" fmla="*/ 1576606 w 3239999"/>
              <a:gd name="connsiteY25-402" fmla="*/ 402054 h 3032924"/>
              <a:gd name="connsiteX26-403" fmla="*/ 1576606 w 3239999"/>
              <a:gd name="connsiteY26-404" fmla="*/ 430441 h 3032924"/>
              <a:gd name="connsiteX27-405" fmla="*/ 1576606 w 3239999"/>
              <a:gd name="connsiteY27-406" fmla="*/ 526981 h 3032924"/>
              <a:gd name="connsiteX28-407" fmla="*/ 1576606 w 3239999"/>
              <a:gd name="connsiteY28-408" fmla="*/ 2765302 h 3032924"/>
              <a:gd name="connsiteX29-409" fmla="*/ 378630 w 3239999"/>
              <a:gd name="connsiteY29-410" fmla="*/ 2472117 h 3032924"/>
              <a:gd name="connsiteX30-411" fmla="*/ 384918 w 3239999"/>
              <a:gd name="connsiteY30-412" fmla="*/ 526981 h 3032924"/>
              <a:gd name="connsiteX31-413" fmla="*/ 239143 w 3239999"/>
              <a:gd name="connsiteY31-414" fmla="*/ 526981 h 3032924"/>
              <a:gd name="connsiteX32-415" fmla="*/ 239143 w 3239999"/>
              <a:gd name="connsiteY32-416" fmla="*/ 2776423 h 3032924"/>
              <a:gd name="connsiteX33-417" fmla="*/ 1576606 w 3239999"/>
              <a:gd name="connsiteY33-418" fmla="*/ 2776423 h 3032924"/>
              <a:gd name="connsiteX34-419" fmla="*/ 1668046 w 3239999"/>
              <a:gd name="connsiteY34-420" fmla="*/ 2869642 h 3032924"/>
              <a:gd name="connsiteX0-421" fmla="*/ 1576606 w 3239999"/>
              <a:gd name="connsiteY0-422" fmla="*/ 2778202 h 3032924"/>
              <a:gd name="connsiteX1-423" fmla="*/ 1663394 w 3239999"/>
              <a:gd name="connsiteY1-424" fmla="*/ 2778202 h 3032924"/>
              <a:gd name="connsiteX2-425" fmla="*/ 1663394 w 3239999"/>
              <a:gd name="connsiteY2-426" fmla="*/ 2776423 h 3032924"/>
              <a:gd name="connsiteX3-427" fmla="*/ 3000856 w 3239999"/>
              <a:gd name="connsiteY3-428" fmla="*/ 2776423 h 3032924"/>
              <a:gd name="connsiteX4-429" fmla="*/ 3000856 w 3239999"/>
              <a:gd name="connsiteY4-430" fmla="*/ 526981 h 3032924"/>
              <a:gd name="connsiteX5-431" fmla="*/ 2855082 w 3239999"/>
              <a:gd name="connsiteY5-432" fmla="*/ 526981 h 3032924"/>
              <a:gd name="connsiteX6-433" fmla="*/ 2861369 w 3239999"/>
              <a:gd name="connsiteY6-434" fmla="*/ 2472117 h 3032924"/>
              <a:gd name="connsiteX7-435" fmla="*/ 1663394 w 3239999"/>
              <a:gd name="connsiteY7-436" fmla="*/ 2765302 h 3032924"/>
              <a:gd name="connsiteX8-437" fmla="*/ 1663394 w 3239999"/>
              <a:gd name="connsiteY8-438" fmla="*/ 526981 h 3032924"/>
              <a:gd name="connsiteX9-439" fmla="*/ 1663394 w 3239999"/>
              <a:gd name="connsiteY9-440" fmla="*/ 430441 h 3032924"/>
              <a:gd name="connsiteX10-441" fmla="*/ 1663394 w 3239999"/>
              <a:gd name="connsiteY10-442" fmla="*/ 402054 h 3032924"/>
              <a:gd name="connsiteX11-443" fmla="*/ 2406065 w 3239999"/>
              <a:gd name="connsiteY11-444" fmla="*/ 22 h 3032924"/>
              <a:gd name="connsiteX12-445" fmla="*/ 2853673 w 3239999"/>
              <a:gd name="connsiteY12-446" fmla="*/ 91100 h 3032924"/>
              <a:gd name="connsiteX13-447" fmla="*/ 2854770 w 3239999"/>
              <a:gd name="connsiteY13-448" fmla="*/ 430441 h 3032924"/>
              <a:gd name="connsiteX14-449" fmla="*/ 3120669 w 3239999"/>
              <a:gd name="connsiteY14-450" fmla="*/ 428517 h 3032924"/>
              <a:gd name="connsiteX15-451" fmla="*/ 3120669 w 3239999"/>
              <a:gd name="connsiteY15-452" fmla="*/ 738345 h 3032924"/>
              <a:gd name="connsiteX16-453" fmla="*/ 3239999 w 3239999"/>
              <a:gd name="connsiteY16-454" fmla="*/ 738345 h 3032924"/>
              <a:gd name="connsiteX17-455" fmla="*/ 3239999 w 3239999"/>
              <a:gd name="connsiteY17-456" fmla="*/ 3032924 h 3032924"/>
              <a:gd name="connsiteX18-457" fmla="*/ 0 w 3239999"/>
              <a:gd name="connsiteY18-458" fmla="*/ 3032924 h 3032924"/>
              <a:gd name="connsiteX19-459" fmla="*/ 0 w 3239999"/>
              <a:gd name="connsiteY19-460" fmla="*/ 738345 h 3032924"/>
              <a:gd name="connsiteX20-461" fmla="*/ 102477 w 3239999"/>
              <a:gd name="connsiteY20-462" fmla="*/ 738345 h 3032924"/>
              <a:gd name="connsiteX21-463" fmla="*/ 102477 w 3239999"/>
              <a:gd name="connsiteY21-464" fmla="*/ 428517 h 3032924"/>
              <a:gd name="connsiteX22-465" fmla="*/ 385229 w 3239999"/>
              <a:gd name="connsiteY22-466" fmla="*/ 430441 h 3032924"/>
              <a:gd name="connsiteX23-467" fmla="*/ 386326 w 3239999"/>
              <a:gd name="connsiteY23-468" fmla="*/ 91100 h 3032924"/>
              <a:gd name="connsiteX24-469" fmla="*/ 833935 w 3239999"/>
              <a:gd name="connsiteY24-470" fmla="*/ 22 h 3032924"/>
              <a:gd name="connsiteX25-471" fmla="*/ 1576606 w 3239999"/>
              <a:gd name="connsiteY25-472" fmla="*/ 402054 h 3032924"/>
              <a:gd name="connsiteX26-473" fmla="*/ 1576606 w 3239999"/>
              <a:gd name="connsiteY26-474" fmla="*/ 430441 h 3032924"/>
              <a:gd name="connsiteX27-475" fmla="*/ 1576606 w 3239999"/>
              <a:gd name="connsiteY27-476" fmla="*/ 526981 h 3032924"/>
              <a:gd name="connsiteX28-477" fmla="*/ 1576606 w 3239999"/>
              <a:gd name="connsiteY28-478" fmla="*/ 2765302 h 3032924"/>
              <a:gd name="connsiteX29-479" fmla="*/ 378630 w 3239999"/>
              <a:gd name="connsiteY29-480" fmla="*/ 2472117 h 3032924"/>
              <a:gd name="connsiteX30-481" fmla="*/ 384918 w 3239999"/>
              <a:gd name="connsiteY30-482" fmla="*/ 526981 h 3032924"/>
              <a:gd name="connsiteX31-483" fmla="*/ 239143 w 3239999"/>
              <a:gd name="connsiteY31-484" fmla="*/ 526981 h 3032924"/>
              <a:gd name="connsiteX32-485" fmla="*/ 239143 w 3239999"/>
              <a:gd name="connsiteY32-486" fmla="*/ 2776423 h 3032924"/>
              <a:gd name="connsiteX33-487" fmla="*/ 1576606 w 3239999"/>
              <a:gd name="connsiteY33-488" fmla="*/ 2776423 h 3032924"/>
              <a:gd name="connsiteX34-489" fmla="*/ 1668046 w 3239999"/>
              <a:gd name="connsiteY34-490" fmla="*/ 2869642 h 3032924"/>
              <a:gd name="connsiteX0-491" fmla="*/ 1576606 w 3239999"/>
              <a:gd name="connsiteY0-492" fmla="*/ 2778202 h 3032924"/>
              <a:gd name="connsiteX1-493" fmla="*/ 1663394 w 3239999"/>
              <a:gd name="connsiteY1-494" fmla="*/ 2778202 h 3032924"/>
              <a:gd name="connsiteX2-495" fmla="*/ 1663394 w 3239999"/>
              <a:gd name="connsiteY2-496" fmla="*/ 2776423 h 3032924"/>
              <a:gd name="connsiteX3-497" fmla="*/ 3000856 w 3239999"/>
              <a:gd name="connsiteY3-498" fmla="*/ 2776423 h 3032924"/>
              <a:gd name="connsiteX4-499" fmla="*/ 3000856 w 3239999"/>
              <a:gd name="connsiteY4-500" fmla="*/ 526981 h 3032924"/>
              <a:gd name="connsiteX5-501" fmla="*/ 2855082 w 3239999"/>
              <a:gd name="connsiteY5-502" fmla="*/ 526981 h 3032924"/>
              <a:gd name="connsiteX6-503" fmla="*/ 2861369 w 3239999"/>
              <a:gd name="connsiteY6-504" fmla="*/ 2472117 h 3032924"/>
              <a:gd name="connsiteX7-505" fmla="*/ 1663394 w 3239999"/>
              <a:gd name="connsiteY7-506" fmla="*/ 2765302 h 3032924"/>
              <a:gd name="connsiteX8-507" fmla="*/ 1663394 w 3239999"/>
              <a:gd name="connsiteY8-508" fmla="*/ 526981 h 3032924"/>
              <a:gd name="connsiteX9-509" fmla="*/ 1663394 w 3239999"/>
              <a:gd name="connsiteY9-510" fmla="*/ 430441 h 3032924"/>
              <a:gd name="connsiteX10-511" fmla="*/ 1663394 w 3239999"/>
              <a:gd name="connsiteY10-512" fmla="*/ 402054 h 3032924"/>
              <a:gd name="connsiteX11-513" fmla="*/ 2406065 w 3239999"/>
              <a:gd name="connsiteY11-514" fmla="*/ 22 h 3032924"/>
              <a:gd name="connsiteX12-515" fmla="*/ 2853673 w 3239999"/>
              <a:gd name="connsiteY12-516" fmla="*/ 91100 h 3032924"/>
              <a:gd name="connsiteX13-517" fmla="*/ 2854770 w 3239999"/>
              <a:gd name="connsiteY13-518" fmla="*/ 430441 h 3032924"/>
              <a:gd name="connsiteX14-519" fmla="*/ 3120669 w 3239999"/>
              <a:gd name="connsiteY14-520" fmla="*/ 428517 h 3032924"/>
              <a:gd name="connsiteX15-521" fmla="*/ 3120669 w 3239999"/>
              <a:gd name="connsiteY15-522" fmla="*/ 738345 h 3032924"/>
              <a:gd name="connsiteX16-523" fmla="*/ 3239999 w 3239999"/>
              <a:gd name="connsiteY16-524" fmla="*/ 738345 h 3032924"/>
              <a:gd name="connsiteX17-525" fmla="*/ 3239999 w 3239999"/>
              <a:gd name="connsiteY17-526" fmla="*/ 3032924 h 3032924"/>
              <a:gd name="connsiteX18-527" fmla="*/ 0 w 3239999"/>
              <a:gd name="connsiteY18-528" fmla="*/ 3032924 h 3032924"/>
              <a:gd name="connsiteX19-529" fmla="*/ 0 w 3239999"/>
              <a:gd name="connsiteY19-530" fmla="*/ 738345 h 3032924"/>
              <a:gd name="connsiteX20-531" fmla="*/ 102477 w 3239999"/>
              <a:gd name="connsiteY20-532" fmla="*/ 738345 h 3032924"/>
              <a:gd name="connsiteX21-533" fmla="*/ 102477 w 3239999"/>
              <a:gd name="connsiteY21-534" fmla="*/ 428517 h 3032924"/>
              <a:gd name="connsiteX22-535" fmla="*/ 385229 w 3239999"/>
              <a:gd name="connsiteY22-536" fmla="*/ 430441 h 3032924"/>
              <a:gd name="connsiteX23-537" fmla="*/ 386326 w 3239999"/>
              <a:gd name="connsiteY23-538" fmla="*/ 91100 h 3032924"/>
              <a:gd name="connsiteX24-539" fmla="*/ 833935 w 3239999"/>
              <a:gd name="connsiteY24-540" fmla="*/ 22 h 3032924"/>
              <a:gd name="connsiteX25-541" fmla="*/ 1576606 w 3239999"/>
              <a:gd name="connsiteY25-542" fmla="*/ 402054 h 3032924"/>
              <a:gd name="connsiteX26-543" fmla="*/ 1576606 w 3239999"/>
              <a:gd name="connsiteY26-544" fmla="*/ 430441 h 3032924"/>
              <a:gd name="connsiteX27-545" fmla="*/ 1576606 w 3239999"/>
              <a:gd name="connsiteY27-546" fmla="*/ 526981 h 3032924"/>
              <a:gd name="connsiteX28-547" fmla="*/ 1576606 w 3239999"/>
              <a:gd name="connsiteY28-548" fmla="*/ 2765302 h 3032924"/>
              <a:gd name="connsiteX29-549" fmla="*/ 378630 w 3239999"/>
              <a:gd name="connsiteY29-550" fmla="*/ 2472117 h 3032924"/>
              <a:gd name="connsiteX30-551" fmla="*/ 384918 w 3239999"/>
              <a:gd name="connsiteY30-552" fmla="*/ 526981 h 3032924"/>
              <a:gd name="connsiteX31-553" fmla="*/ 239143 w 3239999"/>
              <a:gd name="connsiteY31-554" fmla="*/ 526981 h 3032924"/>
              <a:gd name="connsiteX32-555" fmla="*/ 239143 w 3239999"/>
              <a:gd name="connsiteY32-556" fmla="*/ 2776423 h 3032924"/>
              <a:gd name="connsiteX33-557" fmla="*/ 1576606 w 3239999"/>
              <a:gd name="connsiteY33-558" fmla="*/ 2776423 h 3032924"/>
              <a:gd name="connsiteX34-559" fmla="*/ 1668046 w 3239999"/>
              <a:gd name="connsiteY34-560" fmla="*/ 2869642 h 3032924"/>
              <a:gd name="connsiteX0-561" fmla="*/ 1576606 w 3239999"/>
              <a:gd name="connsiteY0-562" fmla="*/ 2778202 h 3032924"/>
              <a:gd name="connsiteX1-563" fmla="*/ 1663394 w 3239999"/>
              <a:gd name="connsiteY1-564" fmla="*/ 2778202 h 3032924"/>
              <a:gd name="connsiteX2-565" fmla="*/ 1663394 w 3239999"/>
              <a:gd name="connsiteY2-566" fmla="*/ 2776423 h 3032924"/>
              <a:gd name="connsiteX3-567" fmla="*/ 3000856 w 3239999"/>
              <a:gd name="connsiteY3-568" fmla="*/ 2776423 h 3032924"/>
              <a:gd name="connsiteX4-569" fmla="*/ 3000856 w 3239999"/>
              <a:gd name="connsiteY4-570" fmla="*/ 526981 h 3032924"/>
              <a:gd name="connsiteX5-571" fmla="*/ 2855082 w 3239999"/>
              <a:gd name="connsiteY5-572" fmla="*/ 526981 h 3032924"/>
              <a:gd name="connsiteX6-573" fmla="*/ 2861369 w 3239999"/>
              <a:gd name="connsiteY6-574" fmla="*/ 2472117 h 3032924"/>
              <a:gd name="connsiteX7-575" fmla="*/ 1663394 w 3239999"/>
              <a:gd name="connsiteY7-576" fmla="*/ 2765302 h 3032924"/>
              <a:gd name="connsiteX8-577" fmla="*/ 1663394 w 3239999"/>
              <a:gd name="connsiteY8-578" fmla="*/ 526981 h 3032924"/>
              <a:gd name="connsiteX9-579" fmla="*/ 1663394 w 3239999"/>
              <a:gd name="connsiteY9-580" fmla="*/ 430441 h 3032924"/>
              <a:gd name="connsiteX10-581" fmla="*/ 1663394 w 3239999"/>
              <a:gd name="connsiteY10-582" fmla="*/ 402054 h 3032924"/>
              <a:gd name="connsiteX11-583" fmla="*/ 2406065 w 3239999"/>
              <a:gd name="connsiteY11-584" fmla="*/ 22 h 3032924"/>
              <a:gd name="connsiteX12-585" fmla="*/ 2853673 w 3239999"/>
              <a:gd name="connsiteY12-586" fmla="*/ 91100 h 3032924"/>
              <a:gd name="connsiteX13-587" fmla="*/ 2854770 w 3239999"/>
              <a:gd name="connsiteY13-588" fmla="*/ 430441 h 3032924"/>
              <a:gd name="connsiteX14-589" fmla="*/ 3120669 w 3239999"/>
              <a:gd name="connsiteY14-590" fmla="*/ 428517 h 3032924"/>
              <a:gd name="connsiteX15-591" fmla="*/ 3120669 w 3239999"/>
              <a:gd name="connsiteY15-592" fmla="*/ 738345 h 3032924"/>
              <a:gd name="connsiteX16-593" fmla="*/ 3239999 w 3239999"/>
              <a:gd name="connsiteY16-594" fmla="*/ 738345 h 3032924"/>
              <a:gd name="connsiteX17-595" fmla="*/ 3239999 w 3239999"/>
              <a:gd name="connsiteY17-596" fmla="*/ 3032924 h 3032924"/>
              <a:gd name="connsiteX18-597" fmla="*/ 0 w 3239999"/>
              <a:gd name="connsiteY18-598" fmla="*/ 3032924 h 3032924"/>
              <a:gd name="connsiteX19-599" fmla="*/ 0 w 3239999"/>
              <a:gd name="connsiteY19-600" fmla="*/ 738345 h 3032924"/>
              <a:gd name="connsiteX20-601" fmla="*/ 102477 w 3239999"/>
              <a:gd name="connsiteY20-602" fmla="*/ 738345 h 3032924"/>
              <a:gd name="connsiteX21-603" fmla="*/ 102477 w 3239999"/>
              <a:gd name="connsiteY21-604" fmla="*/ 428517 h 3032924"/>
              <a:gd name="connsiteX22-605" fmla="*/ 385229 w 3239999"/>
              <a:gd name="connsiteY22-606" fmla="*/ 430441 h 3032924"/>
              <a:gd name="connsiteX23-607" fmla="*/ 386326 w 3239999"/>
              <a:gd name="connsiteY23-608" fmla="*/ 91100 h 3032924"/>
              <a:gd name="connsiteX24-609" fmla="*/ 833935 w 3239999"/>
              <a:gd name="connsiteY24-610" fmla="*/ 22 h 3032924"/>
              <a:gd name="connsiteX25-611" fmla="*/ 1576606 w 3239999"/>
              <a:gd name="connsiteY25-612" fmla="*/ 402054 h 3032924"/>
              <a:gd name="connsiteX26-613" fmla="*/ 1576606 w 3239999"/>
              <a:gd name="connsiteY26-614" fmla="*/ 430441 h 3032924"/>
              <a:gd name="connsiteX27-615" fmla="*/ 1576606 w 3239999"/>
              <a:gd name="connsiteY27-616" fmla="*/ 526981 h 3032924"/>
              <a:gd name="connsiteX28-617" fmla="*/ 1576606 w 3239999"/>
              <a:gd name="connsiteY28-618" fmla="*/ 2765302 h 3032924"/>
              <a:gd name="connsiteX29-619" fmla="*/ 378630 w 3239999"/>
              <a:gd name="connsiteY29-620" fmla="*/ 2472117 h 3032924"/>
              <a:gd name="connsiteX30-621" fmla="*/ 384918 w 3239999"/>
              <a:gd name="connsiteY30-622" fmla="*/ 526981 h 3032924"/>
              <a:gd name="connsiteX31-623" fmla="*/ 239143 w 3239999"/>
              <a:gd name="connsiteY31-624" fmla="*/ 526981 h 3032924"/>
              <a:gd name="connsiteX32-625" fmla="*/ 239143 w 3239999"/>
              <a:gd name="connsiteY32-626" fmla="*/ 2776423 h 3032924"/>
              <a:gd name="connsiteX33-627" fmla="*/ 1576606 w 3239999"/>
              <a:gd name="connsiteY33-628" fmla="*/ 2776423 h 3032924"/>
              <a:gd name="connsiteX34-629" fmla="*/ 1668046 w 3239999"/>
              <a:gd name="connsiteY34-630" fmla="*/ 2869642 h 3032924"/>
              <a:gd name="connsiteX0-631" fmla="*/ 1576606 w 3239999"/>
              <a:gd name="connsiteY0-632" fmla="*/ 2778202 h 3032924"/>
              <a:gd name="connsiteX1-633" fmla="*/ 1663394 w 3239999"/>
              <a:gd name="connsiteY1-634" fmla="*/ 2778202 h 3032924"/>
              <a:gd name="connsiteX2-635" fmla="*/ 1663394 w 3239999"/>
              <a:gd name="connsiteY2-636" fmla="*/ 2776423 h 3032924"/>
              <a:gd name="connsiteX3-637" fmla="*/ 3000856 w 3239999"/>
              <a:gd name="connsiteY3-638" fmla="*/ 2776423 h 3032924"/>
              <a:gd name="connsiteX4-639" fmla="*/ 3000856 w 3239999"/>
              <a:gd name="connsiteY4-640" fmla="*/ 526981 h 3032924"/>
              <a:gd name="connsiteX5-641" fmla="*/ 2855082 w 3239999"/>
              <a:gd name="connsiteY5-642" fmla="*/ 526981 h 3032924"/>
              <a:gd name="connsiteX6-643" fmla="*/ 2861369 w 3239999"/>
              <a:gd name="connsiteY6-644" fmla="*/ 2472117 h 3032924"/>
              <a:gd name="connsiteX7-645" fmla="*/ 1663394 w 3239999"/>
              <a:gd name="connsiteY7-646" fmla="*/ 2765302 h 3032924"/>
              <a:gd name="connsiteX8-647" fmla="*/ 1663394 w 3239999"/>
              <a:gd name="connsiteY8-648" fmla="*/ 526981 h 3032924"/>
              <a:gd name="connsiteX9-649" fmla="*/ 1663394 w 3239999"/>
              <a:gd name="connsiteY9-650" fmla="*/ 430441 h 3032924"/>
              <a:gd name="connsiteX10-651" fmla="*/ 1663394 w 3239999"/>
              <a:gd name="connsiteY10-652" fmla="*/ 402054 h 3032924"/>
              <a:gd name="connsiteX11-653" fmla="*/ 2406065 w 3239999"/>
              <a:gd name="connsiteY11-654" fmla="*/ 22 h 3032924"/>
              <a:gd name="connsiteX12-655" fmla="*/ 2853673 w 3239999"/>
              <a:gd name="connsiteY12-656" fmla="*/ 91100 h 3032924"/>
              <a:gd name="connsiteX13-657" fmla="*/ 2854770 w 3239999"/>
              <a:gd name="connsiteY13-658" fmla="*/ 430441 h 3032924"/>
              <a:gd name="connsiteX14-659" fmla="*/ 3120669 w 3239999"/>
              <a:gd name="connsiteY14-660" fmla="*/ 428517 h 3032924"/>
              <a:gd name="connsiteX15-661" fmla="*/ 3120669 w 3239999"/>
              <a:gd name="connsiteY15-662" fmla="*/ 738345 h 3032924"/>
              <a:gd name="connsiteX16-663" fmla="*/ 3239999 w 3239999"/>
              <a:gd name="connsiteY16-664" fmla="*/ 738345 h 3032924"/>
              <a:gd name="connsiteX17-665" fmla="*/ 3239999 w 3239999"/>
              <a:gd name="connsiteY17-666" fmla="*/ 3032924 h 3032924"/>
              <a:gd name="connsiteX18-667" fmla="*/ 0 w 3239999"/>
              <a:gd name="connsiteY18-668" fmla="*/ 3032924 h 3032924"/>
              <a:gd name="connsiteX19-669" fmla="*/ 0 w 3239999"/>
              <a:gd name="connsiteY19-670" fmla="*/ 738345 h 3032924"/>
              <a:gd name="connsiteX20-671" fmla="*/ 102477 w 3239999"/>
              <a:gd name="connsiteY20-672" fmla="*/ 738345 h 3032924"/>
              <a:gd name="connsiteX21-673" fmla="*/ 102477 w 3239999"/>
              <a:gd name="connsiteY21-674" fmla="*/ 428517 h 3032924"/>
              <a:gd name="connsiteX22-675" fmla="*/ 385229 w 3239999"/>
              <a:gd name="connsiteY22-676" fmla="*/ 430441 h 3032924"/>
              <a:gd name="connsiteX23-677" fmla="*/ 386326 w 3239999"/>
              <a:gd name="connsiteY23-678" fmla="*/ 91100 h 3032924"/>
              <a:gd name="connsiteX24-679" fmla="*/ 833935 w 3239999"/>
              <a:gd name="connsiteY24-680" fmla="*/ 22 h 3032924"/>
              <a:gd name="connsiteX25-681" fmla="*/ 1576606 w 3239999"/>
              <a:gd name="connsiteY25-682" fmla="*/ 402054 h 3032924"/>
              <a:gd name="connsiteX26-683" fmla="*/ 1576606 w 3239999"/>
              <a:gd name="connsiteY26-684" fmla="*/ 430441 h 3032924"/>
              <a:gd name="connsiteX27-685" fmla="*/ 1576606 w 3239999"/>
              <a:gd name="connsiteY27-686" fmla="*/ 526981 h 3032924"/>
              <a:gd name="connsiteX28-687" fmla="*/ 1576606 w 3239999"/>
              <a:gd name="connsiteY28-688" fmla="*/ 2765302 h 3032924"/>
              <a:gd name="connsiteX29-689" fmla="*/ 378630 w 3239999"/>
              <a:gd name="connsiteY29-690" fmla="*/ 2472117 h 3032924"/>
              <a:gd name="connsiteX30-691" fmla="*/ 384918 w 3239999"/>
              <a:gd name="connsiteY30-692" fmla="*/ 526981 h 3032924"/>
              <a:gd name="connsiteX31-693" fmla="*/ 239143 w 3239999"/>
              <a:gd name="connsiteY31-694" fmla="*/ 526981 h 3032924"/>
              <a:gd name="connsiteX32-695" fmla="*/ 239143 w 3239999"/>
              <a:gd name="connsiteY32-696" fmla="*/ 2776423 h 3032924"/>
              <a:gd name="connsiteX33-697" fmla="*/ 1576606 w 3239999"/>
              <a:gd name="connsiteY33-698" fmla="*/ 2776423 h 3032924"/>
              <a:gd name="connsiteX34-699" fmla="*/ 1668046 w 3239999"/>
              <a:gd name="connsiteY34-700" fmla="*/ 2869642 h 3032924"/>
              <a:gd name="connsiteX0-701" fmla="*/ 1576606 w 3239999"/>
              <a:gd name="connsiteY0-702" fmla="*/ 2778202 h 3032924"/>
              <a:gd name="connsiteX1-703" fmla="*/ 1663394 w 3239999"/>
              <a:gd name="connsiteY1-704" fmla="*/ 2778202 h 3032924"/>
              <a:gd name="connsiteX2-705" fmla="*/ 1663394 w 3239999"/>
              <a:gd name="connsiteY2-706" fmla="*/ 2776423 h 3032924"/>
              <a:gd name="connsiteX3-707" fmla="*/ 3000856 w 3239999"/>
              <a:gd name="connsiteY3-708" fmla="*/ 2776423 h 3032924"/>
              <a:gd name="connsiteX4-709" fmla="*/ 3000856 w 3239999"/>
              <a:gd name="connsiteY4-710" fmla="*/ 526981 h 3032924"/>
              <a:gd name="connsiteX5-711" fmla="*/ 2855082 w 3239999"/>
              <a:gd name="connsiteY5-712" fmla="*/ 526981 h 3032924"/>
              <a:gd name="connsiteX6-713" fmla="*/ 2861369 w 3239999"/>
              <a:gd name="connsiteY6-714" fmla="*/ 2472117 h 3032924"/>
              <a:gd name="connsiteX7-715" fmla="*/ 1663394 w 3239999"/>
              <a:gd name="connsiteY7-716" fmla="*/ 2765302 h 3032924"/>
              <a:gd name="connsiteX8-717" fmla="*/ 1663394 w 3239999"/>
              <a:gd name="connsiteY8-718" fmla="*/ 526981 h 3032924"/>
              <a:gd name="connsiteX9-719" fmla="*/ 1663394 w 3239999"/>
              <a:gd name="connsiteY9-720" fmla="*/ 430441 h 3032924"/>
              <a:gd name="connsiteX10-721" fmla="*/ 1663394 w 3239999"/>
              <a:gd name="connsiteY10-722" fmla="*/ 402054 h 3032924"/>
              <a:gd name="connsiteX11-723" fmla="*/ 2406065 w 3239999"/>
              <a:gd name="connsiteY11-724" fmla="*/ 22 h 3032924"/>
              <a:gd name="connsiteX12-725" fmla="*/ 2853673 w 3239999"/>
              <a:gd name="connsiteY12-726" fmla="*/ 91100 h 3032924"/>
              <a:gd name="connsiteX13-727" fmla="*/ 2854770 w 3239999"/>
              <a:gd name="connsiteY13-728" fmla="*/ 430441 h 3032924"/>
              <a:gd name="connsiteX14-729" fmla="*/ 3120669 w 3239999"/>
              <a:gd name="connsiteY14-730" fmla="*/ 428517 h 3032924"/>
              <a:gd name="connsiteX15-731" fmla="*/ 3120669 w 3239999"/>
              <a:gd name="connsiteY15-732" fmla="*/ 738345 h 3032924"/>
              <a:gd name="connsiteX16-733" fmla="*/ 3239999 w 3239999"/>
              <a:gd name="connsiteY16-734" fmla="*/ 738345 h 3032924"/>
              <a:gd name="connsiteX17-735" fmla="*/ 3239999 w 3239999"/>
              <a:gd name="connsiteY17-736" fmla="*/ 3032924 h 3032924"/>
              <a:gd name="connsiteX18-737" fmla="*/ 0 w 3239999"/>
              <a:gd name="connsiteY18-738" fmla="*/ 3032924 h 3032924"/>
              <a:gd name="connsiteX19-739" fmla="*/ 0 w 3239999"/>
              <a:gd name="connsiteY19-740" fmla="*/ 738345 h 3032924"/>
              <a:gd name="connsiteX20-741" fmla="*/ 102477 w 3239999"/>
              <a:gd name="connsiteY20-742" fmla="*/ 738345 h 3032924"/>
              <a:gd name="connsiteX21-743" fmla="*/ 102477 w 3239999"/>
              <a:gd name="connsiteY21-744" fmla="*/ 428517 h 3032924"/>
              <a:gd name="connsiteX22-745" fmla="*/ 385229 w 3239999"/>
              <a:gd name="connsiteY22-746" fmla="*/ 430441 h 3032924"/>
              <a:gd name="connsiteX23-747" fmla="*/ 386326 w 3239999"/>
              <a:gd name="connsiteY23-748" fmla="*/ 91100 h 3032924"/>
              <a:gd name="connsiteX24-749" fmla="*/ 833935 w 3239999"/>
              <a:gd name="connsiteY24-750" fmla="*/ 22 h 3032924"/>
              <a:gd name="connsiteX25-751" fmla="*/ 1576606 w 3239999"/>
              <a:gd name="connsiteY25-752" fmla="*/ 402054 h 3032924"/>
              <a:gd name="connsiteX26-753" fmla="*/ 1576606 w 3239999"/>
              <a:gd name="connsiteY26-754" fmla="*/ 430441 h 3032924"/>
              <a:gd name="connsiteX27-755" fmla="*/ 1576606 w 3239999"/>
              <a:gd name="connsiteY27-756" fmla="*/ 526981 h 3032924"/>
              <a:gd name="connsiteX28-757" fmla="*/ 1576606 w 3239999"/>
              <a:gd name="connsiteY28-758" fmla="*/ 2765302 h 3032924"/>
              <a:gd name="connsiteX29-759" fmla="*/ 378630 w 3239999"/>
              <a:gd name="connsiteY29-760" fmla="*/ 2472117 h 3032924"/>
              <a:gd name="connsiteX30-761" fmla="*/ 384918 w 3239999"/>
              <a:gd name="connsiteY30-762" fmla="*/ 526981 h 3032924"/>
              <a:gd name="connsiteX31-763" fmla="*/ 239143 w 3239999"/>
              <a:gd name="connsiteY31-764" fmla="*/ 526981 h 3032924"/>
              <a:gd name="connsiteX32-765" fmla="*/ 239143 w 3239999"/>
              <a:gd name="connsiteY32-766" fmla="*/ 2776423 h 3032924"/>
              <a:gd name="connsiteX33-767" fmla="*/ 1576606 w 3239999"/>
              <a:gd name="connsiteY33-768" fmla="*/ 2776423 h 3032924"/>
              <a:gd name="connsiteX34-769" fmla="*/ 1668046 w 3239999"/>
              <a:gd name="connsiteY34-770" fmla="*/ 2869642 h 3032924"/>
              <a:gd name="connsiteX0-771" fmla="*/ 1576606 w 3239999"/>
              <a:gd name="connsiteY0-772" fmla="*/ 2778202 h 3032924"/>
              <a:gd name="connsiteX1-773" fmla="*/ 1663394 w 3239999"/>
              <a:gd name="connsiteY1-774" fmla="*/ 2778202 h 3032924"/>
              <a:gd name="connsiteX2-775" fmla="*/ 1663394 w 3239999"/>
              <a:gd name="connsiteY2-776" fmla="*/ 2776423 h 3032924"/>
              <a:gd name="connsiteX3-777" fmla="*/ 3000856 w 3239999"/>
              <a:gd name="connsiteY3-778" fmla="*/ 2776423 h 3032924"/>
              <a:gd name="connsiteX4-779" fmla="*/ 3000856 w 3239999"/>
              <a:gd name="connsiteY4-780" fmla="*/ 526981 h 3032924"/>
              <a:gd name="connsiteX5-781" fmla="*/ 2855082 w 3239999"/>
              <a:gd name="connsiteY5-782" fmla="*/ 526981 h 3032924"/>
              <a:gd name="connsiteX6-783" fmla="*/ 2861369 w 3239999"/>
              <a:gd name="connsiteY6-784" fmla="*/ 2472117 h 3032924"/>
              <a:gd name="connsiteX7-785" fmla="*/ 1663394 w 3239999"/>
              <a:gd name="connsiteY7-786" fmla="*/ 2765302 h 3032924"/>
              <a:gd name="connsiteX8-787" fmla="*/ 1663394 w 3239999"/>
              <a:gd name="connsiteY8-788" fmla="*/ 526981 h 3032924"/>
              <a:gd name="connsiteX9-789" fmla="*/ 1663394 w 3239999"/>
              <a:gd name="connsiteY9-790" fmla="*/ 430441 h 3032924"/>
              <a:gd name="connsiteX10-791" fmla="*/ 1663394 w 3239999"/>
              <a:gd name="connsiteY10-792" fmla="*/ 402054 h 3032924"/>
              <a:gd name="connsiteX11-793" fmla="*/ 2406065 w 3239999"/>
              <a:gd name="connsiteY11-794" fmla="*/ 22 h 3032924"/>
              <a:gd name="connsiteX12-795" fmla="*/ 2853673 w 3239999"/>
              <a:gd name="connsiteY12-796" fmla="*/ 91100 h 3032924"/>
              <a:gd name="connsiteX13-797" fmla="*/ 2854770 w 3239999"/>
              <a:gd name="connsiteY13-798" fmla="*/ 430441 h 3032924"/>
              <a:gd name="connsiteX14-799" fmla="*/ 3120669 w 3239999"/>
              <a:gd name="connsiteY14-800" fmla="*/ 428517 h 3032924"/>
              <a:gd name="connsiteX15-801" fmla="*/ 3120669 w 3239999"/>
              <a:gd name="connsiteY15-802" fmla="*/ 738345 h 3032924"/>
              <a:gd name="connsiteX16-803" fmla="*/ 3239999 w 3239999"/>
              <a:gd name="connsiteY16-804" fmla="*/ 738345 h 3032924"/>
              <a:gd name="connsiteX17-805" fmla="*/ 3239999 w 3239999"/>
              <a:gd name="connsiteY17-806" fmla="*/ 3032924 h 3032924"/>
              <a:gd name="connsiteX18-807" fmla="*/ 0 w 3239999"/>
              <a:gd name="connsiteY18-808" fmla="*/ 3032924 h 3032924"/>
              <a:gd name="connsiteX19-809" fmla="*/ 0 w 3239999"/>
              <a:gd name="connsiteY19-810" fmla="*/ 738345 h 3032924"/>
              <a:gd name="connsiteX20-811" fmla="*/ 102477 w 3239999"/>
              <a:gd name="connsiteY20-812" fmla="*/ 738345 h 3032924"/>
              <a:gd name="connsiteX21-813" fmla="*/ 102477 w 3239999"/>
              <a:gd name="connsiteY21-814" fmla="*/ 428517 h 3032924"/>
              <a:gd name="connsiteX22-815" fmla="*/ 385229 w 3239999"/>
              <a:gd name="connsiteY22-816" fmla="*/ 430441 h 3032924"/>
              <a:gd name="connsiteX23-817" fmla="*/ 386326 w 3239999"/>
              <a:gd name="connsiteY23-818" fmla="*/ 91100 h 3032924"/>
              <a:gd name="connsiteX24-819" fmla="*/ 833935 w 3239999"/>
              <a:gd name="connsiteY24-820" fmla="*/ 22 h 3032924"/>
              <a:gd name="connsiteX25-821" fmla="*/ 1576606 w 3239999"/>
              <a:gd name="connsiteY25-822" fmla="*/ 402054 h 3032924"/>
              <a:gd name="connsiteX26-823" fmla="*/ 1576606 w 3239999"/>
              <a:gd name="connsiteY26-824" fmla="*/ 430441 h 3032924"/>
              <a:gd name="connsiteX27-825" fmla="*/ 1576606 w 3239999"/>
              <a:gd name="connsiteY27-826" fmla="*/ 526981 h 3032924"/>
              <a:gd name="connsiteX28-827" fmla="*/ 1576606 w 3239999"/>
              <a:gd name="connsiteY28-828" fmla="*/ 2765302 h 3032924"/>
              <a:gd name="connsiteX29-829" fmla="*/ 378630 w 3239999"/>
              <a:gd name="connsiteY29-830" fmla="*/ 2472117 h 3032924"/>
              <a:gd name="connsiteX30-831" fmla="*/ 384918 w 3239999"/>
              <a:gd name="connsiteY30-832" fmla="*/ 526981 h 3032924"/>
              <a:gd name="connsiteX31-833" fmla="*/ 239143 w 3239999"/>
              <a:gd name="connsiteY31-834" fmla="*/ 526981 h 3032924"/>
              <a:gd name="connsiteX32-835" fmla="*/ 239143 w 3239999"/>
              <a:gd name="connsiteY32-836" fmla="*/ 2776423 h 3032924"/>
              <a:gd name="connsiteX33-837" fmla="*/ 1576606 w 3239999"/>
              <a:gd name="connsiteY33-838" fmla="*/ 2776423 h 3032924"/>
              <a:gd name="connsiteX34-839" fmla="*/ 1668046 w 3239999"/>
              <a:gd name="connsiteY34-840" fmla="*/ 2869642 h 3032924"/>
              <a:gd name="connsiteX0-841" fmla="*/ 1576606 w 3239999"/>
              <a:gd name="connsiteY0-842" fmla="*/ 2778202 h 3032924"/>
              <a:gd name="connsiteX1-843" fmla="*/ 1663394 w 3239999"/>
              <a:gd name="connsiteY1-844" fmla="*/ 2778202 h 3032924"/>
              <a:gd name="connsiteX2-845" fmla="*/ 1663394 w 3239999"/>
              <a:gd name="connsiteY2-846" fmla="*/ 2776423 h 3032924"/>
              <a:gd name="connsiteX3-847" fmla="*/ 3000856 w 3239999"/>
              <a:gd name="connsiteY3-848" fmla="*/ 2776423 h 3032924"/>
              <a:gd name="connsiteX4-849" fmla="*/ 3000856 w 3239999"/>
              <a:gd name="connsiteY4-850" fmla="*/ 526981 h 3032924"/>
              <a:gd name="connsiteX5-851" fmla="*/ 2855082 w 3239999"/>
              <a:gd name="connsiteY5-852" fmla="*/ 526981 h 3032924"/>
              <a:gd name="connsiteX6-853" fmla="*/ 2861369 w 3239999"/>
              <a:gd name="connsiteY6-854" fmla="*/ 2472117 h 3032924"/>
              <a:gd name="connsiteX7-855" fmla="*/ 1663394 w 3239999"/>
              <a:gd name="connsiteY7-856" fmla="*/ 2765302 h 3032924"/>
              <a:gd name="connsiteX8-857" fmla="*/ 1663394 w 3239999"/>
              <a:gd name="connsiteY8-858" fmla="*/ 526981 h 3032924"/>
              <a:gd name="connsiteX9-859" fmla="*/ 1663394 w 3239999"/>
              <a:gd name="connsiteY9-860" fmla="*/ 430441 h 3032924"/>
              <a:gd name="connsiteX10-861" fmla="*/ 1663394 w 3239999"/>
              <a:gd name="connsiteY10-862" fmla="*/ 402054 h 3032924"/>
              <a:gd name="connsiteX11-863" fmla="*/ 2406065 w 3239999"/>
              <a:gd name="connsiteY11-864" fmla="*/ 22 h 3032924"/>
              <a:gd name="connsiteX12-865" fmla="*/ 2853673 w 3239999"/>
              <a:gd name="connsiteY12-866" fmla="*/ 91100 h 3032924"/>
              <a:gd name="connsiteX13-867" fmla="*/ 2854770 w 3239999"/>
              <a:gd name="connsiteY13-868" fmla="*/ 430441 h 3032924"/>
              <a:gd name="connsiteX14-869" fmla="*/ 3120669 w 3239999"/>
              <a:gd name="connsiteY14-870" fmla="*/ 428517 h 3032924"/>
              <a:gd name="connsiteX15-871" fmla="*/ 3120669 w 3239999"/>
              <a:gd name="connsiteY15-872" fmla="*/ 738345 h 3032924"/>
              <a:gd name="connsiteX16-873" fmla="*/ 3239999 w 3239999"/>
              <a:gd name="connsiteY16-874" fmla="*/ 738345 h 3032924"/>
              <a:gd name="connsiteX17-875" fmla="*/ 3239999 w 3239999"/>
              <a:gd name="connsiteY17-876" fmla="*/ 3032924 h 3032924"/>
              <a:gd name="connsiteX18-877" fmla="*/ 0 w 3239999"/>
              <a:gd name="connsiteY18-878" fmla="*/ 3032924 h 3032924"/>
              <a:gd name="connsiteX19-879" fmla="*/ 0 w 3239999"/>
              <a:gd name="connsiteY19-880" fmla="*/ 738345 h 3032924"/>
              <a:gd name="connsiteX20-881" fmla="*/ 102477 w 3239999"/>
              <a:gd name="connsiteY20-882" fmla="*/ 738345 h 3032924"/>
              <a:gd name="connsiteX21-883" fmla="*/ 102477 w 3239999"/>
              <a:gd name="connsiteY21-884" fmla="*/ 428517 h 3032924"/>
              <a:gd name="connsiteX22-885" fmla="*/ 385229 w 3239999"/>
              <a:gd name="connsiteY22-886" fmla="*/ 430441 h 3032924"/>
              <a:gd name="connsiteX23-887" fmla="*/ 386326 w 3239999"/>
              <a:gd name="connsiteY23-888" fmla="*/ 91100 h 3032924"/>
              <a:gd name="connsiteX24-889" fmla="*/ 833935 w 3239999"/>
              <a:gd name="connsiteY24-890" fmla="*/ 22 h 3032924"/>
              <a:gd name="connsiteX25-891" fmla="*/ 1576606 w 3239999"/>
              <a:gd name="connsiteY25-892" fmla="*/ 402054 h 3032924"/>
              <a:gd name="connsiteX26-893" fmla="*/ 1576606 w 3239999"/>
              <a:gd name="connsiteY26-894" fmla="*/ 430441 h 3032924"/>
              <a:gd name="connsiteX27-895" fmla="*/ 1576606 w 3239999"/>
              <a:gd name="connsiteY27-896" fmla="*/ 526981 h 3032924"/>
              <a:gd name="connsiteX28-897" fmla="*/ 1576606 w 3239999"/>
              <a:gd name="connsiteY28-898" fmla="*/ 2765302 h 3032924"/>
              <a:gd name="connsiteX29-899" fmla="*/ 378630 w 3239999"/>
              <a:gd name="connsiteY29-900" fmla="*/ 2472117 h 3032924"/>
              <a:gd name="connsiteX30-901" fmla="*/ 384918 w 3239999"/>
              <a:gd name="connsiteY30-902" fmla="*/ 526981 h 3032924"/>
              <a:gd name="connsiteX31-903" fmla="*/ 239143 w 3239999"/>
              <a:gd name="connsiteY31-904" fmla="*/ 526981 h 3032924"/>
              <a:gd name="connsiteX32-905" fmla="*/ 239143 w 3239999"/>
              <a:gd name="connsiteY32-906" fmla="*/ 2776423 h 3032924"/>
              <a:gd name="connsiteX33-907" fmla="*/ 1576606 w 3239999"/>
              <a:gd name="connsiteY33-908" fmla="*/ 2776423 h 3032924"/>
              <a:gd name="connsiteX34-909" fmla="*/ 1668046 w 3239999"/>
              <a:gd name="connsiteY34-910" fmla="*/ 2869642 h 3032924"/>
              <a:gd name="connsiteX0-911" fmla="*/ 1576606 w 3239999"/>
              <a:gd name="connsiteY0-912" fmla="*/ 2778202 h 3032924"/>
              <a:gd name="connsiteX1-913" fmla="*/ 1663394 w 3239999"/>
              <a:gd name="connsiteY1-914" fmla="*/ 2778202 h 3032924"/>
              <a:gd name="connsiteX2-915" fmla="*/ 1663394 w 3239999"/>
              <a:gd name="connsiteY2-916" fmla="*/ 2776423 h 3032924"/>
              <a:gd name="connsiteX3-917" fmla="*/ 3000856 w 3239999"/>
              <a:gd name="connsiteY3-918" fmla="*/ 2776423 h 3032924"/>
              <a:gd name="connsiteX4-919" fmla="*/ 3000856 w 3239999"/>
              <a:gd name="connsiteY4-920" fmla="*/ 526981 h 3032924"/>
              <a:gd name="connsiteX5-921" fmla="*/ 2855082 w 3239999"/>
              <a:gd name="connsiteY5-922" fmla="*/ 526981 h 3032924"/>
              <a:gd name="connsiteX6-923" fmla="*/ 2861369 w 3239999"/>
              <a:gd name="connsiteY6-924" fmla="*/ 2472117 h 3032924"/>
              <a:gd name="connsiteX7-925" fmla="*/ 1663394 w 3239999"/>
              <a:gd name="connsiteY7-926" fmla="*/ 2765302 h 3032924"/>
              <a:gd name="connsiteX8-927" fmla="*/ 1663394 w 3239999"/>
              <a:gd name="connsiteY8-928" fmla="*/ 526981 h 3032924"/>
              <a:gd name="connsiteX9-929" fmla="*/ 1663394 w 3239999"/>
              <a:gd name="connsiteY9-930" fmla="*/ 430441 h 3032924"/>
              <a:gd name="connsiteX10-931" fmla="*/ 1663394 w 3239999"/>
              <a:gd name="connsiteY10-932" fmla="*/ 402054 h 3032924"/>
              <a:gd name="connsiteX11-933" fmla="*/ 2406065 w 3239999"/>
              <a:gd name="connsiteY11-934" fmla="*/ 22 h 3032924"/>
              <a:gd name="connsiteX12-935" fmla="*/ 2853673 w 3239999"/>
              <a:gd name="connsiteY12-936" fmla="*/ 91100 h 3032924"/>
              <a:gd name="connsiteX13-937" fmla="*/ 2854770 w 3239999"/>
              <a:gd name="connsiteY13-938" fmla="*/ 430441 h 3032924"/>
              <a:gd name="connsiteX14-939" fmla="*/ 3120669 w 3239999"/>
              <a:gd name="connsiteY14-940" fmla="*/ 428517 h 3032924"/>
              <a:gd name="connsiteX15-941" fmla="*/ 3120669 w 3239999"/>
              <a:gd name="connsiteY15-942" fmla="*/ 738345 h 3032924"/>
              <a:gd name="connsiteX16-943" fmla="*/ 3239999 w 3239999"/>
              <a:gd name="connsiteY16-944" fmla="*/ 738345 h 3032924"/>
              <a:gd name="connsiteX17-945" fmla="*/ 3239999 w 3239999"/>
              <a:gd name="connsiteY17-946" fmla="*/ 3032924 h 3032924"/>
              <a:gd name="connsiteX18-947" fmla="*/ 0 w 3239999"/>
              <a:gd name="connsiteY18-948" fmla="*/ 3032924 h 3032924"/>
              <a:gd name="connsiteX19-949" fmla="*/ 0 w 3239999"/>
              <a:gd name="connsiteY19-950" fmla="*/ 738345 h 3032924"/>
              <a:gd name="connsiteX20-951" fmla="*/ 102477 w 3239999"/>
              <a:gd name="connsiteY20-952" fmla="*/ 738345 h 3032924"/>
              <a:gd name="connsiteX21-953" fmla="*/ 102477 w 3239999"/>
              <a:gd name="connsiteY21-954" fmla="*/ 428517 h 3032924"/>
              <a:gd name="connsiteX22-955" fmla="*/ 385229 w 3239999"/>
              <a:gd name="connsiteY22-956" fmla="*/ 430441 h 3032924"/>
              <a:gd name="connsiteX23-957" fmla="*/ 386326 w 3239999"/>
              <a:gd name="connsiteY23-958" fmla="*/ 91100 h 3032924"/>
              <a:gd name="connsiteX24-959" fmla="*/ 833935 w 3239999"/>
              <a:gd name="connsiteY24-960" fmla="*/ 22 h 3032924"/>
              <a:gd name="connsiteX25-961" fmla="*/ 1576606 w 3239999"/>
              <a:gd name="connsiteY25-962" fmla="*/ 402054 h 3032924"/>
              <a:gd name="connsiteX26-963" fmla="*/ 1576606 w 3239999"/>
              <a:gd name="connsiteY26-964" fmla="*/ 430441 h 3032924"/>
              <a:gd name="connsiteX27-965" fmla="*/ 1576606 w 3239999"/>
              <a:gd name="connsiteY27-966" fmla="*/ 526981 h 3032924"/>
              <a:gd name="connsiteX28-967" fmla="*/ 1576606 w 3239999"/>
              <a:gd name="connsiteY28-968" fmla="*/ 2765302 h 3032924"/>
              <a:gd name="connsiteX29-969" fmla="*/ 378630 w 3239999"/>
              <a:gd name="connsiteY29-970" fmla="*/ 2472117 h 3032924"/>
              <a:gd name="connsiteX30-971" fmla="*/ 384918 w 3239999"/>
              <a:gd name="connsiteY30-972" fmla="*/ 526981 h 3032924"/>
              <a:gd name="connsiteX31-973" fmla="*/ 239143 w 3239999"/>
              <a:gd name="connsiteY31-974" fmla="*/ 526981 h 3032924"/>
              <a:gd name="connsiteX32-975" fmla="*/ 239143 w 3239999"/>
              <a:gd name="connsiteY32-976" fmla="*/ 2776423 h 3032924"/>
              <a:gd name="connsiteX33-977" fmla="*/ 1576606 w 3239999"/>
              <a:gd name="connsiteY33-978" fmla="*/ 2776423 h 3032924"/>
              <a:gd name="connsiteX34-979" fmla="*/ 1668046 w 3239999"/>
              <a:gd name="connsiteY34-980" fmla="*/ 2869642 h 3032924"/>
              <a:gd name="connsiteX0-981" fmla="*/ 1576606 w 3239999"/>
              <a:gd name="connsiteY0-982" fmla="*/ 2778202 h 3032924"/>
              <a:gd name="connsiteX1-983" fmla="*/ 1663394 w 3239999"/>
              <a:gd name="connsiteY1-984" fmla="*/ 2778202 h 3032924"/>
              <a:gd name="connsiteX2-985" fmla="*/ 1663394 w 3239999"/>
              <a:gd name="connsiteY2-986" fmla="*/ 2776423 h 3032924"/>
              <a:gd name="connsiteX3-987" fmla="*/ 3000856 w 3239999"/>
              <a:gd name="connsiteY3-988" fmla="*/ 2776423 h 3032924"/>
              <a:gd name="connsiteX4-989" fmla="*/ 3000856 w 3239999"/>
              <a:gd name="connsiteY4-990" fmla="*/ 526981 h 3032924"/>
              <a:gd name="connsiteX5-991" fmla="*/ 2855082 w 3239999"/>
              <a:gd name="connsiteY5-992" fmla="*/ 526981 h 3032924"/>
              <a:gd name="connsiteX6-993" fmla="*/ 2861369 w 3239999"/>
              <a:gd name="connsiteY6-994" fmla="*/ 2472117 h 3032924"/>
              <a:gd name="connsiteX7-995" fmla="*/ 1663394 w 3239999"/>
              <a:gd name="connsiteY7-996" fmla="*/ 2765302 h 3032924"/>
              <a:gd name="connsiteX8-997" fmla="*/ 1663394 w 3239999"/>
              <a:gd name="connsiteY8-998" fmla="*/ 526981 h 3032924"/>
              <a:gd name="connsiteX9-999" fmla="*/ 1663394 w 3239999"/>
              <a:gd name="connsiteY9-1000" fmla="*/ 430441 h 3032924"/>
              <a:gd name="connsiteX10-1001" fmla="*/ 1663394 w 3239999"/>
              <a:gd name="connsiteY10-1002" fmla="*/ 402054 h 3032924"/>
              <a:gd name="connsiteX11-1003" fmla="*/ 2406065 w 3239999"/>
              <a:gd name="connsiteY11-1004" fmla="*/ 22 h 3032924"/>
              <a:gd name="connsiteX12-1005" fmla="*/ 2853673 w 3239999"/>
              <a:gd name="connsiteY12-1006" fmla="*/ 91100 h 3032924"/>
              <a:gd name="connsiteX13-1007" fmla="*/ 2854770 w 3239999"/>
              <a:gd name="connsiteY13-1008" fmla="*/ 430441 h 3032924"/>
              <a:gd name="connsiteX14-1009" fmla="*/ 3120669 w 3239999"/>
              <a:gd name="connsiteY14-1010" fmla="*/ 428517 h 3032924"/>
              <a:gd name="connsiteX15-1011" fmla="*/ 3120669 w 3239999"/>
              <a:gd name="connsiteY15-1012" fmla="*/ 738345 h 3032924"/>
              <a:gd name="connsiteX16-1013" fmla="*/ 3239999 w 3239999"/>
              <a:gd name="connsiteY16-1014" fmla="*/ 738345 h 3032924"/>
              <a:gd name="connsiteX17-1015" fmla="*/ 3239999 w 3239999"/>
              <a:gd name="connsiteY17-1016" fmla="*/ 3032924 h 3032924"/>
              <a:gd name="connsiteX18-1017" fmla="*/ 0 w 3239999"/>
              <a:gd name="connsiteY18-1018" fmla="*/ 3032924 h 3032924"/>
              <a:gd name="connsiteX19-1019" fmla="*/ 0 w 3239999"/>
              <a:gd name="connsiteY19-1020" fmla="*/ 738345 h 3032924"/>
              <a:gd name="connsiteX20-1021" fmla="*/ 102477 w 3239999"/>
              <a:gd name="connsiteY20-1022" fmla="*/ 738345 h 3032924"/>
              <a:gd name="connsiteX21-1023" fmla="*/ 102477 w 3239999"/>
              <a:gd name="connsiteY21-1024" fmla="*/ 428517 h 3032924"/>
              <a:gd name="connsiteX22-1025" fmla="*/ 385229 w 3239999"/>
              <a:gd name="connsiteY22-1026" fmla="*/ 430441 h 3032924"/>
              <a:gd name="connsiteX23-1027" fmla="*/ 386326 w 3239999"/>
              <a:gd name="connsiteY23-1028" fmla="*/ 91100 h 3032924"/>
              <a:gd name="connsiteX24-1029" fmla="*/ 833935 w 3239999"/>
              <a:gd name="connsiteY24-1030" fmla="*/ 22 h 3032924"/>
              <a:gd name="connsiteX25-1031" fmla="*/ 1576606 w 3239999"/>
              <a:gd name="connsiteY25-1032" fmla="*/ 402054 h 3032924"/>
              <a:gd name="connsiteX26-1033" fmla="*/ 1576606 w 3239999"/>
              <a:gd name="connsiteY26-1034" fmla="*/ 430441 h 3032924"/>
              <a:gd name="connsiteX27-1035" fmla="*/ 1576606 w 3239999"/>
              <a:gd name="connsiteY27-1036" fmla="*/ 526981 h 3032924"/>
              <a:gd name="connsiteX28-1037" fmla="*/ 1576606 w 3239999"/>
              <a:gd name="connsiteY28-1038" fmla="*/ 2765302 h 3032924"/>
              <a:gd name="connsiteX29-1039" fmla="*/ 378630 w 3239999"/>
              <a:gd name="connsiteY29-1040" fmla="*/ 2472117 h 3032924"/>
              <a:gd name="connsiteX30-1041" fmla="*/ 384918 w 3239999"/>
              <a:gd name="connsiteY30-1042" fmla="*/ 526981 h 3032924"/>
              <a:gd name="connsiteX31-1043" fmla="*/ 239143 w 3239999"/>
              <a:gd name="connsiteY31-1044" fmla="*/ 526981 h 3032924"/>
              <a:gd name="connsiteX32-1045" fmla="*/ 239143 w 3239999"/>
              <a:gd name="connsiteY32-1046" fmla="*/ 2776423 h 3032924"/>
              <a:gd name="connsiteX33-1047" fmla="*/ 1576606 w 3239999"/>
              <a:gd name="connsiteY33-1048" fmla="*/ 2776423 h 3032924"/>
              <a:gd name="connsiteX34-1049" fmla="*/ 1668046 w 3239999"/>
              <a:gd name="connsiteY34-1050" fmla="*/ 2869642 h 3032924"/>
              <a:gd name="connsiteX0-1051" fmla="*/ 1576606 w 3239999"/>
              <a:gd name="connsiteY0-1052" fmla="*/ 2778202 h 3032924"/>
              <a:gd name="connsiteX1-1053" fmla="*/ 1663394 w 3239999"/>
              <a:gd name="connsiteY1-1054" fmla="*/ 2778202 h 3032924"/>
              <a:gd name="connsiteX2-1055" fmla="*/ 1663394 w 3239999"/>
              <a:gd name="connsiteY2-1056" fmla="*/ 2776423 h 3032924"/>
              <a:gd name="connsiteX3-1057" fmla="*/ 3000856 w 3239999"/>
              <a:gd name="connsiteY3-1058" fmla="*/ 2776423 h 3032924"/>
              <a:gd name="connsiteX4-1059" fmla="*/ 3000856 w 3239999"/>
              <a:gd name="connsiteY4-1060" fmla="*/ 526981 h 3032924"/>
              <a:gd name="connsiteX5-1061" fmla="*/ 2855082 w 3239999"/>
              <a:gd name="connsiteY5-1062" fmla="*/ 526981 h 3032924"/>
              <a:gd name="connsiteX6-1063" fmla="*/ 2861369 w 3239999"/>
              <a:gd name="connsiteY6-1064" fmla="*/ 2472117 h 3032924"/>
              <a:gd name="connsiteX7-1065" fmla="*/ 1663394 w 3239999"/>
              <a:gd name="connsiteY7-1066" fmla="*/ 2765302 h 3032924"/>
              <a:gd name="connsiteX8-1067" fmla="*/ 1663394 w 3239999"/>
              <a:gd name="connsiteY8-1068" fmla="*/ 526981 h 3032924"/>
              <a:gd name="connsiteX9-1069" fmla="*/ 1663394 w 3239999"/>
              <a:gd name="connsiteY9-1070" fmla="*/ 430441 h 3032924"/>
              <a:gd name="connsiteX10-1071" fmla="*/ 1663394 w 3239999"/>
              <a:gd name="connsiteY10-1072" fmla="*/ 402054 h 3032924"/>
              <a:gd name="connsiteX11-1073" fmla="*/ 2406065 w 3239999"/>
              <a:gd name="connsiteY11-1074" fmla="*/ 22 h 3032924"/>
              <a:gd name="connsiteX12-1075" fmla="*/ 2853673 w 3239999"/>
              <a:gd name="connsiteY12-1076" fmla="*/ 91100 h 3032924"/>
              <a:gd name="connsiteX13-1077" fmla="*/ 2854770 w 3239999"/>
              <a:gd name="connsiteY13-1078" fmla="*/ 430441 h 3032924"/>
              <a:gd name="connsiteX14-1079" fmla="*/ 3120669 w 3239999"/>
              <a:gd name="connsiteY14-1080" fmla="*/ 428517 h 3032924"/>
              <a:gd name="connsiteX15-1081" fmla="*/ 3120669 w 3239999"/>
              <a:gd name="connsiteY15-1082" fmla="*/ 738345 h 3032924"/>
              <a:gd name="connsiteX16-1083" fmla="*/ 3239999 w 3239999"/>
              <a:gd name="connsiteY16-1084" fmla="*/ 738345 h 3032924"/>
              <a:gd name="connsiteX17-1085" fmla="*/ 3239999 w 3239999"/>
              <a:gd name="connsiteY17-1086" fmla="*/ 3032924 h 3032924"/>
              <a:gd name="connsiteX18-1087" fmla="*/ 0 w 3239999"/>
              <a:gd name="connsiteY18-1088" fmla="*/ 3032924 h 3032924"/>
              <a:gd name="connsiteX19-1089" fmla="*/ 0 w 3239999"/>
              <a:gd name="connsiteY19-1090" fmla="*/ 738345 h 3032924"/>
              <a:gd name="connsiteX20-1091" fmla="*/ 102477 w 3239999"/>
              <a:gd name="connsiteY20-1092" fmla="*/ 738345 h 3032924"/>
              <a:gd name="connsiteX21-1093" fmla="*/ 102477 w 3239999"/>
              <a:gd name="connsiteY21-1094" fmla="*/ 428517 h 3032924"/>
              <a:gd name="connsiteX22-1095" fmla="*/ 385229 w 3239999"/>
              <a:gd name="connsiteY22-1096" fmla="*/ 430441 h 3032924"/>
              <a:gd name="connsiteX23-1097" fmla="*/ 386326 w 3239999"/>
              <a:gd name="connsiteY23-1098" fmla="*/ 91100 h 3032924"/>
              <a:gd name="connsiteX24-1099" fmla="*/ 833935 w 3239999"/>
              <a:gd name="connsiteY24-1100" fmla="*/ 22 h 3032924"/>
              <a:gd name="connsiteX25-1101" fmla="*/ 1576606 w 3239999"/>
              <a:gd name="connsiteY25-1102" fmla="*/ 402054 h 3032924"/>
              <a:gd name="connsiteX26-1103" fmla="*/ 1576606 w 3239999"/>
              <a:gd name="connsiteY26-1104" fmla="*/ 430441 h 3032924"/>
              <a:gd name="connsiteX27-1105" fmla="*/ 1576606 w 3239999"/>
              <a:gd name="connsiteY27-1106" fmla="*/ 526981 h 3032924"/>
              <a:gd name="connsiteX28-1107" fmla="*/ 1576606 w 3239999"/>
              <a:gd name="connsiteY28-1108" fmla="*/ 2765302 h 3032924"/>
              <a:gd name="connsiteX29-1109" fmla="*/ 378630 w 3239999"/>
              <a:gd name="connsiteY29-1110" fmla="*/ 2472117 h 3032924"/>
              <a:gd name="connsiteX30-1111" fmla="*/ 384918 w 3239999"/>
              <a:gd name="connsiteY30-1112" fmla="*/ 526981 h 3032924"/>
              <a:gd name="connsiteX31-1113" fmla="*/ 239143 w 3239999"/>
              <a:gd name="connsiteY31-1114" fmla="*/ 526981 h 3032924"/>
              <a:gd name="connsiteX32-1115" fmla="*/ 239143 w 3239999"/>
              <a:gd name="connsiteY32-1116" fmla="*/ 2776423 h 3032924"/>
              <a:gd name="connsiteX33-1117" fmla="*/ 1576606 w 3239999"/>
              <a:gd name="connsiteY33-1118" fmla="*/ 2776423 h 3032924"/>
              <a:gd name="connsiteX0-1119" fmla="*/ 1576606 w 3239999"/>
              <a:gd name="connsiteY0-1120" fmla="*/ 2778202 h 3032924"/>
              <a:gd name="connsiteX1-1121" fmla="*/ 1663394 w 3239999"/>
              <a:gd name="connsiteY1-1122" fmla="*/ 2778202 h 3032924"/>
              <a:gd name="connsiteX2-1123" fmla="*/ 1663394 w 3239999"/>
              <a:gd name="connsiteY2-1124" fmla="*/ 2776423 h 3032924"/>
              <a:gd name="connsiteX3-1125" fmla="*/ 3000856 w 3239999"/>
              <a:gd name="connsiteY3-1126" fmla="*/ 2776423 h 3032924"/>
              <a:gd name="connsiteX4-1127" fmla="*/ 3000856 w 3239999"/>
              <a:gd name="connsiteY4-1128" fmla="*/ 526981 h 3032924"/>
              <a:gd name="connsiteX5-1129" fmla="*/ 2855082 w 3239999"/>
              <a:gd name="connsiteY5-1130" fmla="*/ 526981 h 3032924"/>
              <a:gd name="connsiteX6-1131" fmla="*/ 2861369 w 3239999"/>
              <a:gd name="connsiteY6-1132" fmla="*/ 2472117 h 3032924"/>
              <a:gd name="connsiteX7-1133" fmla="*/ 1663394 w 3239999"/>
              <a:gd name="connsiteY7-1134" fmla="*/ 2765302 h 3032924"/>
              <a:gd name="connsiteX8-1135" fmla="*/ 1663394 w 3239999"/>
              <a:gd name="connsiteY8-1136" fmla="*/ 526981 h 3032924"/>
              <a:gd name="connsiteX9-1137" fmla="*/ 1663394 w 3239999"/>
              <a:gd name="connsiteY9-1138" fmla="*/ 430441 h 3032924"/>
              <a:gd name="connsiteX10-1139" fmla="*/ 1663394 w 3239999"/>
              <a:gd name="connsiteY10-1140" fmla="*/ 402054 h 3032924"/>
              <a:gd name="connsiteX11-1141" fmla="*/ 2406065 w 3239999"/>
              <a:gd name="connsiteY11-1142" fmla="*/ 22 h 3032924"/>
              <a:gd name="connsiteX12-1143" fmla="*/ 2853673 w 3239999"/>
              <a:gd name="connsiteY12-1144" fmla="*/ 91100 h 3032924"/>
              <a:gd name="connsiteX13-1145" fmla="*/ 2854770 w 3239999"/>
              <a:gd name="connsiteY13-1146" fmla="*/ 430441 h 3032924"/>
              <a:gd name="connsiteX14-1147" fmla="*/ 3120669 w 3239999"/>
              <a:gd name="connsiteY14-1148" fmla="*/ 428517 h 3032924"/>
              <a:gd name="connsiteX15-1149" fmla="*/ 3120669 w 3239999"/>
              <a:gd name="connsiteY15-1150" fmla="*/ 738345 h 3032924"/>
              <a:gd name="connsiteX16-1151" fmla="*/ 3239999 w 3239999"/>
              <a:gd name="connsiteY16-1152" fmla="*/ 738345 h 3032924"/>
              <a:gd name="connsiteX17-1153" fmla="*/ 3239999 w 3239999"/>
              <a:gd name="connsiteY17-1154" fmla="*/ 3032924 h 3032924"/>
              <a:gd name="connsiteX18-1155" fmla="*/ 0 w 3239999"/>
              <a:gd name="connsiteY18-1156" fmla="*/ 3032924 h 3032924"/>
              <a:gd name="connsiteX19-1157" fmla="*/ 0 w 3239999"/>
              <a:gd name="connsiteY19-1158" fmla="*/ 738345 h 3032924"/>
              <a:gd name="connsiteX20-1159" fmla="*/ 102477 w 3239999"/>
              <a:gd name="connsiteY20-1160" fmla="*/ 738345 h 3032924"/>
              <a:gd name="connsiteX21-1161" fmla="*/ 102477 w 3239999"/>
              <a:gd name="connsiteY21-1162" fmla="*/ 428517 h 3032924"/>
              <a:gd name="connsiteX22-1163" fmla="*/ 385229 w 3239999"/>
              <a:gd name="connsiteY22-1164" fmla="*/ 430441 h 3032924"/>
              <a:gd name="connsiteX23-1165" fmla="*/ 386326 w 3239999"/>
              <a:gd name="connsiteY23-1166" fmla="*/ 91100 h 3032924"/>
              <a:gd name="connsiteX24-1167" fmla="*/ 833935 w 3239999"/>
              <a:gd name="connsiteY24-1168" fmla="*/ 22 h 3032924"/>
              <a:gd name="connsiteX25-1169" fmla="*/ 1576606 w 3239999"/>
              <a:gd name="connsiteY25-1170" fmla="*/ 402054 h 3032924"/>
              <a:gd name="connsiteX26-1171" fmla="*/ 1576606 w 3239999"/>
              <a:gd name="connsiteY26-1172" fmla="*/ 430441 h 3032924"/>
              <a:gd name="connsiteX27-1173" fmla="*/ 1576606 w 3239999"/>
              <a:gd name="connsiteY27-1174" fmla="*/ 526981 h 3032924"/>
              <a:gd name="connsiteX28-1175" fmla="*/ 1576606 w 3239999"/>
              <a:gd name="connsiteY28-1176" fmla="*/ 2765302 h 3032924"/>
              <a:gd name="connsiteX29-1177" fmla="*/ 378630 w 3239999"/>
              <a:gd name="connsiteY29-1178" fmla="*/ 2472117 h 3032924"/>
              <a:gd name="connsiteX30-1179" fmla="*/ 384918 w 3239999"/>
              <a:gd name="connsiteY30-1180" fmla="*/ 526981 h 3032924"/>
              <a:gd name="connsiteX31-1181" fmla="*/ 239143 w 3239999"/>
              <a:gd name="connsiteY31-1182" fmla="*/ 526981 h 3032924"/>
              <a:gd name="connsiteX32-1183" fmla="*/ 239143 w 3239999"/>
              <a:gd name="connsiteY32-1184" fmla="*/ 2776423 h 3032924"/>
              <a:gd name="connsiteX33-1185" fmla="*/ 1576606 w 3239999"/>
              <a:gd name="connsiteY33-1186" fmla="*/ 2776423 h 3032924"/>
              <a:gd name="connsiteX0-1187" fmla="*/ 1576606 w 3239999"/>
              <a:gd name="connsiteY0-1188" fmla="*/ 2778202 h 3032924"/>
              <a:gd name="connsiteX1-1189" fmla="*/ 1663394 w 3239999"/>
              <a:gd name="connsiteY1-1190" fmla="*/ 2778202 h 3032924"/>
              <a:gd name="connsiteX2-1191" fmla="*/ 1663394 w 3239999"/>
              <a:gd name="connsiteY2-1192" fmla="*/ 2776423 h 3032924"/>
              <a:gd name="connsiteX3-1193" fmla="*/ 3000856 w 3239999"/>
              <a:gd name="connsiteY3-1194" fmla="*/ 2776423 h 3032924"/>
              <a:gd name="connsiteX4-1195" fmla="*/ 3000856 w 3239999"/>
              <a:gd name="connsiteY4-1196" fmla="*/ 526981 h 3032924"/>
              <a:gd name="connsiteX5-1197" fmla="*/ 2855082 w 3239999"/>
              <a:gd name="connsiteY5-1198" fmla="*/ 526981 h 3032924"/>
              <a:gd name="connsiteX6-1199" fmla="*/ 2861369 w 3239999"/>
              <a:gd name="connsiteY6-1200" fmla="*/ 2472117 h 3032924"/>
              <a:gd name="connsiteX7-1201" fmla="*/ 1663394 w 3239999"/>
              <a:gd name="connsiteY7-1202" fmla="*/ 2765302 h 3032924"/>
              <a:gd name="connsiteX8-1203" fmla="*/ 1663394 w 3239999"/>
              <a:gd name="connsiteY8-1204" fmla="*/ 526981 h 3032924"/>
              <a:gd name="connsiteX9-1205" fmla="*/ 1663394 w 3239999"/>
              <a:gd name="connsiteY9-1206" fmla="*/ 430441 h 3032924"/>
              <a:gd name="connsiteX10-1207" fmla="*/ 1663394 w 3239999"/>
              <a:gd name="connsiteY10-1208" fmla="*/ 402054 h 3032924"/>
              <a:gd name="connsiteX11-1209" fmla="*/ 2406065 w 3239999"/>
              <a:gd name="connsiteY11-1210" fmla="*/ 22 h 3032924"/>
              <a:gd name="connsiteX12-1211" fmla="*/ 2853673 w 3239999"/>
              <a:gd name="connsiteY12-1212" fmla="*/ 91100 h 3032924"/>
              <a:gd name="connsiteX13-1213" fmla="*/ 2854770 w 3239999"/>
              <a:gd name="connsiteY13-1214" fmla="*/ 430441 h 3032924"/>
              <a:gd name="connsiteX14-1215" fmla="*/ 3120669 w 3239999"/>
              <a:gd name="connsiteY14-1216" fmla="*/ 428517 h 3032924"/>
              <a:gd name="connsiteX15-1217" fmla="*/ 3120669 w 3239999"/>
              <a:gd name="connsiteY15-1218" fmla="*/ 738345 h 3032924"/>
              <a:gd name="connsiteX16-1219" fmla="*/ 3239999 w 3239999"/>
              <a:gd name="connsiteY16-1220" fmla="*/ 738345 h 3032924"/>
              <a:gd name="connsiteX17-1221" fmla="*/ 3239999 w 3239999"/>
              <a:gd name="connsiteY17-1222" fmla="*/ 3032924 h 3032924"/>
              <a:gd name="connsiteX18-1223" fmla="*/ 0 w 3239999"/>
              <a:gd name="connsiteY18-1224" fmla="*/ 3032924 h 3032924"/>
              <a:gd name="connsiteX19-1225" fmla="*/ 0 w 3239999"/>
              <a:gd name="connsiteY19-1226" fmla="*/ 738345 h 3032924"/>
              <a:gd name="connsiteX20-1227" fmla="*/ 102477 w 3239999"/>
              <a:gd name="connsiteY20-1228" fmla="*/ 738345 h 3032924"/>
              <a:gd name="connsiteX21-1229" fmla="*/ 102477 w 3239999"/>
              <a:gd name="connsiteY21-1230" fmla="*/ 428517 h 3032924"/>
              <a:gd name="connsiteX22-1231" fmla="*/ 385229 w 3239999"/>
              <a:gd name="connsiteY22-1232" fmla="*/ 430441 h 3032924"/>
              <a:gd name="connsiteX23-1233" fmla="*/ 386326 w 3239999"/>
              <a:gd name="connsiteY23-1234" fmla="*/ 91100 h 3032924"/>
              <a:gd name="connsiteX24-1235" fmla="*/ 833935 w 3239999"/>
              <a:gd name="connsiteY24-1236" fmla="*/ 22 h 3032924"/>
              <a:gd name="connsiteX25-1237" fmla="*/ 1576606 w 3239999"/>
              <a:gd name="connsiteY25-1238" fmla="*/ 402054 h 3032924"/>
              <a:gd name="connsiteX26-1239" fmla="*/ 1576606 w 3239999"/>
              <a:gd name="connsiteY26-1240" fmla="*/ 430441 h 3032924"/>
              <a:gd name="connsiteX27-1241" fmla="*/ 1576606 w 3239999"/>
              <a:gd name="connsiteY27-1242" fmla="*/ 526981 h 3032924"/>
              <a:gd name="connsiteX28-1243" fmla="*/ 1576606 w 3239999"/>
              <a:gd name="connsiteY28-1244" fmla="*/ 2765302 h 3032924"/>
              <a:gd name="connsiteX29-1245" fmla="*/ 378630 w 3239999"/>
              <a:gd name="connsiteY29-1246" fmla="*/ 2472117 h 3032924"/>
              <a:gd name="connsiteX30-1247" fmla="*/ 384918 w 3239999"/>
              <a:gd name="connsiteY30-1248" fmla="*/ 526981 h 3032924"/>
              <a:gd name="connsiteX31-1249" fmla="*/ 239143 w 3239999"/>
              <a:gd name="connsiteY31-1250" fmla="*/ 526981 h 3032924"/>
              <a:gd name="connsiteX32-1251" fmla="*/ 239143 w 3239999"/>
              <a:gd name="connsiteY32-1252" fmla="*/ 2776423 h 3032924"/>
              <a:gd name="connsiteX33-1253" fmla="*/ 1576606 w 3239999"/>
              <a:gd name="connsiteY33-1254" fmla="*/ 2776423 h 3032924"/>
              <a:gd name="connsiteX0-1255" fmla="*/ 1576606 w 3239999"/>
              <a:gd name="connsiteY0-1256" fmla="*/ 2778202 h 3032924"/>
              <a:gd name="connsiteX1-1257" fmla="*/ 1663394 w 3239999"/>
              <a:gd name="connsiteY1-1258" fmla="*/ 2778202 h 3032924"/>
              <a:gd name="connsiteX2-1259" fmla="*/ 1663394 w 3239999"/>
              <a:gd name="connsiteY2-1260" fmla="*/ 2776423 h 3032924"/>
              <a:gd name="connsiteX3-1261" fmla="*/ 3000856 w 3239999"/>
              <a:gd name="connsiteY3-1262" fmla="*/ 2776423 h 3032924"/>
              <a:gd name="connsiteX4-1263" fmla="*/ 3000856 w 3239999"/>
              <a:gd name="connsiteY4-1264" fmla="*/ 526981 h 3032924"/>
              <a:gd name="connsiteX5-1265" fmla="*/ 2855082 w 3239999"/>
              <a:gd name="connsiteY5-1266" fmla="*/ 526981 h 3032924"/>
              <a:gd name="connsiteX6-1267" fmla="*/ 2861369 w 3239999"/>
              <a:gd name="connsiteY6-1268" fmla="*/ 2472117 h 3032924"/>
              <a:gd name="connsiteX7-1269" fmla="*/ 1663394 w 3239999"/>
              <a:gd name="connsiteY7-1270" fmla="*/ 2765302 h 3032924"/>
              <a:gd name="connsiteX8-1271" fmla="*/ 1663394 w 3239999"/>
              <a:gd name="connsiteY8-1272" fmla="*/ 526981 h 3032924"/>
              <a:gd name="connsiteX9-1273" fmla="*/ 1663394 w 3239999"/>
              <a:gd name="connsiteY9-1274" fmla="*/ 430441 h 3032924"/>
              <a:gd name="connsiteX10-1275" fmla="*/ 1663394 w 3239999"/>
              <a:gd name="connsiteY10-1276" fmla="*/ 402054 h 3032924"/>
              <a:gd name="connsiteX11-1277" fmla="*/ 2406065 w 3239999"/>
              <a:gd name="connsiteY11-1278" fmla="*/ 22 h 3032924"/>
              <a:gd name="connsiteX12-1279" fmla="*/ 2853673 w 3239999"/>
              <a:gd name="connsiteY12-1280" fmla="*/ 91100 h 3032924"/>
              <a:gd name="connsiteX13-1281" fmla="*/ 2854770 w 3239999"/>
              <a:gd name="connsiteY13-1282" fmla="*/ 430441 h 3032924"/>
              <a:gd name="connsiteX14-1283" fmla="*/ 3120669 w 3239999"/>
              <a:gd name="connsiteY14-1284" fmla="*/ 428517 h 3032924"/>
              <a:gd name="connsiteX15-1285" fmla="*/ 3120669 w 3239999"/>
              <a:gd name="connsiteY15-1286" fmla="*/ 738345 h 3032924"/>
              <a:gd name="connsiteX16-1287" fmla="*/ 3239999 w 3239999"/>
              <a:gd name="connsiteY16-1288" fmla="*/ 738345 h 3032924"/>
              <a:gd name="connsiteX17-1289" fmla="*/ 3239999 w 3239999"/>
              <a:gd name="connsiteY17-1290" fmla="*/ 3032924 h 3032924"/>
              <a:gd name="connsiteX18-1291" fmla="*/ 0 w 3239999"/>
              <a:gd name="connsiteY18-1292" fmla="*/ 3032924 h 3032924"/>
              <a:gd name="connsiteX19-1293" fmla="*/ 0 w 3239999"/>
              <a:gd name="connsiteY19-1294" fmla="*/ 738345 h 3032924"/>
              <a:gd name="connsiteX20-1295" fmla="*/ 102477 w 3239999"/>
              <a:gd name="connsiteY20-1296" fmla="*/ 738345 h 3032924"/>
              <a:gd name="connsiteX21-1297" fmla="*/ 102477 w 3239999"/>
              <a:gd name="connsiteY21-1298" fmla="*/ 428517 h 3032924"/>
              <a:gd name="connsiteX22-1299" fmla="*/ 385229 w 3239999"/>
              <a:gd name="connsiteY22-1300" fmla="*/ 430441 h 3032924"/>
              <a:gd name="connsiteX23-1301" fmla="*/ 386326 w 3239999"/>
              <a:gd name="connsiteY23-1302" fmla="*/ 91100 h 3032924"/>
              <a:gd name="connsiteX24-1303" fmla="*/ 833935 w 3239999"/>
              <a:gd name="connsiteY24-1304" fmla="*/ 22 h 3032924"/>
              <a:gd name="connsiteX25-1305" fmla="*/ 1576606 w 3239999"/>
              <a:gd name="connsiteY25-1306" fmla="*/ 402054 h 3032924"/>
              <a:gd name="connsiteX26-1307" fmla="*/ 1576606 w 3239999"/>
              <a:gd name="connsiteY26-1308" fmla="*/ 430441 h 3032924"/>
              <a:gd name="connsiteX27-1309" fmla="*/ 1576606 w 3239999"/>
              <a:gd name="connsiteY27-1310" fmla="*/ 526981 h 3032924"/>
              <a:gd name="connsiteX28-1311" fmla="*/ 1576606 w 3239999"/>
              <a:gd name="connsiteY28-1312" fmla="*/ 2765302 h 3032924"/>
              <a:gd name="connsiteX29-1313" fmla="*/ 378630 w 3239999"/>
              <a:gd name="connsiteY29-1314" fmla="*/ 2472117 h 3032924"/>
              <a:gd name="connsiteX30-1315" fmla="*/ 384918 w 3239999"/>
              <a:gd name="connsiteY30-1316" fmla="*/ 526981 h 3032924"/>
              <a:gd name="connsiteX31-1317" fmla="*/ 239143 w 3239999"/>
              <a:gd name="connsiteY31-1318" fmla="*/ 526981 h 3032924"/>
              <a:gd name="connsiteX32-1319" fmla="*/ 239143 w 3239999"/>
              <a:gd name="connsiteY32-1320" fmla="*/ 2776423 h 3032924"/>
              <a:gd name="connsiteX33-1321" fmla="*/ 1576606 w 3239999"/>
              <a:gd name="connsiteY33-1322" fmla="*/ 2776423 h 3032924"/>
              <a:gd name="connsiteX0-1323" fmla="*/ 1576606 w 3239999"/>
              <a:gd name="connsiteY0-1324" fmla="*/ 2778202 h 3032924"/>
              <a:gd name="connsiteX1-1325" fmla="*/ 1663394 w 3239999"/>
              <a:gd name="connsiteY1-1326" fmla="*/ 2778202 h 3032924"/>
              <a:gd name="connsiteX2-1327" fmla="*/ 1663394 w 3239999"/>
              <a:gd name="connsiteY2-1328" fmla="*/ 2776423 h 3032924"/>
              <a:gd name="connsiteX3-1329" fmla="*/ 3000856 w 3239999"/>
              <a:gd name="connsiteY3-1330" fmla="*/ 2776423 h 3032924"/>
              <a:gd name="connsiteX4-1331" fmla="*/ 3000856 w 3239999"/>
              <a:gd name="connsiteY4-1332" fmla="*/ 526981 h 3032924"/>
              <a:gd name="connsiteX5-1333" fmla="*/ 2855082 w 3239999"/>
              <a:gd name="connsiteY5-1334" fmla="*/ 526981 h 3032924"/>
              <a:gd name="connsiteX6-1335" fmla="*/ 2861369 w 3239999"/>
              <a:gd name="connsiteY6-1336" fmla="*/ 2472117 h 3032924"/>
              <a:gd name="connsiteX7-1337" fmla="*/ 1663394 w 3239999"/>
              <a:gd name="connsiteY7-1338" fmla="*/ 2765302 h 3032924"/>
              <a:gd name="connsiteX8-1339" fmla="*/ 1663394 w 3239999"/>
              <a:gd name="connsiteY8-1340" fmla="*/ 526981 h 3032924"/>
              <a:gd name="connsiteX9-1341" fmla="*/ 1663394 w 3239999"/>
              <a:gd name="connsiteY9-1342" fmla="*/ 430441 h 3032924"/>
              <a:gd name="connsiteX10-1343" fmla="*/ 1663394 w 3239999"/>
              <a:gd name="connsiteY10-1344" fmla="*/ 402054 h 3032924"/>
              <a:gd name="connsiteX11-1345" fmla="*/ 2406065 w 3239999"/>
              <a:gd name="connsiteY11-1346" fmla="*/ 22 h 3032924"/>
              <a:gd name="connsiteX12-1347" fmla="*/ 2853673 w 3239999"/>
              <a:gd name="connsiteY12-1348" fmla="*/ 91100 h 3032924"/>
              <a:gd name="connsiteX13-1349" fmla="*/ 2854770 w 3239999"/>
              <a:gd name="connsiteY13-1350" fmla="*/ 430441 h 3032924"/>
              <a:gd name="connsiteX14-1351" fmla="*/ 3120669 w 3239999"/>
              <a:gd name="connsiteY14-1352" fmla="*/ 428517 h 3032924"/>
              <a:gd name="connsiteX15-1353" fmla="*/ 3120669 w 3239999"/>
              <a:gd name="connsiteY15-1354" fmla="*/ 738345 h 3032924"/>
              <a:gd name="connsiteX16-1355" fmla="*/ 3239999 w 3239999"/>
              <a:gd name="connsiteY16-1356" fmla="*/ 738345 h 3032924"/>
              <a:gd name="connsiteX17-1357" fmla="*/ 3239999 w 3239999"/>
              <a:gd name="connsiteY17-1358" fmla="*/ 3032924 h 3032924"/>
              <a:gd name="connsiteX18-1359" fmla="*/ 0 w 3239999"/>
              <a:gd name="connsiteY18-1360" fmla="*/ 3032924 h 3032924"/>
              <a:gd name="connsiteX19-1361" fmla="*/ 0 w 3239999"/>
              <a:gd name="connsiteY19-1362" fmla="*/ 738345 h 3032924"/>
              <a:gd name="connsiteX20-1363" fmla="*/ 102477 w 3239999"/>
              <a:gd name="connsiteY20-1364" fmla="*/ 738345 h 3032924"/>
              <a:gd name="connsiteX21-1365" fmla="*/ 102477 w 3239999"/>
              <a:gd name="connsiteY21-1366" fmla="*/ 428517 h 3032924"/>
              <a:gd name="connsiteX22-1367" fmla="*/ 385229 w 3239999"/>
              <a:gd name="connsiteY22-1368" fmla="*/ 430441 h 3032924"/>
              <a:gd name="connsiteX23-1369" fmla="*/ 386326 w 3239999"/>
              <a:gd name="connsiteY23-1370" fmla="*/ 91100 h 3032924"/>
              <a:gd name="connsiteX24-1371" fmla="*/ 833935 w 3239999"/>
              <a:gd name="connsiteY24-1372" fmla="*/ 22 h 3032924"/>
              <a:gd name="connsiteX25-1373" fmla="*/ 1576606 w 3239999"/>
              <a:gd name="connsiteY25-1374" fmla="*/ 402054 h 3032924"/>
              <a:gd name="connsiteX26-1375" fmla="*/ 1576606 w 3239999"/>
              <a:gd name="connsiteY26-1376" fmla="*/ 430441 h 3032924"/>
              <a:gd name="connsiteX27-1377" fmla="*/ 1576606 w 3239999"/>
              <a:gd name="connsiteY27-1378" fmla="*/ 526981 h 3032924"/>
              <a:gd name="connsiteX28-1379" fmla="*/ 1576606 w 3239999"/>
              <a:gd name="connsiteY28-1380" fmla="*/ 2765302 h 3032924"/>
              <a:gd name="connsiteX29-1381" fmla="*/ 378630 w 3239999"/>
              <a:gd name="connsiteY29-1382" fmla="*/ 2472117 h 3032924"/>
              <a:gd name="connsiteX30-1383" fmla="*/ 384918 w 3239999"/>
              <a:gd name="connsiteY30-1384" fmla="*/ 526981 h 3032924"/>
              <a:gd name="connsiteX31-1385" fmla="*/ 239143 w 3239999"/>
              <a:gd name="connsiteY31-1386" fmla="*/ 526981 h 3032924"/>
              <a:gd name="connsiteX32-1387" fmla="*/ 229618 w 3239999"/>
              <a:gd name="connsiteY32-1388" fmla="*/ 2690698 h 3032924"/>
              <a:gd name="connsiteX33-1389" fmla="*/ 1576606 w 3239999"/>
              <a:gd name="connsiteY33-1390" fmla="*/ 2776423 h 3032924"/>
              <a:gd name="connsiteX0-1391" fmla="*/ 1576606 w 3239999"/>
              <a:gd name="connsiteY0-1392" fmla="*/ 2778202 h 3032924"/>
              <a:gd name="connsiteX1-1393" fmla="*/ 1663394 w 3239999"/>
              <a:gd name="connsiteY1-1394" fmla="*/ 2778202 h 3032924"/>
              <a:gd name="connsiteX2-1395" fmla="*/ 1663394 w 3239999"/>
              <a:gd name="connsiteY2-1396" fmla="*/ 2776423 h 3032924"/>
              <a:gd name="connsiteX3-1397" fmla="*/ 2991331 w 3239999"/>
              <a:gd name="connsiteY3-1398" fmla="*/ 2709748 h 3032924"/>
              <a:gd name="connsiteX4-1399" fmla="*/ 3000856 w 3239999"/>
              <a:gd name="connsiteY4-1400" fmla="*/ 526981 h 3032924"/>
              <a:gd name="connsiteX5-1401" fmla="*/ 2855082 w 3239999"/>
              <a:gd name="connsiteY5-1402" fmla="*/ 526981 h 3032924"/>
              <a:gd name="connsiteX6-1403" fmla="*/ 2861369 w 3239999"/>
              <a:gd name="connsiteY6-1404" fmla="*/ 2472117 h 3032924"/>
              <a:gd name="connsiteX7-1405" fmla="*/ 1663394 w 3239999"/>
              <a:gd name="connsiteY7-1406" fmla="*/ 2765302 h 3032924"/>
              <a:gd name="connsiteX8-1407" fmla="*/ 1663394 w 3239999"/>
              <a:gd name="connsiteY8-1408" fmla="*/ 526981 h 3032924"/>
              <a:gd name="connsiteX9-1409" fmla="*/ 1663394 w 3239999"/>
              <a:gd name="connsiteY9-1410" fmla="*/ 430441 h 3032924"/>
              <a:gd name="connsiteX10-1411" fmla="*/ 1663394 w 3239999"/>
              <a:gd name="connsiteY10-1412" fmla="*/ 402054 h 3032924"/>
              <a:gd name="connsiteX11-1413" fmla="*/ 2406065 w 3239999"/>
              <a:gd name="connsiteY11-1414" fmla="*/ 22 h 3032924"/>
              <a:gd name="connsiteX12-1415" fmla="*/ 2853673 w 3239999"/>
              <a:gd name="connsiteY12-1416" fmla="*/ 91100 h 3032924"/>
              <a:gd name="connsiteX13-1417" fmla="*/ 2854770 w 3239999"/>
              <a:gd name="connsiteY13-1418" fmla="*/ 430441 h 3032924"/>
              <a:gd name="connsiteX14-1419" fmla="*/ 3120669 w 3239999"/>
              <a:gd name="connsiteY14-1420" fmla="*/ 428517 h 3032924"/>
              <a:gd name="connsiteX15-1421" fmla="*/ 3120669 w 3239999"/>
              <a:gd name="connsiteY15-1422" fmla="*/ 738345 h 3032924"/>
              <a:gd name="connsiteX16-1423" fmla="*/ 3239999 w 3239999"/>
              <a:gd name="connsiteY16-1424" fmla="*/ 738345 h 3032924"/>
              <a:gd name="connsiteX17-1425" fmla="*/ 3239999 w 3239999"/>
              <a:gd name="connsiteY17-1426" fmla="*/ 3032924 h 3032924"/>
              <a:gd name="connsiteX18-1427" fmla="*/ 0 w 3239999"/>
              <a:gd name="connsiteY18-1428" fmla="*/ 3032924 h 3032924"/>
              <a:gd name="connsiteX19-1429" fmla="*/ 0 w 3239999"/>
              <a:gd name="connsiteY19-1430" fmla="*/ 738345 h 3032924"/>
              <a:gd name="connsiteX20-1431" fmla="*/ 102477 w 3239999"/>
              <a:gd name="connsiteY20-1432" fmla="*/ 738345 h 3032924"/>
              <a:gd name="connsiteX21-1433" fmla="*/ 102477 w 3239999"/>
              <a:gd name="connsiteY21-1434" fmla="*/ 428517 h 3032924"/>
              <a:gd name="connsiteX22-1435" fmla="*/ 385229 w 3239999"/>
              <a:gd name="connsiteY22-1436" fmla="*/ 430441 h 3032924"/>
              <a:gd name="connsiteX23-1437" fmla="*/ 386326 w 3239999"/>
              <a:gd name="connsiteY23-1438" fmla="*/ 91100 h 3032924"/>
              <a:gd name="connsiteX24-1439" fmla="*/ 833935 w 3239999"/>
              <a:gd name="connsiteY24-1440" fmla="*/ 22 h 3032924"/>
              <a:gd name="connsiteX25-1441" fmla="*/ 1576606 w 3239999"/>
              <a:gd name="connsiteY25-1442" fmla="*/ 402054 h 3032924"/>
              <a:gd name="connsiteX26-1443" fmla="*/ 1576606 w 3239999"/>
              <a:gd name="connsiteY26-1444" fmla="*/ 430441 h 3032924"/>
              <a:gd name="connsiteX27-1445" fmla="*/ 1576606 w 3239999"/>
              <a:gd name="connsiteY27-1446" fmla="*/ 526981 h 3032924"/>
              <a:gd name="connsiteX28-1447" fmla="*/ 1576606 w 3239999"/>
              <a:gd name="connsiteY28-1448" fmla="*/ 2765302 h 3032924"/>
              <a:gd name="connsiteX29-1449" fmla="*/ 378630 w 3239999"/>
              <a:gd name="connsiteY29-1450" fmla="*/ 2472117 h 3032924"/>
              <a:gd name="connsiteX30-1451" fmla="*/ 384918 w 3239999"/>
              <a:gd name="connsiteY30-1452" fmla="*/ 526981 h 3032924"/>
              <a:gd name="connsiteX31-1453" fmla="*/ 239143 w 3239999"/>
              <a:gd name="connsiteY31-1454" fmla="*/ 526981 h 3032924"/>
              <a:gd name="connsiteX32-1455" fmla="*/ 229618 w 3239999"/>
              <a:gd name="connsiteY32-1456" fmla="*/ 2690698 h 3032924"/>
              <a:gd name="connsiteX33-1457" fmla="*/ 1576606 w 3239999"/>
              <a:gd name="connsiteY33-1458" fmla="*/ 2776423 h 3032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90" name="Round Same Side Corner Rectangle 6"/>
          <p:cNvSpPr/>
          <p:nvPr/>
        </p:nvSpPr>
        <p:spPr>
          <a:xfrm rot="2700000">
            <a:off x="3942185" y="4118094"/>
            <a:ext cx="143041" cy="573467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91" name="Frame 17"/>
          <p:cNvSpPr/>
          <p:nvPr/>
        </p:nvSpPr>
        <p:spPr>
          <a:xfrm>
            <a:off x="1990090" y="3470796"/>
            <a:ext cx="381115" cy="38111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92" name="Rounded Rectangle 5"/>
          <p:cNvSpPr/>
          <p:nvPr/>
        </p:nvSpPr>
        <p:spPr>
          <a:xfrm flipH="1">
            <a:off x="6284729" y="1926313"/>
            <a:ext cx="378475" cy="312218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-1" fmla="*/ 1384251 w 3217557"/>
              <a:gd name="connsiteY0-2" fmla="*/ 661544 h 2702049"/>
              <a:gd name="connsiteX1-3" fmla="*/ 1574067 w 3217557"/>
              <a:gd name="connsiteY1-4" fmla="*/ 851360 h 2702049"/>
              <a:gd name="connsiteX2-5" fmla="*/ 1384251 w 3217557"/>
              <a:gd name="connsiteY2-6" fmla="*/ 1041176 h 2702049"/>
              <a:gd name="connsiteX3-7" fmla="*/ 1194435 w 3217557"/>
              <a:gd name="connsiteY3-8" fmla="*/ 851360 h 2702049"/>
              <a:gd name="connsiteX4-9" fmla="*/ 1384251 w 3217557"/>
              <a:gd name="connsiteY4-10" fmla="*/ 661544 h 2702049"/>
              <a:gd name="connsiteX5-11" fmla="*/ 1993421 w 3217557"/>
              <a:gd name="connsiteY5-12" fmla="*/ 661544 h 2702049"/>
              <a:gd name="connsiteX6-13" fmla="*/ 2183237 w 3217557"/>
              <a:gd name="connsiteY6-14" fmla="*/ 851360 h 2702049"/>
              <a:gd name="connsiteX7-15" fmla="*/ 1993421 w 3217557"/>
              <a:gd name="connsiteY7-16" fmla="*/ 1041176 h 2702049"/>
              <a:gd name="connsiteX8-17" fmla="*/ 1803605 w 3217557"/>
              <a:gd name="connsiteY8-18" fmla="*/ 851360 h 2702049"/>
              <a:gd name="connsiteX9-19" fmla="*/ 1993421 w 3217557"/>
              <a:gd name="connsiteY9-20" fmla="*/ 661544 h 2702049"/>
              <a:gd name="connsiteX10-21" fmla="*/ 2602591 w 3217557"/>
              <a:gd name="connsiteY10-22" fmla="*/ 661544 h 2702049"/>
              <a:gd name="connsiteX11-23" fmla="*/ 2792407 w 3217557"/>
              <a:gd name="connsiteY11-24" fmla="*/ 851360 h 2702049"/>
              <a:gd name="connsiteX12-25" fmla="*/ 2602591 w 3217557"/>
              <a:gd name="connsiteY12-26" fmla="*/ 1041176 h 2702049"/>
              <a:gd name="connsiteX13-27" fmla="*/ 2412775 w 3217557"/>
              <a:gd name="connsiteY13-28" fmla="*/ 851360 h 2702049"/>
              <a:gd name="connsiteX14-29" fmla="*/ 2602591 w 3217557"/>
              <a:gd name="connsiteY14-30" fmla="*/ 661544 h 2702049"/>
              <a:gd name="connsiteX15-31" fmla="*/ 677114 w 3217557"/>
              <a:gd name="connsiteY15-32" fmla="*/ 569491 h 2702049"/>
              <a:gd name="connsiteX16-33" fmla="*/ 330916 w 3217557"/>
              <a:gd name="connsiteY16-34" fmla="*/ 569491 h 2702049"/>
              <a:gd name="connsiteX17-35" fmla="*/ 0 w 3217557"/>
              <a:gd name="connsiteY17-36" fmla="*/ 900407 h 2702049"/>
              <a:gd name="connsiteX18-37" fmla="*/ 0 w 3217557"/>
              <a:gd name="connsiteY18-38" fmla="*/ 1952009 h 2702049"/>
              <a:gd name="connsiteX19-39" fmla="*/ 330916 w 3217557"/>
              <a:gd name="connsiteY19-40" fmla="*/ 2282925 h 2702049"/>
              <a:gd name="connsiteX20-41" fmla="*/ 711670 w 3217557"/>
              <a:gd name="connsiteY20-42" fmla="*/ 2282925 h 2702049"/>
              <a:gd name="connsiteX21-43" fmla="*/ 15770 w 3217557"/>
              <a:gd name="connsiteY21-44" fmla="*/ 2702049 h 2702049"/>
              <a:gd name="connsiteX22-45" fmla="*/ 1294529 w 3217557"/>
              <a:gd name="connsiteY22-46" fmla="*/ 2282925 h 2702049"/>
              <a:gd name="connsiteX23-47" fmla="*/ 2117356 w 3217557"/>
              <a:gd name="connsiteY23-48" fmla="*/ 2282925 h 2702049"/>
              <a:gd name="connsiteX24-49" fmla="*/ 2418395 w 3217557"/>
              <a:gd name="connsiteY24-50" fmla="*/ 2087951 h 2702049"/>
              <a:gd name="connsiteX25-51" fmla="*/ 1830857 w 3217557"/>
              <a:gd name="connsiteY25-52" fmla="*/ 1799347 h 2702049"/>
              <a:gd name="connsiteX26-53" fmla="*/ 1008030 w 3217557"/>
              <a:gd name="connsiteY26-54" fmla="*/ 1799347 h 2702049"/>
              <a:gd name="connsiteX27-55" fmla="*/ 677114 w 3217557"/>
              <a:gd name="connsiteY27-56" fmla="*/ 1468431 h 2702049"/>
              <a:gd name="connsiteX28-57" fmla="*/ 677114 w 3217557"/>
              <a:gd name="connsiteY28-58" fmla="*/ 569491 h 2702049"/>
              <a:gd name="connsiteX29-59" fmla="*/ 2886641 w 3217557"/>
              <a:gd name="connsiteY29-60" fmla="*/ 0 h 2702049"/>
              <a:gd name="connsiteX30-61" fmla="*/ 1100201 w 3217557"/>
              <a:gd name="connsiteY30-62" fmla="*/ 0 h 2702049"/>
              <a:gd name="connsiteX31-63" fmla="*/ 769285 w 3217557"/>
              <a:gd name="connsiteY31-64" fmla="*/ 330916 h 2702049"/>
              <a:gd name="connsiteX32-65" fmla="*/ 769285 w 3217557"/>
              <a:gd name="connsiteY32-66" fmla="*/ 1382518 h 2702049"/>
              <a:gd name="connsiteX33-67" fmla="*/ 1100201 w 3217557"/>
              <a:gd name="connsiteY33-68" fmla="*/ 1713434 h 2702049"/>
              <a:gd name="connsiteX34-69" fmla="*/ 1923028 w 3217557"/>
              <a:gd name="connsiteY34-70" fmla="*/ 1713434 h 2702049"/>
              <a:gd name="connsiteX35-71" fmla="*/ 3078958 w 3217557"/>
              <a:gd name="connsiteY35-72" fmla="*/ 2077967 h 2702049"/>
              <a:gd name="connsiteX36-73" fmla="*/ 2505887 w 3217557"/>
              <a:gd name="connsiteY36-74" fmla="*/ 1713434 h 2702049"/>
              <a:gd name="connsiteX37-75" fmla="*/ 2886641 w 3217557"/>
              <a:gd name="connsiteY37-76" fmla="*/ 1713434 h 2702049"/>
              <a:gd name="connsiteX38-77" fmla="*/ 3217557 w 3217557"/>
              <a:gd name="connsiteY38-78" fmla="*/ 1382518 h 2702049"/>
              <a:gd name="connsiteX39-79" fmla="*/ 3217557 w 3217557"/>
              <a:gd name="connsiteY39-80" fmla="*/ 330916 h 2702049"/>
              <a:gd name="connsiteX40-81" fmla="*/ 2886641 w 3217557"/>
              <a:gd name="connsiteY40-82" fmla="*/ 0 h 2702049"/>
              <a:gd name="connsiteX0-83" fmla="*/ 1384251 w 3217557"/>
              <a:gd name="connsiteY0-84" fmla="*/ 661544 h 2633810"/>
              <a:gd name="connsiteX1-85" fmla="*/ 1574067 w 3217557"/>
              <a:gd name="connsiteY1-86" fmla="*/ 851360 h 2633810"/>
              <a:gd name="connsiteX2-87" fmla="*/ 1384251 w 3217557"/>
              <a:gd name="connsiteY2-88" fmla="*/ 1041176 h 2633810"/>
              <a:gd name="connsiteX3-89" fmla="*/ 1194435 w 3217557"/>
              <a:gd name="connsiteY3-90" fmla="*/ 851360 h 2633810"/>
              <a:gd name="connsiteX4-91" fmla="*/ 1384251 w 3217557"/>
              <a:gd name="connsiteY4-92" fmla="*/ 661544 h 2633810"/>
              <a:gd name="connsiteX5-93" fmla="*/ 1993421 w 3217557"/>
              <a:gd name="connsiteY5-94" fmla="*/ 661544 h 2633810"/>
              <a:gd name="connsiteX6-95" fmla="*/ 2183237 w 3217557"/>
              <a:gd name="connsiteY6-96" fmla="*/ 851360 h 2633810"/>
              <a:gd name="connsiteX7-97" fmla="*/ 1993421 w 3217557"/>
              <a:gd name="connsiteY7-98" fmla="*/ 1041176 h 2633810"/>
              <a:gd name="connsiteX8-99" fmla="*/ 1803605 w 3217557"/>
              <a:gd name="connsiteY8-100" fmla="*/ 851360 h 2633810"/>
              <a:gd name="connsiteX9-101" fmla="*/ 1993421 w 3217557"/>
              <a:gd name="connsiteY9-102" fmla="*/ 661544 h 2633810"/>
              <a:gd name="connsiteX10-103" fmla="*/ 2602591 w 3217557"/>
              <a:gd name="connsiteY10-104" fmla="*/ 661544 h 2633810"/>
              <a:gd name="connsiteX11-105" fmla="*/ 2792407 w 3217557"/>
              <a:gd name="connsiteY11-106" fmla="*/ 851360 h 2633810"/>
              <a:gd name="connsiteX12-107" fmla="*/ 2602591 w 3217557"/>
              <a:gd name="connsiteY12-108" fmla="*/ 1041176 h 2633810"/>
              <a:gd name="connsiteX13-109" fmla="*/ 2412775 w 3217557"/>
              <a:gd name="connsiteY13-110" fmla="*/ 851360 h 2633810"/>
              <a:gd name="connsiteX14-111" fmla="*/ 2602591 w 3217557"/>
              <a:gd name="connsiteY14-112" fmla="*/ 661544 h 2633810"/>
              <a:gd name="connsiteX15-113" fmla="*/ 677114 w 3217557"/>
              <a:gd name="connsiteY15-114" fmla="*/ 569491 h 2633810"/>
              <a:gd name="connsiteX16-115" fmla="*/ 330916 w 3217557"/>
              <a:gd name="connsiteY16-116" fmla="*/ 569491 h 2633810"/>
              <a:gd name="connsiteX17-117" fmla="*/ 0 w 3217557"/>
              <a:gd name="connsiteY17-118" fmla="*/ 900407 h 2633810"/>
              <a:gd name="connsiteX18-119" fmla="*/ 0 w 3217557"/>
              <a:gd name="connsiteY18-120" fmla="*/ 1952009 h 2633810"/>
              <a:gd name="connsiteX19-121" fmla="*/ 330916 w 3217557"/>
              <a:gd name="connsiteY19-122" fmla="*/ 2282925 h 2633810"/>
              <a:gd name="connsiteX20-123" fmla="*/ 711670 w 3217557"/>
              <a:gd name="connsiteY20-124" fmla="*/ 2282925 h 2633810"/>
              <a:gd name="connsiteX21-125" fmla="*/ 165895 w 3217557"/>
              <a:gd name="connsiteY21-126" fmla="*/ 2633810 h 2633810"/>
              <a:gd name="connsiteX22-127" fmla="*/ 1294529 w 3217557"/>
              <a:gd name="connsiteY22-128" fmla="*/ 2282925 h 2633810"/>
              <a:gd name="connsiteX23-129" fmla="*/ 2117356 w 3217557"/>
              <a:gd name="connsiteY23-130" fmla="*/ 2282925 h 2633810"/>
              <a:gd name="connsiteX24-131" fmla="*/ 2418395 w 3217557"/>
              <a:gd name="connsiteY24-132" fmla="*/ 2087951 h 2633810"/>
              <a:gd name="connsiteX25-133" fmla="*/ 1830857 w 3217557"/>
              <a:gd name="connsiteY25-134" fmla="*/ 1799347 h 2633810"/>
              <a:gd name="connsiteX26-135" fmla="*/ 1008030 w 3217557"/>
              <a:gd name="connsiteY26-136" fmla="*/ 1799347 h 2633810"/>
              <a:gd name="connsiteX27-137" fmla="*/ 677114 w 3217557"/>
              <a:gd name="connsiteY27-138" fmla="*/ 1468431 h 2633810"/>
              <a:gd name="connsiteX28-139" fmla="*/ 677114 w 3217557"/>
              <a:gd name="connsiteY28-140" fmla="*/ 569491 h 2633810"/>
              <a:gd name="connsiteX29-141" fmla="*/ 2886641 w 3217557"/>
              <a:gd name="connsiteY29-142" fmla="*/ 0 h 2633810"/>
              <a:gd name="connsiteX30-143" fmla="*/ 1100201 w 3217557"/>
              <a:gd name="connsiteY30-144" fmla="*/ 0 h 2633810"/>
              <a:gd name="connsiteX31-145" fmla="*/ 769285 w 3217557"/>
              <a:gd name="connsiteY31-146" fmla="*/ 330916 h 2633810"/>
              <a:gd name="connsiteX32-147" fmla="*/ 769285 w 3217557"/>
              <a:gd name="connsiteY32-148" fmla="*/ 1382518 h 2633810"/>
              <a:gd name="connsiteX33-149" fmla="*/ 1100201 w 3217557"/>
              <a:gd name="connsiteY33-150" fmla="*/ 1713434 h 2633810"/>
              <a:gd name="connsiteX34-151" fmla="*/ 1923028 w 3217557"/>
              <a:gd name="connsiteY34-152" fmla="*/ 1713434 h 2633810"/>
              <a:gd name="connsiteX35-153" fmla="*/ 3078958 w 3217557"/>
              <a:gd name="connsiteY35-154" fmla="*/ 2077967 h 2633810"/>
              <a:gd name="connsiteX36-155" fmla="*/ 2505887 w 3217557"/>
              <a:gd name="connsiteY36-156" fmla="*/ 1713434 h 2633810"/>
              <a:gd name="connsiteX37-157" fmla="*/ 2886641 w 3217557"/>
              <a:gd name="connsiteY37-158" fmla="*/ 1713434 h 2633810"/>
              <a:gd name="connsiteX38-159" fmla="*/ 3217557 w 3217557"/>
              <a:gd name="connsiteY38-160" fmla="*/ 1382518 h 2633810"/>
              <a:gd name="connsiteX39-161" fmla="*/ 3217557 w 3217557"/>
              <a:gd name="connsiteY39-162" fmla="*/ 330916 h 2633810"/>
              <a:gd name="connsiteX40-163" fmla="*/ 2886641 w 3217557"/>
              <a:gd name="connsiteY40-164" fmla="*/ 0 h 2633810"/>
              <a:gd name="connsiteX0-165" fmla="*/ 1384251 w 3217557"/>
              <a:gd name="connsiteY0-166" fmla="*/ 661544 h 2633810"/>
              <a:gd name="connsiteX1-167" fmla="*/ 1574067 w 3217557"/>
              <a:gd name="connsiteY1-168" fmla="*/ 851360 h 2633810"/>
              <a:gd name="connsiteX2-169" fmla="*/ 1384251 w 3217557"/>
              <a:gd name="connsiteY2-170" fmla="*/ 1041176 h 2633810"/>
              <a:gd name="connsiteX3-171" fmla="*/ 1194435 w 3217557"/>
              <a:gd name="connsiteY3-172" fmla="*/ 851360 h 2633810"/>
              <a:gd name="connsiteX4-173" fmla="*/ 1384251 w 3217557"/>
              <a:gd name="connsiteY4-174" fmla="*/ 661544 h 2633810"/>
              <a:gd name="connsiteX5-175" fmla="*/ 1993421 w 3217557"/>
              <a:gd name="connsiteY5-176" fmla="*/ 661544 h 2633810"/>
              <a:gd name="connsiteX6-177" fmla="*/ 2183237 w 3217557"/>
              <a:gd name="connsiteY6-178" fmla="*/ 851360 h 2633810"/>
              <a:gd name="connsiteX7-179" fmla="*/ 1993421 w 3217557"/>
              <a:gd name="connsiteY7-180" fmla="*/ 1041176 h 2633810"/>
              <a:gd name="connsiteX8-181" fmla="*/ 1803605 w 3217557"/>
              <a:gd name="connsiteY8-182" fmla="*/ 851360 h 2633810"/>
              <a:gd name="connsiteX9-183" fmla="*/ 1993421 w 3217557"/>
              <a:gd name="connsiteY9-184" fmla="*/ 661544 h 2633810"/>
              <a:gd name="connsiteX10-185" fmla="*/ 2602591 w 3217557"/>
              <a:gd name="connsiteY10-186" fmla="*/ 661544 h 2633810"/>
              <a:gd name="connsiteX11-187" fmla="*/ 2792407 w 3217557"/>
              <a:gd name="connsiteY11-188" fmla="*/ 851360 h 2633810"/>
              <a:gd name="connsiteX12-189" fmla="*/ 2602591 w 3217557"/>
              <a:gd name="connsiteY12-190" fmla="*/ 1041176 h 2633810"/>
              <a:gd name="connsiteX13-191" fmla="*/ 2412775 w 3217557"/>
              <a:gd name="connsiteY13-192" fmla="*/ 851360 h 2633810"/>
              <a:gd name="connsiteX14-193" fmla="*/ 2602591 w 3217557"/>
              <a:gd name="connsiteY14-194" fmla="*/ 661544 h 2633810"/>
              <a:gd name="connsiteX15-195" fmla="*/ 677114 w 3217557"/>
              <a:gd name="connsiteY15-196" fmla="*/ 569491 h 2633810"/>
              <a:gd name="connsiteX16-197" fmla="*/ 330916 w 3217557"/>
              <a:gd name="connsiteY16-198" fmla="*/ 569491 h 2633810"/>
              <a:gd name="connsiteX17-199" fmla="*/ 0 w 3217557"/>
              <a:gd name="connsiteY17-200" fmla="*/ 900407 h 2633810"/>
              <a:gd name="connsiteX18-201" fmla="*/ 0 w 3217557"/>
              <a:gd name="connsiteY18-202" fmla="*/ 1952009 h 2633810"/>
              <a:gd name="connsiteX19-203" fmla="*/ 330916 w 3217557"/>
              <a:gd name="connsiteY19-204" fmla="*/ 2282925 h 2633810"/>
              <a:gd name="connsiteX20-205" fmla="*/ 711670 w 3217557"/>
              <a:gd name="connsiteY20-206" fmla="*/ 2282925 h 2633810"/>
              <a:gd name="connsiteX21-207" fmla="*/ 165895 w 3217557"/>
              <a:gd name="connsiteY21-208" fmla="*/ 2633810 h 2633810"/>
              <a:gd name="connsiteX22-209" fmla="*/ 1294529 w 3217557"/>
              <a:gd name="connsiteY22-210" fmla="*/ 2282925 h 2633810"/>
              <a:gd name="connsiteX23-211" fmla="*/ 2117356 w 3217557"/>
              <a:gd name="connsiteY23-212" fmla="*/ 2282925 h 2633810"/>
              <a:gd name="connsiteX24-213" fmla="*/ 2418395 w 3217557"/>
              <a:gd name="connsiteY24-214" fmla="*/ 2087951 h 2633810"/>
              <a:gd name="connsiteX25-215" fmla="*/ 1830857 w 3217557"/>
              <a:gd name="connsiteY25-216" fmla="*/ 1799347 h 2633810"/>
              <a:gd name="connsiteX26-217" fmla="*/ 1008030 w 3217557"/>
              <a:gd name="connsiteY26-218" fmla="*/ 1799347 h 2633810"/>
              <a:gd name="connsiteX27-219" fmla="*/ 677114 w 3217557"/>
              <a:gd name="connsiteY27-220" fmla="*/ 1468431 h 2633810"/>
              <a:gd name="connsiteX28-221" fmla="*/ 677114 w 3217557"/>
              <a:gd name="connsiteY28-222" fmla="*/ 569491 h 2633810"/>
              <a:gd name="connsiteX29-223" fmla="*/ 2886641 w 3217557"/>
              <a:gd name="connsiteY29-224" fmla="*/ 0 h 2633810"/>
              <a:gd name="connsiteX30-225" fmla="*/ 1100201 w 3217557"/>
              <a:gd name="connsiteY30-226" fmla="*/ 0 h 2633810"/>
              <a:gd name="connsiteX31-227" fmla="*/ 769285 w 3217557"/>
              <a:gd name="connsiteY31-228" fmla="*/ 330916 h 2633810"/>
              <a:gd name="connsiteX32-229" fmla="*/ 769285 w 3217557"/>
              <a:gd name="connsiteY32-230" fmla="*/ 1382518 h 2633810"/>
              <a:gd name="connsiteX33-231" fmla="*/ 1100201 w 3217557"/>
              <a:gd name="connsiteY33-232" fmla="*/ 1713434 h 2633810"/>
              <a:gd name="connsiteX34-233" fmla="*/ 1923028 w 3217557"/>
              <a:gd name="connsiteY34-234" fmla="*/ 1713434 h 2633810"/>
              <a:gd name="connsiteX35-235" fmla="*/ 3078958 w 3217557"/>
              <a:gd name="connsiteY35-236" fmla="*/ 2077967 h 2633810"/>
              <a:gd name="connsiteX36-237" fmla="*/ 2505887 w 3217557"/>
              <a:gd name="connsiteY36-238" fmla="*/ 1713434 h 2633810"/>
              <a:gd name="connsiteX37-239" fmla="*/ 2886641 w 3217557"/>
              <a:gd name="connsiteY37-240" fmla="*/ 1713434 h 2633810"/>
              <a:gd name="connsiteX38-241" fmla="*/ 3217557 w 3217557"/>
              <a:gd name="connsiteY38-242" fmla="*/ 1382518 h 2633810"/>
              <a:gd name="connsiteX39-243" fmla="*/ 3217557 w 3217557"/>
              <a:gd name="connsiteY39-244" fmla="*/ 330916 h 2633810"/>
              <a:gd name="connsiteX40-245" fmla="*/ 2886641 w 3217557"/>
              <a:gd name="connsiteY40-246" fmla="*/ 0 h 2633810"/>
              <a:gd name="connsiteX0-247" fmla="*/ 1384251 w 3217557"/>
              <a:gd name="connsiteY0-248" fmla="*/ 661544 h 2633810"/>
              <a:gd name="connsiteX1-249" fmla="*/ 1574067 w 3217557"/>
              <a:gd name="connsiteY1-250" fmla="*/ 851360 h 2633810"/>
              <a:gd name="connsiteX2-251" fmla="*/ 1384251 w 3217557"/>
              <a:gd name="connsiteY2-252" fmla="*/ 1041176 h 2633810"/>
              <a:gd name="connsiteX3-253" fmla="*/ 1194435 w 3217557"/>
              <a:gd name="connsiteY3-254" fmla="*/ 851360 h 2633810"/>
              <a:gd name="connsiteX4-255" fmla="*/ 1384251 w 3217557"/>
              <a:gd name="connsiteY4-256" fmla="*/ 661544 h 2633810"/>
              <a:gd name="connsiteX5-257" fmla="*/ 1993421 w 3217557"/>
              <a:gd name="connsiteY5-258" fmla="*/ 661544 h 2633810"/>
              <a:gd name="connsiteX6-259" fmla="*/ 2183237 w 3217557"/>
              <a:gd name="connsiteY6-260" fmla="*/ 851360 h 2633810"/>
              <a:gd name="connsiteX7-261" fmla="*/ 1993421 w 3217557"/>
              <a:gd name="connsiteY7-262" fmla="*/ 1041176 h 2633810"/>
              <a:gd name="connsiteX8-263" fmla="*/ 1803605 w 3217557"/>
              <a:gd name="connsiteY8-264" fmla="*/ 851360 h 2633810"/>
              <a:gd name="connsiteX9-265" fmla="*/ 1993421 w 3217557"/>
              <a:gd name="connsiteY9-266" fmla="*/ 661544 h 2633810"/>
              <a:gd name="connsiteX10-267" fmla="*/ 2602591 w 3217557"/>
              <a:gd name="connsiteY10-268" fmla="*/ 661544 h 2633810"/>
              <a:gd name="connsiteX11-269" fmla="*/ 2792407 w 3217557"/>
              <a:gd name="connsiteY11-270" fmla="*/ 851360 h 2633810"/>
              <a:gd name="connsiteX12-271" fmla="*/ 2602591 w 3217557"/>
              <a:gd name="connsiteY12-272" fmla="*/ 1041176 h 2633810"/>
              <a:gd name="connsiteX13-273" fmla="*/ 2412775 w 3217557"/>
              <a:gd name="connsiteY13-274" fmla="*/ 851360 h 2633810"/>
              <a:gd name="connsiteX14-275" fmla="*/ 2602591 w 3217557"/>
              <a:gd name="connsiteY14-276" fmla="*/ 661544 h 2633810"/>
              <a:gd name="connsiteX15-277" fmla="*/ 677114 w 3217557"/>
              <a:gd name="connsiteY15-278" fmla="*/ 569491 h 2633810"/>
              <a:gd name="connsiteX16-279" fmla="*/ 330916 w 3217557"/>
              <a:gd name="connsiteY16-280" fmla="*/ 569491 h 2633810"/>
              <a:gd name="connsiteX17-281" fmla="*/ 0 w 3217557"/>
              <a:gd name="connsiteY17-282" fmla="*/ 900407 h 2633810"/>
              <a:gd name="connsiteX18-283" fmla="*/ 0 w 3217557"/>
              <a:gd name="connsiteY18-284" fmla="*/ 1952009 h 2633810"/>
              <a:gd name="connsiteX19-285" fmla="*/ 330916 w 3217557"/>
              <a:gd name="connsiteY19-286" fmla="*/ 2282925 h 2633810"/>
              <a:gd name="connsiteX20-287" fmla="*/ 711670 w 3217557"/>
              <a:gd name="connsiteY20-288" fmla="*/ 2282925 h 2633810"/>
              <a:gd name="connsiteX21-289" fmla="*/ 165895 w 3217557"/>
              <a:gd name="connsiteY21-290" fmla="*/ 2633810 h 2633810"/>
              <a:gd name="connsiteX22-291" fmla="*/ 1294529 w 3217557"/>
              <a:gd name="connsiteY22-292" fmla="*/ 2282925 h 2633810"/>
              <a:gd name="connsiteX23-293" fmla="*/ 2117356 w 3217557"/>
              <a:gd name="connsiteY23-294" fmla="*/ 2282925 h 2633810"/>
              <a:gd name="connsiteX24-295" fmla="*/ 2418395 w 3217557"/>
              <a:gd name="connsiteY24-296" fmla="*/ 2087951 h 2633810"/>
              <a:gd name="connsiteX25-297" fmla="*/ 1830857 w 3217557"/>
              <a:gd name="connsiteY25-298" fmla="*/ 1799347 h 2633810"/>
              <a:gd name="connsiteX26-299" fmla="*/ 1008030 w 3217557"/>
              <a:gd name="connsiteY26-300" fmla="*/ 1799347 h 2633810"/>
              <a:gd name="connsiteX27-301" fmla="*/ 677114 w 3217557"/>
              <a:gd name="connsiteY27-302" fmla="*/ 1468431 h 2633810"/>
              <a:gd name="connsiteX28-303" fmla="*/ 677114 w 3217557"/>
              <a:gd name="connsiteY28-304" fmla="*/ 569491 h 2633810"/>
              <a:gd name="connsiteX29-305" fmla="*/ 2886641 w 3217557"/>
              <a:gd name="connsiteY29-306" fmla="*/ 0 h 2633810"/>
              <a:gd name="connsiteX30-307" fmla="*/ 1100201 w 3217557"/>
              <a:gd name="connsiteY30-308" fmla="*/ 0 h 2633810"/>
              <a:gd name="connsiteX31-309" fmla="*/ 769285 w 3217557"/>
              <a:gd name="connsiteY31-310" fmla="*/ 330916 h 2633810"/>
              <a:gd name="connsiteX32-311" fmla="*/ 769285 w 3217557"/>
              <a:gd name="connsiteY32-312" fmla="*/ 1382518 h 2633810"/>
              <a:gd name="connsiteX33-313" fmla="*/ 1100201 w 3217557"/>
              <a:gd name="connsiteY33-314" fmla="*/ 1713434 h 2633810"/>
              <a:gd name="connsiteX34-315" fmla="*/ 1923028 w 3217557"/>
              <a:gd name="connsiteY34-316" fmla="*/ 1713434 h 2633810"/>
              <a:gd name="connsiteX35-317" fmla="*/ 3078958 w 3217557"/>
              <a:gd name="connsiteY35-318" fmla="*/ 2077967 h 2633810"/>
              <a:gd name="connsiteX36-319" fmla="*/ 2505887 w 3217557"/>
              <a:gd name="connsiteY36-320" fmla="*/ 1713434 h 2633810"/>
              <a:gd name="connsiteX37-321" fmla="*/ 2886641 w 3217557"/>
              <a:gd name="connsiteY37-322" fmla="*/ 1713434 h 2633810"/>
              <a:gd name="connsiteX38-323" fmla="*/ 3217557 w 3217557"/>
              <a:gd name="connsiteY38-324" fmla="*/ 1382518 h 2633810"/>
              <a:gd name="connsiteX39-325" fmla="*/ 3217557 w 3217557"/>
              <a:gd name="connsiteY39-326" fmla="*/ 330916 h 2633810"/>
              <a:gd name="connsiteX40-327" fmla="*/ 2886641 w 3217557"/>
              <a:gd name="connsiteY40-328" fmla="*/ 0 h 2633810"/>
              <a:gd name="connsiteX0-329" fmla="*/ 1384251 w 3217557"/>
              <a:gd name="connsiteY0-330" fmla="*/ 661544 h 2654282"/>
              <a:gd name="connsiteX1-331" fmla="*/ 1574067 w 3217557"/>
              <a:gd name="connsiteY1-332" fmla="*/ 851360 h 2654282"/>
              <a:gd name="connsiteX2-333" fmla="*/ 1384251 w 3217557"/>
              <a:gd name="connsiteY2-334" fmla="*/ 1041176 h 2654282"/>
              <a:gd name="connsiteX3-335" fmla="*/ 1194435 w 3217557"/>
              <a:gd name="connsiteY3-336" fmla="*/ 851360 h 2654282"/>
              <a:gd name="connsiteX4-337" fmla="*/ 1384251 w 3217557"/>
              <a:gd name="connsiteY4-338" fmla="*/ 661544 h 2654282"/>
              <a:gd name="connsiteX5-339" fmla="*/ 1993421 w 3217557"/>
              <a:gd name="connsiteY5-340" fmla="*/ 661544 h 2654282"/>
              <a:gd name="connsiteX6-341" fmla="*/ 2183237 w 3217557"/>
              <a:gd name="connsiteY6-342" fmla="*/ 851360 h 2654282"/>
              <a:gd name="connsiteX7-343" fmla="*/ 1993421 w 3217557"/>
              <a:gd name="connsiteY7-344" fmla="*/ 1041176 h 2654282"/>
              <a:gd name="connsiteX8-345" fmla="*/ 1803605 w 3217557"/>
              <a:gd name="connsiteY8-346" fmla="*/ 851360 h 2654282"/>
              <a:gd name="connsiteX9-347" fmla="*/ 1993421 w 3217557"/>
              <a:gd name="connsiteY9-348" fmla="*/ 661544 h 2654282"/>
              <a:gd name="connsiteX10-349" fmla="*/ 2602591 w 3217557"/>
              <a:gd name="connsiteY10-350" fmla="*/ 661544 h 2654282"/>
              <a:gd name="connsiteX11-351" fmla="*/ 2792407 w 3217557"/>
              <a:gd name="connsiteY11-352" fmla="*/ 851360 h 2654282"/>
              <a:gd name="connsiteX12-353" fmla="*/ 2602591 w 3217557"/>
              <a:gd name="connsiteY12-354" fmla="*/ 1041176 h 2654282"/>
              <a:gd name="connsiteX13-355" fmla="*/ 2412775 w 3217557"/>
              <a:gd name="connsiteY13-356" fmla="*/ 851360 h 2654282"/>
              <a:gd name="connsiteX14-357" fmla="*/ 2602591 w 3217557"/>
              <a:gd name="connsiteY14-358" fmla="*/ 661544 h 2654282"/>
              <a:gd name="connsiteX15-359" fmla="*/ 677114 w 3217557"/>
              <a:gd name="connsiteY15-360" fmla="*/ 569491 h 2654282"/>
              <a:gd name="connsiteX16-361" fmla="*/ 330916 w 3217557"/>
              <a:gd name="connsiteY16-362" fmla="*/ 569491 h 2654282"/>
              <a:gd name="connsiteX17-363" fmla="*/ 0 w 3217557"/>
              <a:gd name="connsiteY17-364" fmla="*/ 900407 h 2654282"/>
              <a:gd name="connsiteX18-365" fmla="*/ 0 w 3217557"/>
              <a:gd name="connsiteY18-366" fmla="*/ 1952009 h 2654282"/>
              <a:gd name="connsiteX19-367" fmla="*/ 330916 w 3217557"/>
              <a:gd name="connsiteY19-368" fmla="*/ 2282925 h 2654282"/>
              <a:gd name="connsiteX20-369" fmla="*/ 711670 w 3217557"/>
              <a:gd name="connsiteY20-370" fmla="*/ 2282925 h 2654282"/>
              <a:gd name="connsiteX21-371" fmla="*/ 275077 w 3217557"/>
              <a:gd name="connsiteY21-372" fmla="*/ 2654282 h 2654282"/>
              <a:gd name="connsiteX22-373" fmla="*/ 1294529 w 3217557"/>
              <a:gd name="connsiteY22-374" fmla="*/ 2282925 h 2654282"/>
              <a:gd name="connsiteX23-375" fmla="*/ 2117356 w 3217557"/>
              <a:gd name="connsiteY23-376" fmla="*/ 2282925 h 2654282"/>
              <a:gd name="connsiteX24-377" fmla="*/ 2418395 w 3217557"/>
              <a:gd name="connsiteY24-378" fmla="*/ 2087951 h 2654282"/>
              <a:gd name="connsiteX25-379" fmla="*/ 1830857 w 3217557"/>
              <a:gd name="connsiteY25-380" fmla="*/ 1799347 h 2654282"/>
              <a:gd name="connsiteX26-381" fmla="*/ 1008030 w 3217557"/>
              <a:gd name="connsiteY26-382" fmla="*/ 1799347 h 2654282"/>
              <a:gd name="connsiteX27-383" fmla="*/ 677114 w 3217557"/>
              <a:gd name="connsiteY27-384" fmla="*/ 1468431 h 2654282"/>
              <a:gd name="connsiteX28-385" fmla="*/ 677114 w 3217557"/>
              <a:gd name="connsiteY28-386" fmla="*/ 569491 h 2654282"/>
              <a:gd name="connsiteX29-387" fmla="*/ 2886641 w 3217557"/>
              <a:gd name="connsiteY29-388" fmla="*/ 0 h 2654282"/>
              <a:gd name="connsiteX30-389" fmla="*/ 1100201 w 3217557"/>
              <a:gd name="connsiteY30-390" fmla="*/ 0 h 2654282"/>
              <a:gd name="connsiteX31-391" fmla="*/ 769285 w 3217557"/>
              <a:gd name="connsiteY31-392" fmla="*/ 330916 h 2654282"/>
              <a:gd name="connsiteX32-393" fmla="*/ 769285 w 3217557"/>
              <a:gd name="connsiteY32-394" fmla="*/ 1382518 h 2654282"/>
              <a:gd name="connsiteX33-395" fmla="*/ 1100201 w 3217557"/>
              <a:gd name="connsiteY33-396" fmla="*/ 1713434 h 2654282"/>
              <a:gd name="connsiteX34-397" fmla="*/ 1923028 w 3217557"/>
              <a:gd name="connsiteY34-398" fmla="*/ 1713434 h 2654282"/>
              <a:gd name="connsiteX35-399" fmla="*/ 3078958 w 3217557"/>
              <a:gd name="connsiteY35-400" fmla="*/ 2077967 h 2654282"/>
              <a:gd name="connsiteX36-401" fmla="*/ 2505887 w 3217557"/>
              <a:gd name="connsiteY36-402" fmla="*/ 1713434 h 2654282"/>
              <a:gd name="connsiteX37-403" fmla="*/ 2886641 w 3217557"/>
              <a:gd name="connsiteY37-404" fmla="*/ 1713434 h 2654282"/>
              <a:gd name="connsiteX38-405" fmla="*/ 3217557 w 3217557"/>
              <a:gd name="connsiteY38-406" fmla="*/ 1382518 h 2654282"/>
              <a:gd name="connsiteX39-407" fmla="*/ 3217557 w 3217557"/>
              <a:gd name="connsiteY39-408" fmla="*/ 330916 h 2654282"/>
              <a:gd name="connsiteX40-409" fmla="*/ 2886641 w 3217557"/>
              <a:gd name="connsiteY40-410" fmla="*/ 0 h 2654282"/>
              <a:gd name="connsiteX0-411" fmla="*/ 1384251 w 3217557"/>
              <a:gd name="connsiteY0-412" fmla="*/ 661544 h 2654282"/>
              <a:gd name="connsiteX1-413" fmla="*/ 1574067 w 3217557"/>
              <a:gd name="connsiteY1-414" fmla="*/ 851360 h 2654282"/>
              <a:gd name="connsiteX2-415" fmla="*/ 1384251 w 3217557"/>
              <a:gd name="connsiteY2-416" fmla="*/ 1041176 h 2654282"/>
              <a:gd name="connsiteX3-417" fmla="*/ 1194435 w 3217557"/>
              <a:gd name="connsiteY3-418" fmla="*/ 851360 h 2654282"/>
              <a:gd name="connsiteX4-419" fmla="*/ 1384251 w 3217557"/>
              <a:gd name="connsiteY4-420" fmla="*/ 661544 h 2654282"/>
              <a:gd name="connsiteX5-421" fmla="*/ 1993421 w 3217557"/>
              <a:gd name="connsiteY5-422" fmla="*/ 661544 h 2654282"/>
              <a:gd name="connsiteX6-423" fmla="*/ 2183237 w 3217557"/>
              <a:gd name="connsiteY6-424" fmla="*/ 851360 h 2654282"/>
              <a:gd name="connsiteX7-425" fmla="*/ 1993421 w 3217557"/>
              <a:gd name="connsiteY7-426" fmla="*/ 1041176 h 2654282"/>
              <a:gd name="connsiteX8-427" fmla="*/ 1803605 w 3217557"/>
              <a:gd name="connsiteY8-428" fmla="*/ 851360 h 2654282"/>
              <a:gd name="connsiteX9-429" fmla="*/ 1993421 w 3217557"/>
              <a:gd name="connsiteY9-430" fmla="*/ 661544 h 2654282"/>
              <a:gd name="connsiteX10-431" fmla="*/ 2602591 w 3217557"/>
              <a:gd name="connsiteY10-432" fmla="*/ 661544 h 2654282"/>
              <a:gd name="connsiteX11-433" fmla="*/ 2792407 w 3217557"/>
              <a:gd name="connsiteY11-434" fmla="*/ 851360 h 2654282"/>
              <a:gd name="connsiteX12-435" fmla="*/ 2602591 w 3217557"/>
              <a:gd name="connsiteY12-436" fmla="*/ 1041176 h 2654282"/>
              <a:gd name="connsiteX13-437" fmla="*/ 2412775 w 3217557"/>
              <a:gd name="connsiteY13-438" fmla="*/ 851360 h 2654282"/>
              <a:gd name="connsiteX14-439" fmla="*/ 2602591 w 3217557"/>
              <a:gd name="connsiteY14-440" fmla="*/ 661544 h 2654282"/>
              <a:gd name="connsiteX15-441" fmla="*/ 677114 w 3217557"/>
              <a:gd name="connsiteY15-442" fmla="*/ 569491 h 2654282"/>
              <a:gd name="connsiteX16-443" fmla="*/ 330916 w 3217557"/>
              <a:gd name="connsiteY16-444" fmla="*/ 569491 h 2654282"/>
              <a:gd name="connsiteX17-445" fmla="*/ 0 w 3217557"/>
              <a:gd name="connsiteY17-446" fmla="*/ 900407 h 2654282"/>
              <a:gd name="connsiteX18-447" fmla="*/ 0 w 3217557"/>
              <a:gd name="connsiteY18-448" fmla="*/ 1952009 h 2654282"/>
              <a:gd name="connsiteX19-449" fmla="*/ 330916 w 3217557"/>
              <a:gd name="connsiteY19-450" fmla="*/ 2282925 h 2654282"/>
              <a:gd name="connsiteX20-451" fmla="*/ 711670 w 3217557"/>
              <a:gd name="connsiteY20-452" fmla="*/ 2282925 h 2654282"/>
              <a:gd name="connsiteX21-453" fmla="*/ 275077 w 3217557"/>
              <a:gd name="connsiteY21-454" fmla="*/ 2654282 h 2654282"/>
              <a:gd name="connsiteX22-455" fmla="*/ 1294529 w 3217557"/>
              <a:gd name="connsiteY22-456" fmla="*/ 2282925 h 2654282"/>
              <a:gd name="connsiteX23-457" fmla="*/ 2117356 w 3217557"/>
              <a:gd name="connsiteY23-458" fmla="*/ 2282925 h 2654282"/>
              <a:gd name="connsiteX24-459" fmla="*/ 2418395 w 3217557"/>
              <a:gd name="connsiteY24-460" fmla="*/ 2087951 h 2654282"/>
              <a:gd name="connsiteX25-461" fmla="*/ 1830857 w 3217557"/>
              <a:gd name="connsiteY25-462" fmla="*/ 1799347 h 2654282"/>
              <a:gd name="connsiteX26-463" fmla="*/ 1008030 w 3217557"/>
              <a:gd name="connsiteY26-464" fmla="*/ 1799347 h 2654282"/>
              <a:gd name="connsiteX27-465" fmla="*/ 677114 w 3217557"/>
              <a:gd name="connsiteY27-466" fmla="*/ 1468431 h 2654282"/>
              <a:gd name="connsiteX28-467" fmla="*/ 677114 w 3217557"/>
              <a:gd name="connsiteY28-468" fmla="*/ 569491 h 2654282"/>
              <a:gd name="connsiteX29-469" fmla="*/ 2886641 w 3217557"/>
              <a:gd name="connsiteY29-470" fmla="*/ 0 h 2654282"/>
              <a:gd name="connsiteX30-471" fmla="*/ 1100201 w 3217557"/>
              <a:gd name="connsiteY30-472" fmla="*/ 0 h 2654282"/>
              <a:gd name="connsiteX31-473" fmla="*/ 769285 w 3217557"/>
              <a:gd name="connsiteY31-474" fmla="*/ 330916 h 2654282"/>
              <a:gd name="connsiteX32-475" fmla="*/ 769285 w 3217557"/>
              <a:gd name="connsiteY32-476" fmla="*/ 1382518 h 2654282"/>
              <a:gd name="connsiteX33-477" fmla="*/ 1100201 w 3217557"/>
              <a:gd name="connsiteY33-478" fmla="*/ 1713434 h 2654282"/>
              <a:gd name="connsiteX34-479" fmla="*/ 1923028 w 3217557"/>
              <a:gd name="connsiteY34-480" fmla="*/ 1713434 h 2654282"/>
              <a:gd name="connsiteX35-481" fmla="*/ 3078958 w 3217557"/>
              <a:gd name="connsiteY35-482" fmla="*/ 2077967 h 2654282"/>
              <a:gd name="connsiteX36-483" fmla="*/ 2505887 w 3217557"/>
              <a:gd name="connsiteY36-484" fmla="*/ 1713434 h 2654282"/>
              <a:gd name="connsiteX37-485" fmla="*/ 2886641 w 3217557"/>
              <a:gd name="connsiteY37-486" fmla="*/ 1713434 h 2654282"/>
              <a:gd name="connsiteX38-487" fmla="*/ 3217557 w 3217557"/>
              <a:gd name="connsiteY38-488" fmla="*/ 1382518 h 2654282"/>
              <a:gd name="connsiteX39-489" fmla="*/ 3217557 w 3217557"/>
              <a:gd name="connsiteY39-490" fmla="*/ 330916 h 2654282"/>
              <a:gd name="connsiteX40-491" fmla="*/ 2886641 w 3217557"/>
              <a:gd name="connsiteY40-492" fmla="*/ 0 h 2654282"/>
              <a:gd name="connsiteX0-493" fmla="*/ 1384251 w 3217557"/>
              <a:gd name="connsiteY0-494" fmla="*/ 661544 h 2654282"/>
              <a:gd name="connsiteX1-495" fmla="*/ 1574067 w 3217557"/>
              <a:gd name="connsiteY1-496" fmla="*/ 851360 h 2654282"/>
              <a:gd name="connsiteX2-497" fmla="*/ 1384251 w 3217557"/>
              <a:gd name="connsiteY2-498" fmla="*/ 1041176 h 2654282"/>
              <a:gd name="connsiteX3-499" fmla="*/ 1194435 w 3217557"/>
              <a:gd name="connsiteY3-500" fmla="*/ 851360 h 2654282"/>
              <a:gd name="connsiteX4-501" fmla="*/ 1384251 w 3217557"/>
              <a:gd name="connsiteY4-502" fmla="*/ 661544 h 2654282"/>
              <a:gd name="connsiteX5-503" fmla="*/ 1993421 w 3217557"/>
              <a:gd name="connsiteY5-504" fmla="*/ 661544 h 2654282"/>
              <a:gd name="connsiteX6-505" fmla="*/ 2183237 w 3217557"/>
              <a:gd name="connsiteY6-506" fmla="*/ 851360 h 2654282"/>
              <a:gd name="connsiteX7-507" fmla="*/ 1993421 w 3217557"/>
              <a:gd name="connsiteY7-508" fmla="*/ 1041176 h 2654282"/>
              <a:gd name="connsiteX8-509" fmla="*/ 1803605 w 3217557"/>
              <a:gd name="connsiteY8-510" fmla="*/ 851360 h 2654282"/>
              <a:gd name="connsiteX9-511" fmla="*/ 1993421 w 3217557"/>
              <a:gd name="connsiteY9-512" fmla="*/ 661544 h 2654282"/>
              <a:gd name="connsiteX10-513" fmla="*/ 2602591 w 3217557"/>
              <a:gd name="connsiteY10-514" fmla="*/ 661544 h 2654282"/>
              <a:gd name="connsiteX11-515" fmla="*/ 2792407 w 3217557"/>
              <a:gd name="connsiteY11-516" fmla="*/ 851360 h 2654282"/>
              <a:gd name="connsiteX12-517" fmla="*/ 2602591 w 3217557"/>
              <a:gd name="connsiteY12-518" fmla="*/ 1041176 h 2654282"/>
              <a:gd name="connsiteX13-519" fmla="*/ 2412775 w 3217557"/>
              <a:gd name="connsiteY13-520" fmla="*/ 851360 h 2654282"/>
              <a:gd name="connsiteX14-521" fmla="*/ 2602591 w 3217557"/>
              <a:gd name="connsiteY14-522" fmla="*/ 661544 h 2654282"/>
              <a:gd name="connsiteX15-523" fmla="*/ 677114 w 3217557"/>
              <a:gd name="connsiteY15-524" fmla="*/ 569491 h 2654282"/>
              <a:gd name="connsiteX16-525" fmla="*/ 330916 w 3217557"/>
              <a:gd name="connsiteY16-526" fmla="*/ 569491 h 2654282"/>
              <a:gd name="connsiteX17-527" fmla="*/ 0 w 3217557"/>
              <a:gd name="connsiteY17-528" fmla="*/ 900407 h 2654282"/>
              <a:gd name="connsiteX18-529" fmla="*/ 0 w 3217557"/>
              <a:gd name="connsiteY18-530" fmla="*/ 1952009 h 2654282"/>
              <a:gd name="connsiteX19-531" fmla="*/ 330916 w 3217557"/>
              <a:gd name="connsiteY19-532" fmla="*/ 2282925 h 2654282"/>
              <a:gd name="connsiteX20-533" fmla="*/ 711670 w 3217557"/>
              <a:gd name="connsiteY20-534" fmla="*/ 2282925 h 2654282"/>
              <a:gd name="connsiteX21-535" fmla="*/ 275077 w 3217557"/>
              <a:gd name="connsiteY21-536" fmla="*/ 2654282 h 2654282"/>
              <a:gd name="connsiteX22-537" fmla="*/ 1294529 w 3217557"/>
              <a:gd name="connsiteY22-538" fmla="*/ 2282925 h 2654282"/>
              <a:gd name="connsiteX23-539" fmla="*/ 2117356 w 3217557"/>
              <a:gd name="connsiteY23-540" fmla="*/ 2282925 h 2654282"/>
              <a:gd name="connsiteX24-541" fmla="*/ 2418395 w 3217557"/>
              <a:gd name="connsiteY24-542" fmla="*/ 2087951 h 2654282"/>
              <a:gd name="connsiteX25-543" fmla="*/ 1830857 w 3217557"/>
              <a:gd name="connsiteY25-544" fmla="*/ 1799347 h 2654282"/>
              <a:gd name="connsiteX26-545" fmla="*/ 1008030 w 3217557"/>
              <a:gd name="connsiteY26-546" fmla="*/ 1799347 h 2654282"/>
              <a:gd name="connsiteX27-547" fmla="*/ 677114 w 3217557"/>
              <a:gd name="connsiteY27-548" fmla="*/ 1468431 h 2654282"/>
              <a:gd name="connsiteX28-549" fmla="*/ 677114 w 3217557"/>
              <a:gd name="connsiteY28-550" fmla="*/ 569491 h 2654282"/>
              <a:gd name="connsiteX29-551" fmla="*/ 2886641 w 3217557"/>
              <a:gd name="connsiteY29-552" fmla="*/ 0 h 2654282"/>
              <a:gd name="connsiteX30-553" fmla="*/ 1100201 w 3217557"/>
              <a:gd name="connsiteY30-554" fmla="*/ 0 h 2654282"/>
              <a:gd name="connsiteX31-555" fmla="*/ 769285 w 3217557"/>
              <a:gd name="connsiteY31-556" fmla="*/ 330916 h 2654282"/>
              <a:gd name="connsiteX32-557" fmla="*/ 769285 w 3217557"/>
              <a:gd name="connsiteY32-558" fmla="*/ 1382518 h 2654282"/>
              <a:gd name="connsiteX33-559" fmla="*/ 1100201 w 3217557"/>
              <a:gd name="connsiteY33-560" fmla="*/ 1713434 h 2654282"/>
              <a:gd name="connsiteX34-561" fmla="*/ 1923028 w 3217557"/>
              <a:gd name="connsiteY34-562" fmla="*/ 1713434 h 2654282"/>
              <a:gd name="connsiteX35-563" fmla="*/ 3078958 w 3217557"/>
              <a:gd name="connsiteY35-564" fmla="*/ 2077967 h 2654282"/>
              <a:gd name="connsiteX36-565" fmla="*/ 2505887 w 3217557"/>
              <a:gd name="connsiteY36-566" fmla="*/ 1713434 h 2654282"/>
              <a:gd name="connsiteX37-567" fmla="*/ 2886641 w 3217557"/>
              <a:gd name="connsiteY37-568" fmla="*/ 1713434 h 2654282"/>
              <a:gd name="connsiteX38-569" fmla="*/ 3217557 w 3217557"/>
              <a:gd name="connsiteY38-570" fmla="*/ 1382518 h 2654282"/>
              <a:gd name="connsiteX39-571" fmla="*/ 3217557 w 3217557"/>
              <a:gd name="connsiteY39-572" fmla="*/ 330916 h 2654282"/>
              <a:gd name="connsiteX40-573" fmla="*/ 2886641 w 3217557"/>
              <a:gd name="connsiteY40-574" fmla="*/ 0 h 2654282"/>
              <a:gd name="connsiteX0-575" fmla="*/ 1384251 w 3217557"/>
              <a:gd name="connsiteY0-576" fmla="*/ 661544 h 2654282"/>
              <a:gd name="connsiteX1-577" fmla="*/ 1574067 w 3217557"/>
              <a:gd name="connsiteY1-578" fmla="*/ 851360 h 2654282"/>
              <a:gd name="connsiteX2-579" fmla="*/ 1384251 w 3217557"/>
              <a:gd name="connsiteY2-580" fmla="*/ 1041176 h 2654282"/>
              <a:gd name="connsiteX3-581" fmla="*/ 1194435 w 3217557"/>
              <a:gd name="connsiteY3-582" fmla="*/ 851360 h 2654282"/>
              <a:gd name="connsiteX4-583" fmla="*/ 1384251 w 3217557"/>
              <a:gd name="connsiteY4-584" fmla="*/ 661544 h 2654282"/>
              <a:gd name="connsiteX5-585" fmla="*/ 1993421 w 3217557"/>
              <a:gd name="connsiteY5-586" fmla="*/ 661544 h 2654282"/>
              <a:gd name="connsiteX6-587" fmla="*/ 2183237 w 3217557"/>
              <a:gd name="connsiteY6-588" fmla="*/ 851360 h 2654282"/>
              <a:gd name="connsiteX7-589" fmla="*/ 1993421 w 3217557"/>
              <a:gd name="connsiteY7-590" fmla="*/ 1041176 h 2654282"/>
              <a:gd name="connsiteX8-591" fmla="*/ 1803605 w 3217557"/>
              <a:gd name="connsiteY8-592" fmla="*/ 851360 h 2654282"/>
              <a:gd name="connsiteX9-593" fmla="*/ 1993421 w 3217557"/>
              <a:gd name="connsiteY9-594" fmla="*/ 661544 h 2654282"/>
              <a:gd name="connsiteX10-595" fmla="*/ 2602591 w 3217557"/>
              <a:gd name="connsiteY10-596" fmla="*/ 661544 h 2654282"/>
              <a:gd name="connsiteX11-597" fmla="*/ 2792407 w 3217557"/>
              <a:gd name="connsiteY11-598" fmla="*/ 851360 h 2654282"/>
              <a:gd name="connsiteX12-599" fmla="*/ 2602591 w 3217557"/>
              <a:gd name="connsiteY12-600" fmla="*/ 1041176 h 2654282"/>
              <a:gd name="connsiteX13-601" fmla="*/ 2412775 w 3217557"/>
              <a:gd name="connsiteY13-602" fmla="*/ 851360 h 2654282"/>
              <a:gd name="connsiteX14-603" fmla="*/ 2602591 w 3217557"/>
              <a:gd name="connsiteY14-604" fmla="*/ 661544 h 2654282"/>
              <a:gd name="connsiteX15-605" fmla="*/ 677114 w 3217557"/>
              <a:gd name="connsiteY15-606" fmla="*/ 569491 h 2654282"/>
              <a:gd name="connsiteX16-607" fmla="*/ 330916 w 3217557"/>
              <a:gd name="connsiteY16-608" fmla="*/ 569491 h 2654282"/>
              <a:gd name="connsiteX17-609" fmla="*/ 0 w 3217557"/>
              <a:gd name="connsiteY17-610" fmla="*/ 900407 h 2654282"/>
              <a:gd name="connsiteX18-611" fmla="*/ 0 w 3217557"/>
              <a:gd name="connsiteY18-612" fmla="*/ 1952009 h 2654282"/>
              <a:gd name="connsiteX19-613" fmla="*/ 330916 w 3217557"/>
              <a:gd name="connsiteY19-614" fmla="*/ 2282925 h 2654282"/>
              <a:gd name="connsiteX20-615" fmla="*/ 711670 w 3217557"/>
              <a:gd name="connsiteY20-616" fmla="*/ 2282925 h 2654282"/>
              <a:gd name="connsiteX21-617" fmla="*/ 275077 w 3217557"/>
              <a:gd name="connsiteY21-618" fmla="*/ 2654282 h 2654282"/>
              <a:gd name="connsiteX22-619" fmla="*/ 1294529 w 3217557"/>
              <a:gd name="connsiteY22-620" fmla="*/ 2282925 h 2654282"/>
              <a:gd name="connsiteX23-621" fmla="*/ 2117356 w 3217557"/>
              <a:gd name="connsiteY23-622" fmla="*/ 2282925 h 2654282"/>
              <a:gd name="connsiteX24-623" fmla="*/ 2418395 w 3217557"/>
              <a:gd name="connsiteY24-624" fmla="*/ 2087951 h 2654282"/>
              <a:gd name="connsiteX25-625" fmla="*/ 1830857 w 3217557"/>
              <a:gd name="connsiteY25-626" fmla="*/ 1799347 h 2654282"/>
              <a:gd name="connsiteX26-627" fmla="*/ 1008030 w 3217557"/>
              <a:gd name="connsiteY26-628" fmla="*/ 1799347 h 2654282"/>
              <a:gd name="connsiteX27-629" fmla="*/ 677114 w 3217557"/>
              <a:gd name="connsiteY27-630" fmla="*/ 1468431 h 2654282"/>
              <a:gd name="connsiteX28-631" fmla="*/ 677114 w 3217557"/>
              <a:gd name="connsiteY28-632" fmla="*/ 569491 h 2654282"/>
              <a:gd name="connsiteX29-633" fmla="*/ 2886641 w 3217557"/>
              <a:gd name="connsiteY29-634" fmla="*/ 0 h 2654282"/>
              <a:gd name="connsiteX30-635" fmla="*/ 1100201 w 3217557"/>
              <a:gd name="connsiteY30-636" fmla="*/ 0 h 2654282"/>
              <a:gd name="connsiteX31-637" fmla="*/ 769285 w 3217557"/>
              <a:gd name="connsiteY31-638" fmla="*/ 330916 h 2654282"/>
              <a:gd name="connsiteX32-639" fmla="*/ 769285 w 3217557"/>
              <a:gd name="connsiteY32-640" fmla="*/ 1382518 h 2654282"/>
              <a:gd name="connsiteX33-641" fmla="*/ 1100201 w 3217557"/>
              <a:gd name="connsiteY33-642" fmla="*/ 1713434 h 2654282"/>
              <a:gd name="connsiteX34-643" fmla="*/ 1923028 w 3217557"/>
              <a:gd name="connsiteY34-644" fmla="*/ 1713434 h 2654282"/>
              <a:gd name="connsiteX35-645" fmla="*/ 3078958 w 3217557"/>
              <a:gd name="connsiteY35-646" fmla="*/ 2077967 h 2654282"/>
              <a:gd name="connsiteX36-647" fmla="*/ 2505887 w 3217557"/>
              <a:gd name="connsiteY36-648" fmla="*/ 1713434 h 2654282"/>
              <a:gd name="connsiteX37-649" fmla="*/ 2886641 w 3217557"/>
              <a:gd name="connsiteY37-650" fmla="*/ 1713434 h 2654282"/>
              <a:gd name="connsiteX38-651" fmla="*/ 3217557 w 3217557"/>
              <a:gd name="connsiteY38-652" fmla="*/ 1382518 h 2654282"/>
              <a:gd name="connsiteX39-653" fmla="*/ 3217557 w 3217557"/>
              <a:gd name="connsiteY39-654" fmla="*/ 330916 h 2654282"/>
              <a:gd name="connsiteX40-655" fmla="*/ 2886641 w 3217557"/>
              <a:gd name="connsiteY40-656" fmla="*/ 0 h 2654282"/>
              <a:gd name="connsiteX0-657" fmla="*/ 1384251 w 3217557"/>
              <a:gd name="connsiteY0-658" fmla="*/ 661544 h 2654282"/>
              <a:gd name="connsiteX1-659" fmla="*/ 1574067 w 3217557"/>
              <a:gd name="connsiteY1-660" fmla="*/ 851360 h 2654282"/>
              <a:gd name="connsiteX2-661" fmla="*/ 1384251 w 3217557"/>
              <a:gd name="connsiteY2-662" fmla="*/ 1041176 h 2654282"/>
              <a:gd name="connsiteX3-663" fmla="*/ 1194435 w 3217557"/>
              <a:gd name="connsiteY3-664" fmla="*/ 851360 h 2654282"/>
              <a:gd name="connsiteX4-665" fmla="*/ 1384251 w 3217557"/>
              <a:gd name="connsiteY4-666" fmla="*/ 661544 h 2654282"/>
              <a:gd name="connsiteX5-667" fmla="*/ 1993421 w 3217557"/>
              <a:gd name="connsiteY5-668" fmla="*/ 661544 h 2654282"/>
              <a:gd name="connsiteX6-669" fmla="*/ 2183237 w 3217557"/>
              <a:gd name="connsiteY6-670" fmla="*/ 851360 h 2654282"/>
              <a:gd name="connsiteX7-671" fmla="*/ 1993421 w 3217557"/>
              <a:gd name="connsiteY7-672" fmla="*/ 1041176 h 2654282"/>
              <a:gd name="connsiteX8-673" fmla="*/ 1803605 w 3217557"/>
              <a:gd name="connsiteY8-674" fmla="*/ 851360 h 2654282"/>
              <a:gd name="connsiteX9-675" fmla="*/ 1993421 w 3217557"/>
              <a:gd name="connsiteY9-676" fmla="*/ 661544 h 2654282"/>
              <a:gd name="connsiteX10-677" fmla="*/ 2602591 w 3217557"/>
              <a:gd name="connsiteY10-678" fmla="*/ 661544 h 2654282"/>
              <a:gd name="connsiteX11-679" fmla="*/ 2792407 w 3217557"/>
              <a:gd name="connsiteY11-680" fmla="*/ 851360 h 2654282"/>
              <a:gd name="connsiteX12-681" fmla="*/ 2602591 w 3217557"/>
              <a:gd name="connsiteY12-682" fmla="*/ 1041176 h 2654282"/>
              <a:gd name="connsiteX13-683" fmla="*/ 2412775 w 3217557"/>
              <a:gd name="connsiteY13-684" fmla="*/ 851360 h 2654282"/>
              <a:gd name="connsiteX14-685" fmla="*/ 2602591 w 3217557"/>
              <a:gd name="connsiteY14-686" fmla="*/ 661544 h 2654282"/>
              <a:gd name="connsiteX15-687" fmla="*/ 677114 w 3217557"/>
              <a:gd name="connsiteY15-688" fmla="*/ 569491 h 2654282"/>
              <a:gd name="connsiteX16-689" fmla="*/ 330916 w 3217557"/>
              <a:gd name="connsiteY16-690" fmla="*/ 569491 h 2654282"/>
              <a:gd name="connsiteX17-691" fmla="*/ 0 w 3217557"/>
              <a:gd name="connsiteY17-692" fmla="*/ 900407 h 2654282"/>
              <a:gd name="connsiteX18-693" fmla="*/ 0 w 3217557"/>
              <a:gd name="connsiteY18-694" fmla="*/ 1952009 h 2654282"/>
              <a:gd name="connsiteX19-695" fmla="*/ 330916 w 3217557"/>
              <a:gd name="connsiteY19-696" fmla="*/ 2282925 h 2654282"/>
              <a:gd name="connsiteX20-697" fmla="*/ 711670 w 3217557"/>
              <a:gd name="connsiteY20-698" fmla="*/ 2282925 h 2654282"/>
              <a:gd name="connsiteX21-699" fmla="*/ 275077 w 3217557"/>
              <a:gd name="connsiteY21-700" fmla="*/ 2654282 h 2654282"/>
              <a:gd name="connsiteX22-701" fmla="*/ 1294529 w 3217557"/>
              <a:gd name="connsiteY22-702" fmla="*/ 2282925 h 2654282"/>
              <a:gd name="connsiteX23-703" fmla="*/ 2117356 w 3217557"/>
              <a:gd name="connsiteY23-704" fmla="*/ 2282925 h 2654282"/>
              <a:gd name="connsiteX24-705" fmla="*/ 2418395 w 3217557"/>
              <a:gd name="connsiteY24-706" fmla="*/ 2087951 h 2654282"/>
              <a:gd name="connsiteX25-707" fmla="*/ 1830857 w 3217557"/>
              <a:gd name="connsiteY25-708" fmla="*/ 1799347 h 2654282"/>
              <a:gd name="connsiteX26-709" fmla="*/ 1008030 w 3217557"/>
              <a:gd name="connsiteY26-710" fmla="*/ 1799347 h 2654282"/>
              <a:gd name="connsiteX27-711" fmla="*/ 677114 w 3217557"/>
              <a:gd name="connsiteY27-712" fmla="*/ 1468431 h 2654282"/>
              <a:gd name="connsiteX28-713" fmla="*/ 677114 w 3217557"/>
              <a:gd name="connsiteY28-714" fmla="*/ 569491 h 2654282"/>
              <a:gd name="connsiteX29-715" fmla="*/ 2886641 w 3217557"/>
              <a:gd name="connsiteY29-716" fmla="*/ 0 h 2654282"/>
              <a:gd name="connsiteX30-717" fmla="*/ 1100201 w 3217557"/>
              <a:gd name="connsiteY30-718" fmla="*/ 0 h 2654282"/>
              <a:gd name="connsiteX31-719" fmla="*/ 769285 w 3217557"/>
              <a:gd name="connsiteY31-720" fmla="*/ 330916 h 2654282"/>
              <a:gd name="connsiteX32-721" fmla="*/ 769285 w 3217557"/>
              <a:gd name="connsiteY32-722" fmla="*/ 1382518 h 2654282"/>
              <a:gd name="connsiteX33-723" fmla="*/ 1100201 w 3217557"/>
              <a:gd name="connsiteY33-724" fmla="*/ 1713434 h 2654282"/>
              <a:gd name="connsiteX34-725" fmla="*/ 1923028 w 3217557"/>
              <a:gd name="connsiteY34-726" fmla="*/ 1713434 h 2654282"/>
              <a:gd name="connsiteX35-727" fmla="*/ 3078958 w 3217557"/>
              <a:gd name="connsiteY35-728" fmla="*/ 2077967 h 2654282"/>
              <a:gd name="connsiteX36-729" fmla="*/ 2505887 w 3217557"/>
              <a:gd name="connsiteY36-730" fmla="*/ 1713434 h 2654282"/>
              <a:gd name="connsiteX37-731" fmla="*/ 2886641 w 3217557"/>
              <a:gd name="connsiteY37-732" fmla="*/ 1713434 h 2654282"/>
              <a:gd name="connsiteX38-733" fmla="*/ 3217557 w 3217557"/>
              <a:gd name="connsiteY38-734" fmla="*/ 1382518 h 2654282"/>
              <a:gd name="connsiteX39-735" fmla="*/ 3217557 w 3217557"/>
              <a:gd name="connsiteY39-736" fmla="*/ 330916 h 2654282"/>
              <a:gd name="connsiteX40-737" fmla="*/ 2886641 w 3217557"/>
              <a:gd name="connsiteY40-738" fmla="*/ 0 h 265428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93" name="Teardrop 1"/>
          <p:cNvSpPr/>
          <p:nvPr/>
        </p:nvSpPr>
        <p:spPr>
          <a:xfrm rot="18805991">
            <a:off x="6302933" y="1165244"/>
            <a:ext cx="413882" cy="409565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94" name="Rectangle 130"/>
          <p:cNvSpPr/>
          <p:nvPr/>
        </p:nvSpPr>
        <p:spPr>
          <a:xfrm>
            <a:off x="6907529" y="1165294"/>
            <a:ext cx="408433" cy="410287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95" name="Right Triangle 17"/>
          <p:cNvSpPr>
            <a:spLocks noChangeAspect="1"/>
          </p:cNvSpPr>
          <p:nvPr/>
        </p:nvSpPr>
        <p:spPr>
          <a:xfrm>
            <a:off x="5730518" y="3444253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96" name="Right Triangle 17"/>
          <p:cNvSpPr>
            <a:spLocks noChangeAspect="1"/>
          </p:cNvSpPr>
          <p:nvPr/>
        </p:nvSpPr>
        <p:spPr>
          <a:xfrm>
            <a:off x="5074237" y="3444253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97" name="Right Triangle 17"/>
          <p:cNvSpPr>
            <a:spLocks noChangeAspect="1"/>
          </p:cNvSpPr>
          <p:nvPr/>
        </p:nvSpPr>
        <p:spPr>
          <a:xfrm>
            <a:off x="6386800" y="3444253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  <p:sp>
        <p:nvSpPr>
          <p:cNvPr id="98" name="Oval 44"/>
          <p:cNvSpPr>
            <a:spLocks noChangeAspect="1"/>
          </p:cNvSpPr>
          <p:nvPr/>
        </p:nvSpPr>
        <p:spPr>
          <a:xfrm>
            <a:off x="7043081" y="3444253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bg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0" y="350838"/>
            <a:ext cx="8680450" cy="542925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2700" dirty="0"/>
              <a:t>Fully Editable Icon Sets: B</a:t>
            </a:r>
          </a:p>
        </p:txBody>
      </p:sp>
      <p:sp>
        <p:nvSpPr>
          <p:cNvPr id="54" name="Freeform 47"/>
          <p:cNvSpPr>
            <a:spLocks noChangeAspect="1"/>
          </p:cNvSpPr>
          <p:nvPr/>
        </p:nvSpPr>
        <p:spPr>
          <a:xfrm>
            <a:off x="2011180" y="1177985"/>
            <a:ext cx="397601" cy="397359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-1" fmla="*/ 790984 w 1901727"/>
              <a:gd name="connsiteY0-2" fmla="*/ 0 h 1985875"/>
              <a:gd name="connsiteX1-3" fmla="*/ 790984 w 1901727"/>
              <a:gd name="connsiteY1-4" fmla="*/ 0 h 1985875"/>
              <a:gd name="connsiteX2-5" fmla="*/ 1026596 w 1901727"/>
              <a:gd name="connsiteY2-6" fmla="*/ 5610 h 1985875"/>
              <a:gd name="connsiteX3-7" fmla="*/ 1020986 w 1901727"/>
              <a:gd name="connsiteY3-8" fmla="*/ 493664 h 1985875"/>
              <a:gd name="connsiteX4-9" fmla="*/ 1172451 w 1901727"/>
              <a:gd name="connsiteY4-10" fmla="*/ 605860 h 1985875"/>
              <a:gd name="connsiteX5-11" fmla="*/ 1357575 w 1901727"/>
              <a:gd name="connsiteY5-12" fmla="*/ 403907 h 1985875"/>
              <a:gd name="connsiteX6-13" fmla="*/ 1901727 w 1901727"/>
              <a:gd name="connsiteY6-14" fmla="*/ 1924167 h 1985875"/>
              <a:gd name="connsiteX7-15" fmla="*/ 992937 w 1901727"/>
              <a:gd name="connsiteY7-16" fmla="*/ 1480991 h 1985875"/>
              <a:gd name="connsiteX8-17" fmla="*/ 1054645 w 1901727"/>
              <a:gd name="connsiteY8-18" fmla="*/ 1121963 h 1985875"/>
              <a:gd name="connsiteX9-19" fmla="*/ 1088304 w 1901727"/>
              <a:gd name="connsiteY9-20" fmla="*/ 757325 h 1985875"/>
              <a:gd name="connsiteX10-21" fmla="*/ 920009 w 1901727"/>
              <a:gd name="connsiteY10-22" fmla="*/ 611470 h 1985875"/>
              <a:gd name="connsiteX11-23" fmla="*/ 729276 w 1901727"/>
              <a:gd name="connsiteY11-24" fmla="*/ 751715 h 1985875"/>
              <a:gd name="connsiteX12-25" fmla="*/ 740495 w 1901727"/>
              <a:gd name="connsiteY12-26" fmla="*/ 1161232 h 1985875"/>
              <a:gd name="connsiteX13-27" fmla="*/ 785374 w 1901727"/>
              <a:gd name="connsiteY13-28" fmla="*/ 1509040 h 1985875"/>
              <a:gd name="connsiteX14-29" fmla="*/ 0 w 1901727"/>
              <a:gd name="connsiteY14-30" fmla="*/ 1985875 h 1985875"/>
              <a:gd name="connsiteX15-31" fmla="*/ 437565 w 1901727"/>
              <a:gd name="connsiteY15-32" fmla="*/ 387077 h 1985875"/>
              <a:gd name="connsiteX16-33" fmla="*/ 650738 w 1901727"/>
              <a:gd name="connsiteY16-34" fmla="*/ 611470 h 1985875"/>
              <a:gd name="connsiteX17-35" fmla="*/ 813423 w 1901727"/>
              <a:gd name="connsiteY17-36" fmla="*/ 499274 h 1985875"/>
              <a:gd name="connsiteX18-37" fmla="*/ 790984 w 1901727"/>
              <a:gd name="connsiteY18-38" fmla="*/ 0 h 1985875"/>
              <a:gd name="connsiteX0-39" fmla="*/ 790984 w 1901727"/>
              <a:gd name="connsiteY0-40" fmla="*/ 0 h 1985875"/>
              <a:gd name="connsiteX1-41" fmla="*/ 790984 w 1901727"/>
              <a:gd name="connsiteY1-42" fmla="*/ 0 h 1985875"/>
              <a:gd name="connsiteX2-43" fmla="*/ 1026596 w 1901727"/>
              <a:gd name="connsiteY2-44" fmla="*/ 5610 h 1985875"/>
              <a:gd name="connsiteX3-45" fmla="*/ 1020986 w 1901727"/>
              <a:gd name="connsiteY3-46" fmla="*/ 493664 h 1985875"/>
              <a:gd name="connsiteX4-47" fmla="*/ 1172451 w 1901727"/>
              <a:gd name="connsiteY4-48" fmla="*/ 605860 h 1985875"/>
              <a:gd name="connsiteX5-49" fmla="*/ 1357575 w 1901727"/>
              <a:gd name="connsiteY5-50" fmla="*/ 403907 h 1985875"/>
              <a:gd name="connsiteX6-51" fmla="*/ 1901727 w 1901727"/>
              <a:gd name="connsiteY6-52" fmla="*/ 1924167 h 1985875"/>
              <a:gd name="connsiteX7-53" fmla="*/ 992937 w 1901727"/>
              <a:gd name="connsiteY7-54" fmla="*/ 1480991 h 1985875"/>
              <a:gd name="connsiteX8-55" fmla="*/ 1054645 w 1901727"/>
              <a:gd name="connsiteY8-56" fmla="*/ 1121963 h 1985875"/>
              <a:gd name="connsiteX9-57" fmla="*/ 1088304 w 1901727"/>
              <a:gd name="connsiteY9-58" fmla="*/ 757325 h 1985875"/>
              <a:gd name="connsiteX10-59" fmla="*/ 920009 w 1901727"/>
              <a:gd name="connsiteY10-60" fmla="*/ 611470 h 1985875"/>
              <a:gd name="connsiteX11-61" fmla="*/ 729276 w 1901727"/>
              <a:gd name="connsiteY11-62" fmla="*/ 751715 h 1985875"/>
              <a:gd name="connsiteX12-63" fmla="*/ 740495 w 1901727"/>
              <a:gd name="connsiteY12-64" fmla="*/ 1161232 h 1985875"/>
              <a:gd name="connsiteX13-65" fmla="*/ 785374 w 1901727"/>
              <a:gd name="connsiteY13-66" fmla="*/ 1509040 h 1985875"/>
              <a:gd name="connsiteX14-67" fmla="*/ 0 w 1901727"/>
              <a:gd name="connsiteY14-68" fmla="*/ 1985875 h 1985875"/>
              <a:gd name="connsiteX15-69" fmla="*/ 437565 w 1901727"/>
              <a:gd name="connsiteY15-70" fmla="*/ 387077 h 1985875"/>
              <a:gd name="connsiteX16-71" fmla="*/ 650738 w 1901727"/>
              <a:gd name="connsiteY16-72" fmla="*/ 611470 h 1985875"/>
              <a:gd name="connsiteX17-73" fmla="*/ 813423 w 1901727"/>
              <a:gd name="connsiteY17-74" fmla="*/ 499274 h 1985875"/>
              <a:gd name="connsiteX18-75" fmla="*/ 790984 w 1901727"/>
              <a:gd name="connsiteY18-76" fmla="*/ 0 h 1985875"/>
              <a:gd name="connsiteX0-77" fmla="*/ 790984 w 1901727"/>
              <a:gd name="connsiteY0-78" fmla="*/ 0 h 1985875"/>
              <a:gd name="connsiteX1-79" fmla="*/ 790984 w 1901727"/>
              <a:gd name="connsiteY1-80" fmla="*/ 0 h 1985875"/>
              <a:gd name="connsiteX2-81" fmla="*/ 1026596 w 1901727"/>
              <a:gd name="connsiteY2-82" fmla="*/ 5610 h 1985875"/>
              <a:gd name="connsiteX3-83" fmla="*/ 1020986 w 1901727"/>
              <a:gd name="connsiteY3-84" fmla="*/ 493664 h 1985875"/>
              <a:gd name="connsiteX4-85" fmla="*/ 1172451 w 1901727"/>
              <a:gd name="connsiteY4-86" fmla="*/ 605860 h 1985875"/>
              <a:gd name="connsiteX5-87" fmla="*/ 1357575 w 1901727"/>
              <a:gd name="connsiteY5-88" fmla="*/ 403907 h 1985875"/>
              <a:gd name="connsiteX6-89" fmla="*/ 1901727 w 1901727"/>
              <a:gd name="connsiteY6-90" fmla="*/ 1924167 h 1985875"/>
              <a:gd name="connsiteX7-91" fmla="*/ 992937 w 1901727"/>
              <a:gd name="connsiteY7-92" fmla="*/ 1480991 h 1985875"/>
              <a:gd name="connsiteX8-93" fmla="*/ 1054645 w 1901727"/>
              <a:gd name="connsiteY8-94" fmla="*/ 1121963 h 1985875"/>
              <a:gd name="connsiteX9-95" fmla="*/ 1088304 w 1901727"/>
              <a:gd name="connsiteY9-96" fmla="*/ 757325 h 1985875"/>
              <a:gd name="connsiteX10-97" fmla="*/ 920009 w 1901727"/>
              <a:gd name="connsiteY10-98" fmla="*/ 611470 h 1985875"/>
              <a:gd name="connsiteX11-99" fmla="*/ 729276 w 1901727"/>
              <a:gd name="connsiteY11-100" fmla="*/ 751715 h 1985875"/>
              <a:gd name="connsiteX12-101" fmla="*/ 740495 w 1901727"/>
              <a:gd name="connsiteY12-102" fmla="*/ 1161232 h 1985875"/>
              <a:gd name="connsiteX13-103" fmla="*/ 785374 w 1901727"/>
              <a:gd name="connsiteY13-104" fmla="*/ 1509040 h 1985875"/>
              <a:gd name="connsiteX14-105" fmla="*/ 0 w 1901727"/>
              <a:gd name="connsiteY14-106" fmla="*/ 1985875 h 1985875"/>
              <a:gd name="connsiteX15-107" fmla="*/ 437565 w 1901727"/>
              <a:gd name="connsiteY15-108" fmla="*/ 387077 h 1985875"/>
              <a:gd name="connsiteX16-109" fmla="*/ 650738 w 1901727"/>
              <a:gd name="connsiteY16-110" fmla="*/ 611470 h 1985875"/>
              <a:gd name="connsiteX17-111" fmla="*/ 813423 w 1901727"/>
              <a:gd name="connsiteY17-112" fmla="*/ 499274 h 1985875"/>
              <a:gd name="connsiteX18-113" fmla="*/ 790984 w 1901727"/>
              <a:gd name="connsiteY18-114" fmla="*/ 0 h 1985875"/>
              <a:gd name="connsiteX0-115" fmla="*/ 790984 w 1901727"/>
              <a:gd name="connsiteY0-116" fmla="*/ 0 h 1985875"/>
              <a:gd name="connsiteX1-117" fmla="*/ 790984 w 1901727"/>
              <a:gd name="connsiteY1-118" fmla="*/ 0 h 1985875"/>
              <a:gd name="connsiteX2-119" fmla="*/ 1026596 w 1901727"/>
              <a:gd name="connsiteY2-120" fmla="*/ 5610 h 1985875"/>
              <a:gd name="connsiteX3-121" fmla="*/ 1020986 w 1901727"/>
              <a:gd name="connsiteY3-122" fmla="*/ 493664 h 1985875"/>
              <a:gd name="connsiteX4-123" fmla="*/ 1172451 w 1901727"/>
              <a:gd name="connsiteY4-124" fmla="*/ 605860 h 1985875"/>
              <a:gd name="connsiteX5-125" fmla="*/ 1351965 w 1901727"/>
              <a:gd name="connsiteY5-126" fmla="*/ 375858 h 1985875"/>
              <a:gd name="connsiteX6-127" fmla="*/ 1901727 w 1901727"/>
              <a:gd name="connsiteY6-128" fmla="*/ 1924167 h 1985875"/>
              <a:gd name="connsiteX7-129" fmla="*/ 992937 w 1901727"/>
              <a:gd name="connsiteY7-130" fmla="*/ 1480991 h 1985875"/>
              <a:gd name="connsiteX8-131" fmla="*/ 1054645 w 1901727"/>
              <a:gd name="connsiteY8-132" fmla="*/ 1121963 h 1985875"/>
              <a:gd name="connsiteX9-133" fmla="*/ 1088304 w 1901727"/>
              <a:gd name="connsiteY9-134" fmla="*/ 757325 h 1985875"/>
              <a:gd name="connsiteX10-135" fmla="*/ 920009 w 1901727"/>
              <a:gd name="connsiteY10-136" fmla="*/ 611470 h 1985875"/>
              <a:gd name="connsiteX11-137" fmla="*/ 729276 w 1901727"/>
              <a:gd name="connsiteY11-138" fmla="*/ 751715 h 1985875"/>
              <a:gd name="connsiteX12-139" fmla="*/ 740495 w 1901727"/>
              <a:gd name="connsiteY12-140" fmla="*/ 1161232 h 1985875"/>
              <a:gd name="connsiteX13-141" fmla="*/ 785374 w 1901727"/>
              <a:gd name="connsiteY13-142" fmla="*/ 1509040 h 1985875"/>
              <a:gd name="connsiteX14-143" fmla="*/ 0 w 1901727"/>
              <a:gd name="connsiteY14-144" fmla="*/ 1985875 h 1985875"/>
              <a:gd name="connsiteX15-145" fmla="*/ 437565 w 1901727"/>
              <a:gd name="connsiteY15-146" fmla="*/ 387077 h 1985875"/>
              <a:gd name="connsiteX16-147" fmla="*/ 650738 w 1901727"/>
              <a:gd name="connsiteY16-148" fmla="*/ 611470 h 1985875"/>
              <a:gd name="connsiteX17-149" fmla="*/ 813423 w 1901727"/>
              <a:gd name="connsiteY17-150" fmla="*/ 499274 h 1985875"/>
              <a:gd name="connsiteX18-151" fmla="*/ 790984 w 1901727"/>
              <a:gd name="connsiteY18-152" fmla="*/ 0 h 1985875"/>
              <a:gd name="connsiteX0-153" fmla="*/ 790984 w 1901727"/>
              <a:gd name="connsiteY0-154" fmla="*/ 0 h 1985875"/>
              <a:gd name="connsiteX1-155" fmla="*/ 790984 w 1901727"/>
              <a:gd name="connsiteY1-156" fmla="*/ 0 h 1985875"/>
              <a:gd name="connsiteX2-157" fmla="*/ 1026596 w 1901727"/>
              <a:gd name="connsiteY2-158" fmla="*/ 5610 h 1985875"/>
              <a:gd name="connsiteX3-159" fmla="*/ 1020986 w 1901727"/>
              <a:gd name="connsiteY3-160" fmla="*/ 493664 h 1985875"/>
              <a:gd name="connsiteX4-161" fmla="*/ 1172451 w 1901727"/>
              <a:gd name="connsiteY4-162" fmla="*/ 605860 h 1985875"/>
              <a:gd name="connsiteX5-163" fmla="*/ 1351965 w 1901727"/>
              <a:gd name="connsiteY5-164" fmla="*/ 375858 h 1985875"/>
              <a:gd name="connsiteX6-165" fmla="*/ 1901727 w 1901727"/>
              <a:gd name="connsiteY6-166" fmla="*/ 1924167 h 1985875"/>
              <a:gd name="connsiteX7-167" fmla="*/ 992937 w 1901727"/>
              <a:gd name="connsiteY7-168" fmla="*/ 1480991 h 1985875"/>
              <a:gd name="connsiteX8-169" fmla="*/ 1054645 w 1901727"/>
              <a:gd name="connsiteY8-170" fmla="*/ 1121963 h 1985875"/>
              <a:gd name="connsiteX9-171" fmla="*/ 1088304 w 1901727"/>
              <a:gd name="connsiteY9-172" fmla="*/ 757325 h 1985875"/>
              <a:gd name="connsiteX10-173" fmla="*/ 920009 w 1901727"/>
              <a:gd name="connsiteY10-174" fmla="*/ 611470 h 1985875"/>
              <a:gd name="connsiteX11-175" fmla="*/ 729276 w 1901727"/>
              <a:gd name="connsiteY11-176" fmla="*/ 751715 h 1985875"/>
              <a:gd name="connsiteX12-177" fmla="*/ 740495 w 1901727"/>
              <a:gd name="connsiteY12-178" fmla="*/ 1161232 h 1985875"/>
              <a:gd name="connsiteX13-179" fmla="*/ 785374 w 1901727"/>
              <a:gd name="connsiteY13-180" fmla="*/ 1509040 h 1985875"/>
              <a:gd name="connsiteX14-181" fmla="*/ 0 w 1901727"/>
              <a:gd name="connsiteY14-182" fmla="*/ 1985875 h 1985875"/>
              <a:gd name="connsiteX15-183" fmla="*/ 437565 w 1901727"/>
              <a:gd name="connsiteY15-184" fmla="*/ 387077 h 1985875"/>
              <a:gd name="connsiteX16-185" fmla="*/ 650738 w 1901727"/>
              <a:gd name="connsiteY16-186" fmla="*/ 611470 h 1985875"/>
              <a:gd name="connsiteX17-187" fmla="*/ 813423 w 1901727"/>
              <a:gd name="connsiteY17-188" fmla="*/ 499274 h 1985875"/>
              <a:gd name="connsiteX18-189" fmla="*/ 790984 w 1901727"/>
              <a:gd name="connsiteY18-190" fmla="*/ 0 h 1985875"/>
              <a:gd name="connsiteX0-191" fmla="*/ 790984 w 1901727"/>
              <a:gd name="connsiteY0-192" fmla="*/ 0 h 1985875"/>
              <a:gd name="connsiteX1-193" fmla="*/ 790984 w 1901727"/>
              <a:gd name="connsiteY1-194" fmla="*/ 0 h 1985875"/>
              <a:gd name="connsiteX2-195" fmla="*/ 1026596 w 1901727"/>
              <a:gd name="connsiteY2-196" fmla="*/ 5610 h 1985875"/>
              <a:gd name="connsiteX3-197" fmla="*/ 1020986 w 1901727"/>
              <a:gd name="connsiteY3-198" fmla="*/ 493664 h 1985875"/>
              <a:gd name="connsiteX4-199" fmla="*/ 1155622 w 1901727"/>
              <a:gd name="connsiteY4-200" fmla="*/ 572201 h 1985875"/>
              <a:gd name="connsiteX5-201" fmla="*/ 1351965 w 1901727"/>
              <a:gd name="connsiteY5-202" fmla="*/ 375858 h 1985875"/>
              <a:gd name="connsiteX6-203" fmla="*/ 1901727 w 1901727"/>
              <a:gd name="connsiteY6-204" fmla="*/ 1924167 h 1985875"/>
              <a:gd name="connsiteX7-205" fmla="*/ 992937 w 1901727"/>
              <a:gd name="connsiteY7-206" fmla="*/ 1480991 h 1985875"/>
              <a:gd name="connsiteX8-207" fmla="*/ 1054645 w 1901727"/>
              <a:gd name="connsiteY8-208" fmla="*/ 1121963 h 1985875"/>
              <a:gd name="connsiteX9-209" fmla="*/ 1088304 w 1901727"/>
              <a:gd name="connsiteY9-210" fmla="*/ 757325 h 1985875"/>
              <a:gd name="connsiteX10-211" fmla="*/ 920009 w 1901727"/>
              <a:gd name="connsiteY10-212" fmla="*/ 611470 h 1985875"/>
              <a:gd name="connsiteX11-213" fmla="*/ 729276 w 1901727"/>
              <a:gd name="connsiteY11-214" fmla="*/ 751715 h 1985875"/>
              <a:gd name="connsiteX12-215" fmla="*/ 740495 w 1901727"/>
              <a:gd name="connsiteY12-216" fmla="*/ 1161232 h 1985875"/>
              <a:gd name="connsiteX13-217" fmla="*/ 785374 w 1901727"/>
              <a:gd name="connsiteY13-218" fmla="*/ 1509040 h 1985875"/>
              <a:gd name="connsiteX14-219" fmla="*/ 0 w 1901727"/>
              <a:gd name="connsiteY14-220" fmla="*/ 1985875 h 1985875"/>
              <a:gd name="connsiteX15-221" fmla="*/ 437565 w 1901727"/>
              <a:gd name="connsiteY15-222" fmla="*/ 387077 h 1985875"/>
              <a:gd name="connsiteX16-223" fmla="*/ 650738 w 1901727"/>
              <a:gd name="connsiteY16-224" fmla="*/ 611470 h 1985875"/>
              <a:gd name="connsiteX17-225" fmla="*/ 813423 w 1901727"/>
              <a:gd name="connsiteY17-226" fmla="*/ 499274 h 1985875"/>
              <a:gd name="connsiteX18-227" fmla="*/ 790984 w 1901727"/>
              <a:gd name="connsiteY18-228" fmla="*/ 0 h 1985875"/>
              <a:gd name="connsiteX0-229" fmla="*/ 790984 w 1901727"/>
              <a:gd name="connsiteY0-230" fmla="*/ 0 h 1985875"/>
              <a:gd name="connsiteX1-231" fmla="*/ 790984 w 1901727"/>
              <a:gd name="connsiteY1-232" fmla="*/ 0 h 1985875"/>
              <a:gd name="connsiteX2-233" fmla="*/ 1026596 w 1901727"/>
              <a:gd name="connsiteY2-234" fmla="*/ 5610 h 1985875"/>
              <a:gd name="connsiteX3-235" fmla="*/ 1020986 w 1901727"/>
              <a:gd name="connsiteY3-236" fmla="*/ 493664 h 1985875"/>
              <a:gd name="connsiteX4-237" fmla="*/ 1155622 w 1901727"/>
              <a:gd name="connsiteY4-238" fmla="*/ 572201 h 1985875"/>
              <a:gd name="connsiteX5-239" fmla="*/ 1351965 w 1901727"/>
              <a:gd name="connsiteY5-240" fmla="*/ 375858 h 1985875"/>
              <a:gd name="connsiteX6-241" fmla="*/ 1901727 w 1901727"/>
              <a:gd name="connsiteY6-242" fmla="*/ 1924167 h 1985875"/>
              <a:gd name="connsiteX7-243" fmla="*/ 992937 w 1901727"/>
              <a:gd name="connsiteY7-244" fmla="*/ 1480991 h 1985875"/>
              <a:gd name="connsiteX8-245" fmla="*/ 1054645 w 1901727"/>
              <a:gd name="connsiteY8-246" fmla="*/ 1121963 h 1985875"/>
              <a:gd name="connsiteX9-247" fmla="*/ 1088304 w 1901727"/>
              <a:gd name="connsiteY9-248" fmla="*/ 757325 h 1985875"/>
              <a:gd name="connsiteX10-249" fmla="*/ 920009 w 1901727"/>
              <a:gd name="connsiteY10-250" fmla="*/ 611470 h 1985875"/>
              <a:gd name="connsiteX11-251" fmla="*/ 729276 w 1901727"/>
              <a:gd name="connsiteY11-252" fmla="*/ 751715 h 1985875"/>
              <a:gd name="connsiteX12-253" fmla="*/ 740495 w 1901727"/>
              <a:gd name="connsiteY12-254" fmla="*/ 1161232 h 1985875"/>
              <a:gd name="connsiteX13-255" fmla="*/ 785374 w 1901727"/>
              <a:gd name="connsiteY13-256" fmla="*/ 1509040 h 1985875"/>
              <a:gd name="connsiteX14-257" fmla="*/ 0 w 1901727"/>
              <a:gd name="connsiteY14-258" fmla="*/ 1985875 h 1985875"/>
              <a:gd name="connsiteX15-259" fmla="*/ 437565 w 1901727"/>
              <a:gd name="connsiteY15-260" fmla="*/ 387077 h 1985875"/>
              <a:gd name="connsiteX16-261" fmla="*/ 650738 w 1901727"/>
              <a:gd name="connsiteY16-262" fmla="*/ 611470 h 1985875"/>
              <a:gd name="connsiteX17-263" fmla="*/ 813423 w 1901727"/>
              <a:gd name="connsiteY17-264" fmla="*/ 499274 h 1985875"/>
              <a:gd name="connsiteX18-265" fmla="*/ 790984 w 1901727"/>
              <a:gd name="connsiteY18-266" fmla="*/ 0 h 1985875"/>
              <a:gd name="connsiteX0-267" fmla="*/ 790984 w 1901727"/>
              <a:gd name="connsiteY0-268" fmla="*/ 0 h 1985875"/>
              <a:gd name="connsiteX1-269" fmla="*/ 790984 w 1901727"/>
              <a:gd name="connsiteY1-270" fmla="*/ 0 h 1985875"/>
              <a:gd name="connsiteX2-271" fmla="*/ 1026596 w 1901727"/>
              <a:gd name="connsiteY2-272" fmla="*/ 5610 h 1985875"/>
              <a:gd name="connsiteX3-273" fmla="*/ 1020986 w 1901727"/>
              <a:gd name="connsiteY3-274" fmla="*/ 493664 h 1985875"/>
              <a:gd name="connsiteX4-275" fmla="*/ 1155622 w 1901727"/>
              <a:gd name="connsiteY4-276" fmla="*/ 572201 h 1985875"/>
              <a:gd name="connsiteX5-277" fmla="*/ 1351965 w 1901727"/>
              <a:gd name="connsiteY5-278" fmla="*/ 375858 h 1985875"/>
              <a:gd name="connsiteX6-279" fmla="*/ 1901727 w 1901727"/>
              <a:gd name="connsiteY6-280" fmla="*/ 1924167 h 1985875"/>
              <a:gd name="connsiteX7-281" fmla="*/ 992937 w 1901727"/>
              <a:gd name="connsiteY7-282" fmla="*/ 1480991 h 1985875"/>
              <a:gd name="connsiteX8-283" fmla="*/ 1054645 w 1901727"/>
              <a:gd name="connsiteY8-284" fmla="*/ 1121963 h 1985875"/>
              <a:gd name="connsiteX9-285" fmla="*/ 1088304 w 1901727"/>
              <a:gd name="connsiteY9-286" fmla="*/ 757325 h 1985875"/>
              <a:gd name="connsiteX10-287" fmla="*/ 920009 w 1901727"/>
              <a:gd name="connsiteY10-288" fmla="*/ 611470 h 1985875"/>
              <a:gd name="connsiteX11-289" fmla="*/ 729276 w 1901727"/>
              <a:gd name="connsiteY11-290" fmla="*/ 751715 h 1985875"/>
              <a:gd name="connsiteX12-291" fmla="*/ 740495 w 1901727"/>
              <a:gd name="connsiteY12-292" fmla="*/ 1161232 h 1985875"/>
              <a:gd name="connsiteX13-293" fmla="*/ 785374 w 1901727"/>
              <a:gd name="connsiteY13-294" fmla="*/ 1509040 h 1985875"/>
              <a:gd name="connsiteX14-295" fmla="*/ 0 w 1901727"/>
              <a:gd name="connsiteY14-296" fmla="*/ 1985875 h 1985875"/>
              <a:gd name="connsiteX15-297" fmla="*/ 437565 w 1901727"/>
              <a:gd name="connsiteY15-298" fmla="*/ 387077 h 1985875"/>
              <a:gd name="connsiteX16-299" fmla="*/ 650738 w 1901727"/>
              <a:gd name="connsiteY16-300" fmla="*/ 611470 h 1985875"/>
              <a:gd name="connsiteX17-301" fmla="*/ 813423 w 1901727"/>
              <a:gd name="connsiteY17-302" fmla="*/ 499274 h 1985875"/>
              <a:gd name="connsiteX18-303" fmla="*/ 790984 w 1901727"/>
              <a:gd name="connsiteY18-304" fmla="*/ 0 h 1985875"/>
              <a:gd name="connsiteX0-305" fmla="*/ 790984 w 1942424"/>
              <a:gd name="connsiteY0-306" fmla="*/ 0 h 1985875"/>
              <a:gd name="connsiteX1-307" fmla="*/ 790984 w 1942424"/>
              <a:gd name="connsiteY1-308" fmla="*/ 0 h 1985875"/>
              <a:gd name="connsiteX2-309" fmla="*/ 1026596 w 1942424"/>
              <a:gd name="connsiteY2-310" fmla="*/ 5610 h 1985875"/>
              <a:gd name="connsiteX3-311" fmla="*/ 1020986 w 1942424"/>
              <a:gd name="connsiteY3-312" fmla="*/ 493664 h 1985875"/>
              <a:gd name="connsiteX4-313" fmla="*/ 1155622 w 1942424"/>
              <a:gd name="connsiteY4-314" fmla="*/ 572201 h 1985875"/>
              <a:gd name="connsiteX5-315" fmla="*/ 1351965 w 1942424"/>
              <a:gd name="connsiteY5-316" fmla="*/ 375858 h 1985875"/>
              <a:gd name="connsiteX6-317" fmla="*/ 1901727 w 1942424"/>
              <a:gd name="connsiteY6-318" fmla="*/ 1924167 h 1985875"/>
              <a:gd name="connsiteX7-319" fmla="*/ 992937 w 1942424"/>
              <a:gd name="connsiteY7-320" fmla="*/ 1480991 h 1985875"/>
              <a:gd name="connsiteX8-321" fmla="*/ 1054645 w 1942424"/>
              <a:gd name="connsiteY8-322" fmla="*/ 1121963 h 1985875"/>
              <a:gd name="connsiteX9-323" fmla="*/ 1088304 w 1942424"/>
              <a:gd name="connsiteY9-324" fmla="*/ 757325 h 1985875"/>
              <a:gd name="connsiteX10-325" fmla="*/ 920009 w 1942424"/>
              <a:gd name="connsiteY10-326" fmla="*/ 611470 h 1985875"/>
              <a:gd name="connsiteX11-327" fmla="*/ 729276 w 1942424"/>
              <a:gd name="connsiteY11-328" fmla="*/ 751715 h 1985875"/>
              <a:gd name="connsiteX12-329" fmla="*/ 740495 w 1942424"/>
              <a:gd name="connsiteY12-330" fmla="*/ 1161232 h 1985875"/>
              <a:gd name="connsiteX13-331" fmla="*/ 785374 w 1942424"/>
              <a:gd name="connsiteY13-332" fmla="*/ 1509040 h 1985875"/>
              <a:gd name="connsiteX14-333" fmla="*/ 0 w 1942424"/>
              <a:gd name="connsiteY14-334" fmla="*/ 1985875 h 1985875"/>
              <a:gd name="connsiteX15-335" fmla="*/ 437565 w 1942424"/>
              <a:gd name="connsiteY15-336" fmla="*/ 387077 h 1985875"/>
              <a:gd name="connsiteX16-337" fmla="*/ 650738 w 1942424"/>
              <a:gd name="connsiteY16-338" fmla="*/ 611470 h 1985875"/>
              <a:gd name="connsiteX17-339" fmla="*/ 813423 w 1942424"/>
              <a:gd name="connsiteY17-340" fmla="*/ 499274 h 1985875"/>
              <a:gd name="connsiteX18-341" fmla="*/ 790984 w 1942424"/>
              <a:gd name="connsiteY18-342" fmla="*/ 0 h 1985875"/>
              <a:gd name="connsiteX0-343" fmla="*/ 790984 w 1942424"/>
              <a:gd name="connsiteY0-344" fmla="*/ 0 h 1985875"/>
              <a:gd name="connsiteX1-345" fmla="*/ 790984 w 1942424"/>
              <a:gd name="connsiteY1-346" fmla="*/ 0 h 1985875"/>
              <a:gd name="connsiteX2-347" fmla="*/ 1026596 w 1942424"/>
              <a:gd name="connsiteY2-348" fmla="*/ 5610 h 1985875"/>
              <a:gd name="connsiteX3-349" fmla="*/ 1020986 w 1942424"/>
              <a:gd name="connsiteY3-350" fmla="*/ 493664 h 1985875"/>
              <a:gd name="connsiteX4-351" fmla="*/ 1155622 w 1942424"/>
              <a:gd name="connsiteY4-352" fmla="*/ 572201 h 1985875"/>
              <a:gd name="connsiteX5-353" fmla="*/ 1351965 w 1942424"/>
              <a:gd name="connsiteY5-354" fmla="*/ 375858 h 1985875"/>
              <a:gd name="connsiteX6-355" fmla="*/ 1901727 w 1942424"/>
              <a:gd name="connsiteY6-356" fmla="*/ 1924167 h 1985875"/>
              <a:gd name="connsiteX7-357" fmla="*/ 992937 w 1942424"/>
              <a:gd name="connsiteY7-358" fmla="*/ 1480991 h 1985875"/>
              <a:gd name="connsiteX8-359" fmla="*/ 1054645 w 1942424"/>
              <a:gd name="connsiteY8-360" fmla="*/ 1121963 h 1985875"/>
              <a:gd name="connsiteX9-361" fmla="*/ 1088304 w 1942424"/>
              <a:gd name="connsiteY9-362" fmla="*/ 757325 h 1985875"/>
              <a:gd name="connsiteX10-363" fmla="*/ 920009 w 1942424"/>
              <a:gd name="connsiteY10-364" fmla="*/ 611470 h 1985875"/>
              <a:gd name="connsiteX11-365" fmla="*/ 729276 w 1942424"/>
              <a:gd name="connsiteY11-366" fmla="*/ 751715 h 1985875"/>
              <a:gd name="connsiteX12-367" fmla="*/ 740495 w 1942424"/>
              <a:gd name="connsiteY12-368" fmla="*/ 1161232 h 1985875"/>
              <a:gd name="connsiteX13-369" fmla="*/ 785374 w 1942424"/>
              <a:gd name="connsiteY13-370" fmla="*/ 1509040 h 1985875"/>
              <a:gd name="connsiteX14-371" fmla="*/ 0 w 1942424"/>
              <a:gd name="connsiteY14-372" fmla="*/ 1985875 h 1985875"/>
              <a:gd name="connsiteX15-373" fmla="*/ 437565 w 1942424"/>
              <a:gd name="connsiteY15-374" fmla="*/ 387077 h 1985875"/>
              <a:gd name="connsiteX16-375" fmla="*/ 650738 w 1942424"/>
              <a:gd name="connsiteY16-376" fmla="*/ 611470 h 1985875"/>
              <a:gd name="connsiteX17-377" fmla="*/ 813423 w 1942424"/>
              <a:gd name="connsiteY17-378" fmla="*/ 499274 h 1985875"/>
              <a:gd name="connsiteX18-379" fmla="*/ 790984 w 1942424"/>
              <a:gd name="connsiteY18-380" fmla="*/ 0 h 1985875"/>
              <a:gd name="connsiteX0-381" fmla="*/ 790984 w 1946874"/>
              <a:gd name="connsiteY0-382" fmla="*/ 0 h 1985875"/>
              <a:gd name="connsiteX1-383" fmla="*/ 790984 w 1946874"/>
              <a:gd name="connsiteY1-384" fmla="*/ 0 h 1985875"/>
              <a:gd name="connsiteX2-385" fmla="*/ 1026596 w 1946874"/>
              <a:gd name="connsiteY2-386" fmla="*/ 5610 h 1985875"/>
              <a:gd name="connsiteX3-387" fmla="*/ 1020986 w 1946874"/>
              <a:gd name="connsiteY3-388" fmla="*/ 493664 h 1985875"/>
              <a:gd name="connsiteX4-389" fmla="*/ 1155622 w 1946874"/>
              <a:gd name="connsiteY4-390" fmla="*/ 572201 h 1985875"/>
              <a:gd name="connsiteX5-391" fmla="*/ 1351965 w 1946874"/>
              <a:gd name="connsiteY5-392" fmla="*/ 375858 h 1985875"/>
              <a:gd name="connsiteX6-393" fmla="*/ 1901727 w 1946874"/>
              <a:gd name="connsiteY6-394" fmla="*/ 1924167 h 1985875"/>
              <a:gd name="connsiteX7-395" fmla="*/ 992937 w 1946874"/>
              <a:gd name="connsiteY7-396" fmla="*/ 1480991 h 1985875"/>
              <a:gd name="connsiteX8-397" fmla="*/ 1054645 w 1946874"/>
              <a:gd name="connsiteY8-398" fmla="*/ 1121963 h 1985875"/>
              <a:gd name="connsiteX9-399" fmla="*/ 1088304 w 1946874"/>
              <a:gd name="connsiteY9-400" fmla="*/ 757325 h 1985875"/>
              <a:gd name="connsiteX10-401" fmla="*/ 920009 w 1946874"/>
              <a:gd name="connsiteY10-402" fmla="*/ 611470 h 1985875"/>
              <a:gd name="connsiteX11-403" fmla="*/ 729276 w 1946874"/>
              <a:gd name="connsiteY11-404" fmla="*/ 751715 h 1985875"/>
              <a:gd name="connsiteX12-405" fmla="*/ 740495 w 1946874"/>
              <a:gd name="connsiteY12-406" fmla="*/ 1161232 h 1985875"/>
              <a:gd name="connsiteX13-407" fmla="*/ 785374 w 1946874"/>
              <a:gd name="connsiteY13-408" fmla="*/ 1509040 h 1985875"/>
              <a:gd name="connsiteX14-409" fmla="*/ 0 w 1946874"/>
              <a:gd name="connsiteY14-410" fmla="*/ 1985875 h 1985875"/>
              <a:gd name="connsiteX15-411" fmla="*/ 437565 w 1946874"/>
              <a:gd name="connsiteY15-412" fmla="*/ 387077 h 1985875"/>
              <a:gd name="connsiteX16-413" fmla="*/ 650738 w 1946874"/>
              <a:gd name="connsiteY16-414" fmla="*/ 611470 h 1985875"/>
              <a:gd name="connsiteX17-415" fmla="*/ 813423 w 1946874"/>
              <a:gd name="connsiteY17-416" fmla="*/ 499274 h 1985875"/>
              <a:gd name="connsiteX18-417" fmla="*/ 790984 w 1946874"/>
              <a:gd name="connsiteY18-418" fmla="*/ 0 h 1985875"/>
              <a:gd name="connsiteX0-419" fmla="*/ 790984 w 1946874"/>
              <a:gd name="connsiteY0-420" fmla="*/ 0 h 1985875"/>
              <a:gd name="connsiteX1-421" fmla="*/ 790984 w 1946874"/>
              <a:gd name="connsiteY1-422" fmla="*/ 0 h 1985875"/>
              <a:gd name="connsiteX2-423" fmla="*/ 1026596 w 1946874"/>
              <a:gd name="connsiteY2-424" fmla="*/ 5610 h 1985875"/>
              <a:gd name="connsiteX3-425" fmla="*/ 1020986 w 1946874"/>
              <a:gd name="connsiteY3-426" fmla="*/ 493664 h 1985875"/>
              <a:gd name="connsiteX4-427" fmla="*/ 1155622 w 1946874"/>
              <a:gd name="connsiteY4-428" fmla="*/ 572201 h 1985875"/>
              <a:gd name="connsiteX5-429" fmla="*/ 1351965 w 1946874"/>
              <a:gd name="connsiteY5-430" fmla="*/ 375858 h 1985875"/>
              <a:gd name="connsiteX6-431" fmla="*/ 1901727 w 1946874"/>
              <a:gd name="connsiteY6-432" fmla="*/ 1924167 h 1985875"/>
              <a:gd name="connsiteX7-433" fmla="*/ 992937 w 1946874"/>
              <a:gd name="connsiteY7-434" fmla="*/ 1480991 h 1985875"/>
              <a:gd name="connsiteX8-435" fmla="*/ 1054645 w 1946874"/>
              <a:gd name="connsiteY8-436" fmla="*/ 1121963 h 1985875"/>
              <a:gd name="connsiteX9-437" fmla="*/ 1088304 w 1946874"/>
              <a:gd name="connsiteY9-438" fmla="*/ 757325 h 1985875"/>
              <a:gd name="connsiteX10-439" fmla="*/ 920009 w 1946874"/>
              <a:gd name="connsiteY10-440" fmla="*/ 611470 h 1985875"/>
              <a:gd name="connsiteX11-441" fmla="*/ 729276 w 1946874"/>
              <a:gd name="connsiteY11-442" fmla="*/ 751715 h 1985875"/>
              <a:gd name="connsiteX12-443" fmla="*/ 740495 w 1946874"/>
              <a:gd name="connsiteY12-444" fmla="*/ 1161232 h 1985875"/>
              <a:gd name="connsiteX13-445" fmla="*/ 785374 w 1946874"/>
              <a:gd name="connsiteY13-446" fmla="*/ 1509040 h 1985875"/>
              <a:gd name="connsiteX14-447" fmla="*/ 0 w 1946874"/>
              <a:gd name="connsiteY14-448" fmla="*/ 1985875 h 1985875"/>
              <a:gd name="connsiteX15-449" fmla="*/ 437565 w 1946874"/>
              <a:gd name="connsiteY15-450" fmla="*/ 387077 h 1985875"/>
              <a:gd name="connsiteX16-451" fmla="*/ 650738 w 1946874"/>
              <a:gd name="connsiteY16-452" fmla="*/ 611470 h 1985875"/>
              <a:gd name="connsiteX17-453" fmla="*/ 813423 w 1946874"/>
              <a:gd name="connsiteY17-454" fmla="*/ 499274 h 1985875"/>
              <a:gd name="connsiteX18-455" fmla="*/ 790984 w 1946874"/>
              <a:gd name="connsiteY18-456" fmla="*/ 0 h 1985875"/>
              <a:gd name="connsiteX0-457" fmla="*/ 790984 w 1946874"/>
              <a:gd name="connsiteY0-458" fmla="*/ 0 h 1985875"/>
              <a:gd name="connsiteX1-459" fmla="*/ 790984 w 1946874"/>
              <a:gd name="connsiteY1-460" fmla="*/ 0 h 1985875"/>
              <a:gd name="connsiteX2-461" fmla="*/ 1026596 w 1946874"/>
              <a:gd name="connsiteY2-462" fmla="*/ 5610 h 1985875"/>
              <a:gd name="connsiteX3-463" fmla="*/ 1020986 w 1946874"/>
              <a:gd name="connsiteY3-464" fmla="*/ 493664 h 1985875"/>
              <a:gd name="connsiteX4-465" fmla="*/ 1155622 w 1946874"/>
              <a:gd name="connsiteY4-466" fmla="*/ 572201 h 1985875"/>
              <a:gd name="connsiteX5-467" fmla="*/ 1351965 w 1946874"/>
              <a:gd name="connsiteY5-468" fmla="*/ 375858 h 1985875"/>
              <a:gd name="connsiteX6-469" fmla="*/ 1901727 w 1946874"/>
              <a:gd name="connsiteY6-470" fmla="*/ 1924167 h 1985875"/>
              <a:gd name="connsiteX7-471" fmla="*/ 992937 w 1946874"/>
              <a:gd name="connsiteY7-472" fmla="*/ 1480991 h 1985875"/>
              <a:gd name="connsiteX8-473" fmla="*/ 1037816 w 1946874"/>
              <a:gd name="connsiteY8-474" fmla="*/ 1161232 h 1985875"/>
              <a:gd name="connsiteX9-475" fmla="*/ 1088304 w 1946874"/>
              <a:gd name="connsiteY9-476" fmla="*/ 757325 h 1985875"/>
              <a:gd name="connsiteX10-477" fmla="*/ 920009 w 1946874"/>
              <a:gd name="connsiteY10-478" fmla="*/ 611470 h 1985875"/>
              <a:gd name="connsiteX11-479" fmla="*/ 729276 w 1946874"/>
              <a:gd name="connsiteY11-480" fmla="*/ 751715 h 1985875"/>
              <a:gd name="connsiteX12-481" fmla="*/ 740495 w 1946874"/>
              <a:gd name="connsiteY12-482" fmla="*/ 1161232 h 1985875"/>
              <a:gd name="connsiteX13-483" fmla="*/ 785374 w 1946874"/>
              <a:gd name="connsiteY13-484" fmla="*/ 1509040 h 1985875"/>
              <a:gd name="connsiteX14-485" fmla="*/ 0 w 1946874"/>
              <a:gd name="connsiteY14-486" fmla="*/ 1985875 h 1985875"/>
              <a:gd name="connsiteX15-487" fmla="*/ 437565 w 1946874"/>
              <a:gd name="connsiteY15-488" fmla="*/ 387077 h 1985875"/>
              <a:gd name="connsiteX16-489" fmla="*/ 650738 w 1946874"/>
              <a:gd name="connsiteY16-490" fmla="*/ 611470 h 1985875"/>
              <a:gd name="connsiteX17-491" fmla="*/ 813423 w 1946874"/>
              <a:gd name="connsiteY17-492" fmla="*/ 499274 h 1985875"/>
              <a:gd name="connsiteX18-493" fmla="*/ 790984 w 1946874"/>
              <a:gd name="connsiteY18-494" fmla="*/ 0 h 1985875"/>
              <a:gd name="connsiteX0-495" fmla="*/ 790984 w 1946874"/>
              <a:gd name="connsiteY0-496" fmla="*/ 0 h 1985875"/>
              <a:gd name="connsiteX1-497" fmla="*/ 790984 w 1946874"/>
              <a:gd name="connsiteY1-498" fmla="*/ 0 h 1985875"/>
              <a:gd name="connsiteX2-499" fmla="*/ 1026596 w 1946874"/>
              <a:gd name="connsiteY2-500" fmla="*/ 5610 h 1985875"/>
              <a:gd name="connsiteX3-501" fmla="*/ 1020986 w 1946874"/>
              <a:gd name="connsiteY3-502" fmla="*/ 493664 h 1985875"/>
              <a:gd name="connsiteX4-503" fmla="*/ 1155622 w 1946874"/>
              <a:gd name="connsiteY4-504" fmla="*/ 572201 h 1985875"/>
              <a:gd name="connsiteX5-505" fmla="*/ 1351965 w 1946874"/>
              <a:gd name="connsiteY5-506" fmla="*/ 375858 h 1985875"/>
              <a:gd name="connsiteX6-507" fmla="*/ 1901727 w 1946874"/>
              <a:gd name="connsiteY6-508" fmla="*/ 1924167 h 1985875"/>
              <a:gd name="connsiteX7-509" fmla="*/ 992937 w 1946874"/>
              <a:gd name="connsiteY7-510" fmla="*/ 1480991 h 1985875"/>
              <a:gd name="connsiteX8-511" fmla="*/ 1037816 w 1946874"/>
              <a:gd name="connsiteY8-512" fmla="*/ 1161232 h 1985875"/>
              <a:gd name="connsiteX9-513" fmla="*/ 1088304 w 1946874"/>
              <a:gd name="connsiteY9-514" fmla="*/ 757325 h 1985875"/>
              <a:gd name="connsiteX10-515" fmla="*/ 920009 w 1946874"/>
              <a:gd name="connsiteY10-516" fmla="*/ 611470 h 1985875"/>
              <a:gd name="connsiteX11-517" fmla="*/ 729276 w 1946874"/>
              <a:gd name="connsiteY11-518" fmla="*/ 751715 h 1985875"/>
              <a:gd name="connsiteX12-519" fmla="*/ 740495 w 1946874"/>
              <a:gd name="connsiteY12-520" fmla="*/ 1161232 h 1985875"/>
              <a:gd name="connsiteX13-521" fmla="*/ 785374 w 1946874"/>
              <a:gd name="connsiteY13-522" fmla="*/ 1509040 h 1985875"/>
              <a:gd name="connsiteX14-523" fmla="*/ 0 w 1946874"/>
              <a:gd name="connsiteY14-524" fmla="*/ 1985875 h 1985875"/>
              <a:gd name="connsiteX15-525" fmla="*/ 437565 w 1946874"/>
              <a:gd name="connsiteY15-526" fmla="*/ 387077 h 1985875"/>
              <a:gd name="connsiteX16-527" fmla="*/ 650738 w 1946874"/>
              <a:gd name="connsiteY16-528" fmla="*/ 611470 h 1985875"/>
              <a:gd name="connsiteX17-529" fmla="*/ 813423 w 1946874"/>
              <a:gd name="connsiteY17-530" fmla="*/ 499274 h 1985875"/>
              <a:gd name="connsiteX18-531" fmla="*/ 790984 w 1946874"/>
              <a:gd name="connsiteY18-532" fmla="*/ 0 h 1985875"/>
              <a:gd name="connsiteX0-533" fmla="*/ 790984 w 1946874"/>
              <a:gd name="connsiteY0-534" fmla="*/ 0 h 1985875"/>
              <a:gd name="connsiteX1-535" fmla="*/ 790984 w 1946874"/>
              <a:gd name="connsiteY1-536" fmla="*/ 0 h 1985875"/>
              <a:gd name="connsiteX2-537" fmla="*/ 1026596 w 1946874"/>
              <a:gd name="connsiteY2-538" fmla="*/ 5610 h 1985875"/>
              <a:gd name="connsiteX3-539" fmla="*/ 1020986 w 1946874"/>
              <a:gd name="connsiteY3-540" fmla="*/ 493664 h 1985875"/>
              <a:gd name="connsiteX4-541" fmla="*/ 1155622 w 1946874"/>
              <a:gd name="connsiteY4-542" fmla="*/ 572201 h 1985875"/>
              <a:gd name="connsiteX5-543" fmla="*/ 1351965 w 1946874"/>
              <a:gd name="connsiteY5-544" fmla="*/ 375858 h 1985875"/>
              <a:gd name="connsiteX6-545" fmla="*/ 1901727 w 1946874"/>
              <a:gd name="connsiteY6-546" fmla="*/ 1924167 h 1985875"/>
              <a:gd name="connsiteX7-547" fmla="*/ 992937 w 1946874"/>
              <a:gd name="connsiteY7-548" fmla="*/ 1480991 h 1985875"/>
              <a:gd name="connsiteX8-549" fmla="*/ 1037816 w 1946874"/>
              <a:gd name="connsiteY8-550" fmla="*/ 1161232 h 1985875"/>
              <a:gd name="connsiteX9-551" fmla="*/ 1088304 w 1946874"/>
              <a:gd name="connsiteY9-552" fmla="*/ 757325 h 1985875"/>
              <a:gd name="connsiteX10-553" fmla="*/ 920009 w 1946874"/>
              <a:gd name="connsiteY10-554" fmla="*/ 611470 h 1985875"/>
              <a:gd name="connsiteX11-555" fmla="*/ 729276 w 1946874"/>
              <a:gd name="connsiteY11-556" fmla="*/ 751715 h 1985875"/>
              <a:gd name="connsiteX12-557" fmla="*/ 740495 w 1946874"/>
              <a:gd name="connsiteY12-558" fmla="*/ 1161232 h 1985875"/>
              <a:gd name="connsiteX13-559" fmla="*/ 785374 w 1946874"/>
              <a:gd name="connsiteY13-560" fmla="*/ 1509040 h 1985875"/>
              <a:gd name="connsiteX14-561" fmla="*/ 0 w 1946874"/>
              <a:gd name="connsiteY14-562" fmla="*/ 1985875 h 1985875"/>
              <a:gd name="connsiteX15-563" fmla="*/ 437565 w 1946874"/>
              <a:gd name="connsiteY15-564" fmla="*/ 387077 h 1985875"/>
              <a:gd name="connsiteX16-565" fmla="*/ 650738 w 1946874"/>
              <a:gd name="connsiteY16-566" fmla="*/ 611470 h 1985875"/>
              <a:gd name="connsiteX17-567" fmla="*/ 813423 w 1946874"/>
              <a:gd name="connsiteY17-568" fmla="*/ 499274 h 1985875"/>
              <a:gd name="connsiteX18-569" fmla="*/ 790984 w 1946874"/>
              <a:gd name="connsiteY18-570" fmla="*/ 0 h 1985875"/>
              <a:gd name="connsiteX0-571" fmla="*/ 790984 w 1946874"/>
              <a:gd name="connsiteY0-572" fmla="*/ 0 h 1985875"/>
              <a:gd name="connsiteX1-573" fmla="*/ 790984 w 1946874"/>
              <a:gd name="connsiteY1-574" fmla="*/ 0 h 1985875"/>
              <a:gd name="connsiteX2-575" fmla="*/ 1026596 w 1946874"/>
              <a:gd name="connsiteY2-576" fmla="*/ 5610 h 1985875"/>
              <a:gd name="connsiteX3-577" fmla="*/ 1020986 w 1946874"/>
              <a:gd name="connsiteY3-578" fmla="*/ 493664 h 1985875"/>
              <a:gd name="connsiteX4-579" fmla="*/ 1155622 w 1946874"/>
              <a:gd name="connsiteY4-580" fmla="*/ 572201 h 1985875"/>
              <a:gd name="connsiteX5-581" fmla="*/ 1351965 w 1946874"/>
              <a:gd name="connsiteY5-582" fmla="*/ 375858 h 1985875"/>
              <a:gd name="connsiteX6-583" fmla="*/ 1901727 w 1946874"/>
              <a:gd name="connsiteY6-584" fmla="*/ 1924167 h 1985875"/>
              <a:gd name="connsiteX7-585" fmla="*/ 992937 w 1946874"/>
              <a:gd name="connsiteY7-586" fmla="*/ 1480991 h 1985875"/>
              <a:gd name="connsiteX8-587" fmla="*/ 1037816 w 1946874"/>
              <a:gd name="connsiteY8-588" fmla="*/ 1161232 h 1985875"/>
              <a:gd name="connsiteX9-589" fmla="*/ 1088304 w 1946874"/>
              <a:gd name="connsiteY9-590" fmla="*/ 757325 h 1985875"/>
              <a:gd name="connsiteX10-591" fmla="*/ 920009 w 1946874"/>
              <a:gd name="connsiteY10-592" fmla="*/ 611470 h 1985875"/>
              <a:gd name="connsiteX11-593" fmla="*/ 729276 w 1946874"/>
              <a:gd name="connsiteY11-594" fmla="*/ 751715 h 1985875"/>
              <a:gd name="connsiteX12-595" fmla="*/ 740495 w 1946874"/>
              <a:gd name="connsiteY12-596" fmla="*/ 1161232 h 1985875"/>
              <a:gd name="connsiteX13-597" fmla="*/ 785374 w 1946874"/>
              <a:gd name="connsiteY13-598" fmla="*/ 1509040 h 1985875"/>
              <a:gd name="connsiteX14-599" fmla="*/ 0 w 1946874"/>
              <a:gd name="connsiteY14-600" fmla="*/ 1985875 h 1985875"/>
              <a:gd name="connsiteX15-601" fmla="*/ 437565 w 1946874"/>
              <a:gd name="connsiteY15-602" fmla="*/ 387077 h 1985875"/>
              <a:gd name="connsiteX16-603" fmla="*/ 650738 w 1946874"/>
              <a:gd name="connsiteY16-604" fmla="*/ 611470 h 1985875"/>
              <a:gd name="connsiteX17-605" fmla="*/ 813423 w 1946874"/>
              <a:gd name="connsiteY17-606" fmla="*/ 499274 h 1985875"/>
              <a:gd name="connsiteX18-607" fmla="*/ 790984 w 1946874"/>
              <a:gd name="connsiteY18-608" fmla="*/ 0 h 1985875"/>
              <a:gd name="connsiteX0-609" fmla="*/ 790984 w 1946874"/>
              <a:gd name="connsiteY0-610" fmla="*/ 0 h 1985875"/>
              <a:gd name="connsiteX1-611" fmla="*/ 790984 w 1946874"/>
              <a:gd name="connsiteY1-612" fmla="*/ 0 h 1985875"/>
              <a:gd name="connsiteX2-613" fmla="*/ 1026596 w 1946874"/>
              <a:gd name="connsiteY2-614" fmla="*/ 5610 h 1985875"/>
              <a:gd name="connsiteX3-615" fmla="*/ 1020986 w 1946874"/>
              <a:gd name="connsiteY3-616" fmla="*/ 493664 h 1985875"/>
              <a:gd name="connsiteX4-617" fmla="*/ 1155622 w 1946874"/>
              <a:gd name="connsiteY4-618" fmla="*/ 572201 h 1985875"/>
              <a:gd name="connsiteX5-619" fmla="*/ 1351965 w 1946874"/>
              <a:gd name="connsiteY5-620" fmla="*/ 375858 h 1985875"/>
              <a:gd name="connsiteX6-621" fmla="*/ 1901727 w 1946874"/>
              <a:gd name="connsiteY6-622" fmla="*/ 1924167 h 1985875"/>
              <a:gd name="connsiteX7-623" fmla="*/ 992937 w 1946874"/>
              <a:gd name="connsiteY7-624" fmla="*/ 1480991 h 1985875"/>
              <a:gd name="connsiteX8-625" fmla="*/ 1037816 w 1946874"/>
              <a:gd name="connsiteY8-626" fmla="*/ 1161232 h 1985875"/>
              <a:gd name="connsiteX9-627" fmla="*/ 1088304 w 1946874"/>
              <a:gd name="connsiteY9-628" fmla="*/ 757325 h 1985875"/>
              <a:gd name="connsiteX10-629" fmla="*/ 920009 w 1946874"/>
              <a:gd name="connsiteY10-630" fmla="*/ 611470 h 1985875"/>
              <a:gd name="connsiteX11-631" fmla="*/ 729276 w 1946874"/>
              <a:gd name="connsiteY11-632" fmla="*/ 751715 h 1985875"/>
              <a:gd name="connsiteX12-633" fmla="*/ 740495 w 1946874"/>
              <a:gd name="connsiteY12-634" fmla="*/ 1161232 h 1985875"/>
              <a:gd name="connsiteX13-635" fmla="*/ 785374 w 1946874"/>
              <a:gd name="connsiteY13-636" fmla="*/ 1509040 h 1985875"/>
              <a:gd name="connsiteX14-637" fmla="*/ 0 w 1946874"/>
              <a:gd name="connsiteY14-638" fmla="*/ 1985875 h 1985875"/>
              <a:gd name="connsiteX15-639" fmla="*/ 437565 w 1946874"/>
              <a:gd name="connsiteY15-640" fmla="*/ 387077 h 1985875"/>
              <a:gd name="connsiteX16-641" fmla="*/ 650738 w 1946874"/>
              <a:gd name="connsiteY16-642" fmla="*/ 611470 h 1985875"/>
              <a:gd name="connsiteX17-643" fmla="*/ 813423 w 1946874"/>
              <a:gd name="connsiteY17-644" fmla="*/ 499274 h 1985875"/>
              <a:gd name="connsiteX18-645" fmla="*/ 790984 w 1946874"/>
              <a:gd name="connsiteY18-646" fmla="*/ 0 h 1985875"/>
              <a:gd name="connsiteX0-647" fmla="*/ 790984 w 1946874"/>
              <a:gd name="connsiteY0-648" fmla="*/ 0 h 1985875"/>
              <a:gd name="connsiteX1-649" fmla="*/ 790984 w 1946874"/>
              <a:gd name="connsiteY1-650" fmla="*/ 0 h 1985875"/>
              <a:gd name="connsiteX2-651" fmla="*/ 1026596 w 1946874"/>
              <a:gd name="connsiteY2-652" fmla="*/ 5610 h 1985875"/>
              <a:gd name="connsiteX3-653" fmla="*/ 1020986 w 1946874"/>
              <a:gd name="connsiteY3-654" fmla="*/ 493664 h 1985875"/>
              <a:gd name="connsiteX4-655" fmla="*/ 1155622 w 1946874"/>
              <a:gd name="connsiteY4-656" fmla="*/ 572201 h 1985875"/>
              <a:gd name="connsiteX5-657" fmla="*/ 1351965 w 1946874"/>
              <a:gd name="connsiteY5-658" fmla="*/ 375858 h 1985875"/>
              <a:gd name="connsiteX6-659" fmla="*/ 1901727 w 1946874"/>
              <a:gd name="connsiteY6-660" fmla="*/ 1924167 h 1985875"/>
              <a:gd name="connsiteX7-661" fmla="*/ 992937 w 1946874"/>
              <a:gd name="connsiteY7-662" fmla="*/ 1480991 h 1985875"/>
              <a:gd name="connsiteX8-663" fmla="*/ 1037816 w 1946874"/>
              <a:gd name="connsiteY8-664" fmla="*/ 1161232 h 1985875"/>
              <a:gd name="connsiteX9-665" fmla="*/ 1088304 w 1946874"/>
              <a:gd name="connsiteY9-666" fmla="*/ 757325 h 1985875"/>
              <a:gd name="connsiteX10-667" fmla="*/ 920009 w 1946874"/>
              <a:gd name="connsiteY10-668" fmla="*/ 611470 h 1985875"/>
              <a:gd name="connsiteX11-669" fmla="*/ 729276 w 1946874"/>
              <a:gd name="connsiteY11-670" fmla="*/ 751715 h 1985875"/>
              <a:gd name="connsiteX12-671" fmla="*/ 740495 w 1946874"/>
              <a:gd name="connsiteY12-672" fmla="*/ 1161232 h 1985875"/>
              <a:gd name="connsiteX13-673" fmla="*/ 785374 w 1946874"/>
              <a:gd name="connsiteY13-674" fmla="*/ 1509040 h 1985875"/>
              <a:gd name="connsiteX14-675" fmla="*/ 0 w 1946874"/>
              <a:gd name="connsiteY14-676" fmla="*/ 1985875 h 1985875"/>
              <a:gd name="connsiteX15-677" fmla="*/ 437565 w 1946874"/>
              <a:gd name="connsiteY15-678" fmla="*/ 387077 h 1985875"/>
              <a:gd name="connsiteX16-679" fmla="*/ 650738 w 1946874"/>
              <a:gd name="connsiteY16-680" fmla="*/ 611470 h 1985875"/>
              <a:gd name="connsiteX17-681" fmla="*/ 813423 w 1946874"/>
              <a:gd name="connsiteY17-682" fmla="*/ 499274 h 1985875"/>
              <a:gd name="connsiteX18-683" fmla="*/ 790984 w 1946874"/>
              <a:gd name="connsiteY18-684" fmla="*/ 0 h 1985875"/>
              <a:gd name="connsiteX0-685" fmla="*/ 790984 w 1946874"/>
              <a:gd name="connsiteY0-686" fmla="*/ 0 h 1985875"/>
              <a:gd name="connsiteX1-687" fmla="*/ 790984 w 1946874"/>
              <a:gd name="connsiteY1-688" fmla="*/ 0 h 1985875"/>
              <a:gd name="connsiteX2-689" fmla="*/ 1026596 w 1946874"/>
              <a:gd name="connsiteY2-690" fmla="*/ 5610 h 1985875"/>
              <a:gd name="connsiteX3-691" fmla="*/ 1020986 w 1946874"/>
              <a:gd name="connsiteY3-692" fmla="*/ 493664 h 1985875"/>
              <a:gd name="connsiteX4-693" fmla="*/ 1155622 w 1946874"/>
              <a:gd name="connsiteY4-694" fmla="*/ 572201 h 1985875"/>
              <a:gd name="connsiteX5-695" fmla="*/ 1351965 w 1946874"/>
              <a:gd name="connsiteY5-696" fmla="*/ 375858 h 1985875"/>
              <a:gd name="connsiteX6-697" fmla="*/ 1901727 w 1946874"/>
              <a:gd name="connsiteY6-698" fmla="*/ 1924167 h 1985875"/>
              <a:gd name="connsiteX7-699" fmla="*/ 1071474 w 1946874"/>
              <a:gd name="connsiteY7-700" fmla="*/ 1480991 h 1985875"/>
              <a:gd name="connsiteX8-701" fmla="*/ 1037816 w 1946874"/>
              <a:gd name="connsiteY8-702" fmla="*/ 1161232 h 1985875"/>
              <a:gd name="connsiteX9-703" fmla="*/ 1088304 w 1946874"/>
              <a:gd name="connsiteY9-704" fmla="*/ 757325 h 1985875"/>
              <a:gd name="connsiteX10-705" fmla="*/ 920009 w 1946874"/>
              <a:gd name="connsiteY10-706" fmla="*/ 611470 h 1985875"/>
              <a:gd name="connsiteX11-707" fmla="*/ 729276 w 1946874"/>
              <a:gd name="connsiteY11-708" fmla="*/ 751715 h 1985875"/>
              <a:gd name="connsiteX12-709" fmla="*/ 740495 w 1946874"/>
              <a:gd name="connsiteY12-710" fmla="*/ 1161232 h 1985875"/>
              <a:gd name="connsiteX13-711" fmla="*/ 785374 w 1946874"/>
              <a:gd name="connsiteY13-712" fmla="*/ 1509040 h 1985875"/>
              <a:gd name="connsiteX14-713" fmla="*/ 0 w 1946874"/>
              <a:gd name="connsiteY14-714" fmla="*/ 1985875 h 1985875"/>
              <a:gd name="connsiteX15-715" fmla="*/ 437565 w 1946874"/>
              <a:gd name="connsiteY15-716" fmla="*/ 387077 h 1985875"/>
              <a:gd name="connsiteX16-717" fmla="*/ 650738 w 1946874"/>
              <a:gd name="connsiteY16-718" fmla="*/ 611470 h 1985875"/>
              <a:gd name="connsiteX17-719" fmla="*/ 813423 w 1946874"/>
              <a:gd name="connsiteY17-720" fmla="*/ 499274 h 1985875"/>
              <a:gd name="connsiteX18-721" fmla="*/ 790984 w 1946874"/>
              <a:gd name="connsiteY18-722" fmla="*/ 0 h 1985875"/>
              <a:gd name="connsiteX0-723" fmla="*/ 790984 w 1946874"/>
              <a:gd name="connsiteY0-724" fmla="*/ 0 h 1985875"/>
              <a:gd name="connsiteX1-725" fmla="*/ 790984 w 1946874"/>
              <a:gd name="connsiteY1-726" fmla="*/ 0 h 1985875"/>
              <a:gd name="connsiteX2-727" fmla="*/ 1026596 w 1946874"/>
              <a:gd name="connsiteY2-728" fmla="*/ 5610 h 1985875"/>
              <a:gd name="connsiteX3-729" fmla="*/ 1020986 w 1946874"/>
              <a:gd name="connsiteY3-730" fmla="*/ 493664 h 1985875"/>
              <a:gd name="connsiteX4-731" fmla="*/ 1155622 w 1946874"/>
              <a:gd name="connsiteY4-732" fmla="*/ 572201 h 1985875"/>
              <a:gd name="connsiteX5-733" fmla="*/ 1351965 w 1946874"/>
              <a:gd name="connsiteY5-734" fmla="*/ 375858 h 1985875"/>
              <a:gd name="connsiteX6-735" fmla="*/ 1901727 w 1946874"/>
              <a:gd name="connsiteY6-736" fmla="*/ 1924167 h 1985875"/>
              <a:gd name="connsiteX7-737" fmla="*/ 1054644 w 1946874"/>
              <a:gd name="connsiteY7-738" fmla="*/ 1486600 h 1985875"/>
              <a:gd name="connsiteX8-739" fmla="*/ 1037816 w 1946874"/>
              <a:gd name="connsiteY8-740" fmla="*/ 1161232 h 1985875"/>
              <a:gd name="connsiteX9-741" fmla="*/ 1088304 w 1946874"/>
              <a:gd name="connsiteY9-742" fmla="*/ 757325 h 1985875"/>
              <a:gd name="connsiteX10-743" fmla="*/ 920009 w 1946874"/>
              <a:gd name="connsiteY10-744" fmla="*/ 611470 h 1985875"/>
              <a:gd name="connsiteX11-745" fmla="*/ 729276 w 1946874"/>
              <a:gd name="connsiteY11-746" fmla="*/ 751715 h 1985875"/>
              <a:gd name="connsiteX12-747" fmla="*/ 740495 w 1946874"/>
              <a:gd name="connsiteY12-748" fmla="*/ 1161232 h 1985875"/>
              <a:gd name="connsiteX13-749" fmla="*/ 785374 w 1946874"/>
              <a:gd name="connsiteY13-750" fmla="*/ 1509040 h 1985875"/>
              <a:gd name="connsiteX14-751" fmla="*/ 0 w 1946874"/>
              <a:gd name="connsiteY14-752" fmla="*/ 1985875 h 1985875"/>
              <a:gd name="connsiteX15-753" fmla="*/ 437565 w 1946874"/>
              <a:gd name="connsiteY15-754" fmla="*/ 387077 h 1985875"/>
              <a:gd name="connsiteX16-755" fmla="*/ 650738 w 1946874"/>
              <a:gd name="connsiteY16-756" fmla="*/ 611470 h 1985875"/>
              <a:gd name="connsiteX17-757" fmla="*/ 813423 w 1946874"/>
              <a:gd name="connsiteY17-758" fmla="*/ 499274 h 1985875"/>
              <a:gd name="connsiteX18-759" fmla="*/ 790984 w 1946874"/>
              <a:gd name="connsiteY18-760" fmla="*/ 0 h 1985875"/>
              <a:gd name="connsiteX0-761" fmla="*/ 790984 w 1946874"/>
              <a:gd name="connsiteY0-762" fmla="*/ 0 h 1985875"/>
              <a:gd name="connsiteX1-763" fmla="*/ 790984 w 1946874"/>
              <a:gd name="connsiteY1-764" fmla="*/ 0 h 1985875"/>
              <a:gd name="connsiteX2-765" fmla="*/ 1026596 w 1946874"/>
              <a:gd name="connsiteY2-766" fmla="*/ 5610 h 1985875"/>
              <a:gd name="connsiteX3-767" fmla="*/ 1020986 w 1946874"/>
              <a:gd name="connsiteY3-768" fmla="*/ 493664 h 1985875"/>
              <a:gd name="connsiteX4-769" fmla="*/ 1155622 w 1946874"/>
              <a:gd name="connsiteY4-770" fmla="*/ 572201 h 1985875"/>
              <a:gd name="connsiteX5-771" fmla="*/ 1351965 w 1946874"/>
              <a:gd name="connsiteY5-772" fmla="*/ 375858 h 1985875"/>
              <a:gd name="connsiteX6-773" fmla="*/ 1901727 w 1946874"/>
              <a:gd name="connsiteY6-774" fmla="*/ 1924167 h 1985875"/>
              <a:gd name="connsiteX7-775" fmla="*/ 1054644 w 1946874"/>
              <a:gd name="connsiteY7-776" fmla="*/ 1486600 h 1985875"/>
              <a:gd name="connsiteX8-777" fmla="*/ 1037816 w 1946874"/>
              <a:gd name="connsiteY8-778" fmla="*/ 1161232 h 1985875"/>
              <a:gd name="connsiteX9-779" fmla="*/ 1088304 w 1946874"/>
              <a:gd name="connsiteY9-780" fmla="*/ 757325 h 1985875"/>
              <a:gd name="connsiteX10-781" fmla="*/ 920009 w 1946874"/>
              <a:gd name="connsiteY10-782" fmla="*/ 611470 h 1985875"/>
              <a:gd name="connsiteX11-783" fmla="*/ 729276 w 1946874"/>
              <a:gd name="connsiteY11-784" fmla="*/ 751715 h 1985875"/>
              <a:gd name="connsiteX12-785" fmla="*/ 740495 w 1946874"/>
              <a:gd name="connsiteY12-786" fmla="*/ 1161232 h 1985875"/>
              <a:gd name="connsiteX13-787" fmla="*/ 785374 w 1946874"/>
              <a:gd name="connsiteY13-788" fmla="*/ 1509040 h 1985875"/>
              <a:gd name="connsiteX14-789" fmla="*/ 0 w 1946874"/>
              <a:gd name="connsiteY14-790" fmla="*/ 1985875 h 1985875"/>
              <a:gd name="connsiteX15-791" fmla="*/ 437565 w 1946874"/>
              <a:gd name="connsiteY15-792" fmla="*/ 387077 h 1985875"/>
              <a:gd name="connsiteX16-793" fmla="*/ 650738 w 1946874"/>
              <a:gd name="connsiteY16-794" fmla="*/ 611470 h 1985875"/>
              <a:gd name="connsiteX17-795" fmla="*/ 813423 w 1946874"/>
              <a:gd name="connsiteY17-796" fmla="*/ 499274 h 1985875"/>
              <a:gd name="connsiteX18-797" fmla="*/ 790984 w 1946874"/>
              <a:gd name="connsiteY18-798" fmla="*/ 0 h 1985875"/>
              <a:gd name="connsiteX0-799" fmla="*/ 790984 w 1946874"/>
              <a:gd name="connsiteY0-800" fmla="*/ 0 h 1985875"/>
              <a:gd name="connsiteX1-801" fmla="*/ 790984 w 1946874"/>
              <a:gd name="connsiteY1-802" fmla="*/ 0 h 1985875"/>
              <a:gd name="connsiteX2-803" fmla="*/ 1026596 w 1946874"/>
              <a:gd name="connsiteY2-804" fmla="*/ 5610 h 1985875"/>
              <a:gd name="connsiteX3-805" fmla="*/ 1020986 w 1946874"/>
              <a:gd name="connsiteY3-806" fmla="*/ 493664 h 1985875"/>
              <a:gd name="connsiteX4-807" fmla="*/ 1155622 w 1946874"/>
              <a:gd name="connsiteY4-808" fmla="*/ 572201 h 1985875"/>
              <a:gd name="connsiteX5-809" fmla="*/ 1351965 w 1946874"/>
              <a:gd name="connsiteY5-810" fmla="*/ 375858 h 1985875"/>
              <a:gd name="connsiteX6-811" fmla="*/ 1901727 w 1946874"/>
              <a:gd name="connsiteY6-812" fmla="*/ 1924167 h 1985875"/>
              <a:gd name="connsiteX7-813" fmla="*/ 1054644 w 1946874"/>
              <a:gd name="connsiteY7-814" fmla="*/ 1486600 h 1985875"/>
              <a:gd name="connsiteX8-815" fmla="*/ 1037816 w 1946874"/>
              <a:gd name="connsiteY8-816" fmla="*/ 1161232 h 1985875"/>
              <a:gd name="connsiteX9-817" fmla="*/ 1088304 w 1946874"/>
              <a:gd name="connsiteY9-818" fmla="*/ 757325 h 1985875"/>
              <a:gd name="connsiteX10-819" fmla="*/ 920009 w 1946874"/>
              <a:gd name="connsiteY10-820" fmla="*/ 611470 h 1985875"/>
              <a:gd name="connsiteX11-821" fmla="*/ 729276 w 1946874"/>
              <a:gd name="connsiteY11-822" fmla="*/ 751715 h 1985875"/>
              <a:gd name="connsiteX12-823" fmla="*/ 740495 w 1946874"/>
              <a:gd name="connsiteY12-824" fmla="*/ 1161232 h 1985875"/>
              <a:gd name="connsiteX13-825" fmla="*/ 785374 w 1946874"/>
              <a:gd name="connsiteY13-826" fmla="*/ 1509040 h 1985875"/>
              <a:gd name="connsiteX14-827" fmla="*/ 0 w 1946874"/>
              <a:gd name="connsiteY14-828" fmla="*/ 1985875 h 1985875"/>
              <a:gd name="connsiteX15-829" fmla="*/ 437565 w 1946874"/>
              <a:gd name="connsiteY15-830" fmla="*/ 387077 h 1985875"/>
              <a:gd name="connsiteX16-831" fmla="*/ 650738 w 1946874"/>
              <a:gd name="connsiteY16-832" fmla="*/ 611470 h 1985875"/>
              <a:gd name="connsiteX17-833" fmla="*/ 813423 w 1946874"/>
              <a:gd name="connsiteY17-834" fmla="*/ 499274 h 1985875"/>
              <a:gd name="connsiteX18-835" fmla="*/ 790984 w 1946874"/>
              <a:gd name="connsiteY18-836" fmla="*/ 0 h 1985875"/>
              <a:gd name="connsiteX0-837" fmla="*/ 790984 w 1946874"/>
              <a:gd name="connsiteY0-838" fmla="*/ 0 h 1985875"/>
              <a:gd name="connsiteX1-839" fmla="*/ 790984 w 1946874"/>
              <a:gd name="connsiteY1-840" fmla="*/ 0 h 1985875"/>
              <a:gd name="connsiteX2-841" fmla="*/ 1026596 w 1946874"/>
              <a:gd name="connsiteY2-842" fmla="*/ 5610 h 1985875"/>
              <a:gd name="connsiteX3-843" fmla="*/ 1020986 w 1946874"/>
              <a:gd name="connsiteY3-844" fmla="*/ 493664 h 1985875"/>
              <a:gd name="connsiteX4-845" fmla="*/ 1155622 w 1946874"/>
              <a:gd name="connsiteY4-846" fmla="*/ 572201 h 1985875"/>
              <a:gd name="connsiteX5-847" fmla="*/ 1351965 w 1946874"/>
              <a:gd name="connsiteY5-848" fmla="*/ 375858 h 1985875"/>
              <a:gd name="connsiteX6-849" fmla="*/ 1901727 w 1946874"/>
              <a:gd name="connsiteY6-850" fmla="*/ 1924167 h 1985875"/>
              <a:gd name="connsiteX7-851" fmla="*/ 1054644 w 1946874"/>
              <a:gd name="connsiteY7-852" fmla="*/ 1486600 h 1985875"/>
              <a:gd name="connsiteX8-853" fmla="*/ 1037816 w 1946874"/>
              <a:gd name="connsiteY8-854" fmla="*/ 1161232 h 1985875"/>
              <a:gd name="connsiteX9-855" fmla="*/ 1088304 w 1946874"/>
              <a:gd name="connsiteY9-856" fmla="*/ 757325 h 1985875"/>
              <a:gd name="connsiteX10-857" fmla="*/ 920009 w 1946874"/>
              <a:gd name="connsiteY10-858" fmla="*/ 611470 h 1985875"/>
              <a:gd name="connsiteX11-859" fmla="*/ 729276 w 1946874"/>
              <a:gd name="connsiteY11-860" fmla="*/ 751715 h 1985875"/>
              <a:gd name="connsiteX12-861" fmla="*/ 740495 w 1946874"/>
              <a:gd name="connsiteY12-862" fmla="*/ 1161232 h 1985875"/>
              <a:gd name="connsiteX13-863" fmla="*/ 785374 w 1946874"/>
              <a:gd name="connsiteY13-864" fmla="*/ 1509040 h 1985875"/>
              <a:gd name="connsiteX14-865" fmla="*/ 0 w 1946874"/>
              <a:gd name="connsiteY14-866" fmla="*/ 1985875 h 1985875"/>
              <a:gd name="connsiteX15-867" fmla="*/ 437565 w 1946874"/>
              <a:gd name="connsiteY15-868" fmla="*/ 387077 h 1985875"/>
              <a:gd name="connsiteX16-869" fmla="*/ 650738 w 1946874"/>
              <a:gd name="connsiteY16-870" fmla="*/ 611470 h 1985875"/>
              <a:gd name="connsiteX17-871" fmla="*/ 813423 w 1946874"/>
              <a:gd name="connsiteY17-872" fmla="*/ 499274 h 1985875"/>
              <a:gd name="connsiteX18-873" fmla="*/ 790984 w 1946874"/>
              <a:gd name="connsiteY18-874" fmla="*/ 0 h 1985875"/>
              <a:gd name="connsiteX0-875" fmla="*/ 790984 w 1946874"/>
              <a:gd name="connsiteY0-876" fmla="*/ 0 h 1985875"/>
              <a:gd name="connsiteX1-877" fmla="*/ 790984 w 1946874"/>
              <a:gd name="connsiteY1-878" fmla="*/ 0 h 1985875"/>
              <a:gd name="connsiteX2-879" fmla="*/ 1026596 w 1946874"/>
              <a:gd name="connsiteY2-880" fmla="*/ 5610 h 1985875"/>
              <a:gd name="connsiteX3-881" fmla="*/ 1020986 w 1946874"/>
              <a:gd name="connsiteY3-882" fmla="*/ 493664 h 1985875"/>
              <a:gd name="connsiteX4-883" fmla="*/ 1155622 w 1946874"/>
              <a:gd name="connsiteY4-884" fmla="*/ 572201 h 1985875"/>
              <a:gd name="connsiteX5-885" fmla="*/ 1351965 w 1946874"/>
              <a:gd name="connsiteY5-886" fmla="*/ 375858 h 1985875"/>
              <a:gd name="connsiteX6-887" fmla="*/ 1901727 w 1946874"/>
              <a:gd name="connsiteY6-888" fmla="*/ 1924167 h 1985875"/>
              <a:gd name="connsiteX7-889" fmla="*/ 1054644 w 1946874"/>
              <a:gd name="connsiteY7-890" fmla="*/ 1486600 h 1985875"/>
              <a:gd name="connsiteX8-891" fmla="*/ 1037816 w 1946874"/>
              <a:gd name="connsiteY8-892" fmla="*/ 1161232 h 1985875"/>
              <a:gd name="connsiteX9-893" fmla="*/ 1088304 w 1946874"/>
              <a:gd name="connsiteY9-894" fmla="*/ 757325 h 1985875"/>
              <a:gd name="connsiteX10-895" fmla="*/ 920009 w 1946874"/>
              <a:gd name="connsiteY10-896" fmla="*/ 611470 h 1985875"/>
              <a:gd name="connsiteX11-897" fmla="*/ 729276 w 1946874"/>
              <a:gd name="connsiteY11-898" fmla="*/ 751715 h 1985875"/>
              <a:gd name="connsiteX12-899" fmla="*/ 740495 w 1946874"/>
              <a:gd name="connsiteY12-900" fmla="*/ 1161232 h 1985875"/>
              <a:gd name="connsiteX13-901" fmla="*/ 785374 w 1946874"/>
              <a:gd name="connsiteY13-902" fmla="*/ 1509040 h 1985875"/>
              <a:gd name="connsiteX14-903" fmla="*/ 0 w 1946874"/>
              <a:gd name="connsiteY14-904" fmla="*/ 1985875 h 1985875"/>
              <a:gd name="connsiteX15-905" fmla="*/ 437565 w 1946874"/>
              <a:gd name="connsiteY15-906" fmla="*/ 387077 h 1985875"/>
              <a:gd name="connsiteX16-907" fmla="*/ 650738 w 1946874"/>
              <a:gd name="connsiteY16-908" fmla="*/ 611470 h 1985875"/>
              <a:gd name="connsiteX17-909" fmla="*/ 813423 w 1946874"/>
              <a:gd name="connsiteY17-910" fmla="*/ 499274 h 1985875"/>
              <a:gd name="connsiteX18-911" fmla="*/ 790984 w 1946874"/>
              <a:gd name="connsiteY18-912" fmla="*/ 0 h 1985875"/>
              <a:gd name="connsiteX0-913" fmla="*/ 790984 w 1946874"/>
              <a:gd name="connsiteY0-914" fmla="*/ 0 h 1985875"/>
              <a:gd name="connsiteX1-915" fmla="*/ 790984 w 1946874"/>
              <a:gd name="connsiteY1-916" fmla="*/ 0 h 1985875"/>
              <a:gd name="connsiteX2-917" fmla="*/ 1026596 w 1946874"/>
              <a:gd name="connsiteY2-918" fmla="*/ 5610 h 1985875"/>
              <a:gd name="connsiteX3-919" fmla="*/ 1020986 w 1946874"/>
              <a:gd name="connsiteY3-920" fmla="*/ 493664 h 1985875"/>
              <a:gd name="connsiteX4-921" fmla="*/ 1155622 w 1946874"/>
              <a:gd name="connsiteY4-922" fmla="*/ 572201 h 1985875"/>
              <a:gd name="connsiteX5-923" fmla="*/ 1351965 w 1946874"/>
              <a:gd name="connsiteY5-924" fmla="*/ 375858 h 1985875"/>
              <a:gd name="connsiteX6-925" fmla="*/ 1901727 w 1946874"/>
              <a:gd name="connsiteY6-926" fmla="*/ 1924167 h 1985875"/>
              <a:gd name="connsiteX7-927" fmla="*/ 1054644 w 1946874"/>
              <a:gd name="connsiteY7-928" fmla="*/ 1486600 h 1985875"/>
              <a:gd name="connsiteX8-929" fmla="*/ 1037816 w 1946874"/>
              <a:gd name="connsiteY8-930" fmla="*/ 1144403 h 1985875"/>
              <a:gd name="connsiteX9-931" fmla="*/ 1088304 w 1946874"/>
              <a:gd name="connsiteY9-932" fmla="*/ 757325 h 1985875"/>
              <a:gd name="connsiteX10-933" fmla="*/ 920009 w 1946874"/>
              <a:gd name="connsiteY10-934" fmla="*/ 611470 h 1985875"/>
              <a:gd name="connsiteX11-935" fmla="*/ 729276 w 1946874"/>
              <a:gd name="connsiteY11-936" fmla="*/ 751715 h 1985875"/>
              <a:gd name="connsiteX12-937" fmla="*/ 740495 w 1946874"/>
              <a:gd name="connsiteY12-938" fmla="*/ 1161232 h 1985875"/>
              <a:gd name="connsiteX13-939" fmla="*/ 785374 w 1946874"/>
              <a:gd name="connsiteY13-940" fmla="*/ 1509040 h 1985875"/>
              <a:gd name="connsiteX14-941" fmla="*/ 0 w 1946874"/>
              <a:gd name="connsiteY14-942" fmla="*/ 1985875 h 1985875"/>
              <a:gd name="connsiteX15-943" fmla="*/ 437565 w 1946874"/>
              <a:gd name="connsiteY15-944" fmla="*/ 387077 h 1985875"/>
              <a:gd name="connsiteX16-945" fmla="*/ 650738 w 1946874"/>
              <a:gd name="connsiteY16-946" fmla="*/ 611470 h 1985875"/>
              <a:gd name="connsiteX17-947" fmla="*/ 813423 w 1946874"/>
              <a:gd name="connsiteY17-948" fmla="*/ 499274 h 1985875"/>
              <a:gd name="connsiteX18-949" fmla="*/ 790984 w 1946874"/>
              <a:gd name="connsiteY18-950" fmla="*/ 0 h 1985875"/>
              <a:gd name="connsiteX0-951" fmla="*/ 790984 w 1946874"/>
              <a:gd name="connsiteY0-952" fmla="*/ 0 h 1985875"/>
              <a:gd name="connsiteX1-953" fmla="*/ 790984 w 1946874"/>
              <a:gd name="connsiteY1-954" fmla="*/ 0 h 1985875"/>
              <a:gd name="connsiteX2-955" fmla="*/ 1026596 w 1946874"/>
              <a:gd name="connsiteY2-956" fmla="*/ 5610 h 1985875"/>
              <a:gd name="connsiteX3-957" fmla="*/ 1020986 w 1946874"/>
              <a:gd name="connsiteY3-958" fmla="*/ 493664 h 1985875"/>
              <a:gd name="connsiteX4-959" fmla="*/ 1155622 w 1946874"/>
              <a:gd name="connsiteY4-960" fmla="*/ 572201 h 1985875"/>
              <a:gd name="connsiteX5-961" fmla="*/ 1351965 w 1946874"/>
              <a:gd name="connsiteY5-962" fmla="*/ 375858 h 1985875"/>
              <a:gd name="connsiteX6-963" fmla="*/ 1901727 w 1946874"/>
              <a:gd name="connsiteY6-964" fmla="*/ 1924167 h 1985875"/>
              <a:gd name="connsiteX7-965" fmla="*/ 1054644 w 1946874"/>
              <a:gd name="connsiteY7-966" fmla="*/ 1486600 h 1985875"/>
              <a:gd name="connsiteX8-967" fmla="*/ 1037816 w 1946874"/>
              <a:gd name="connsiteY8-968" fmla="*/ 1144403 h 1985875"/>
              <a:gd name="connsiteX9-969" fmla="*/ 1088304 w 1946874"/>
              <a:gd name="connsiteY9-970" fmla="*/ 757325 h 1985875"/>
              <a:gd name="connsiteX10-971" fmla="*/ 920009 w 1946874"/>
              <a:gd name="connsiteY10-972" fmla="*/ 611470 h 1985875"/>
              <a:gd name="connsiteX11-973" fmla="*/ 729276 w 1946874"/>
              <a:gd name="connsiteY11-974" fmla="*/ 751715 h 1985875"/>
              <a:gd name="connsiteX12-975" fmla="*/ 740495 w 1946874"/>
              <a:gd name="connsiteY12-976" fmla="*/ 1161232 h 1985875"/>
              <a:gd name="connsiteX13-977" fmla="*/ 785374 w 1946874"/>
              <a:gd name="connsiteY13-978" fmla="*/ 1509040 h 1985875"/>
              <a:gd name="connsiteX14-979" fmla="*/ 0 w 1946874"/>
              <a:gd name="connsiteY14-980" fmla="*/ 1985875 h 1985875"/>
              <a:gd name="connsiteX15-981" fmla="*/ 437565 w 1946874"/>
              <a:gd name="connsiteY15-982" fmla="*/ 387077 h 1985875"/>
              <a:gd name="connsiteX16-983" fmla="*/ 650738 w 1946874"/>
              <a:gd name="connsiteY16-984" fmla="*/ 611470 h 1985875"/>
              <a:gd name="connsiteX17-985" fmla="*/ 813423 w 1946874"/>
              <a:gd name="connsiteY17-986" fmla="*/ 499274 h 1985875"/>
              <a:gd name="connsiteX18-987" fmla="*/ 790984 w 1946874"/>
              <a:gd name="connsiteY18-988" fmla="*/ 0 h 1985875"/>
              <a:gd name="connsiteX0-989" fmla="*/ 790984 w 1946874"/>
              <a:gd name="connsiteY0-990" fmla="*/ 0 h 1985875"/>
              <a:gd name="connsiteX1-991" fmla="*/ 790984 w 1946874"/>
              <a:gd name="connsiteY1-992" fmla="*/ 0 h 1985875"/>
              <a:gd name="connsiteX2-993" fmla="*/ 1026596 w 1946874"/>
              <a:gd name="connsiteY2-994" fmla="*/ 5610 h 1985875"/>
              <a:gd name="connsiteX3-995" fmla="*/ 1020986 w 1946874"/>
              <a:gd name="connsiteY3-996" fmla="*/ 493664 h 1985875"/>
              <a:gd name="connsiteX4-997" fmla="*/ 1155622 w 1946874"/>
              <a:gd name="connsiteY4-998" fmla="*/ 572201 h 1985875"/>
              <a:gd name="connsiteX5-999" fmla="*/ 1351965 w 1946874"/>
              <a:gd name="connsiteY5-1000" fmla="*/ 375858 h 1985875"/>
              <a:gd name="connsiteX6-1001" fmla="*/ 1901727 w 1946874"/>
              <a:gd name="connsiteY6-1002" fmla="*/ 1924167 h 1985875"/>
              <a:gd name="connsiteX7-1003" fmla="*/ 1054644 w 1946874"/>
              <a:gd name="connsiteY7-1004" fmla="*/ 1486600 h 1985875"/>
              <a:gd name="connsiteX8-1005" fmla="*/ 1037816 w 1946874"/>
              <a:gd name="connsiteY8-1006" fmla="*/ 1144403 h 1985875"/>
              <a:gd name="connsiteX9-1007" fmla="*/ 1088304 w 1946874"/>
              <a:gd name="connsiteY9-1008" fmla="*/ 757325 h 1985875"/>
              <a:gd name="connsiteX10-1009" fmla="*/ 920009 w 1946874"/>
              <a:gd name="connsiteY10-1010" fmla="*/ 611470 h 1985875"/>
              <a:gd name="connsiteX11-1011" fmla="*/ 729276 w 1946874"/>
              <a:gd name="connsiteY11-1012" fmla="*/ 751715 h 1985875"/>
              <a:gd name="connsiteX12-1013" fmla="*/ 740495 w 1946874"/>
              <a:gd name="connsiteY12-1014" fmla="*/ 1161232 h 1985875"/>
              <a:gd name="connsiteX13-1015" fmla="*/ 785374 w 1946874"/>
              <a:gd name="connsiteY13-1016" fmla="*/ 1509040 h 1985875"/>
              <a:gd name="connsiteX14-1017" fmla="*/ 0 w 1946874"/>
              <a:gd name="connsiteY14-1018" fmla="*/ 1985875 h 1985875"/>
              <a:gd name="connsiteX15-1019" fmla="*/ 437565 w 1946874"/>
              <a:gd name="connsiteY15-1020" fmla="*/ 387077 h 1985875"/>
              <a:gd name="connsiteX16-1021" fmla="*/ 650738 w 1946874"/>
              <a:gd name="connsiteY16-1022" fmla="*/ 611470 h 1985875"/>
              <a:gd name="connsiteX17-1023" fmla="*/ 813423 w 1946874"/>
              <a:gd name="connsiteY17-1024" fmla="*/ 499274 h 1985875"/>
              <a:gd name="connsiteX18-1025" fmla="*/ 790984 w 1946874"/>
              <a:gd name="connsiteY18-1026" fmla="*/ 0 h 1985875"/>
              <a:gd name="connsiteX0-1027" fmla="*/ 790984 w 1946874"/>
              <a:gd name="connsiteY0-1028" fmla="*/ 0 h 1985875"/>
              <a:gd name="connsiteX1-1029" fmla="*/ 790984 w 1946874"/>
              <a:gd name="connsiteY1-1030" fmla="*/ 0 h 1985875"/>
              <a:gd name="connsiteX2-1031" fmla="*/ 1026596 w 1946874"/>
              <a:gd name="connsiteY2-1032" fmla="*/ 5610 h 1985875"/>
              <a:gd name="connsiteX3-1033" fmla="*/ 1020986 w 1946874"/>
              <a:gd name="connsiteY3-1034" fmla="*/ 493664 h 1985875"/>
              <a:gd name="connsiteX4-1035" fmla="*/ 1155622 w 1946874"/>
              <a:gd name="connsiteY4-1036" fmla="*/ 572201 h 1985875"/>
              <a:gd name="connsiteX5-1037" fmla="*/ 1351965 w 1946874"/>
              <a:gd name="connsiteY5-1038" fmla="*/ 375858 h 1985875"/>
              <a:gd name="connsiteX6-1039" fmla="*/ 1901727 w 1946874"/>
              <a:gd name="connsiteY6-1040" fmla="*/ 1924167 h 1985875"/>
              <a:gd name="connsiteX7-1041" fmla="*/ 1054644 w 1946874"/>
              <a:gd name="connsiteY7-1042" fmla="*/ 1486600 h 1985875"/>
              <a:gd name="connsiteX8-1043" fmla="*/ 1037816 w 1946874"/>
              <a:gd name="connsiteY8-1044" fmla="*/ 1144403 h 1985875"/>
              <a:gd name="connsiteX9-1045" fmla="*/ 1088304 w 1946874"/>
              <a:gd name="connsiteY9-1046" fmla="*/ 757325 h 1985875"/>
              <a:gd name="connsiteX10-1047" fmla="*/ 920009 w 1946874"/>
              <a:gd name="connsiteY10-1048" fmla="*/ 611470 h 1985875"/>
              <a:gd name="connsiteX11-1049" fmla="*/ 729276 w 1946874"/>
              <a:gd name="connsiteY11-1050" fmla="*/ 751715 h 1985875"/>
              <a:gd name="connsiteX12-1051" fmla="*/ 740495 w 1946874"/>
              <a:gd name="connsiteY12-1052" fmla="*/ 1161232 h 1985875"/>
              <a:gd name="connsiteX13-1053" fmla="*/ 785374 w 1946874"/>
              <a:gd name="connsiteY13-1054" fmla="*/ 1509040 h 1985875"/>
              <a:gd name="connsiteX14-1055" fmla="*/ 0 w 1946874"/>
              <a:gd name="connsiteY14-1056" fmla="*/ 1985875 h 1985875"/>
              <a:gd name="connsiteX15-1057" fmla="*/ 420736 w 1946874"/>
              <a:gd name="connsiteY15-1058" fmla="*/ 375858 h 1985875"/>
              <a:gd name="connsiteX16-1059" fmla="*/ 650738 w 1946874"/>
              <a:gd name="connsiteY16-1060" fmla="*/ 611470 h 1985875"/>
              <a:gd name="connsiteX17-1061" fmla="*/ 813423 w 1946874"/>
              <a:gd name="connsiteY17-1062" fmla="*/ 499274 h 1985875"/>
              <a:gd name="connsiteX18-1063" fmla="*/ 790984 w 1946874"/>
              <a:gd name="connsiteY18-1064" fmla="*/ 0 h 1985875"/>
              <a:gd name="connsiteX0-1065" fmla="*/ 790984 w 1946874"/>
              <a:gd name="connsiteY0-1066" fmla="*/ 0 h 1985875"/>
              <a:gd name="connsiteX1-1067" fmla="*/ 790984 w 1946874"/>
              <a:gd name="connsiteY1-1068" fmla="*/ 0 h 1985875"/>
              <a:gd name="connsiteX2-1069" fmla="*/ 1026596 w 1946874"/>
              <a:gd name="connsiteY2-1070" fmla="*/ 5610 h 1985875"/>
              <a:gd name="connsiteX3-1071" fmla="*/ 1020986 w 1946874"/>
              <a:gd name="connsiteY3-1072" fmla="*/ 493664 h 1985875"/>
              <a:gd name="connsiteX4-1073" fmla="*/ 1155622 w 1946874"/>
              <a:gd name="connsiteY4-1074" fmla="*/ 572201 h 1985875"/>
              <a:gd name="connsiteX5-1075" fmla="*/ 1351965 w 1946874"/>
              <a:gd name="connsiteY5-1076" fmla="*/ 375858 h 1985875"/>
              <a:gd name="connsiteX6-1077" fmla="*/ 1901727 w 1946874"/>
              <a:gd name="connsiteY6-1078" fmla="*/ 1924167 h 1985875"/>
              <a:gd name="connsiteX7-1079" fmla="*/ 1054644 w 1946874"/>
              <a:gd name="connsiteY7-1080" fmla="*/ 1486600 h 1985875"/>
              <a:gd name="connsiteX8-1081" fmla="*/ 1037816 w 1946874"/>
              <a:gd name="connsiteY8-1082" fmla="*/ 1144403 h 1985875"/>
              <a:gd name="connsiteX9-1083" fmla="*/ 1088304 w 1946874"/>
              <a:gd name="connsiteY9-1084" fmla="*/ 757325 h 1985875"/>
              <a:gd name="connsiteX10-1085" fmla="*/ 920009 w 1946874"/>
              <a:gd name="connsiteY10-1086" fmla="*/ 611470 h 1985875"/>
              <a:gd name="connsiteX11-1087" fmla="*/ 729276 w 1946874"/>
              <a:gd name="connsiteY11-1088" fmla="*/ 751715 h 1985875"/>
              <a:gd name="connsiteX12-1089" fmla="*/ 740495 w 1946874"/>
              <a:gd name="connsiteY12-1090" fmla="*/ 1161232 h 1985875"/>
              <a:gd name="connsiteX13-1091" fmla="*/ 785374 w 1946874"/>
              <a:gd name="connsiteY13-1092" fmla="*/ 1509040 h 1985875"/>
              <a:gd name="connsiteX14-1093" fmla="*/ 0 w 1946874"/>
              <a:gd name="connsiteY14-1094" fmla="*/ 1985875 h 1985875"/>
              <a:gd name="connsiteX15-1095" fmla="*/ 420736 w 1946874"/>
              <a:gd name="connsiteY15-1096" fmla="*/ 375858 h 1985875"/>
              <a:gd name="connsiteX16-1097" fmla="*/ 650738 w 1946874"/>
              <a:gd name="connsiteY16-1098" fmla="*/ 611470 h 1985875"/>
              <a:gd name="connsiteX17-1099" fmla="*/ 813423 w 1946874"/>
              <a:gd name="connsiteY17-1100" fmla="*/ 499274 h 1985875"/>
              <a:gd name="connsiteX18-1101" fmla="*/ 790984 w 1946874"/>
              <a:gd name="connsiteY18-1102" fmla="*/ 0 h 1985875"/>
              <a:gd name="connsiteX0-1103" fmla="*/ 858302 w 2014192"/>
              <a:gd name="connsiteY0-1104" fmla="*/ 0 h 1958316"/>
              <a:gd name="connsiteX1-1105" fmla="*/ 858302 w 2014192"/>
              <a:gd name="connsiteY1-1106" fmla="*/ 0 h 1958316"/>
              <a:gd name="connsiteX2-1107" fmla="*/ 1093914 w 2014192"/>
              <a:gd name="connsiteY2-1108" fmla="*/ 5610 h 1958316"/>
              <a:gd name="connsiteX3-1109" fmla="*/ 1088304 w 2014192"/>
              <a:gd name="connsiteY3-1110" fmla="*/ 493664 h 1958316"/>
              <a:gd name="connsiteX4-1111" fmla="*/ 1222940 w 2014192"/>
              <a:gd name="connsiteY4-1112" fmla="*/ 572201 h 1958316"/>
              <a:gd name="connsiteX5-1113" fmla="*/ 1419283 w 2014192"/>
              <a:gd name="connsiteY5-1114" fmla="*/ 375858 h 1958316"/>
              <a:gd name="connsiteX6-1115" fmla="*/ 1969045 w 2014192"/>
              <a:gd name="connsiteY6-1116" fmla="*/ 1924167 h 1958316"/>
              <a:gd name="connsiteX7-1117" fmla="*/ 1121962 w 2014192"/>
              <a:gd name="connsiteY7-1118" fmla="*/ 1486600 h 1958316"/>
              <a:gd name="connsiteX8-1119" fmla="*/ 1105134 w 2014192"/>
              <a:gd name="connsiteY8-1120" fmla="*/ 1144403 h 1958316"/>
              <a:gd name="connsiteX9-1121" fmla="*/ 1155622 w 2014192"/>
              <a:gd name="connsiteY9-1122" fmla="*/ 757325 h 1958316"/>
              <a:gd name="connsiteX10-1123" fmla="*/ 987327 w 2014192"/>
              <a:gd name="connsiteY10-1124" fmla="*/ 611470 h 1958316"/>
              <a:gd name="connsiteX11-1125" fmla="*/ 796594 w 2014192"/>
              <a:gd name="connsiteY11-1126" fmla="*/ 751715 h 1958316"/>
              <a:gd name="connsiteX12-1127" fmla="*/ 807813 w 2014192"/>
              <a:gd name="connsiteY12-1128" fmla="*/ 1161232 h 1958316"/>
              <a:gd name="connsiteX13-1129" fmla="*/ 852692 w 2014192"/>
              <a:gd name="connsiteY13-1130" fmla="*/ 1509040 h 1958316"/>
              <a:gd name="connsiteX14-1131" fmla="*/ 0 w 2014192"/>
              <a:gd name="connsiteY14-1132" fmla="*/ 1952216 h 1958316"/>
              <a:gd name="connsiteX15-1133" fmla="*/ 488054 w 2014192"/>
              <a:gd name="connsiteY15-1134" fmla="*/ 375858 h 1958316"/>
              <a:gd name="connsiteX16-1135" fmla="*/ 718056 w 2014192"/>
              <a:gd name="connsiteY16-1136" fmla="*/ 611470 h 1958316"/>
              <a:gd name="connsiteX17-1137" fmla="*/ 880741 w 2014192"/>
              <a:gd name="connsiteY17-1138" fmla="*/ 499274 h 1958316"/>
              <a:gd name="connsiteX18-1139" fmla="*/ 858302 w 2014192"/>
              <a:gd name="connsiteY18-1140" fmla="*/ 0 h 1958316"/>
              <a:gd name="connsiteX0-1141" fmla="*/ 947503 w 2103393"/>
              <a:gd name="connsiteY0-1142" fmla="*/ 0 h 1958316"/>
              <a:gd name="connsiteX1-1143" fmla="*/ 947503 w 2103393"/>
              <a:gd name="connsiteY1-1144" fmla="*/ 0 h 1958316"/>
              <a:gd name="connsiteX2-1145" fmla="*/ 1183115 w 2103393"/>
              <a:gd name="connsiteY2-1146" fmla="*/ 5610 h 1958316"/>
              <a:gd name="connsiteX3-1147" fmla="*/ 1177505 w 2103393"/>
              <a:gd name="connsiteY3-1148" fmla="*/ 493664 h 1958316"/>
              <a:gd name="connsiteX4-1149" fmla="*/ 1312141 w 2103393"/>
              <a:gd name="connsiteY4-1150" fmla="*/ 572201 h 1958316"/>
              <a:gd name="connsiteX5-1151" fmla="*/ 1508484 w 2103393"/>
              <a:gd name="connsiteY5-1152" fmla="*/ 375858 h 1958316"/>
              <a:gd name="connsiteX6-1153" fmla="*/ 2058246 w 2103393"/>
              <a:gd name="connsiteY6-1154" fmla="*/ 1924167 h 1958316"/>
              <a:gd name="connsiteX7-1155" fmla="*/ 1211163 w 2103393"/>
              <a:gd name="connsiteY7-1156" fmla="*/ 1486600 h 1958316"/>
              <a:gd name="connsiteX8-1157" fmla="*/ 1194335 w 2103393"/>
              <a:gd name="connsiteY8-1158" fmla="*/ 1144403 h 1958316"/>
              <a:gd name="connsiteX9-1159" fmla="*/ 1244823 w 2103393"/>
              <a:gd name="connsiteY9-1160" fmla="*/ 757325 h 1958316"/>
              <a:gd name="connsiteX10-1161" fmla="*/ 1076528 w 2103393"/>
              <a:gd name="connsiteY10-1162" fmla="*/ 611470 h 1958316"/>
              <a:gd name="connsiteX11-1163" fmla="*/ 885795 w 2103393"/>
              <a:gd name="connsiteY11-1164" fmla="*/ 751715 h 1958316"/>
              <a:gd name="connsiteX12-1165" fmla="*/ 897014 w 2103393"/>
              <a:gd name="connsiteY12-1166" fmla="*/ 1161232 h 1958316"/>
              <a:gd name="connsiteX13-1167" fmla="*/ 941893 w 2103393"/>
              <a:gd name="connsiteY13-1168" fmla="*/ 1509040 h 1958316"/>
              <a:gd name="connsiteX14-1169" fmla="*/ 89201 w 2103393"/>
              <a:gd name="connsiteY14-1170" fmla="*/ 1952216 h 1958316"/>
              <a:gd name="connsiteX15-1171" fmla="*/ 577255 w 2103393"/>
              <a:gd name="connsiteY15-1172" fmla="*/ 375858 h 1958316"/>
              <a:gd name="connsiteX16-1173" fmla="*/ 807257 w 2103393"/>
              <a:gd name="connsiteY16-1174" fmla="*/ 611470 h 1958316"/>
              <a:gd name="connsiteX17-1175" fmla="*/ 969942 w 2103393"/>
              <a:gd name="connsiteY17-1176" fmla="*/ 499274 h 1958316"/>
              <a:gd name="connsiteX18-1177" fmla="*/ 947503 w 2103393"/>
              <a:gd name="connsiteY18-1178" fmla="*/ 0 h 1958316"/>
              <a:gd name="connsiteX0-1179" fmla="*/ 947503 w 2103393"/>
              <a:gd name="connsiteY0-1180" fmla="*/ 0 h 1958316"/>
              <a:gd name="connsiteX1-1181" fmla="*/ 947503 w 2103393"/>
              <a:gd name="connsiteY1-1182" fmla="*/ 0 h 1958316"/>
              <a:gd name="connsiteX2-1183" fmla="*/ 1183115 w 2103393"/>
              <a:gd name="connsiteY2-1184" fmla="*/ 5610 h 1958316"/>
              <a:gd name="connsiteX3-1185" fmla="*/ 1177505 w 2103393"/>
              <a:gd name="connsiteY3-1186" fmla="*/ 493664 h 1958316"/>
              <a:gd name="connsiteX4-1187" fmla="*/ 1312141 w 2103393"/>
              <a:gd name="connsiteY4-1188" fmla="*/ 572201 h 1958316"/>
              <a:gd name="connsiteX5-1189" fmla="*/ 1508484 w 2103393"/>
              <a:gd name="connsiteY5-1190" fmla="*/ 375858 h 1958316"/>
              <a:gd name="connsiteX6-1191" fmla="*/ 2058246 w 2103393"/>
              <a:gd name="connsiteY6-1192" fmla="*/ 1924167 h 1958316"/>
              <a:gd name="connsiteX7-1193" fmla="*/ 1211163 w 2103393"/>
              <a:gd name="connsiteY7-1194" fmla="*/ 1486600 h 1958316"/>
              <a:gd name="connsiteX8-1195" fmla="*/ 1194335 w 2103393"/>
              <a:gd name="connsiteY8-1196" fmla="*/ 1144403 h 1958316"/>
              <a:gd name="connsiteX9-1197" fmla="*/ 1244823 w 2103393"/>
              <a:gd name="connsiteY9-1198" fmla="*/ 757325 h 1958316"/>
              <a:gd name="connsiteX10-1199" fmla="*/ 1076528 w 2103393"/>
              <a:gd name="connsiteY10-1200" fmla="*/ 611470 h 1958316"/>
              <a:gd name="connsiteX11-1201" fmla="*/ 885795 w 2103393"/>
              <a:gd name="connsiteY11-1202" fmla="*/ 751715 h 1958316"/>
              <a:gd name="connsiteX12-1203" fmla="*/ 897014 w 2103393"/>
              <a:gd name="connsiteY12-1204" fmla="*/ 1161232 h 1958316"/>
              <a:gd name="connsiteX13-1205" fmla="*/ 941893 w 2103393"/>
              <a:gd name="connsiteY13-1206" fmla="*/ 1509040 h 1958316"/>
              <a:gd name="connsiteX14-1207" fmla="*/ 89201 w 2103393"/>
              <a:gd name="connsiteY14-1208" fmla="*/ 1952216 h 1958316"/>
              <a:gd name="connsiteX15-1209" fmla="*/ 577255 w 2103393"/>
              <a:gd name="connsiteY15-1210" fmla="*/ 375858 h 1958316"/>
              <a:gd name="connsiteX16-1211" fmla="*/ 807257 w 2103393"/>
              <a:gd name="connsiteY16-1212" fmla="*/ 611470 h 1958316"/>
              <a:gd name="connsiteX17-1213" fmla="*/ 969942 w 2103393"/>
              <a:gd name="connsiteY17-1214" fmla="*/ 499274 h 1958316"/>
              <a:gd name="connsiteX18-1215" fmla="*/ 947503 w 2103393"/>
              <a:gd name="connsiteY18-1216" fmla="*/ 0 h 1958316"/>
              <a:gd name="connsiteX0-1217" fmla="*/ 947503 w 2103393"/>
              <a:gd name="connsiteY0-1218" fmla="*/ 0 h 1958316"/>
              <a:gd name="connsiteX1-1219" fmla="*/ 947503 w 2103393"/>
              <a:gd name="connsiteY1-1220" fmla="*/ 0 h 1958316"/>
              <a:gd name="connsiteX2-1221" fmla="*/ 1183115 w 2103393"/>
              <a:gd name="connsiteY2-1222" fmla="*/ 5610 h 1958316"/>
              <a:gd name="connsiteX3-1223" fmla="*/ 1177505 w 2103393"/>
              <a:gd name="connsiteY3-1224" fmla="*/ 493664 h 1958316"/>
              <a:gd name="connsiteX4-1225" fmla="*/ 1312141 w 2103393"/>
              <a:gd name="connsiteY4-1226" fmla="*/ 572201 h 1958316"/>
              <a:gd name="connsiteX5-1227" fmla="*/ 1508484 w 2103393"/>
              <a:gd name="connsiteY5-1228" fmla="*/ 375858 h 1958316"/>
              <a:gd name="connsiteX6-1229" fmla="*/ 2058246 w 2103393"/>
              <a:gd name="connsiteY6-1230" fmla="*/ 1924167 h 1958316"/>
              <a:gd name="connsiteX7-1231" fmla="*/ 1211163 w 2103393"/>
              <a:gd name="connsiteY7-1232" fmla="*/ 1486600 h 1958316"/>
              <a:gd name="connsiteX8-1233" fmla="*/ 1194335 w 2103393"/>
              <a:gd name="connsiteY8-1234" fmla="*/ 1144403 h 1958316"/>
              <a:gd name="connsiteX9-1235" fmla="*/ 1244823 w 2103393"/>
              <a:gd name="connsiteY9-1236" fmla="*/ 757325 h 1958316"/>
              <a:gd name="connsiteX10-1237" fmla="*/ 1076528 w 2103393"/>
              <a:gd name="connsiteY10-1238" fmla="*/ 611470 h 1958316"/>
              <a:gd name="connsiteX11-1239" fmla="*/ 885795 w 2103393"/>
              <a:gd name="connsiteY11-1240" fmla="*/ 751715 h 1958316"/>
              <a:gd name="connsiteX12-1241" fmla="*/ 897014 w 2103393"/>
              <a:gd name="connsiteY12-1242" fmla="*/ 1161232 h 1958316"/>
              <a:gd name="connsiteX13-1243" fmla="*/ 930674 w 2103393"/>
              <a:gd name="connsiteY13-1244" fmla="*/ 1480991 h 1958316"/>
              <a:gd name="connsiteX14-1245" fmla="*/ 89201 w 2103393"/>
              <a:gd name="connsiteY14-1246" fmla="*/ 1952216 h 1958316"/>
              <a:gd name="connsiteX15-1247" fmla="*/ 577255 w 2103393"/>
              <a:gd name="connsiteY15-1248" fmla="*/ 375858 h 1958316"/>
              <a:gd name="connsiteX16-1249" fmla="*/ 807257 w 2103393"/>
              <a:gd name="connsiteY16-1250" fmla="*/ 611470 h 1958316"/>
              <a:gd name="connsiteX17-1251" fmla="*/ 969942 w 2103393"/>
              <a:gd name="connsiteY17-1252" fmla="*/ 499274 h 1958316"/>
              <a:gd name="connsiteX18-1253" fmla="*/ 947503 w 2103393"/>
              <a:gd name="connsiteY18-1254" fmla="*/ 0 h 1958316"/>
              <a:gd name="connsiteX0-1255" fmla="*/ 947503 w 2103393"/>
              <a:gd name="connsiteY0-1256" fmla="*/ 0 h 1958316"/>
              <a:gd name="connsiteX1-1257" fmla="*/ 947503 w 2103393"/>
              <a:gd name="connsiteY1-1258" fmla="*/ 0 h 1958316"/>
              <a:gd name="connsiteX2-1259" fmla="*/ 1183115 w 2103393"/>
              <a:gd name="connsiteY2-1260" fmla="*/ 5610 h 1958316"/>
              <a:gd name="connsiteX3-1261" fmla="*/ 1177505 w 2103393"/>
              <a:gd name="connsiteY3-1262" fmla="*/ 493664 h 1958316"/>
              <a:gd name="connsiteX4-1263" fmla="*/ 1312141 w 2103393"/>
              <a:gd name="connsiteY4-1264" fmla="*/ 572201 h 1958316"/>
              <a:gd name="connsiteX5-1265" fmla="*/ 1508484 w 2103393"/>
              <a:gd name="connsiteY5-1266" fmla="*/ 375858 h 1958316"/>
              <a:gd name="connsiteX6-1267" fmla="*/ 2058246 w 2103393"/>
              <a:gd name="connsiteY6-1268" fmla="*/ 1924167 h 1958316"/>
              <a:gd name="connsiteX7-1269" fmla="*/ 1211163 w 2103393"/>
              <a:gd name="connsiteY7-1270" fmla="*/ 1486600 h 1958316"/>
              <a:gd name="connsiteX8-1271" fmla="*/ 1194335 w 2103393"/>
              <a:gd name="connsiteY8-1272" fmla="*/ 1144403 h 1958316"/>
              <a:gd name="connsiteX9-1273" fmla="*/ 1244823 w 2103393"/>
              <a:gd name="connsiteY9-1274" fmla="*/ 757325 h 1958316"/>
              <a:gd name="connsiteX10-1275" fmla="*/ 1076528 w 2103393"/>
              <a:gd name="connsiteY10-1276" fmla="*/ 611470 h 1958316"/>
              <a:gd name="connsiteX11-1277" fmla="*/ 885795 w 2103393"/>
              <a:gd name="connsiteY11-1278" fmla="*/ 751715 h 1958316"/>
              <a:gd name="connsiteX12-1279" fmla="*/ 897014 w 2103393"/>
              <a:gd name="connsiteY12-1280" fmla="*/ 1161232 h 1958316"/>
              <a:gd name="connsiteX13-1281" fmla="*/ 930674 w 2103393"/>
              <a:gd name="connsiteY13-1282" fmla="*/ 1480991 h 1958316"/>
              <a:gd name="connsiteX14-1283" fmla="*/ 89201 w 2103393"/>
              <a:gd name="connsiteY14-1284" fmla="*/ 1952216 h 1958316"/>
              <a:gd name="connsiteX15-1285" fmla="*/ 577255 w 2103393"/>
              <a:gd name="connsiteY15-1286" fmla="*/ 375858 h 1958316"/>
              <a:gd name="connsiteX16-1287" fmla="*/ 807257 w 2103393"/>
              <a:gd name="connsiteY16-1288" fmla="*/ 611470 h 1958316"/>
              <a:gd name="connsiteX17-1289" fmla="*/ 969942 w 2103393"/>
              <a:gd name="connsiteY17-1290" fmla="*/ 499274 h 1958316"/>
              <a:gd name="connsiteX18-1291" fmla="*/ 947503 w 2103393"/>
              <a:gd name="connsiteY18-1292" fmla="*/ 0 h 1958316"/>
              <a:gd name="connsiteX0-1293" fmla="*/ 947503 w 2103393"/>
              <a:gd name="connsiteY0-1294" fmla="*/ 0 h 1958316"/>
              <a:gd name="connsiteX1-1295" fmla="*/ 947503 w 2103393"/>
              <a:gd name="connsiteY1-1296" fmla="*/ 0 h 1958316"/>
              <a:gd name="connsiteX2-1297" fmla="*/ 1183115 w 2103393"/>
              <a:gd name="connsiteY2-1298" fmla="*/ 5610 h 1958316"/>
              <a:gd name="connsiteX3-1299" fmla="*/ 1177505 w 2103393"/>
              <a:gd name="connsiteY3-1300" fmla="*/ 493664 h 1958316"/>
              <a:gd name="connsiteX4-1301" fmla="*/ 1312141 w 2103393"/>
              <a:gd name="connsiteY4-1302" fmla="*/ 572201 h 1958316"/>
              <a:gd name="connsiteX5-1303" fmla="*/ 1508484 w 2103393"/>
              <a:gd name="connsiteY5-1304" fmla="*/ 375858 h 1958316"/>
              <a:gd name="connsiteX6-1305" fmla="*/ 2058246 w 2103393"/>
              <a:gd name="connsiteY6-1306" fmla="*/ 1924167 h 1958316"/>
              <a:gd name="connsiteX7-1307" fmla="*/ 1211163 w 2103393"/>
              <a:gd name="connsiteY7-1308" fmla="*/ 1486600 h 1958316"/>
              <a:gd name="connsiteX8-1309" fmla="*/ 1194335 w 2103393"/>
              <a:gd name="connsiteY8-1310" fmla="*/ 1144403 h 1958316"/>
              <a:gd name="connsiteX9-1311" fmla="*/ 1244823 w 2103393"/>
              <a:gd name="connsiteY9-1312" fmla="*/ 757325 h 1958316"/>
              <a:gd name="connsiteX10-1313" fmla="*/ 1076528 w 2103393"/>
              <a:gd name="connsiteY10-1314" fmla="*/ 611470 h 1958316"/>
              <a:gd name="connsiteX11-1315" fmla="*/ 885795 w 2103393"/>
              <a:gd name="connsiteY11-1316" fmla="*/ 751715 h 1958316"/>
              <a:gd name="connsiteX12-1317" fmla="*/ 897014 w 2103393"/>
              <a:gd name="connsiteY12-1318" fmla="*/ 1161232 h 1958316"/>
              <a:gd name="connsiteX13-1319" fmla="*/ 930674 w 2103393"/>
              <a:gd name="connsiteY13-1320" fmla="*/ 1480991 h 1958316"/>
              <a:gd name="connsiteX14-1321" fmla="*/ 89201 w 2103393"/>
              <a:gd name="connsiteY14-1322" fmla="*/ 1952216 h 1958316"/>
              <a:gd name="connsiteX15-1323" fmla="*/ 577255 w 2103393"/>
              <a:gd name="connsiteY15-1324" fmla="*/ 375858 h 1958316"/>
              <a:gd name="connsiteX16-1325" fmla="*/ 807257 w 2103393"/>
              <a:gd name="connsiteY16-1326" fmla="*/ 611470 h 1958316"/>
              <a:gd name="connsiteX17-1327" fmla="*/ 969942 w 2103393"/>
              <a:gd name="connsiteY17-1328" fmla="*/ 499274 h 1958316"/>
              <a:gd name="connsiteX18-1329" fmla="*/ 947503 w 2103393"/>
              <a:gd name="connsiteY18-1330" fmla="*/ 0 h 1958316"/>
              <a:gd name="connsiteX0-1331" fmla="*/ 947503 w 2103393"/>
              <a:gd name="connsiteY0-1332" fmla="*/ 0 h 1958316"/>
              <a:gd name="connsiteX1-1333" fmla="*/ 947503 w 2103393"/>
              <a:gd name="connsiteY1-1334" fmla="*/ 0 h 1958316"/>
              <a:gd name="connsiteX2-1335" fmla="*/ 1183115 w 2103393"/>
              <a:gd name="connsiteY2-1336" fmla="*/ 5610 h 1958316"/>
              <a:gd name="connsiteX3-1337" fmla="*/ 1177505 w 2103393"/>
              <a:gd name="connsiteY3-1338" fmla="*/ 493664 h 1958316"/>
              <a:gd name="connsiteX4-1339" fmla="*/ 1312141 w 2103393"/>
              <a:gd name="connsiteY4-1340" fmla="*/ 572201 h 1958316"/>
              <a:gd name="connsiteX5-1341" fmla="*/ 1508484 w 2103393"/>
              <a:gd name="connsiteY5-1342" fmla="*/ 375858 h 1958316"/>
              <a:gd name="connsiteX6-1343" fmla="*/ 2058246 w 2103393"/>
              <a:gd name="connsiteY6-1344" fmla="*/ 1924167 h 1958316"/>
              <a:gd name="connsiteX7-1345" fmla="*/ 1211163 w 2103393"/>
              <a:gd name="connsiteY7-1346" fmla="*/ 1486600 h 1958316"/>
              <a:gd name="connsiteX8-1347" fmla="*/ 1194335 w 2103393"/>
              <a:gd name="connsiteY8-1348" fmla="*/ 1144403 h 1958316"/>
              <a:gd name="connsiteX9-1349" fmla="*/ 1244823 w 2103393"/>
              <a:gd name="connsiteY9-1350" fmla="*/ 757325 h 1958316"/>
              <a:gd name="connsiteX10-1351" fmla="*/ 1076528 w 2103393"/>
              <a:gd name="connsiteY10-1352" fmla="*/ 611470 h 1958316"/>
              <a:gd name="connsiteX11-1353" fmla="*/ 885795 w 2103393"/>
              <a:gd name="connsiteY11-1354" fmla="*/ 751715 h 1958316"/>
              <a:gd name="connsiteX12-1355" fmla="*/ 897014 w 2103393"/>
              <a:gd name="connsiteY12-1356" fmla="*/ 1161232 h 1958316"/>
              <a:gd name="connsiteX13-1357" fmla="*/ 930674 w 2103393"/>
              <a:gd name="connsiteY13-1358" fmla="*/ 1480991 h 1958316"/>
              <a:gd name="connsiteX14-1359" fmla="*/ 89201 w 2103393"/>
              <a:gd name="connsiteY14-1360" fmla="*/ 1952216 h 1958316"/>
              <a:gd name="connsiteX15-1361" fmla="*/ 577255 w 2103393"/>
              <a:gd name="connsiteY15-1362" fmla="*/ 375858 h 1958316"/>
              <a:gd name="connsiteX16-1363" fmla="*/ 807257 w 2103393"/>
              <a:gd name="connsiteY16-1364" fmla="*/ 611470 h 1958316"/>
              <a:gd name="connsiteX17-1365" fmla="*/ 969942 w 2103393"/>
              <a:gd name="connsiteY17-1366" fmla="*/ 499274 h 1958316"/>
              <a:gd name="connsiteX18-1367" fmla="*/ 947503 w 2103393"/>
              <a:gd name="connsiteY18-1368" fmla="*/ 0 h 1958316"/>
              <a:gd name="connsiteX0-1369" fmla="*/ 947503 w 2103393"/>
              <a:gd name="connsiteY0-1370" fmla="*/ 0 h 1958316"/>
              <a:gd name="connsiteX1-1371" fmla="*/ 947503 w 2103393"/>
              <a:gd name="connsiteY1-1372" fmla="*/ 0 h 1958316"/>
              <a:gd name="connsiteX2-1373" fmla="*/ 1183115 w 2103393"/>
              <a:gd name="connsiteY2-1374" fmla="*/ 5610 h 1958316"/>
              <a:gd name="connsiteX3-1375" fmla="*/ 1177505 w 2103393"/>
              <a:gd name="connsiteY3-1376" fmla="*/ 493664 h 1958316"/>
              <a:gd name="connsiteX4-1377" fmla="*/ 1312141 w 2103393"/>
              <a:gd name="connsiteY4-1378" fmla="*/ 572201 h 1958316"/>
              <a:gd name="connsiteX5-1379" fmla="*/ 1508484 w 2103393"/>
              <a:gd name="connsiteY5-1380" fmla="*/ 375858 h 1958316"/>
              <a:gd name="connsiteX6-1381" fmla="*/ 2058246 w 2103393"/>
              <a:gd name="connsiteY6-1382" fmla="*/ 1924167 h 1958316"/>
              <a:gd name="connsiteX7-1383" fmla="*/ 1211163 w 2103393"/>
              <a:gd name="connsiteY7-1384" fmla="*/ 1486600 h 1958316"/>
              <a:gd name="connsiteX8-1385" fmla="*/ 1194335 w 2103393"/>
              <a:gd name="connsiteY8-1386" fmla="*/ 1144403 h 1958316"/>
              <a:gd name="connsiteX9-1387" fmla="*/ 1244823 w 2103393"/>
              <a:gd name="connsiteY9-1388" fmla="*/ 757325 h 1958316"/>
              <a:gd name="connsiteX10-1389" fmla="*/ 1076528 w 2103393"/>
              <a:gd name="connsiteY10-1390" fmla="*/ 611470 h 1958316"/>
              <a:gd name="connsiteX11-1391" fmla="*/ 885795 w 2103393"/>
              <a:gd name="connsiteY11-1392" fmla="*/ 751715 h 1958316"/>
              <a:gd name="connsiteX12-1393" fmla="*/ 897014 w 2103393"/>
              <a:gd name="connsiteY12-1394" fmla="*/ 1161232 h 1958316"/>
              <a:gd name="connsiteX13-1395" fmla="*/ 930674 w 2103393"/>
              <a:gd name="connsiteY13-1396" fmla="*/ 1480991 h 1958316"/>
              <a:gd name="connsiteX14-1397" fmla="*/ 89201 w 2103393"/>
              <a:gd name="connsiteY14-1398" fmla="*/ 1952216 h 1958316"/>
              <a:gd name="connsiteX15-1399" fmla="*/ 577255 w 2103393"/>
              <a:gd name="connsiteY15-1400" fmla="*/ 375858 h 1958316"/>
              <a:gd name="connsiteX16-1401" fmla="*/ 807257 w 2103393"/>
              <a:gd name="connsiteY16-1402" fmla="*/ 611470 h 1958316"/>
              <a:gd name="connsiteX17-1403" fmla="*/ 969942 w 2103393"/>
              <a:gd name="connsiteY17-1404" fmla="*/ 499274 h 1958316"/>
              <a:gd name="connsiteX18-1405" fmla="*/ 947503 w 2103393"/>
              <a:gd name="connsiteY18-1406" fmla="*/ 0 h 1958316"/>
              <a:gd name="connsiteX0-1407" fmla="*/ 947503 w 2103393"/>
              <a:gd name="connsiteY0-1408" fmla="*/ 0 h 1958316"/>
              <a:gd name="connsiteX1-1409" fmla="*/ 947503 w 2103393"/>
              <a:gd name="connsiteY1-1410" fmla="*/ 0 h 1958316"/>
              <a:gd name="connsiteX2-1411" fmla="*/ 1183115 w 2103393"/>
              <a:gd name="connsiteY2-1412" fmla="*/ 5610 h 1958316"/>
              <a:gd name="connsiteX3-1413" fmla="*/ 1177505 w 2103393"/>
              <a:gd name="connsiteY3-1414" fmla="*/ 493664 h 1958316"/>
              <a:gd name="connsiteX4-1415" fmla="*/ 1312141 w 2103393"/>
              <a:gd name="connsiteY4-1416" fmla="*/ 572201 h 1958316"/>
              <a:gd name="connsiteX5-1417" fmla="*/ 1508484 w 2103393"/>
              <a:gd name="connsiteY5-1418" fmla="*/ 375858 h 1958316"/>
              <a:gd name="connsiteX6-1419" fmla="*/ 2058246 w 2103393"/>
              <a:gd name="connsiteY6-1420" fmla="*/ 1924167 h 1958316"/>
              <a:gd name="connsiteX7-1421" fmla="*/ 1211163 w 2103393"/>
              <a:gd name="connsiteY7-1422" fmla="*/ 1486600 h 1958316"/>
              <a:gd name="connsiteX8-1423" fmla="*/ 1194335 w 2103393"/>
              <a:gd name="connsiteY8-1424" fmla="*/ 1144403 h 1958316"/>
              <a:gd name="connsiteX9-1425" fmla="*/ 1244823 w 2103393"/>
              <a:gd name="connsiteY9-1426" fmla="*/ 757325 h 1958316"/>
              <a:gd name="connsiteX10-1427" fmla="*/ 1076528 w 2103393"/>
              <a:gd name="connsiteY10-1428" fmla="*/ 611470 h 1958316"/>
              <a:gd name="connsiteX11-1429" fmla="*/ 885795 w 2103393"/>
              <a:gd name="connsiteY11-1430" fmla="*/ 751715 h 1958316"/>
              <a:gd name="connsiteX12-1431" fmla="*/ 897014 w 2103393"/>
              <a:gd name="connsiteY12-1432" fmla="*/ 1161232 h 1958316"/>
              <a:gd name="connsiteX13-1433" fmla="*/ 891405 w 2103393"/>
              <a:gd name="connsiteY13-1434" fmla="*/ 1509040 h 1958316"/>
              <a:gd name="connsiteX14-1435" fmla="*/ 89201 w 2103393"/>
              <a:gd name="connsiteY14-1436" fmla="*/ 1952216 h 1958316"/>
              <a:gd name="connsiteX15-1437" fmla="*/ 577255 w 2103393"/>
              <a:gd name="connsiteY15-1438" fmla="*/ 375858 h 1958316"/>
              <a:gd name="connsiteX16-1439" fmla="*/ 807257 w 2103393"/>
              <a:gd name="connsiteY16-1440" fmla="*/ 611470 h 1958316"/>
              <a:gd name="connsiteX17-1441" fmla="*/ 969942 w 2103393"/>
              <a:gd name="connsiteY17-1442" fmla="*/ 499274 h 1958316"/>
              <a:gd name="connsiteX18-1443" fmla="*/ 947503 w 2103393"/>
              <a:gd name="connsiteY18-1444" fmla="*/ 0 h 1958316"/>
              <a:gd name="connsiteX0-1445" fmla="*/ 947503 w 2103393"/>
              <a:gd name="connsiteY0-1446" fmla="*/ 0 h 1958316"/>
              <a:gd name="connsiteX1-1447" fmla="*/ 947503 w 2103393"/>
              <a:gd name="connsiteY1-1448" fmla="*/ 0 h 1958316"/>
              <a:gd name="connsiteX2-1449" fmla="*/ 1183115 w 2103393"/>
              <a:gd name="connsiteY2-1450" fmla="*/ 5610 h 1958316"/>
              <a:gd name="connsiteX3-1451" fmla="*/ 1177505 w 2103393"/>
              <a:gd name="connsiteY3-1452" fmla="*/ 493664 h 1958316"/>
              <a:gd name="connsiteX4-1453" fmla="*/ 1312141 w 2103393"/>
              <a:gd name="connsiteY4-1454" fmla="*/ 572201 h 1958316"/>
              <a:gd name="connsiteX5-1455" fmla="*/ 1508484 w 2103393"/>
              <a:gd name="connsiteY5-1456" fmla="*/ 375858 h 1958316"/>
              <a:gd name="connsiteX6-1457" fmla="*/ 2058246 w 2103393"/>
              <a:gd name="connsiteY6-1458" fmla="*/ 1924167 h 1958316"/>
              <a:gd name="connsiteX7-1459" fmla="*/ 1211163 w 2103393"/>
              <a:gd name="connsiteY7-1460" fmla="*/ 1486600 h 1958316"/>
              <a:gd name="connsiteX8-1461" fmla="*/ 1194335 w 2103393"/>
              <a:gd name="connsiteY8-1462" fmla="*/ 1144403 h 1958316"/>
              <a:gd name="connsiteX9-1463" fmla="*/ 1244823 w 2103393"/>
              <a:gd name="connsiteY9-1464" fmla="*/ 757325 h 1958316"/>
              <a:gd name="connsiteX10-1465" fmla="*/ 1076528 w 2103393"/>
              <a:gd name="connsiteY10-1466" fmla="*/ 611470 h 1958316"/>
              <a:gd name="connsiteX11-1467" fmla="*/ 885795 w 2103393"/>
              <a:gd name="connsiteY11-1468" fmla="*/ 751715 h 1958316"/>
              <a:gd name="connsiteX12-1469" fmla="*/ 897014 w 2103393"/>
              <a:gd name="connsiteY12-1470" fmla="*/ 1161232 h 1958316"/>
              <a:gd name="connsiteX13-1471" fmla="*/ 891405 w 2103393"/>
              <a:gd name="connsiteY13-1472" fmla="*/ 1509040 h 1958316"/>
              <a:gd name="connsiteX14-1473" fmla="*/ 89201 w 2103393"/>
              <a:gd name="connsiteY14-1474" fmla="*/ 1952216 h 1958316"/>
              <a:gd name="connsiteX15-1475" fmla="*/ 577255 w 2103393"/>
              <a:gd name="connsiteY15-1476" fmla="*/ 375858 h 1958316"/>
              <a:gd name="connsiteX16-1477" fmla="*/ 807257 w 2103393"/>
              <a:gd name="connsiteY16-1478" fmla="*/ 611470 h 1958316"/>
              <a:gd name="connsiteX17-1479" fmla="*/ 969942 w 2103393"/>
              <a:gd name="connsiteY17-1480" fmla="*/ 499274 h 1958316"/>
              <a:gd name="connsiteX18-1481" fmla="*/ 947503 w 2103393"/>
              <a:gd name="connsiteY18-1482" fmla="*/ 0 h 1958316"/>
              <a:gd name="connsiteX0-1483" fmla="*/ 947503 w 2103393"/>
              <a:gd name="connsiteY0-1484" fmla="*/ 0 h 1958316"/>
              <a:gd name="connsiteX1-1485" fmla="*/ 947503 w 2103393"/>
              <a:gd name="connsiteY1-1486" fmla="*/ 0 h 1958316"/>
              <a:gd name="connsiteX2-1487" fmla="*/ 1183115 w 2103393"/>
              <a:gd name="connsiteY2-1488" fmla="*/ 5610 h 1958316"/>
              <a:gd name="connsiteX3-1489" fmla="*/ 1177505 w 2103393"/>
              <a:gd name="connsiteY3-1490" fmla="*/ 493664 h 1958316"/>
              <a:gd name="connsiteX4-1491" fmla="*/ 1312141 w 2103393"/>
              <a:gd name="connsiteY4-1492" fmla="*/ 572201 h 1958316"/>
              <a:gd name="connsiteX5-1493" fmla="*/ 1508484 w 2103393"/>
              <a:gd name="connsiteY5-1494" fmla="*/ 375858 h 1958316"/>
              <a:gd name="connsiteX6-1495" fmla="*/ 2058246 w 2103393"/>
              <a:gd name="connsiteY6-1496" fmla="*/ 1924167 h 1958316"/>
              <a:gd name="connsiteX7-1497" fmla="*/ 1211163 w 2103393"/>
              <a:gd name="connsiteY7-1498" fmla="*/ 1486600 h 1958316"/>
              <a:gd name="connsiteX8-1499" fmla="*/ 1194335 w 2103393"/>
              <a:gd name="connsiteY8-1500" fmla="*/ 1144403 h 1958316"/>
              <a:gd name="connsiteX9-1501" fmla="*/ 1244823 w 2103393"/>
              <a:gd name="connsiteY9-1502" fmla="*/ 757325 h 1958316"/>
              <a:gd name="connsiteX10-1503" fmla="*/ 1076528 w 2103393"/>
              <a:gd name="connsiteY10-1504" fmla="*/ 611470 h 1958316"/>
              <a:gd name="connsiteX11-1505" fmla="*/ 885795 w 2103393"/>
              <a:gd name="connsiteY11-1506" fmla="*/ 751715 h 1958316"/>
              <a:gd name="connsiteX12-1507" fmla="*/ 897014 w 2103393"/>
              <a:gd name="connsiteY12-1508" fmla="*/ 1161232 h 1958316"/>
              <a:gd name="connsiteX13-1509" fmla="*/ 891405 w 2103393"/>
              <a:gd name="connsiteY13-1510" fmla="*/ 1509040 h 1958316"/>
              <a:gd name="connsiteX14-1511" fmla="*/ 89201 w 2103393"/>
              <a:gd name="connsiteY14-1512" fmla="*/ 1952216 h 1958316"/>
              <a:gd name="connsiteX15-1513" fmla="*/ 577255 w 2103393"/>
              <a:gd name="connsiteY15-1514" fmla="*/ 375858 h 1958316"/>
              <a:gd name="connsiteX16-1515" fmla="*/ 807257 w 2103393"/>
              <a:gd name="connsiteY16-1516" fmla="*/ 611470 h 1958316"/>
              <a:gd name="connsiteX17-1517" fmla="*/ 969942 w 2103393"/>
              <a:gd name="connsiteY17-1518" fmla="*/ 499274 h 1958316"/>
              <a:gd name="connsiteX18-1519" fmla="*/ 947503 w 2103393"/>
              <a:gd name="connsiteY18-1520" fmla="*/ 0 h 1958316"/>
              <a:gd name="connsiteX0-1521" fmla="*/ 947503 w 2103393"/>
              <a:gd name="connsiteY0-1522" fmla="*/ 0 h 1958316"/>
              <a:gd name="connsiteX1-1523" fmla="*/ 947503 w 2103393"/>
              <a:gd name="connsiteY1-1524" fmla="*/ 0 h 1958316"/>
              <a:gd name="connsiteX2-1525" fmla="*/ 1183115 w 2103393"/>
              <a:gd name="connsiteY2-1526" fmla="*/ 5610 h 1958316"/>
              <a:gd name="connsiteX3-1527" fmla="*/ 1177505 w 2103393"/>
              <a:gd name="connsiteY3-1528" fmla="*/ 493664 h 1958316"/>
              <a:gd name="connsiteX4-1529" fmla="*/ 1312141 w 2103393"/>
              <a:gd name="connsiteY4-1530" fmla="*/ 572201 h 1958316"/>
              <a:gd name="connsiteX5-1531" fmla="*/ 1508484 w 2103393"/>
              <a:gd name="connsiteY5-1532" fmla="*/ 375858 h 1958316"/>
              <a:gd name="connsiteX6-1533" fmla="*/ 2058246 w 2103393"/>
              <a:gd name="connsiteY6-1534" fmla="*/ 1924167 h 1958316"/>
              <a:gd name="connsiteX7-1535" fmla="*/ 1211163 w 2103393"/>
              <a:gd name="connsiteY7-1536" fmla="*/ 1486600 h 1958316"/>
              <a:gd name="connsiteX8-1537" fmla="*/ 1194335 w 2103393"/>
              <a:gd name="connsiteY8-1538" fmla="*/ 1144403 h 1958316"/>
              <a:gd name="connsiteX9-1539" fmla="*/ 1244823 w 2103393"/>
              <a:gd name="connsiteY9-1540" fmla="*/ 757325 h 1958316"/>
              <a:gd name="connsiteX10-1541" fmla="*/ 1076528 w 2103393"/>
              <a:gd name="connsiteY10-1542" fmla="*/ 611470 h 1958316"/>
              <a:gd name="connsiteX11-1543" fmla="*/ 885795 w 2103393"/>
              <a:gd name="connsiteY11-1544" fmla="*/ 751715 h 1958316"/>
              <a:gd name="connsiteX12-1545" fmla="*/ 897014 w 2103393"/>
              <a:gd name="connsiteY12-1546" fmla="*/ 1161232 h 1958316"/>
              <a:gd name="connsiteX13-1547" fmla="*/ 891405 w 2103393"/>
              <a:gd name="connsiteY13-1548" fmla="*/ 1509040 h 1958316"/>
              <a:gd name="connsiteX14-1549" fmla="*/ 89201 w 2103393"/>
              <a:gd name="connsiteY14-1550" fmla="*/ 1952216 h 1958316"/>
              <a:gd name="connsiteX15-1551" fmla="*/ 577255 w 2103393"/>
              <a:gd name="connsiteY15-1552" fmla="*/ 375858 h 1958316"/>
              <a:gd name="connsiteX16-1553" fmla="*/ 807257 w 2103393"/>
              <a:gd name="connsiteY16-1554" fmla="*/ 611470 h 1958316"/>
              <a:gd name="connsiteX17-1555" fmla="*/ 969942 w 2103393"/>
              <a:gd name="connsiteY17-1556" fmla="*/ 499274 h 1958316"/>
              <a:gd name="connsiteX18-1557" fmla="*/ 947503 w 2103393"/>
              <a:gd name="connsiteY18-1558" fmla="*/ 0 h 1958316"/>
              <a:gd name="connsiteX0-1559" fmla="*/ 947503 w 2103393"/>
              <a:gd name="connsiteY0-1560" fmla="*/ 0 h 1958316"/>
              <a:gd name="connsiteX1-1561" fmla="*/ 947503 w 2103393"/>
              <a:gd name="connsiteY1-1562" fmla="*/ 0 h 1958316"/>
              <a:gd name="connsiteX2-1563" fmla="*/ 1183115 w 2103393"/>
              <a:gd name="connsiteY2-1564" fmla="*/ 5610 h 1958316"/>
              <a:gd name="connsiteX3-1565" fmla="*/ 1177505 w 2103393"/>
              <a:gd name="connsiteY3-1566" fmla="*/ 493664 h 1958316"/>
              <a:gd name="connsiteX4-1567" fmla="*/ 1312141 w 2103393"/>
              <a:gd name="connsiteY4-1568" fmla="*/ 572201 h 1958316"/>
              <a:gd name="connsiteX5-1569" fmla="*/ 1508484 w 2103393"/>
              <a:gd name="connsiteY5-1570" fmla="*/ 375858 h 1958316"/>
              <a:gd name="connsiteX6-1571" fmla="*/ 2058246 w 2103393"/>
              <a:gd name="connsiteY6-1572" fmla="*/ 1924167 h 1958316"/>
              <a:gd name="connsiteX7-1573" fmla="*/ 1211163 w 2103393"/>
              <a:gd name="connsiteY7-1574" fmla="*/ 1486600 h 1958316"/>
              <a:gd name="connsiteX8-1575" fmla="*/ 1194335 w 2103393"/>
              <a:gd name="connsiteY8-1576" fmla="*/ 1144403 h 1958316"/>
              <a:gd name="connsiteX9-1577" fmla="*/ 1244823 w 2103393"/>
              <a:gd name="connsiteY9-1578" fmla="*/ 757325 h 1958316"/>
              <a:gd name="connsiteX10-1579" fmla="*/ 1076528 w 2103393"/>
              <a:gd name="connsiteY10-1580" fmla="*/ 611470 h 1958316"/>
              <a:gd name="connsiteX11-1581" fmla="*/ 885795 w 2103393"/>
              <a:gd name="connsiteY11-1582" fmla="*/ 751715 h 1958316"/>
              <a:gd name="connsiteX12-1583" fmla="*/ 897014 w 2103393"/>
              <a:gd name="connsiteY12-1584" fmla="*/ 1161232 h 1958316"/>
              <a:gd name="connsiteX13-1585" fmla="*/ 891405 w 2103393"/>
              <a:gd name="connsiteY13-1586" fmla="*/ 1509040 h 1958316"/>
              <a:gd name="connsiteX14-1587" fmla="*/ 89201 w 2103393"/>
              <a:gd name="connsiteY14-1588" fmla="*/ 1952216 h 1958316"/>
              <a:gd name="connsiteX15-1589" fmla="*/ 577255 w 2103393"/>
              <a:gd name="connsiteY15-1590" fmla="*/ 375858 h 1958316"/>
              <a:gd name="connsiteX16-1591" fmla="*/ 807257 w 2103393"/>
              <a:gd name="connsiteY16-1592" fmla="*/ 611470 h 1958316"/>
              <a:gd name="connsiteX17-1593" fmla="*/ 969942 w 2103393"/>
              <a:gd name="connsiteY17-1594" fmla="*/ 499274 h 1958316"/>
              <a:gd name="connsiteX18-1595" fmla="*/ 947503 w 2103393"/>
              <a:gd name="connsiteY18-1596" fmla="*/ 0 h 1958316"/>
              <a:gd name="connsiteX0-1597" fmla="*/ 947503 w 2103393"/>
              <a:gd name="connsiteY0-1598" fmla="*/ 0 h 1958316"/>
              <a:gd name="connsiteX1-1599" fmla="*/ 947503 w 2103393"/>
              <a:gd name="connsiteY1-1600" fmla="*/ 0 h 1958316"/>
              <a:gd name="connsiteX2-1601" fmla="*/ 1183115 w 2103393"/>
              <a:gd name="connsiteY2-1602" fmla="*/ 5610 h 1958316"/>
              <a:gd name="connsiteX3-1603" fmla="*/ 1177505 w 2103393"/>
              <a:gd name="connsiteY3-1604" fmla="*/ 493664 h 1958316"/>
              <a:gd name="connsiteX4-1605" fmla="*/ 1312141 w 2103393"/>
              <a:gd name="connsiteY4-1606" fmla="*/ 572201 h 1958316"/>
              <a:gd name="connsiteX5-1607" fmla="*/ 1508484 w 2103393"/>
              <a:gd name="connsiteY5-1608" fmla="*/ 375858 h 1958316"/>
              <a:gd name="connsiteX6-1609" fmla="*/ 2058246 w 2103393"/>
              <a:gd name="connsiteY6-1610" fmla="*/ 1924167 h 1958316"/>
              <a:gd name="connsiteX7-1611" fmla="*/ 1211163 w 2103393"/>
              <a:gd name="connsiteY7-1612" fmla="*/ 1486600 h 1958316"/>
              <a:gd name="connsiteX8-1613" fmla="*/ 1194335 w 2103393"/>
              <a:gd name="connsiteY8-1614" fmla="*/ 1144403 h 1958316"/>
              <a:gd name="connsiteX9-1615" fmla="*/ 1244823 w 2103393"/>
              <a:gd name="connsiteY9-1616" fmla="*/ 757325 h 1958316"/>
              <a:gd name="connsiteX10-1617" fmla="*/ 1076528 w 2103393"/>
              <a:gd name="connsiteY10-1618" fmla="*/ 611470 h 1958316"/>
              <a:gd name="connsiteX11-1619" fmla="*/ 885795 w 2103393"/>
              <a:gd name="connsiteY11-1620" fmla="*/ 751715 h 1958316"/>
              <a:gd name="connsiteX12-1621" fmla="*/ 897014 w 2103393"/>
              <a:gd name="connsiteY12-1622" fmla="*/ 1161232 h 1958316"/>
              <a:gd name="connsiteX13-1623" fmla="*/ 891405 w 2103393"/>
              <a:gd name="connsiteY13-1624" fmla="*/ 1509040 h 1958316"/>
              <a:gd name="connsiteX14-1625" fmla="*/ 89201 w 2103393"/>
              <a:gd name="connsiteY14-1626" fmla="*/ 1952216 h 1958316"/>
              <a:gd name="connsiteX15-1627" fmla="*/ 577255 w 2103393"/>
              <a:gd name="connsiteY15-1628" fmla="*/ 375858 h 1958316"/>
              <a:gd name="connsiteX16-1629" fmla="*/ 807257 w 2103393"/>
              <a:gd name="connsiteY16-1630" fmla="*/ 611470 h 1958316"/>
              <a:gd name="connsiteX17-1631" fmla="*/ 969942 w 2103393"/>
              <a:gd name="connsiteY17-1632" fmla="*/ 499274 h 1958316"/>
              <a:gd name="connsiteX18-1633" fmla="*/ 947503 w 2103393"/>
              <a:gd name="connsiteY18-1634" fmla="*/ 0 h 1958316"/>
              <a:gd name="connsiteX0-1635" fmla="*/ 947503 w 2103393"/>
              <a:gd name="connsiteY0-1636" fmla="*/ 0 h 1958316"/>
              <a:gd name="connsiteX1-1637" fmla="*/ 947503 w 2103393"/>
              <a:gd name="connsiteY1-1638" fmla="*/ 0 h 1958316"/>
              <a:gd name="connsiteX2-1639" fmla="*/ 1183115 w 2103393"/>
              <a:gd name="connsiteY2-1640" fmla="*/ 5610 h 1958316"/>
              <a:gd name="connsiteX3-1641" fmla="*/ 1177505 w 2103393"/>
              <a:gd name="connsiteY3-1642" fmla="*/ 493664 h 1958316"/>
              <a:gd name="connsiteX4-1643" fmla="*/ 1312141 w 2103393"/>
              <a:gd name="connsiteY4-1644" fmla="*/ 572201 h 1958316"/>
              <a:gd name="connsiteX5-1645" fmla="*/ 1508484 w 2103393"/>
              <a:gd name="connsiteY5-1646" fmla="*/ 375858 h 1958316"/>
              <a:gd name="connsiteX6-1647" fmla="*/ 2058246 w 2103393"/>
              <a:gd name="connsiteY6-1648" fmla="*/ 1924167 h 1958316"/>
              <a:gd name="connsiteX7-1649" fmla="*/ 1211163 w 2103393"/>
              <a:gd name="connsiteY7-1650" fmla="*/ 1486600 h 1958316"/>
              <a:gd name="connsiteX8-1651" fmla="*/ 1194335 w 2103393"/>
              <a:gd name="connsiteY8-1652" fmla="*/ 1144403 h 1958316"/>
              <a:gd name="connsiteX9-1653" fmla="*/ 1244823 w 2103393"/>
              <a:gd name="connsiteY9-1654" fmla="*/ 757325 h 1958316"/>
              <a:gd name="connsiteX10-1655" fmla="*/ 1076528 w 2103393"/>
              <a:gd name="connsiteY10-1656" fmla="*/ 611470 h 1958316"/>
              <a:gd name="connsiteX11-1657" fmla="*/ 885795 w 2103393"/>
              <a:gd name="connsiteY11-1658" fmla="*/ 751715 h 1958316"/>
              <a:gd name="connsiteX12-1659" fmla="*/ 897014 w 2103393"/>
              <a:gd name="connsiteY12-1660" fmla="*/ 1161232 h 1958316"/>
              <a:gd name="connsiteX13-1661" fmla="*/ 891405 w 2103393"/>
              <a:gd name="connsiteY13-1662" fmla="*/ 1509040 h 1958316"/>
              <a:gd name="connsiteX14-1663" fmla="*/ 89201 w 2103393"/>
              <a:gd name="connsiteY14-1664" fmla="*/ 1952216 h 1958316"/>
              <a:gd name="connsiteX15-1665" fmla="*/ 577255 w 2103393"/>
              <a:gd name="connsiteY15-1666" fmla="*/ 375858 h 1958316"/>
              <a:gd name="connsiteX16-1667" fmla="*/ 807257 w 2103393"/>
              <a:gd name="connsiteY16-1668" fmla="*/ 611470 h 1958316"/>
              <a:gd name="connsiteX17-1669" fmla="*/ 969942 w 2103393"/>
              <a:gd name="connsiteY17-1670" fmla="*/ 499274 h 1958316"/>
              <a:gd name="connsiteX18-1671" fmla="*/ 947503 w 2103393"/>
              <a:gd name="connsiteY18-1672" fmla="*/ 0 h 1958316"/>
              <a:gd name="connsiteX0-1673" fmla="*/ 947503 w 2103393"/>
              <a:gd name="connsiteY0-1674" fmla="*/ 0 h 1958316"/>
              <a:gd name="connsiteX1-1675" fmla="*/ 947503 w 2103393"/>
              <a:gd name="connsiteY1-1676" fmla="*/ 0 h 1958316"/>
              <a:gd name="connsiteX2-1677" fmla="*/ 1183115 w 2103393"/>
              <a:gd name="connsiteY2-1678" fmla="*/ 5610 h 1958316"/>
              <a:gd name="connsiteX3-1679" fmla="*/ 1177505 w 2103393"/>
              <a:gd name="connsiteY3-1680" fmla="*/ 493664 h 1958316"/>
              <a:gd name="connsiteX4-1681" fmla="*/ 1312141 w 2103393"/>
              <a:gd name="connsiteY4-1682" fmla="*/ 572201 h 1958316"/>
              <a:gd name="connsiteX5-1683" fmla="*/ 1508484 w 2103393"/>
              <a:gd name="connsiteY5-1684" fmla="*/ 375858 h 1958316"/>
              <a:gd name="connsiteX6-1685" fmla="*/ 2058246 w 2103393"/>
              <a:gd name="connsiteY6-1686" fmla="*/ 1924167 h 1958316"/>
              <a:gd name="connsiteX7-1687" fmla="*/ 1211163 w 2103393"/>
              <a:gd name="connsiteY7-1688" fmla="*/ 1486600 h 1958316"/>
              <a:gd name="connsiteX8-1689" fmla="*/ 1194335 w 2103393"/>
              <a:gd name="connsiteY8-1690" fmla="*/ 1144403 h 1958316"/>
              <a:gd name="connsiteX9-1691" fmla="*/ 1244823 w 2103393"/>
              <a:gd name="connsiteY9-1692" fmla="*/ 757325 h 1958316"/>
              <a:gd name="connsiteX10-1693" fmla="*/ 1076528 w 2103393"/>
              <a:gd name="connsiteY10-1694" fmla="*/ 611470 h 1958316"/>
              <a:gd name="connsiteX11-1695" fmla="*/ 885795 w 2103393"/>
              <a:gd name="connsiteY11-1696" fmla="*/ 751715 h 1958316"/>
              <a:gd name="connsiteX12-1697" fmla="*/ 919453 w 2103393"/>
              <a:gd name="connsiteY12-1698" fmla="*/ 1189281 h 1958316"/>
              <a:gd name="connsiteX13-1699" fmla="*/ 891405 w 2103393"/>
              <a:gd name="connsiteY13-1700" fmla="*/ 1509040 h 1958316"/>
              <a:gd name="connsiteX14-1701" fmla="*/ 89201 w 2103393"/>
              <a:gd name="connsiteY14-1702" fmla="*/ 1952216 h 1958316"/>
              <a:gd name="connsiteX15-1703" fmla="*/ 577255 w 2103393"/>
              <a:gd name="connsiteY15-1704" fmla="*/ 375858 h 1958316"/>
              <a:gd name="connsiteX16-1705" fmla="*/ 807257 w 2103393"/>
              <a:gd name="connsiteY16-1706" fmla="*/ 611470 h 1958316"/>
              <a:gd name="connsiteX17-1707" fmla="*/ 969942 w 2103393"/>
              <a:gd name="connsiteY17-1708" fmla="*/ 499274 h 1958316"/>
              <a:gd name="connsiteX18-1709" fmla="*/ 947503 w 2103393"/>
              <a:gd name="connsiteY18-1710" fmla="*/ 0 h 1958316"/>
              <a:gd name="connsiteX0-1711" fmla="*/ 947503 w 2103393"/>
              <a:gd name="connsiteY0-1712" fmla="*/ 0 h 1958316"/>
              <a:gd name="connsiteX1-1713" fmla="*/ 947503 w 2103393"/>
              <a:gd name="connsiteY1-1714" fmla="*/ 0 h 1958316"/>
              <a:gd name="connsiteX2-1715" fmla="*/ 1183115 w 2103393"/>
              <a:gd name="connsiteY2-1716" fmla="*/ 5610 h 1958316"/>
              <a:gd name="connsiteX3-1717" fmla="*/ 1177505 w 2103393"/>
              <a:gd name="connsiteY3-1718" fmla="*/ 493664 h 1958316"/>
              <a:gd name="connsiteX4-1719" fmla="*/ 1312141 w 2103393"/>
              <a:gd name="connsiteY4-1720" fmla="*/ 572201 h 1958316"/>
              <a:gd name="connsiteX5-1721" fmla="*/ 1508484 w 2103393"/>
              <a:gd name="connsiteY5-1722" fmla="*/ 375858 h 1958316"/>
              <a:gd name="connsiteX6-1723" fmla="*/ 2058246 w 2103393"/>
              <a:gd name="connsiteY6-1724" fmla="*/ 1924167 h 1958316"/>
              <a:gd name="connsiteX7-1725" fmla="*/ 1211163 w 2103393"/>
              <a:gd name="connsiteY7-1726" fmla="*/ 1486600 h 1958316"/>
              <a:gd name="connsiteX8-1727" fmla="*/ 1194335 w 2103393"/>
              <a:gd name="connsiteY8-1728" fmla="*/ 1144403 h 1958316"/>
              <a:gd name="connsiteX9-1729" fmla="*/ 1244823 w 2103393"/>
              <a:gd name="connsiteY9-1730" fmla="*/ 757325 h 1958316"/>
              <a:gd name="connsiteX10-1731" fmla="*/ 1076528 w 2103393"/>
              <a:gd name="connsiteY10-1732" fmla="*/ 611470 h 1958316"/>
              <a:gd name="connsiteX11-1733" fmla="*/ 885795 w 2103393"/>
              <a:gd name="connsiteY11-1734" fmla="*/ 751715 h 1958316"/>
              <a:gd name="connsiteX12-1735" fmla="*/ 919453 w 2103393"/>
              <a:gd name="connsiteY12-1736" fmla="*/ 1189281 h 1958316"/>
              <a:gd name="connsiteX13-1737" fmla="*/ 891405 w 2103393"/>
              <a:gd name="connsiteY13-1738" fmla="*/ 1509040 h 1958316"/>
              <a:gd name="connsiteX14-1739" fmla="*/ 89201 w 2103393"/>
              <a:gd name="connsiteY14-1740" fmla="*/ 1952216 h 1958316"/>
              <a:gd name="connsiteX15-1741" fmla="*/ 577255 w 2103393"/>
              <a:gd name="connsiteY15-1742" fmla="*/ 375858 h 1958316"/>
              <a:gd name="connsiteX16-1743" fmla="*/ 807257 w 2103393"/>
              <a:gd name="connsiteY16-1744" fmla="*/ 611470 h 1958316"/>
              <a:gd name="connsiteX17-1745" fmla="*/ 969942 w 2103393"/>
              <a:gd name="connsiteY17-1746" fmla="*/ 499274 h 1958316"/>
              <a:gd name="connsiteX18-1747" fmla="*/ 947503 w 2103393"/>
              <a:gd name="connsiteY18-1748" fmla="*/ 0 h 1958316"/>
              <a:gd name="connsiteX0-1749" fmla="*/ 947503 w 2103393"/>
              <a:gd name="connsiteY0-1750" fmla="*/ 0 h 1958316"/>
              <a:gd name="connsiteX1-1751" fmla="*/ 947503 w 2103393"/>
              <a:gd name="connsiteY1-1752" fmla="*/ 0 h 1958316"/>
              <a:gd name="connsiteX2-1753" fmla="*/ 1183115 w 2103393"/>
              <a:gd name="connsiteY2-1754" fmla="*/ 5610 h 1958316"/>
              <a:gd name="connsiteX3-1755" fmla="*/ 1177505 w 2103393"/>
              <a:gd name="connsiteY3-1756" fmla="*/ 493664 h 1958316"/>
              <a:gd name="connsiteX4-1757" fmla="*/ 1312141 w 2103393"/>
              <a:gd name="connsiteY4-1758" fmla="*/ 572201 h 1958316"/>
              <a:gd name="connsiteX5-1759" fmla="*/ 1508484 w 2103393"/>
              <a:gd name="connsiteY5-1760" fmla="*/ 375858 h 1958316"/>
              <a:gd name="connsiteX6-1761" fmla="*/ 2058246 w 2103393"/>
              <a:gd name="connsiteY6-1762" fmla="*/ 1924167 h 1958316"/>
              <a:gd name="connsiteX7-1763" fmla="*/ 1211163 w 2103393"/>
              <a:gd name="connsiteY7-1764" fmla="*/ 1486600 h 1958316"/>
              <a:gd name="connsiteX8-1765" fmla="*/ 1194335 w 2103393"/>
              <a:gd name="connsiteY8-1766" fmla="*/ 1144403 h 1958316"/>
              <a:gd name="connsiteX9-1767" fmla="*/ 1244823 w 2103393"/>
              <a:gd name="connsiteY9-1768" fmla="*/ 757325 h 1958316"/>
              <a:gd name="connsiteX10-1769" fmla="*/ 1076528 w 2103393"/>
              <a:gd name="connsiteY10-1770" fmla="*/ 611470 h 1958316"/>
              <a:gd name="connsiteX11-1771" fmla="*/ 885795 w 2103393"/>
              <a:gd name="connsiteY11-1772" fmla="*/ 751715 h 1958316"/>
              <a:gd name="connsiteX12-1773" fmla="*/ 919453 w 2103393"/>
              <a:gd name="connsiteY12-1774" fmla="*/ 1189281 h 1958316"/>
              <a:gd name="connsiteX13-1775" fmla="*/ 891405 w 2103393"/>
              <a:gd name="connsiteY13-1776" fmla="*/ 1509040 h 1958316"/>
              <a:gd name="connsiteX14-1777" fmla="*/ 89201 w 2103393"/>
              <a:gd name="connsiteY14-1778" fmla="*/ 1952216 h 1958316"/>
              <a:gd name="connsiteX15-1779" fmla="*/ 577255 w 2103393"/>
              <a:gd name="connsiteY15-1780" fmla="*/ 375858 h 1958316"/>
              <a:gd name="connsiteX16-1781" fmla="*/ 807257 w 2103393"/>
              <a:gd name="connsiteY16-1782" fmla="*/ 611470 h 1958316"/>
              <a:gd name="connsiteX17-1783" fmla="*/ 969942 w 2103393"/>
              <a:gd name="connsiteY17-1784" fmla="*/ 499274 h 1958316"/>
              <a:gd name="connsiteX18-1785" fmla="*/ 947503 w 2103393"/>
              <a:gd name="connsiteY18-1786" fmla="*/ 0 h 1958316"/>
              <a:gd name="connsiteX0-1787" fmla="*/ 947503 w 2103393"/>
              <a:gd name="connsiteY0-1788" fmla="*/ 0 h 1958316"/>
              <a:gd name="connsiteX1-1789" fmla="*/ 947503 w 2103393"/>
              <a:gd name="connsiteY1-1790" fmla="*/ 0 h 1958316"/>
              <a:gd name="connsiteX2-1791" fmla="*/ 1183115 w 2103393"/>
              <a:gd name="connsiteY2-1792" fmla="*/ 5610 h 1958316"/>
              <a:gd name="connsiteX3-1793" fmla="*/ 1177505 w 2103393"/>
              <a:gd name="connsiteY3-1794" fmla="*/ 493664 h 1958316"/>
              <a:gd name="connsiteX4-1795" fmla="*/ 1312141 w 2103393"/>
              <a:gd name="connsiteY4-1796" fmla="*/ 572201 h 1958316"/>
              <a:gd name="connsiteX5-1797" fmla="*/ 1508484 w 2103393"/>
              <a:gd name="connsiteY5-1798" fmla="*/ 375858 h 1958316"/>
              <a:gd name="connsiteX6-1799" fmla="*/ 2058246 w 2103393"/>
              <a:gd name="connsiteY6-1800" fmla="*/ 1924167 h 1958316"/>
              <a:gd name="connsiteX7-1801" fmla="*/ 1211163 w 2103393"/>
              <a:gd name="connsiteY7-1802" fmla="*/ 1486600 h 1958316"/>
              <a:gd name="connsiteX8-1803" fmla="*/ 1227994 w 2103393"/>
              <a:gd name="connsiteY8-1804" fmla="*/ 1194891 h 1958316"/>
              <a:gd name="connsiteX9-1805" fmla="*/ 1244823 w 2103393"/>
              <a:gd name="connsiteY9-1806" fmla="*/ 757325 h 1958316"/>
              <a:gd name="connsiteX10-1807" fmla="*/ 1076528 w 2103393"/>
              <a:gd name="connsiteY10-1808" fmla="*/ 611470 h 1958316"/>
              <a:gd name="connsiteX11-1809" fmla="*/ 885795 w 2103393"/>
              <a:gd name="connsiteY11-1810" fmla="*/ 751715 h 1958316"/>
              <a:gd name="connsiteX12-1811" fmla="*/ 919453 w 2103393"/>
              <a:gd name="connsiteY12-1812" fmla="*/ 1189281 h 1958316"/>
              <a:gd name="connsiteX13-1813" fmla="*/ 891405 w 2103393"/>
              <a:gd name="connsiteY13-1814" fmla="*/ 1509040 h 1958316"/>
              <a:gd name="connsiteX14-1815" fmla="*/ 89201 w 2103393"/>
              <a:gd name="connsiteY14-1816" fmla="*/ 1952216 h 1958316"/>
              <a:gd name="connsiteX15-1817" fmla="*/ 577255 w 2103393"/>
              <a:gd name="connsiteY15-1818" fmla="*/ 375858 h 1958316"/>
              <a:gd name="connsiteX16-1819" fmla="*/ 807257 w 2103393"/>
              <a:gd name="connsiteY16-1820" fmla="*/ 611470 h 1958316"/>
              <a:gd name="connsiteX17-1821" fmla="*/ 969942 w 2103393"/>
              <a:gd name="connsiteY17-1822" fmla="*/ 499274 h 1958316"/>
              <a:gd name="connsiteX18-1823" fmla="*/ 947503 w 2103393"/>
              <a:gd name="connsiteY18-1824" fmla="*/ 0 h 1958316"/>
              <a:gd name="connsiteX0-1825" fmla="*/ 947503 w 2103393"/>
              <a:gd name="connsiteY0-1826" fmla="*/ 0 h 1958316"/>
              <a:gd name="connsiteX1-1827" fmla="*/ 947503 w 2103393"/>
              <a:gd name="connsiteY1-1828" fmla="*/ 0 h 1958316"/>
              <a:gd name="connsiteX2-1829" fmla="*/ 1183115 w 2103393"/>
              <a:gd name="connsiteY2-1830" fmla="*/ 5610 h 1958316"/>
              <a:gd name="connsiteX3-1831" fmla="*/ 1177505 w 2103393"/>
              <a:gd name="connsiteY3-1832" fmla="*/ 493664 h 1958316"/>
              <a:gd name="connsiteX4-1833" fmla="*/ 1312141 w 2103393"/>
              <a:gd name="connsiteY4-1834" fmla="*/ 572201 h 1958316"/>
              <a:gd name="connsiteX5-1835" fmla="*/ 1508484 w 2103393"/>
              <a:gd name="connsiteY5-1836" fmla="*/ 375858 h 1958316"/>
              <a:gd name="connsiteX6-1837" fmla="*/ 2058246 w 2103393"/>
              <a:gd name="connsiteY6-1838" fmla="*/ 1924167 h 1958316"/>
              <a:gd name="connsiteX7-1839" fmla="*/ 1211163 w 2103393"/>
              <a:gd name="connsiteY7-1840" fmla="*/ 1486600 h 1958316"/>
              <a:gd name="connsiteX8-1841" fmla="*/ 1227994 w 2103393"/>
              <a:gd name="connsiteY8-1842" fmla="*/ 1194891 h 1958316"/>
              <a:gd name="connsiteX9-1843" fmla="*/ 1244823 w 2103393"/>
              <a:gd name="connsiteY9-1844" fmla="*/ 757325 h 1958316"/>
              <a:gd name="connsiteX10-1845" fmla="*/ 1076528 w 2103393"/>
              <a:gd name="connsiteY10-1846" fmla="*/ 611470 h 1958316"/>
              <a:gd name="connsiteX11-1847" fmla="*/ 885795 w 2103393"/>
              <a:gd name="connsiteY11-1848" fmla="*/ 751715 h 1958316"/>
              <a:gd name="connsiteX12-1849" fmla="*/ 919453 w 2103393"/>
              <a:gd name="connsiteY12-1850" fmla="*/ 1189281 h 1958316"/>
              <a:gd name="connsiteX13-1851" fmla="*/ 891405 w 2103393"/>
              <a:gd name="connsiteY13-1852" fmla="*/ 1509040 h 1958316"/>
              <a:gd name="connsiteX14-1853" fmla="*/ 89201 w 2103393"/>
              <a:gd name="connsiteY14-1854" fmla="*/ 1952216 h 1958316"/>
              <a:gd name="connsiteX15-1855" fmla="*/ 577255 w 2103393"/>
              <a:gd name="connsiteY15-1856" fmla="*/ 375858 h 1958316"/>
              <a:gd name="connsiteX16-1857" fmla="*/ 807257 w 2103393"/>
              <a:gd name="connsiteY16-1858" fmla="*/ 611470 h 1958316"/>
              <a:gd name="connsiteX17-1859" fmla="*/ 969942 w 2103393"/>
              <a:gd name="connsiteY17-1860" fmla="*/ 499274 h 1958316"/>
              <a:gd name="connsiteX18-1861" fmla="*/ 947503 w 2103393"/>
              <a:gd name="connsiteY18-1862" fmla="*/ 0 h 1958316"/>
              <a:gd name="connsiteX0-1863" fmla="*/ 947503 w 2103393"/>
              <a:gd name="connsiteY0-1864" fmla="*/ 0 h 1959848"/>
              <a:gd name="connsiteX1-1865" fmla="*/ 947503 w 2103393"/>
              <a:gd name="connsiteY1-1866" fmla="*/ 0 h 1959848"/>
              <a:gd name="connsiteX2-1867" fmla="*/ 1183115 w 2103393"/>
              <a:gd name="connsiteY2-1868" fmla="*/ 5610 h 1959848"/>
              <a:gd name="connsiteX3-1869" fmla="*/ 1177505 w 2103393"/>
              <a:gd name="connsiteY3-1870" fmla="*/ 493664 h 1959848"/>
              <a:gd name="connsiteX4-1871" fmla="*/ 1312141 w 2103393"/>
              <a:gd name="connsiteY4-1872" fmla="*/ 572201 h 1959848"/>
              <a:gd name="connsiteX5-1873" fmla="*/ 1508484 w 2103393"/>
              <a:gd name="connsiteY5-1874" fmla="*/ 375858 h 1959848"/>
              <a:gd name="connsiteX6-1875" fmla="*/ 2058246 w 2103393"/>
              <a:gd name="connsiteY6-1876" fmla="*/ 1924167 h 1959848"/>
              <a:gd name="connsiteX7-1877" fmla="*/ 1211163 w 2103393"/>
              <a:gd name="connsiteY7-1878" fmla="*/ 1486600 h 1959848"/>
              <a:gd name="connsiteX8-1879" fmla="*/ 1227994 w 2103393"/>
              <a:gd name="connsiteY8-1880" fmla="*/ 1194891 h 1959848"/>
              <a:gd name="connsiteX9-1881" fmla="*/ 1244823 w 2103393"/>
              <a:gd name="connsiteY9-1882" fmla="*/ 757325 h 1959848"/>
              <a:gd name="connsiteX10-1883" fmla="*/ 1076528 w 2103393"/>
              <a:gd name="connsiteY10-1884" fmla="*/ 611470 h 1959848"/>
              <a:gd name="connsiteX11-1885" fmla="*/ 885795 w 2103393"/>
              <a:gd name="connsiteY11-1886" fmla="*/ 751715 h 1959848"/>
              <a:gd name="connsiteX12-1887" fmla="*/ 919453 w 2103393"/>
              <a:gd name="connsiteY12-1888" fmla="*/ 1189281 h 1959848"/>
              <a:gd name="connsiteX13-1889" fmla="*/ 891405 w 2103393"/>
              <a:gd name="connsiteY13-1890" fmla="*/ 1509040 h 1959848"/>
              <a:gd name="connsiteX14-1891" fmla="*/ 89201 w 2103393"/>
              <a:gd name="connsiteY14-1892" fmla="*/ 1952216 h 1959848"/>
              <a:gd name="connsiteX15-1893" fmla="*/ 577255 w 2103393"/>
              <a:gd name="connsiteY15-1894" fmla="*/ 375858 h 1959848"/>
              <a:gd name="connsiteX16-1895" fmla="*/ 807257 w 2103393"/>
              <a:gd name="connsiteY16-1896" fmla="*/ 611470 h 1959848"/>
              <a:gd name="connsiteX17-1897" fmla="*/ 969942 w 2103393"/>
              <a:gd name="connsiteY17-1898" fmla="*/ 499274 h 1959848"/>
              <a:gd name="connsiteX18-1899" fmla="*/ 947503 w 2103393"/>
              <a:gd name="connsiteY18-1900" fmla="*/ 0 h 1959848"/>
              <a:gd name="connsiteX0-1901" fmla="*/ 947503 w 2103393"/>
              <a:gd name="connsiteY0-1902" fmla="*/ 0 h 1959848"/>
              <a:gd name="connsiteX1-1903" fmla="*/ 947503 w 2103393"/>
              <a:gd name="connsiteY1-1904" fmla="*/ 0 h 1959848"/>
              <a:gd name="connsiteX2-1905" fmla="*/ 1183115 w 2103393"/>
              <a:gd name="connsiteY2-1906" fmla="*/ 5610 h 1959848"/>
              <a:gd name="connsiteX3-1907" fmla="*/ 1177505 w 2103393"/>
              <a:gd name="connsiteY3-1908" fmla="*/ 493664 h 1959848"/>
              <a:gd name="connsiteX4-1909" fmla="*/ 1312141 w 2103393"/>
              <a:gd name="connsiteY4-1910" fmla="*/ 572201 h 1959848"/>
              <a:gd name="connsiteX5-1911" fmla="*/ 1508484 w 2103393"/>
              <a:gd name="connsiteY5-1912" fmla="*/ 375858 h 1959848"/>
              <a:gd name="connsiteX6-1913" fmla="*/ 2058246 w 2103393"/>
              <a:gd name="connsiteY6-1914" fmla="*/ 1924167 h 1959848"/>
              <a:gd name="connsiteX7-1915" fmla="*/ 1211163 w 2103393"/>
              <a:gd name="connsiteY7-1916" fmla="*/ 1486600 h 1959848"/>
              <a:gd name="connsiteX8-1917" fmla="*/ 1222384 w 2103393"/>
              <a:gd name="connsiteY8-1918" fmla="*/ 1178062 h 1959848"/>
              <a:gd name="connsiteX9-1919" fmla="*/ 1244823 w 2103393"/>
              <a:gd name="connsiteY9-1920" fmla="*/ 757325 h 1959848"/>
              <a:gd name="connsiteX10-1921" fmla="*/ 1076528 w 2103393"/>
              <a:gd name="connsiteY10-1922" fmla="*/ 611470 h 1959848"/>
              <a:gd name="connsiteX11-1923" fmla="*/ 885795 w 2103393"/>
              <a:gd name="connsiteY11-1924" fmla="*/ 751715 h 1959848"/>
              <a:gd name="connsiteX12-1925" fmla="*/ 919453 w 2103393"/>
              <a:gd name="connsiteY12-1926" fmla="*/ 1189281 h 1959848"/>
              <a:gd name="connsiteX13-1927" fmla="*/ 891405 w 2103393"/>
              <a:gd name="connsiteY13-1928" fmla="*/ 1509040 h 1959848"/>
              <a:gd name="connsiteX14-1929" fmla="*/ 89201 w 2103393"/>
              <a:gd name="connsiteY14-1930" fmla="*/ 1952216 h 1959848"/>
              <a:gd name="connsiteX15-1931" fmla="*/ 577255 w 2103393"/>
              <a:gd name="connsiteY15-1932" fmla="*/ 375858 h 1959848"/>
              <a:gd name="connsiteX16-1933" fmla="*/ 807257 w 2103393"/>
              <a:gd name="connsiteY16-1934" fmla="*/ 611470 h 1959848"/>
              <a:gd name="connsiteX17-1935" fmla="*/ 969942 w 2103393"/>
              <a:gd name="connsiteY17-1936" fmla="*/ 499274 h 1959848"/>
              <a:gd name="connsiteX18-1937" fmla="*/ 947503 w 2103393"/>
              <a:gd name="connsiteY18-1938" fmla="*/ 0 h 1959848"/>
              <a:gd name="connsiteX0-1939" fmla="*/ 947503 w 2103393"/>
              <a:gd name="connsiteY0-1940" fmla="*/ 0 h 1959848"/>
              <a:gd name="connsiteX1-1941" fmla="*/ 947503 w 2103393"/>
              <a:gd name="connsiteY1-1942" fmla="*/ 0 h 1959848"/>
              <a:gd name="connsiteX2-1943" fmla="*/ 1183115 w 2103393"/>
              <a:gd name="connsiteY2-1944" fmla="*/ 5610 h 1959848"/>
              <a:gd name="connsiteX3-1945" fmla="*/ 1177505 w 2103393"/>
              <a:gd name="connsiteY3-1946" fmla="*/ 493664 h 1959848"/>
              <a:gd name="connsiteX4-1947" fmla="*/ 1312141 w 2103393"/>
              <a:gd name="connsiteY4-1948" fmla="*/ 572201 h 1959848"/>
              <a:gd name="connsiteX5-1949" fmla="*/ 1508484 w 2103393"/>
              <a:gd name="connsiteY5-1950" fmla="*/ 375858 h 1959848"/>
              <a:gd name="connsiteX6-1951" fmla="*/ 2058246 w 2103393"/>
              <a:gd name="connsiteY6-1952" fmla="*/ 1924167 h 1959848"/>
              <a:gd name="connsiteX7-1953" fmla="*/ 1211163 w 2103393"/>
              <a:gd name="connsiteY7-1954" fmla="*/ 1486600 h 1959848"/>
              <a:gd name="connsiteX8-1955" fmla="*/ 1205554 w 2103393"/>
              <a:gd name="connsiteY8-1956" fmla="*/ 1200502 h 1959848"/>
              <a:gd name="connsiteX9-1957" fmla="*/ 1244823 w 2103393"/>
              <a:gd name="connsiteY9-1958" fmla="*/ 757325 h 1959848"/>
              <a:gd name="connsiteX10-1959" fmla="*/ 1076528 w 2103393"/>
              <a:gd name="connsiteY10-1960" fmla="*/ 611470 h 1959848"/>
              <a:gd name="connsiteX11-1961" fmla="*/ 885795 w 2103393"/>
              <a:gd name="connsiteY11-1962" fmla="*/ 751715 h 1959848"/>
              <a:gd name="connsiteX12-1963" fmla="*/ 919453 w 2103393"/>
              <a:gd name="connsiteY12-1964" fmla="*/ 1189281 h 1959848"/>
              <a:gd name="connsiteX13-1965" fmla="*/ 891405 w 2103393"/>
              <a:gd name="connsiteY13-1966" fmla="*/ 1509040 h 1959848"/>
              <a:gd name="connsiteX14-1967" fmla="*/ 89201 w 2103393"/>
              <a:gd name="connsiteY14-1968" fmla="*/ 1952216 h 1959848"/>
              <a:gd name="connsiteX15-1969" fmla="*/ 577255 w 2103393"/>
              <a:gd name="connsiteY15-1970" fmla="*/ 375858 h 1959848"/>
              <a:gd name="connsiteX16-1971" fmla="*/ 807257 w 2103393"/>
              <a:gd name="connsiteY16-1972" fmla="*/ 611470 h 1959848"/>
              <a:gd name="connsiteX17-1973" fmla="*/ 969942 w 2103393"/>
              <a:gd name="connsiteY17-1974" fmla="*/ 499274 h 1959848"/>
              <a:gd name="connsiteX18-1975" fmla="*/ 947503 w 2103393"/>
              <a:gd name="connsiteY18-1976" fmla="*/ 0 h 1959848"/>
              <a:gd name="connsiteX0-1977" fmla="*/ 947503 w 2103393"/>
              <a:gd name="connsiteY0-1978" fmla="*/ 0 h 1959848"/>
              <a:gd name="connsiteX1-1979" fmla="*/ 947503 w 2103393"/>
              <a:gd name="connsiteY1-1980" fmla="*/ 0 h 1959848"/>
              <a:gd name="connsiteX2-1981" fmla="*/ 1183115 w 2103393"/>
              <a:gd name="connsiteY2-1982" fmla="*/ 5610 h 1959848"/>
              <a:gd name="connsiteX3-1983" fmla="*/ 1177505 w 2103393"/>
              <a:gd name="connsiteY3-1984" fmla="*/ 493664 h 1959848"/>
              <a:gd name="connsiteX4-1985" fmla="*/ 1312141 w 2103393"/>
              <a:gd name="connsiteY4-1986" fmla="*/ 572201 h 1959848"/>
              <a:gd name="connsiteX5-1987" fmla="*/ 1508484 w 2103393"/>
              <a:gd name="connsiteY5-1988" fmla="*/ 375858 h 1959848"/>
              <a:gd name="connsiteX6-1989" fmla="*/ 2058246 w 2103393"/>
              <a:gd name="connsiteY6-1990" fmla="*/ 1924167 h 1959848"/>
              <a:gd name="connsiteX7-1991" fmla="*/ 1211163 w 2103393"/>
              <a:gd name="connsiteY7-1992" fmla="*/ 1486600 h 1959848"/>
              <a:gd name="connsiteX8-1993" fmla="*/ 1205554 w 2103393"/>
              <a:gd name="connsiteY8-1994" fmla="*/ 1200502 h 1959848"/>
              <a:gd name="connsiteX9-1995" fmla="*/ 1244823 w 2103393"/>
              <a:gd name="connsiteY9-1996" fmla="*/ 757325 h 1959848"/>
              <a:gd name="connsiteX10-1997" fmla="*/ 1076528 w 2103393"/>
              <a:gd name="connsiteY10-1998" fmla="*/ 611470 h 1959848"/>
              <a:gd name="connsiteX11-1999" fmla="*/ 885795 w 2103393"/>
              <a:gd name="connsiteY11-2000" fmla="*/ 751715 h 1959848"/>
              <a:gd name="connsiteX12-2001" fmla="*/ 919453 w 2103393"/>
              <a:gd name="connsiteY12-2002" fmla="*/ 1189281 h 1959848"/>
              <a:gd name="connsiteX13-2003" fmla="*/ 891405 w 2103393"/>
              <a:gd name="connsiteY13-2004" fmla="*/ 1509040 h 1959848"/>
              <a:gd name="connsiteX14-2005" fmla="*/ 89201 w 2103393"/>
              <a:gd name="connsiteY14-2006" fmla="*/ 1952216 h 1959848"/>
              <a:gd name="connsiteX15-2007" fmla="*/ 577255 w 2103393"/>
              <a:gd name="connsiteY15-2008" fmla="*/ 375858 h 1959848"/>
              <a:gd name="connsiteX16-2009" fmla="*/ 807257 w 2103393"/>
              <a:gd name="connsiteY16-2010" fmla="*/ 611470 h 1959848"/>
              <a:gd name="connsiteX17-2011" fmla="*/ 969942 w 2103393"/>
              <a:gd name="connsiteY17-2012" fmla="*/ 499274 h 1959848"/>
              <a:gd name="connsiteX18-2013" fmla="*/ 947503 w 2103393"/>
              <a:gd name="connsiteY18-2014" fmla="*/ 0 h 1959848"/>
              <a:gd name="connsiteX0-2015" fmla="*/ 947503 w 2103393"/>
              <a:gd name="connsiteY0-2016" fmla="*/ 0 h 1959848"/>
              <a:gd name="connsiteX1-2017" fmla="*/ 947503 w 2103393"/>
              <a:gd name="connsiteY1-2018" fmla="*/ 0 h 1959848"/>
              <a:gd name="connsiteX2-2019" fmla="*/ 1183115 w 2103393"/>
              <a:gd name="connsiteY2-2020" fmla="*/ 5610 h 1959848"/>
              <a:gd name="connsiteX3-2021" fmla="*/ 1177505 w 2103393"/>
              <a:gd name="connsiteY3-2022" fmla="*/ 493664 h 1959848"/>
              <a:gd name="connsiteX4-2023" fmla="*/ 1312141 w 2103393"/>
              <a:gd name="connsiteY4-2024" fmla="*/ 572201 h 1959848"/>
              <a:gd name="connsiteX5-2025" fmla="*/ 1508484 w 2103393"/>
              <a:gd name="connsiteY5-2026" fmla="*/ 375858 h 1959848"/>
              <a:gd name="connsiteX6-2027" fmla="*/ 2058246 w 2103393"/>
              <a:gd name="connsiteY6-2028" fmla="*/ 1924167 h 1959848"/>
              <a:gd name="connsiteX7-2029" fmla="*/ 1211163 w 2103393"/>
              <a:gd name="connsiteY7-2030" fmla="*/ 1486600 h 1959848"/>
              <a:gd name="connsiteX8-2031" fmla="*/ 1205554 w 2103393"/>
              <a:gd name="connsiteY8-2032" fmla="*/ 1200502 h 1959848"/>
              <a:gd name="connsiteX9-2033" fmla="*/ 1244823 w 2103393"/>
              <a:gd name="connsiteY9-2034" fmla="*/ 757325 h 1959848"/>
              <a:gd name="connsiteX10-2035" fmla="*/ 1076528 w 2103393"/>
              <a:gd name="connsiteY10-2036" fmla="*/ 611470 h 1959848"/>
              <a:gd name="connsiteX11-2037" fmla="*/ 885795 w 2103393"/>
              <a:gd name="connsiteY11-2038" fmla="*/ 751715 h 1959848"/>
              <a:gd name="connsiteX12-2039" fmla="*/ 919453 w 2103393"/>
              <a:gd name="connsiteY12-2040" fmla="*/ 1189281 h 1959848"/>
              <a:gd name="connsiteX13-2041" fmla="*/ 891405 w 2103393"/>
              <a:gd name="connsiteY13-2042" fmla="*/ 1509040 h 1959848"/>
              <a:gd name="connsiteX14-2043" fmla="*/ 89201 w 2103393"/>
              <a:gd name="connsiteY14-2044" fmla="*/ 1952216 h 1959848"/>
              <a:gd name="connsiteX15-2045" fmla="*/ 577255 w 2103393"/>
              <a:gd name="connsiteY15-2046" fmla="*/ 375858 h 1959848"/>
              <a:gd name="connsiteX16-2047" fmla="*/ 807257 w 2103393"/>
              <a:gd name="connsiteY16-2048" fmla="*/ 611470 h 1959848"/>
              <a:gd name="connsiteX17-2049" fmla="*/ 969942 w 2103393"/>
              <a:gd name="connsiteY17-2050" fmla="*/ 499274 h 1959848"/>
              <a:gd name="connsiteX18-2051" fmla="*/ 947503 w 2103393"/>
              <a:gd name="connsiteY18-2052" fmla="*/ 0 h 1959848"/>
              <a:gd name="connsiteX0-2053" fmla="*/ 947503 w 2103393"/>
              <a:gd name="connsiteY0-2054" fmla="*/ 0 h 1959848"/>
              <a:gd name="connsiteX1-2055" fmla="*/ 947503 w 2103393"/>
              <a:gd name="connsiteY1-2056" fmla="*/ 0 h 1959848"/>
              <a:gd name="connsiteX2-2057" fmla="*/ 1183115 w 2103393"/>
              <a:gd name="connsiteY2-2058" fmla="*/ 5610 h 1959848"/>
              <a:gd name="connsiteX3-2059" fmla="*/ 1177505 w 2103393"/>
              <a:gd name="connsiteY3-2060" fmla="*/ 493664 h 1959848"/>
              <a:gd name="connsiteX4-2061" fmla="*/ 1312141 w 2103393"/>
              <a:gd name="connsiteY4-2062" fmla="*/ 572201 h 1959848"/>
              <a:gd name="connsiteX5-2063" fmla="*/ 1508484 w 2103393"/>
              <a:gd name="connsiteY5-2064" fmla="*/ 375858 h 1959848"/>
              <a:gd name="connsiteX6-2065" fmla="*/ 2058246 w 2103393"/>
              <a:gd name="connsiteY6-2066" fmla="*/ 1924167 h 1959848"/>
              <a:gd name="connsiteX7-2067" fmla="*/ 1211163 w 2103393"/>
              <a:gd name="connsiteY7-2068" fmla="*/ 1486600 h 1959848"/>
              <a:gd name="connsiteX8-2069" fmla="*/ 1205554 w 2103393"/>
              <a:gd name="connsiteY8-2070" fmla="*/ 1200502 h 1959848"/>
              <a:gd name="connsiteX9-2071" fmla="*/ 1244823 w 2103393"/>
              <a:gd name="connsiteY9-2072" fmla="*/ 757325 h 1959848"/>
              <a:gd name="connsiteX10-2073" fmla="*/ 1076528 w 2103393"/>
              <a:gd name="connsiteY10-2074" fmla="*/ 611470 h 1959848"/>
              <a:gd name="connsiteX11-2075" fmla="*/ 885795 w 2103393"/>
              <a:gd name="connsiteY11-2076" fmla="*/ 751715 h 1959848"/>
              <a:gd name="connsiteX12-2077" fmla="*/ 919453 w 2103393"/>
              <a:gd name="connsiteY12-2078" fmla="*/ 1189281 h 1959848"/>
              <a:gd name="connsiteX13-2079" fmla="*/ 891405 w 2103393"/>
              <a:gd name="connsiteY13-2080" fmla="*/ 1509040 h 1959848"/>
              <a:gd name="connsiteX14-2081" fmla="*/ 89201 w 2103393"/>
              <a:gd name="connsiteY14-2082" fmla="*/ 1952216 h 1959848"/>
              <a:gd name="connsiteX15-2083" fmla="*/ 577255 w 2103393"/>
              <a:gd name="connsiteY15-2084" fmla="*/ 375858 h 1959848"/>
              <a:gd name="connsiteX16-2085" fmla="*/ 807257 w 2103393"/>
              <a:gd name="connsiteY16-2086" fmla="*/ 611470 h 1959848"/>
              <a:gd name="connsiteX17-2087" fmla="*/ 969942 w 2103393"/>
              <a:gd name="connsiteY17-2088" fmla="*/ 499274 h 1959848"/>
              <a:gd name="connsiteX18-2089" fmla="*/ 947503 w 2103393"/>
              <a:gd name="connsiteY18-2090" fmla="*/ 0 h 1959848"/>
              <a:gd name="connsiteX0-2091" fmla="*/ 947503 w 2103393"/>
              <a:gd name="connsiteY0-2092" fmla="*/ 0 h 1959848"/>
              <a:gd name="connsiteX1-2093" fmla="*/ 947503 w 2103393"/>
              <a:gd name="connsiteY1-2094" fmla="*/ 0 h 1959848"/>
              <a:gd name="connsiteX2-2095" fmla="*/ 1183115 w 2103393"/>
              <a:gd name="connsiteY2-2096" fmla="*/ 5610 h 1959848"/>
              <a:gd name="connsiteX3-2097" fmla="*/ 1177505 w 2103393"/>
              <a:gd name="connsiteY3-2098" fmla="*/ 493664 h 1959848"/>
              <a:gd name="connsiteX4-2099" fmla="*/ 1312141 w 2103393"/>
              <a:gd name="connsiteY4-2100" fmla="*/ 572201 h 1959848"/>
              <a:gd name="connsiteX5-2101" fmla="*/ 1508484 w 2103393"/>
              <a:gd name="connsiteY5-2102" fmla="*/ 375858 h 1959848"/>
              <a:gd name="connsiteX6-2103" fmla="*/ 2058246 w 2103393"/>
              <a:gd name="connsiteY6-2104" fmla="*/ 1924167 h 1959848"/>
              <a:gd name="connsiteX7-2105" fmla="*/ 1211163 w 2103393"/>
              <a:gd name="connsiteY7-2106" fmla="*/ 1486600 h 1959848"/>
              <a:gd name="connsiteX8-2107" fmla="*/ 1205554 w 2103393"/>
              <a:gd name="connsiteY8-2108" fmla="*/ 1200502 h 1959848"/>
              <a:gd name="connsiteX9-2109" fmla="*/ 1244823 w 2103393"/>
              <a:gd name="connsiteY9-2110" fmla="*/ 757325 h 1959848"/>
              <a:gd name="connsiteX10-2111" fmla="*/ 1076528 w 2103393"/>
              <a:gd name="connsiteY10-2112" fmla="*/ 611470 h 1959848"/>
              <a:gd name="connsiteX11-2113" fmla="*/ 885795 w 2103393"/>
              <a:gd name="connsiteY11-2114" fmla="*/ 751715 h 1959848"/>
              <a:gd name="connsiteX12-2115" fmla="*/ 919453 w 2103393"/>
              <a:gd name="connsiteY12-2116" fmla="*/ 1189281 h 1959848"/>
              <a:gd name="connsiteX13-2117" fmla="*/ 891405 w 2103393"/>
              <a:gd name="connsiteY13-2118" fmla="*/ 1509040 h 1959848"/>
              <a:gd name="connsiteX14-2119" fmla="*/ 89201 w 2103393"/>
              <a:gd name="connsiteY14-2120" fmla="*/ 1952216 h 1959848"/>
              <a:gd name="connsiteX15-2121" fmla="*/ 577255 w 2103393"/>
              <a:gd name="connsiteY15-2122" fmla="*/ 375858 h 1959848"/>
              <a:gd name="connsiteX16-2123" fmla="*/ 807257 w 2103393"/>
              <a:gd name="connsiteY16-2124" fmla="*/ 611470 h 1959848"/>
              <a:gd name="connsiteX17-2125" fmla="*/ 969942 w 2103393"/>
              <a:gd name="connsiteY17-2126" fmla="*/ 499274 h 1959848"/>
              <a:gd name="connsiteX18-2127" fmla="*/ 947503 w 2103393"/>
              <a:gd name="connsiteY18-2128" fmla="*/ 0 h 1959848"/>
              <a:gd name="connsiteX0-2129" fmla="*/ 947503 w 2103393"/>
              <a:gd name="connsiteY0-2130" fmla="*/ 0 h 1959848"/>
              <a:gd name="connsiteX1-2131" fmla="*/ 947503 w 2103393"/>
              <a:gd name="connsiteY1-2132" fmla="*/ 0 h 1959848"/>
              <a:gd name="connsiteX2-2133" fmla="*/ 1183115 w 2103393"/>
              <a:gd name="connsiteY2-2134" fmla="*/ 5610 h 1959848"/>
              <a:gd name="connsiteX3-2135" fmla="*/ 1177505 w 2103393"/>
              <a:gd name="connsiteY3-2136" fmla="*/ 493664 h 1959848"/>
              <a:gd name="connsiteX4-2137" fmla="*/ 1312141 w 2103393"/>
              <a:gd name="connsiteY4-2138" fmla="*/ 572201 h 1959848"/>
              <a:gd name="connsiteX5-2139" fmla="*/ 1508484 w 2103393"/>
              <a:gd name="connsiteY5-2140" fmla="*/ 375858 h 1959848"/>
              <a:gd name="connsiteX6-2141" fmla="*/ 2058246 w 2103393"/>
              <a:gd name="connsiteY6-2142" fmla="*/ 1924167 h 1959848"/>
              <a:gd name="connsiteX7-2143" fmla="*/ 1211163 w 2103393"/>
              <a:gd name="connsiteY7-2144" fmla="*/ 1486600 h 1959848"/>
              <a:gd name="connsiteX8-2145" fmla="*/ 1205554 w 2103393"/>
              <a:gd name="connsiteY8-2146" fmla="*/ 1200502 h 1959848"/>
              <a:gd name="connsiteX9-2147" fmla="*/ 1244823 w 2103393"/>
              <a:gd name="connsiteY9-2148" fmla="*/ 757325 h 1959848"/>
              <a:gd name="connsiteX10-2149" fmla="*/ 1076528 w 2103393"/>
              <a:gd name="connsiteY10-2150" fmla="*/ 611470 h 1959848"/>
              <a:gd name="connsiteX11-2151" fmla="*/ 885795 w 2103393"/>
              <a:gd name="connsiteY11-2152" fmla="*/ 751715 h 1959848"/>
              <a:gd name="connsiteX12-2153" fmla="*/ 919453 w 2103393"/>
              <a:gd name="connsiteY12-2154" fmla="*/ 1189281 h 1959848"/>
              <a:gd name="connsiteX13-2155" fmla="*/ 891405 w 2103393"/>
              <a:gd name="connsiteY13-2156" fmla="*/ 1509040 h 1959848"/>
              <a:gd name="connsiteX14-2157" fmla="*/ 89201 w 2103393"/>
              <a:gd name="connsiteY14-2158" fmla="*/ 1952216 h 1959848"/>
              <a:gd name="connsiteX15-2159" fmla="*/ 577255 w 2103393"/>
              <a:gd name="connsiteY15-2160" fmla="*/ 375858 h 1959848"/>
              <a:gd name="connsiteX16-2161" fmla="*/ 807257 w 2103393"/>
              <a:gd name="connsiteY16-2162" fmla="*/ 611470 h 1959848"/>
              <a:gd name="connsiteX17-2163" fmla="*/ 969942 w 2103393"/>
              <a:gd name="connsiteY17-2164" fmla="*/ 499274 h 1959848"/>
              <a:gd name="connsiteX18-2165" fmla="*/ 947503 w 2103393"/>
              <a:gd name="connsiteY18-2166" fmla="*/ 0 h 1959848"/>
              <a:gd name="connsiteX0-2167" fmla="*/ 947503 w 2103393"/>
              <a:gd name="connsiteY0-2168" fmla="*/ 0 h 1961617"/>
              <a:gd name="connsiteX1-2169" fmla="*/ 947503 w 2103393"/>
              <a:gd name="connsiteY1-2170" fmla="*/ 0 h 1961617"/>
              <a:gd name="connsiteX2-2171" fmla="*/ 1183115 w 2103393"/>
              <a:gd name="connsiteY2-2172" fmla="*/ 5610 h 1961617"/>
              <a:gd name="connsiteX3-2173" fmla="*/ 1177505 w 2103393"/>
              <a:gd name="connsiteY3-2174" fmla="*/ 493664 h 1961617"/>
              <a:gd name="connsiteX4-2175" fmla="*/ 1312141 w 2103393"/>
              <a:gd name="connsiteY4-2176" fmla="*/ 572201 h 1961617"/>
              <a:gd name="connsiteX5-2177" fmla="*/ 1508484 w 2103393"/>
              <a:gd name="connsiteY5-2178" fmla="*/ 375858 h 1961617"/>
              <a:gd name="connsiteX6-2179" fmla="*/ 2058246 w 2103393"/>
              <a:gd name="connsiteY6-2180" fmla="*/ 1924167 h 1961617"/>
              <a:gd name="connsiteX7-2181" fmla="*/ 1244822 w 2103393"/>
              <a:gd name="connsiteY7-2182" fmla="*/ 1514649 h 1961617"/>
              <a:gd name="connsiteX8-2183" fmla="*/ 1205554 w 2103393"/>
              <a:gd name="connsiteY8-2184" fmla="*/ 1200502 h 1961617"/>
              <a:gd name="connsiteX9-2185" fmla="*/ 1244823 w 2103393"/>
              <a:gd name="connsiteY9-2186" fmla="*/ 757325 h 1961617"/>
              <a:gd name="connsiteX10-2187" fmla="*/ 1076528 w 2103393"/>
              <a:gd name="connsiteY10-2188" fmla="*/ 611470 h 1961617"/>
              <a:gd name="connsiteX11-2189" fmla="*/ 885795 w 2103393"/>
              <a:gd name="connsiteY11-2190" fmla="*/ 751715 h 1961617"/>
              <a:gd name="connsiteX12-2191" fmla="*/ 919453 w 2103393"/>
              <a:gd name="connsiteY12-2192" fmla="*/ 1189281 h 1961617"/>
              <a:gd name="connsiteX13-2193" fmla="*/ 891405 w 2103393"/>
              <a:gd name="connsiteY13-2194" fmla="*/ 1509040 h 1961617"/>
              <a:gd name="connsiteX14-2195" fmla="*/ 89201 w 2103393"/>
              <a:gd name="connsiteY14-2196" fmla="*/ 1952216 h 1961617"/>
              <a:gd name="connsiteX15-2197" fmla="*/ 577255 w 2103393"/>
              <a:gd name="connsiteY15-2198" fmla="*/ 375858 h 1961617"/>
              <a:gd name="connsiteX16-2199" fmla="*/ 807257 w 2103393"/>
              <a:gd name="connsiteY16-2200" fmla="*/ 611470 h 1961617"/>
              <a:gd name="connsiteX17-2201" fmla="*/ 969942 w 2103393"/>
              <a:gd name="connsiteY17-2202" fmla="*/ 499274 h 1961617"/>
              <a:gd name="connsiteX18-2203" fmla="*/ 947503 w 2103393"/>
              <a:gd name="connsiteY18-2204" fmla="*/ 0 h 1961617"/>
              <a:gd name="connsiteX0-2205" fmla="*/ 947503 w 2103393"/>
              <a:gd name="connsiteY0-2206" fmla="*/ 0 h 1961617"/>
              <a:gd name="connsiteX1-2207" fmla="*/ 947503 w 2103393"/>
              <a:gd name="connsiteY1-2208" fmla="*/ 0 h 1961617"/>
              <a:gd name="connsiteX2-2209" fmla="*/ 1183115 w 2103393"/>
              <a:gd name="connsiteY2-2210" fmla="*/ 5610 h 1961617"/>
              <a:gd name="connsiteX3-2211" fmla="*/ 1177505 w 2103393"/>
              <a:gd name="connsiteY3-2212" fmla="*/ 493664 h 1961617"/>
              <a:gd name="connsiteX4-2213" fmla="*/ 1312141 w 2103393"/>
              <a:gd name="connsiteY4-2214" fmla="*/ 572201 h 1961617"/>
              <a:gd name="connsiteX5-2215" fmla="*/ 1508484 w 2103393"/>
              <a:gd name="connsiteY5-2216" fmla="*/ 375858 h 1961617"/>
              <a:gd name="connsiteX6-2217" fmla="*/ 2058246 w 2103393"/>
              <a:gd name="connsiteY6-2218" fmla="*/ 1924167 h 1961617"/>
              <a:gd name="connsiteX7-2219" fmla="*/ 1244822 w 2103393"/>
              <a:gd name="connsiteY7-2220" fmla="*/ 1514649 h 1961617"/>
              <a:gd name="connsiteX8-2221" fmla="*/ 1205554 w 2103393"/>
              <a:gd name="connsiteY8-2222" fmla="*/ 1200502 h 1961617"/>
              <a:gd name="connsiteX9-2223" fmla="*/ 1244823 w 2103393"/>
              <a:gd name="connsiteY9-2224" fmla="*/ 757325 h 1961617"/>
              <a:gd name="connsiteX10-2225" fmla="*/ 1076528 w 2103393"/>
              <a:gd name="connsiteY10-2226" fmla="*/ 611470 h 1961617"/>
              <a:gd name="connsiteX11-2227" fmla="*/ 885795 w 2103393"/>
              <a:gd name="connsiteY11-2228" fmla="*/ 751715 h 1961617"/>
              <a:gd name="connsiteX12-2229" fmla="*/ 919453 w 2103393"/>
              <a:gd name="connsiteY12-2230" fmla="*/ 1189281 h 1961617"/>
              <a:gd name="connsiteX13-2231" fmla="*/ 891405 w 2103393"/>
              <a:gd name="connsiteY13-2232" fmla="*/ 1509040 h 1961617"/>
              <a:gd name="connsiteX14-2233" fmla="*/ 89201 w 2103393"/>
              <a:gd name="connsiteY14-2234" fmla="*/ 1952216 h 1961617"/>
              <a:gd name="connsiteX15-2235" fmla="*/ 577255 w 2103393"/>
              <a:gd name="connsiteY15-2236" fmla="*/ 375858 h 1961617"/>
              <a:gd name="connsiteX16-2237" fmla="*/ 807257 w 2103393"/>
              <a:gd name="connsiteY16-2238" fmla="*/ 611470 h 1961617"/>
              <a:gd name="connsiteX17-2239" fmla="*/ 969942 w 2103393"/>
              <a:gd name="connsiteY17-2240" fmla="*/ 499274 h 1961617"/>
              <a:gd name="connsiteX18-2241" fmla="*/ 947503 w 2103393"/>
              <a:gd name="connsiteY18-2242" fmla="*/ 0 h 1961617"/>
              <a:gd name="connsiteX0-2243" fmla="*/ 947503 w 2103393"/>
              <a:gd name="connsiteY0-2244" fmla="*/ 0 h 1963064"/>
              <a:gd name="connsiteX1-2245" fmla="*/ 947503 w 2103393"/>
              <a:gd name="connsiteY1-2246" fmla="*/ 0 h 1963064"/>
              <a:gd name="connsiteX2-2247" fmla="*/ 1183115 w 2103393"/>
              <a:gd name="connsiteY2-2248" fmla="*/ 5610 h 1963064"/>
              <a:gd name="connsiteX3-2249" fmla="*/ 1177505 w 2103393"/>
              <a:gd name="connsiteY3-2250" fmla="*/ 493664 h 1963064"/>
              <a:gd name="connsiteX4-2251" fmla="*/ 1312141 w 2103393"/>
              <a:gd name="connsiteY4-2252" fmla="*/ 572201 h 1963064"/>
              <a:gd name="connsiteX5-2253" fmla="*/ 1508484 w 2103393"/>
              <a:gd name="connsiteY5-2254" fmla="*/ 375858 h 1963064"/>
              <a:gd name="connsiteX6-2255" fmla="*/ 2058246 w 2103393"/>
              <a:gd name="connsiteY6-2256" fmla="*/ 1924167 h 1963064"/>
              <a:gd name="connsiteX7-2257" fmla="*/ 1244822 w 2103393"/>
              <a:gd name="connsiteY7-2258" fmla="*/ 1514649 h 1963064"/>
              <a:gd name="connsiteX8-2259" fmla="*/ 1205554 w 2103393"/>
              <a:gd name="connsiteY8-2260" fmla="*/ 1200502 h 1963064"/>
              <a:gd name="connsiteX9-2261" fmla="*/ 1244823 w 2103393"/>
              <a:gd name="connsiteY9-2262" fmla="*/ 757325 h 1963064"/>
              <a:gd name="connsiteX10-2263" fmla="*/ 1076528 w 2103393"/>
              <a:gd name="connsiteY10-2264" fmla="*/ 611470 h 1963064"/>
              <a:gd name="connsiteX11-2265" fmla="*/ 885795 w 2103393"/>
              <a:gd name="connsiteY11-2266" fmla="*/ 751715 h 1963064"/>
              <a:gd name="connsiteX12-2267" fmla="*/ 919453 w 2103393"/>
              <a:gd name="connsiteY12-2268" fmla="*/ 1189281 h 1963064"/>
              <a:gd name="connsiteX13-2269" fmla="*/ 891405 w 2103393"/>
              <a:gd name="connsiteY13-2270" fmla="*/ 1509040 h 1963064"/>
              <a:gd name="connsiteX14-2271" fmla="*/ 89201 w 2103393"/>
              <a:gd name="connsiteY14-2272" fmla="*/ 1952216 h 1963064"/>
              <a:gd name="connsiteX15-2273" fmla="*/ 577255 w 2103393"/>
              <a:gd name="connsiteY15-2274" fmla="*/ 375858 h 1963064"/>
              <a:gd name="connsiteX16-2275" fmla="*/ 807257 w 2103393"/>
              <a:gd name="connsiteY16-2276" fmla="*/ 611470 h 1963064"/>
              <a:gd name="connsiteX17-2277" fmla="*/ 969942 w 2103393"/>
              <a:gd name="connsiteY17-2278" fmla="*/ 499274 h 1963064"/>
              <a:gd name="connsiteX18-2279" fmla="*/ 947503 w 2103393"/>
              <a:gd name="connsiteY18-2280" fmla="*/ 0 h 1963064"/>
              <a:gd name="connsiteX0-2281" fmla="*/ 947503 w 2103393"/>
              <a:gd name="connsiteY0-2282" fmla="*/ 0 h 1964995"/>
              <a:gd name="connsiteX1-2283" fmla="*/ 947503 w 2103393"/>
              <a:gd name="connsiteY1-2284" fmla="*/ 0 h 1964995"/>
              <a:gd name="connsiteX2-2285" fmla="*/ 1183115 w 2103393"/>
              <a:gd name="connsiteY2-2286" fmla="*/ 5610 h 1964995"/>
              <a:gd name="connsiteX3-2287" fmla="*/ 1177505 w 2103393"/>
              <a:gd name="connsiteY3-2288" fmla="*/ 493664 h 1964995"/>
              <a:gd name="connsiteX4-2289" fmla="*/ 1312141 w 2103393"/>
              <a:gd name="connsiteY4-2290" fmla="*/ 572201 h 1964995"/>
              <a:gd name="connsiteX5-2291" fmla="*/ 1508484 w 2103393"/>
              <a:gd name="connsiteY5-2292" fmla="*/ 375858 h 1964995"/>
              <a:gd name="connsiteX6-2293" fmla="*/ 2058246 w 2103393"/>
              <a:gd name="connsiteY6-2294" fmla="*/ 1924167 h 1964995"/>
              <a:gd name="connsiteX7-2295" fmla="*/ 1244822 w 2103393"/>
              <a:gd name="connsiteY7-2296" fmla="*/ 1514649 h 1964995"/>
              <a:gd name="connsiteX8-2297" fmla="*/ 1205554 w 2103393"/>
              <a:gd name="connsiteY8-2298" fmla="*/ 1200502 h 1964995"/>
              <a:gd name="connsiteX9-2299" fmla="*/ 1244823 w 2103393"/>
              <a:gd name="connsiteY9-2300" fmla="*/ 757325 h 1964995"/>
              <a:gd name="connsiteX10-2301" fmla="*/ 1076528 w 2103393"/>
              <a:gd name="connsiteY10-2302" fmla="*/ 611470 h 1964995"/>
              <a:gd name="connsiteX11-2303" fmla="*/ 885795 w 2103393"/>
              <a:gd name="connsiteY11-2304" fmla="*/ 751715 h 1964995"/>
              <a:gd name="connsiteX12-2305" fmla="*/ 919453 w 2103393"/>
              <a:gd name="connsiteY12-2306" fmla="*/ 1189281 h 1964995"/>
              <a:gd name="connsiteX13-2307" fmla="*/ 891405 w 2103393"/>
              <a:gd name="connsiteY13-2308" fmla="*/ 1509040 h 1964995"/>
              <a:gd name="connsiteX14-2309" fmla="*/ 89201 w 2103393"/>
              <a:gd name="connsiteY14-2310" fmla="*/ 1952216 h 1964995"/>
              <a:gd name="connsiteX15-2311" fmla="*/ 577255 w 2103393"/>
              <a:gd name="connsiteY15-2312" fmla="*/ 375858 h 1964995"/>
              <a:gd name="connsiteX16-2313" fmla="*/ 807257 w 2103393"/>
              <a:gd name="connsiteY16-2314" fmla="*/ 611470 h 1964995"/>
              <a:gd name="connsiteX17-2315" fmla="*/ 969942 w 2103393"/>
              <a:gd name="connsiteY17-2316" fmla="*/ 499274 h 1964995"/>
              <a:gd name="connsiteX18-2317" fmla="*/ 947503 w 2103393"/>
              <a:gd name="connsiteY18-2318" fmla="*/ 0 h 1964995"/>
              <a:gd name="connsiteX0-2319" fmla="*/ 947503 w 2103393"/>
              <a:gd name="connsiteY0-2320" fmla="*/ 13781 h 1978776"/>
              <a:gd name="connsiteX1-2321" fmla="*/ 947503 w 2103393"/>
              <a:gd name="connsiteY1-2322" fmla="*/ 13781 h 1978776"/>
              <a:gd name="connsiteX2-2323" fmla="*/ 1183115 w 2103393"/>
              <a:gd name="connsiteY2-2324" fmla="*/ 19391 h 1978776"/>
              <a:gd name="connsiteX3-2325" fmla="*/ 1177505 w 2103393"/>
              <a:gd name="connsiteY3-2326" fmla="*/ 507445 h 1978776"/>
              <a:gd name="connsiteX4-2327" fmla="*/ 1312141 w 2103393"/>
              <a:gd name="connsiteY4-2328" fmla="*/ 585982 h 1978776"/>
              <a:gd name="connsiteX5-2329" fmla="*/ 1508484 w 2103393"/>
              <a:gd name="connsiteY5-2330" fmla="*/ 389639 h 1978776"/>
              <a:gd name="connsiteX6-2331" fmla="*/ 2058246 w 2103393"/>
              <a:gd name="connsiteY6-2332" fmla="*/ 1937948 h 1978776"/>
              <a:gd name="connsiteX7-2333" fmla="*/ 1244822 w 2103393"/>
              <a:gd name="connsiteY7-2334" fmla="*/ 1528430 h 1978776"/>
              <a:gd name="connsiteX8-2335" fmla="*/ 1205554 w 2103393"/>
              <a:gd name="connsiteY8-2336" fmla="*/ 1214283 h 1978776"/>
              <a:gd name="connsiteX9-2337" fmla="*/ 1244823 w 2103393"/>
              <a:gd name="connsiteY9-2338" fmla="*/ 771106 h 1978776"/>
              <a:gd name="connsiteX10-2339" fmla="*/ 1076528 w 2103393"/>
              <a:gd name="connsiteY10-2340" fmla="*/ 625251 h 1978776"/>
              <a:gd name="connsiteX11-2341" fmla="*/ 885795 w 2103393"/>
              <a:gd name="connsiteY11-2342" fmla="*/ 765496 h 1978776"/>
              <a:gd name="connsiteX12-2343" fmla="*/ 919453 w 2103393"/>
              <a:gd name="connsiteY12-2344" fmla="*/ 1203062 h 1978776"/>
              <a:gd name="connsiteX13-2345" fmla="*/ 891405 w 2103393"/>
              <a:gd name="connsiteY13-2346" fmla="*/ 1522821 h 1978776"/>
              <a:gd name="connsiteX14-2347" fmla="*/ 89201 w 2103393"/>
              <a:gd name="connsiteY14-2348" fmla="*/ 1965997 h 1978776"/>
              <a:gd name="connsiteX15-2349" fmla="*/ 577255 w 2103393"/>
              <a:gd name="connsiteY15-2350" fmla="*/ 389639 h 1978776"/>
              <a:gd name="connsiteX16-2351" fmla="*/ 807257 w 2103393"/>
              <a:gd name="connsiteY16-2352" fmla="*/ 625251 h 1978776"/>
              <a:gd name="connsiteX17-2353" fmla="*/ 969942 w 2103393"/>
              <a:gd name="connsiteY17-2354" fmla="*/ 513055 h 1978776"/>
              <a:gd name="connsiteX18-2355" fmla="*/ 947503 w 2103393"/>
              <a:gd name="connsiteY18-2356" fmla="*/ 13781 h 1978776"/>
              <a:gd name="connsiteX0-2357" fmla="*/ 964333 w 2103393"/>
              <a:gd name="connsiteY0-2358" fmla="*/ 55026 h 1980752"/>
              <a:gd name="connsiteX1-2359" fmla="*/ 947503 w 2103393"/>
              <a:gd name="connsiteY1-2360" fmla="*/ 15757 h 1980752"/>
              <a:gd name="connsiteX2-2361" fmla="*/ 1183115 w 2103393"/>
              <a:gd name="connsiteY2-2362" fmla="*/ 21367 h 1980752"/>
              <a:gd name="connsiteX3-2363" fmla="*/ 1177505 w 2103393"/>
              <a:gd name="connsiteY3-2364" fmla="*/ 509421 h 1980752"/>
              <a:gd name="connsiteX4-2365" fmla="*/ 1312141 w 2103393"/>
              <a:gd name="connsiteY4-2366" fmla="*/ 587958 h 1980752"/>
              <a:gd name="connsiteX5-2367" fmla="*/ 1508484 w 2103393"/>
              <a:gd name="connsiteY5-2368" fmla="*/ 391615 h 1980752"/>
              <a:gd name="connsiteX6-2369" fmla="*/ 2058246 w 2103393"/>
              <a:gd name="connsiteY6-2370" fmla="*/ 1939924 h 1980752"/>
              <a:gd name="connsiteX7-2371" fmla="*/ 1244822 w 2103393"/>
              <a:gd name="connsiteY7-2372" fmla="*/ 1530406 h 1980752"/>
              <a:gd name="connsiteX8-2373" fmla="*/ 1205554 w 2103393"/>
              <a:gd name="connsiteY8-2374" fmla="*/ 1216259 h 1980752"/>
              <a:gd name="connsiteX9-2375" fmla="*/ 1244823 w 2103393"/>
              <a:gd name="connsiteY9-2376" fmla="*/ 773082 h 1980752"/>
              <a:gd name="connsiteX10-2377" fmla="*/ 1076528 w 2103393"/>
              <a:gd name="connsiteY10-2378" fmla="*/ 627227 h 1980752"/>
              <a:gd name="connsiteX11-2379" fmla="*/ 885795 w 2103393"/>
              <a:gd name="connsiteY11-2380" fmla="*/ 767472 h 1980752"/>
              <a:gd name="connsiteX12-2381" fmla="*/ 919453 w 2103393"/>
              <a:gd name="connsiteY12-2382" fmla="*/ 1205038 h 1980752"/>
              <a:gd name="connsiteX13-2383" fmla="*/ 891405 w 2103393"/>
              <a:gd name="connsiteY13-2384" fmla="*/ 1524797 h 1980752"/>
              <a:gd name="connsiteX14-2385" fmla="*/ 89201 w 2103393"/>
              <a:gd name="connsiteY14-2386" fmla="*/ 1967973 h 1980752"/>
              <a:gd name="connsiteX15-2387" fmla="*/ 577255 w 2103393"/>
              <a:gd name="connsiteY15-2388" fmla="*/ 391615 h 1980752"/>
              <a:gd name="connsiteX16-2389" fmla="*/ 807257 w 2103393"/>
              <a:gd name="connsiteY16-2390" fmla="*/ 627227 h 1980752"/>
              <a:gd name="connsiteX17-2391" fmla="*/ 969942 w 2103393"/>
              <a:gd name="connsiteY17-2392" fmla="*/ 515031 h 1980752"/>
              <a:gd name="connsiteX18-2393" fmla="*/ 964333 w 2103393"/>
              <a:gd name="connsiteY18-2394" fmla="*/ 55026 h 1980752"/>
              <a:gd name="connsiteX0-2395" fmla="*/ 913845 w 2103393"/>
              <a:gd name="connsiteY0-2396" fmla="*/ 72662 h 1981559"/>
              <a:gd name="connsiteX1-2397" fmla="*/ 947503 w 2103393"/>
              <a:gd name="connsiteY1-2398" fmla="*/ 16564 h 1981559"/>
              <a:gd name="connsiteX2-2399" fmla="*/ 1183115 w 2103393"/>
              <a:gd name="connsiteY2-2400" fmla="*/ 22174 h 1981559"/>
              <a:gd name="connsiteX3-2401" fmla="*/ 1177505 w 2103393"/>
              <a:gd name="connsiteY3-2402" fmla="*/ 510228 h 1981559"/>
              <a:gd name="connsiteX4-2403" fmla="*/ 1312141 w 2103393"/>
              <a:gd name="connsiteY4-2404" fmla="*/ 588765 h 1981559"/>
              <a:gd name="connsiteX5-2405" fmla="*/ 1508484 w 2103393"/>
              <a:gd name="connsiteY5-2406" fmla="*/ 392422 h 1981559"/>
              <a:gd name="connsiteX6-2407" fmla="*/ 2058246 w 2103393"/>
              <a:gd name="connsiteY6-2408" fmla="*/ 1940731 h 1981559"/>
              <a:gd name="connsiteX7-2409" fmla="*/ 1244822 w 2103393"/>
              <a:gd name="connsiteY7-2410" fmla="*/ 1531213 h 1981559"/>
              <a:gd name="connsiteX8-2411" fmla="*/ 1205554 w 2103393"/>
              <a:gd name="connsiteY8-2412" fmla="*/ 1217066 h 1981559"/>
              <a:gd name="connsiteX9-2413" fmla="*/ 1244823 w 2103393"/>
              <a:gd name="connsiteY9-2414" fmla="*/ 773889 h 1981559"/>
              <a:gd name="connsiteX10-2415" fmla="*/ 1076528 w 2103393"/>
              <a:gd name="connsiteY10-2416" fmla="*/ 628034 h 1981559"/>
              <a:gd name="connsiteX11-2417" fmla="*/ 885795 w 2103393"/>
              <a:gd name="connsiteY11-2418" fmla="*/ 768279 h 1981559"/>
              <a:gd name="connsiteX12-2419" fmla="*/ 919453 w 2103393"/>
              <a:gd name="connsiteY12-2420" fmla="*/ 1205845 h 1981559"/>
              <a:gd name="connsiteX13-2421" fmla="*/ 891405 w 2103393"/>
              <a:gd name="connsiteY13-2422" fmla="*/ 1525604 h 1981559"/>
              <a:gd name="connsiteX14-2423" fmla="*/ 89201 w 2103393"/>
              <a:gd name="connsiteY14-2424" fmla="*/ 1968780 h 1981559"/>
              <a:gd name="connsiteX15-2425" fmla="*/ 577255 w 2103393"/>
              <a:gd name="connsiteY15-2426" fmla="*/ 392422 h 1981559"/>
              <a:gd name="connsiteX16-2427" fmla="*/ 807257 w 2103393"/>
              <a:gd name="connsiteY16-2428" fmla="*/ 628034 h 1981559"/>
              <a:gd name="connsiteX17-2429" fmla="*/ 969942 w 2103393"/>
              <a:gd name="connsiteY17-2430" fmla="*/ 515838 h 1981559"/>
              <a:gd name="connsiteX18-2431" fmla="*/ 913845 w 2103393"/>
              <a:gd name="connsiteY18-2432" fmla="*/ 72662 h 1981559"/>
              <a:gd name="connsiteX0-2433" fmla="*/ 913845 w 2103393"/>
              <a:gd name="connsiteY0-2434" fmla="*/ 103017 h 2011914"/>
              <a:gd name="connsiteX1-2435" fmla="*/ 1003601 w 2103393"/>
              <a:gd name="connsiteY1-2436" fmla="*/ 2040 h 2011914"/>
              <a:gd name="connsiteX2-2437" fmla="*/ 1183115 w 2103393"/>
              <a:gd name="connsiteY2-2438" fmla="*/ 52529 h 2011914"/>
              <a:gd name="connsiteX3-2439" fmla="*/ 1177505 w 2103393"/>
              <a:gd name="connsiteY3-2440" fmla="*/ 540583 h 2011914"/>
              <a:gd name="connsiteX4-2441" fmla="*/ 1312141 w 2103393"/>
              <a:gd name="connsiteY4-2442" fmla="*/ 619120 h 2011914"/>
              <a:gd name="connsiteX5-2443" fmla="*/ 1508484 w 2103393"/>
              <a:gd name="connsiteY5-2444" fmla="*/ 422777 h 2011914"/>
              <a:gd name="connsiteX6-2445" fmla="*/ 2058246 w 2103393"/>
              <a:gd name="connsiteY6-2446" fmla="*/ 1971086 h 2011914"/>
              <a:gd name="connsiteX7-2447" fmla="*/ 1244822 w 2103393"/>
              <a:gd name="connsiteY7-2448" fmla="*/ 1561568 h 2011914"/>
              <a:gd name="connsiteX8-2449" fmla="*/ 1205554 w 2103393"/>
              <a:gd name="connsiteY8-2450" fmla="*/ 1247421 h 2011914"/>
              <a:gd name="connsiteX9-2451" fmla="*/ 1244823 w 2103393"/>
              <a:gd name="connsiteY9-2452" fmla="*/ 804244 h 2011914"/>
              <a:gd name="connsiteX10-2453" fmla="*/ 1076528 w 2103393"/>
              <a:gd name="connsiteY10-2454" fmla="*/ 658389 h 2011914"/>
              <a:gd name="connsiteX11-2455" fmla="*/ 885795 w 2103393"/>
              <a:gd name="connsiteY11-2456" fmla="*/ 798634 h 2011914"/>
              <a:gd name="connsiteX12-2457" fmla="*/ 919453 w 2103393"/>
              <a:gd name="connsiteY12-2458" fmla="*/ 1236200 h 2011914"/>
              <a:gd name="connsiteX13-2459" fmla="*/ 891405 w 2103393"/>
              <a:gd name="connsiteY13-2460" fmla="*/ 1555959 h 2011914"/>
              <a:gd name="connsiteX14-2461" fmla="*/ 89201 w 2103393"/>
              <a:gd name="connsiteY14-2462" fmla="*/ 1999135 h 2011914"/>
              <a:gd name="connsiteX15-2463" fmla="*/ 577255 w 2103393"/>
              <a:gd name="connsiteY15-2464" fmla="*/ 422777 h 2011914"/>
              <a:gd name="connsiteX16-2465" fmla="*/ 807257 w 2103393"/>
              <a:gd name="connsiteY16-2466" fmla="*/ 658389 h 2011914"/>
              <a:gd name="connsiteX17-2467" fmla="*/ 969942 w 2103393"/>
              <a:gd name="connsiteY17-2468" fmla="*/ 546193 h 2011914"/>
              <a:gd name="connsiteX18-2469" fmla="*/ 913845 w 2103393"/>
              <a:gd name="connsiteY18-2470" fmla="*/ 103017 h 2011914"/>
              <a:gd name="connsiteX0-2471" fmla="*/ 930675 w 2103393"/>
              <a:gd name="connsiteY0-2472" fmla="*/ 67702 h 2010258"/>
              <a:gd name="connsiteX1-2473" fmla="*/ 1003601 w 2103393"/>
              <a:gd name="connsiteY1-2474" fmla="*/ 384 h 2010258"/>
              <a:gd name="connsiteX2-2475" fmla="*/ 1183115 w 2103393"/>
              <a:gd name="connsiteY2-2476" fmla="*/ 50873 h 2010258"/>
              <a:gd name="connsiteX3-2477" fmla="*/ 1177505 w 2103393"/>
              <a:gd name="connsiteY3-2478" fmla="*/ 538927 h 2010258"/>
              <a:gd name="connsiteX4-2479" fmla="*/ 1312141 w 2103393"/>
              <a:gd name="connsiteY4-2480" fmla="*/ 617464 h 2010258"/>
              <a:gd name="connsiteX5-2481" fmla="*/ 1508484 w 2103393"/>
              <a:gd name="connsiteY5-2482" fmla="*/ 421121 h 2010258"/>
              <a:gd name="connsiteX6-2483" fmla="*/ 2058246 w 2103393"/>
              <a:gd name="connsiteY6-2484" fmla="*/ 1969430 h 2010258"/>
              <a:gd name="connsiteX7-2485" fmla="*/ 1244822 w 2103393"/>
              <a:gd name="connsiteY7-2486" fmla="*/ 1559912 h 2010258"/>
              <a:gd name="connsiteX8-2487" fmla="*/ 1205554 w 2103393"/>
              <a:gd name="connsiteY8-2488" fmla="*/ 1245765 h 2010258"/>
              <a:gd name="connsiteX9-2489" fmla="*/ 1244823 w 2103393"/>
              <a:gd name="connsiteY9-2490" fmla="*/ 802588 h 2010258"/>
              <a:gd name="connsiteX10-2491" fmla="*/ 1076528 w 2103393"/>
              <a:gd name="connsiteY10-2492" fmla="*/ 656733 h 2010258"/>
              <a:gd name="connsiteX11-2493" fmla="*/ 885795 w 2103393"/>
              <a:gd name="connsiteY11-2494" fmla="*/ 796978 h 2010258"/>
              <a:gd name="connsiteX12-2495" fmla="*/ 919453 w 2103393"/>
              <a:gd name="connsiteY12-2496" fmla="*/ 1234544 h 2010258"/>
              <a:gd name="connsiteX13-2497" fmla="*/ 891405 w 2103393"/>
              <a:gd name="connsiteY13-2498" fmla="*/ 1554303 h 2010258"/>
              <a:gd name="connsiteX14-2499" fmla="*/ 89201 w 2103393"/>
              <a:gd name="connsiteY14-2500" fmla="*/ 1997479 h 2010258"/>
              <a:gd name="connsiteX15-2501" fmla="*/ 577255 w 2103393"/>
              <a:gd name="connsiteY15-2502" fmla="*/ 421121 h 2010258"/>
              <a:gd name="connsiteX16-2503" fmla="*/ 807257 w 2103393"/>
              <a:gd name="connsiteY16-2504" fmla="*/ 656733 h 2010258"/>
              <a:gd name="connsiteX17-2505" fmla="*/ 969942 w 2103393"/>
              <a:gd name="connsiteY17-2506" fmla="*/ 544537 h 2010258"/>
              <a:gd name="connsiteX18-2507" fmla="*/ 930675 w 2103393"/>
              <a:gd name="connsiteY18-2508" fmla="*/ 67702 h 2010258"/>
              <a:gd name="connsiteX0-2509" fmla="*/ 930675 w 2103393"/>
              <a:gd name="connsiteY0-2510" fmla="*/ 69239 h 2011795"/>
              <a:gd name="connsiteX1-2511" fmla="*/ 1183115 w 2103393"/>
              <a:gd name="connsiteY1-2512" fmla="*/ 52410 h 2011795"/>
              <a:gd name="connsiteX2-2513" fmla="*/ 1177505 w 2103393"/>
              <a:gd name="connsiteY2-2514" fmla="*/ 540464 h 2011795"/>
              <a:gd name="connsiteX3-2515" fmla="*/ 1312141 w 2103393"/>
              <a:gd name="connsiteY3-2516" fmla="*/ 619001 h 2011795"/>
              <a:gd name="connsiteX4-2517" fmla="*/ 1508484 w 2103393"/>
              <a:gd name="connsiteY4-2518" fmla="*/ 422658 h 2011795"/>
              <a:gd name="connsiteX5-2519" fmla="*/ 2058246 w 2103393"/>
              <a:gd name="connsiteY5-2520" fmla="*/ 1970967 h 2011795"/>
              <a:gd name="connsiteX6-2521" fmla="*/ 1244822 w 2103393"/>
              <a:gd name="connsiteY6-2522" fmla="*/ 1561449 h 2011795"/>
              <a:gd name="connsiteX7-2523" fmla="*/ 1205554 w 2103393"/>
              <a:gd name="connsiteY7-2524" fmla="*/ 1247302 h 2011795"/>
              <a:gd name="connsiteX8-2525" fmla="*/ 1244823 w 2103393"/>
              <a:gd name="connsiteY8-2526" fmla="*/ 804125 h 2011795"/>
              <a:gd name="connsiteX9-2527" fmla="*/ 1076528 w 2103393"/>
              <a:gd name="connsiteY9-2528" fmla="*/ 658270 h 2011795"/>
              <a:gd name="connsiteX10-2529" fmla="*/ 885795 w 2103393"/>
              <a:gd name="connsiteY10-2530" fmla="*/ 798515 h 2011795"/>
              <a:gd name="connsiteX11-2531" fmla="*/ 919453 w 2103393"/>
              <a:gd name="connsiteY11-2532" fmla="*/ 1236081 h 2011795"/>
              <a:gd name="connsiteX12-2533" fmla="*/ 891405 w 2103393"/>
              <a:gd name="connsiteY12-2534" fmla="*/ 1555840 h 2011795"/>
              <a:gd name="connsiteX13-2535" fmla="*/ 89201 w 2103393"/>
              <a:gd name="connsiteY13-2536" fmla="*/ 1999016 h 2011795"/>
              <a:gd name="connsiteX14-2537" fmla="*/ 577255 w 2103393"/>
              <a:gd name="connsiteY14-2538" fmla="*/ 422658 h 2011795"/>
              <a:gd name="connsiteX15-2539" fmla="*/ 807257 w 2103393"/>
              <a:gd name="connsiteY15-2540" fmla="*/ 658270 h 2011795"/>
              <a:gd name="connsiteX16-2541" fmla="*/ 969942 w 2103393"/>
              <a:gd name="connsiteY16-2542" fmla="*/ 546074 h 2011795"/>
              <a:gd name="connsiteX17-2543" fmla="*/ 930675 w 2103393"/>
              <a:gd name="connsiteY17-2544" fmla="*/ 69239 h 2011795"/>
              <a:gd name="connsiteX0-2545" fmla="*/ 930675 w 2103393"/>
              <a:gd name="connsiteY0-2546" fmla="*/ 63795 h 2006351"/>
              <a:gd name="connsiteX1-2547" fmla="*/ 1183115 w 2103393"/>
              <a:gd name="connsiteY1-2548" fmla="*/ 46966 h 2006351"/>
              <a:gd name="connsiteX2-2549" fmla="*/ 1177505 w 2103393"/>
              <a:gd name="connsiteY2-2550" fmla="*/ 535020 h 2006351"/>
              <a:gd name="connsiteX3-2551" fmla="*/ 1312141 w 2103393"/>
              <a:gd name="connsiteY3-2552" fmla="*/ 613557 h 2006351"/>
              <a:gd name="connsiteX4-2553" fmla="*/ 1508484 w 2103393"/>
              <a:gd name="connsiteY4-2554" fmla="*/ 417214 h 2006351"/>
              <a:gd name="connsiteX5-2555" fmla="*/ 2058246 w 2103393"/>
              <a:gd name="connsiteY5-2556" fmla="*/ 1965523 h 2006351"/>
              <a:gd name="connsiteX6-2557" fmla="*/ 1244822 w 2103393"/>
              <a:gd name="connsiteY6-2558" fmla="*/ 1556005 h 2006351"/>
              <a:gd name="connsiteX7-2559" fmla="*/ 1205554 w 2103393"/>
              <a:gd name="connsiteY7-2560" fmla="*/ 1241858 h 2006351"/>
              <a:gd name="connsiteX8-2561" fmla="*/ 1244823 w 2103393"/>
              <a:gd name="connsiteY8-2562" fmla="*/ 798681 h 2006351"/>
              <a:gd name="connsiteX9-2563" fmla="*/ 1076528 w 2103393"/>
              <a:gd name="connsiteY9-2564" fmla="*/ 652826 h 2006351"/>
              <a:gd name="connsiteX10-2565" fmla="*/ 885795 w 2103393"/>
              <a:gd name="connsiteY10-2566" fmla="*/ 793071 h 2006351"/>
              <a:gd name="connsiteX11-2567" fmla="*/ 919453 w 2103393"/>
              <a:gd name="connsiteY11-2568" fmla="*/ 1230637 h 2006351"/>
              <a:gd name="connsiteX12-2569" fmla="*/ 891405 w 2103393"/>
              <a:gd name="connsiteY12-2570" fmla="*/ 1550396 h 2006351"/>
              <a:gd name="connsiteX13-2571" fmla="*/ 89201 w 2103393"/>
              <a:gd name="connsiteY13-2572" fmla="*/ 1993572 h 2006351"/>
              <a:gd name="connsiteX14-2573" fmla="*/ 577255 w 2103393"/>
              <a:gd name="connsiteY14-2574" fmla="*/ 417214 h 2006351"/>
              <a:gd name="connsiteX15-2575" fmla="*/ 807257 w 2103393"/>
              <a:gd name="connsiteY15-2576" fmla="*/ 652826 h 2006351"/>
              <a:gd name="connsiteX16-2577" fmla="*/ 969942 w 2103393"/>
              <a:gd name="connsiteY16-2578" fmla="*/ 540630 h 2006351"/>
              <a:gd name="connsiteX17-2579" fmla="*/ 930675 w 2103393"/>
              <a:gd name="connsiteY17-2580" fmla="*/ 63795 h 2006351"/>
              <a:gd name="connsiteX0-2581" fmla="*/ 930675 w 2103393"/>
              <a:gd name="connsiteY0-2582" fmla="*/ 51191 h 2016186"/>
              <a:gd name="connsiteX1-2583" fmla="*/ 1183115 w 2103393"/>
              <a:gd name="connsiteY1-2584" fmla="*/ 56801 h 2016186"/>
              <a:gd name="connsiteX2-2585" fmla="*/ 1177505 w 2103393"/>
              <a:gd name="connsiteY2-2586" fmla="*/ 544855 h 2016186"/>
              <a:gd name="connsiteX3-2587" fmla="*/ 1312141 w 2103393"/>
              <a:gd name="connsiteY3-2588" fmla="*/ 623392 h 2016186"/>
              <a:gd name="connsiteX4-2589" fmla="*/ 1508484 w 2103393"/>
              <a:gd name="connsiteY4-2590" fmla="*/ 427049 h 2016186"/>
              <a:gd name="connsiteX5-2591" fmla="*/ 2058246 w 2103393"/>
              <a:gd name="connsiteY5-2592" fmla="*/ 1975358 h 2016186"/>
              <a:gd name="connsiteX6-2593" fmla="*/ 1244822 w 2103393"/>
              <a:gd name="connsiteY6-2594" fmla="*/ 1565840 h 2016186"/>
              <a:gd name="connsiteX7-2595" fmla="*/ 1205554 w 2103393"/>
              <a:gd name="connsiteY7-2596" fmla="*/ 1251693 h 2016186"/>
              <a:gd name="connsiteX8-2597" fmla="*/ 1244823 w 2103393"/>
              <a:gd name="connsiteY8-2598" fmla="*/ 808516 h 2016186"/>
              <a:gd name="connsiteX9-2599" fmla="*/ 1076528 w 2103393"/>
              <a:gd name="connsiteY9-2600" fmla="*/ 662661 h 2016186"/>
              <a:gd name="connsiteX10-2601" fmla="*/ 885795 w 2103393"/>
              <a:gd name="connsiteY10-2602" fmla="*/ 802906 h 2016186"/>
              <a:gd name="connsiteX11-2603" fmla="*/ 919453 w 2103393"/>
              <a:gd name="connsiteY11-2604" fmla="*/ 1240472 h 2016186"/>
              <a:gd name="connsiteX12-2605" fmla="*/ 891405 w 2103393"/>
              <a:gd name="connsiteY12-2606" fmla="*/ 1560231 h 2016186"/>
              <a:gd name="connsiteX13-2607" fmla="*/ 89201 w 2103393"/>
              <a:gd name="connsiteY13-2608" fmla="*/ 2003407 h 2016186"/>
              <a:gd name="connsiteX14-2609" fmla="*/ 577255 w 2103393"/>
              <a:gd name="connsiteY14-2610" fmla="*/ 427049 h 2016186"/>
              <a:gd name="connsiteX15-2611" fmla="*/ 807257 w 2103393"/>
              <a:gd name="connsiteY15-2612" fmla="*/ 662661 h 2016186"/>
              <a:gd name="connsiteX16-2613" fmla="*/ 969942 w 2103393"/>
              <a:gd name="connsiteY16-2614" fmla="*/ 550465 h 2016186"/>
              <a:gd name="connsiteX17-2615" fmla="*/ 930675 w 2103393"/>
              <a:gd name="connsiteY17-2616" fmla="*/ 51191 h 2016186"/>
              <a:gd name="connsiteX0-2617" fmla="*/ 930675 w 2103393"/>
              <a:gd name="connsiteY0-2618" fmla="*/ 47103 h 2012098"/>
              <a:gd name="connsiteX1-2619" fmla="*/ 1183115 w 2103393"/>
              <a:gd name="connsiteY1-2620" fmla="*/ 52713 h 2012098"/>
              <a:gd name="connsiteX2-2621" fmla="*/ 1177505 w 2103393"/>
              <a:gd name="connsiteY2-2622" fmla="*/ 540767 h 2012098"/>
              <a:gd name="connsiteX3-2623" fmla="*/ 1312141 w 2103393"/>
              <a:gd name="connsiteY3-2624" fmla="*/ 619304 h 2012098"/>
              <a:gd name="connsiteX4-2625" fmla="*/ 1508484 w 2103393"/>
              <a:gd name="connsiteY4-2626" fmla="*/ 422961 h 2012098"/>
              <a:gd name="connsiteX5-2627" fmla="*/ 2058246 w 2103393"/>
              <a:gd name="connsiteY5-2628" fmla="*/ 1971270 h 2012098"/>
              <a:gd name="connsiteX6-2629" fmla="*/ 1244822 w 2103393"/>
              <a:gd name="connsiteY6-2630" fmla="*/ 1561752 h 2012098"/>
              <a:gd name="connsiteX7-2631" fmla="*/ 1205554 w 2103393"/>
              <a:gd name="connsiteY7-2632" fmla="*/ 1247605 h 2012098"/>
              <a:gd name="connsiteX8-2633" fmla="*/ 1244823 w 2103393"/>
              <a:gd name="connsiteY8-2634" fmla="*/ 804428 h 2012098"/>
              <a:gd name="connsiteX9-2635" fmla="*/ 1076528 w 2103393"/>
              <a:gd name="connsiteY9-2636" fmla="*/ 658573 h 2012098"/>
              <a:gd name="connsiteX10-2637" fmla="*/ 885795 w 2103393"/>
              <a:gd name="connsiteY10-2638" fmla="*/ 798818 h 2012098"/>
              <a:gd name="connsiteX11-2639" fmla="*/ 919453 w 2103393"/>
              <a:gd name="connsiteY11-2640" fmla="*/ 1236384 h 2012098"/>
              <a:gd name="connsiteX12-2641" fmla="*/ 891405 w 2103393"/>
              <a:gd name="connsiteY12-2642" fmla="*/ 1556143 h 2012098"/>
              <a:gd name="connsiteX13-2643" fmla="*/ 89201 w 2103393"/>
              <a:gd name="connsiteY13-2644" fmla="*/ 1999319 h 2012098"/>
              <a:gd name="connsiteX14-2645" fmla="*/ 577255 w 2103393"/>
              <a:gd name="connsiteY14-2646" fmla="*/ 422961 h 2012098"/>
              <a:gd name="connsiteX15-2647" fmla="*/ 807257 w 2103393"/>
              <a:gd name="connsiteY15-2648" fmla="*/ 658573 h 2012098"/>
              <a:gd name="connsiteX16-2649" fmla="*/ 969942 w 2103393"/>
              <a:gd name="connsiteY16-2650" fmla="*/ 546377 h 2012098"/>
              <a:gd name="connsiteX17-2651" fmla="*/ 930675 w 2103393"/>
              <a:gd name="connsiteY17-2652" fmla="*/ 47103 h 2012098"/>
              <a:gd name="connsiteX0-2653" fmla="*/ 930675 w 2103393"/>
              <a:gd name="connsiteY0-2654" fmla="*/ 47103 h 2012098"/>
              <a:gd name="connsiteX1-2655" fmla="*/ 1183115 w 2103393"/>
              <a:gd name="connsiteY1-2656" fmla="*/ 52713 h 2012098"/>
              <a:gd name="connsiteX2-2657" fmla="*/ 1177505 w 2103393"/>
              <a:gd name="connsiteY2-2658" fmla="*/ 540767 h 2012098"/>
              <a:gd name="connsiteX3-2659" fmla="*/ 1312141 w 2103393"/>
              <a:gd name="connsiteY3-2660" fmla="*/ 619304 h 2012098"/>
              <a:gd name="connsiteX4-2661" fmla="*/ 1508484 w 2103393"/>
              <a:gd name="connsiteY4-2662" fmla="*/ 422961 h 2012098"/>
              <a:gd name="connsiteX5-2663" fmla="*/ 2058246 w 2103393"/>
              <a:gd name="connsiteY5-2664" fmla="*/ 1971270 h 2012098"/>
              <a:gd name="connsiteX6-2665" fmla="*/ 1244822 w 2103393"/>
              <a:gd name="connsiteY6-2666" fmla="*/ 1561752 h 2012098"/>
              <a:gd name="connsiteX7-2667" fmla="*/ 1205554 w 2103393"/>
              <a:gd name="connsiteY7-2668" fmla="*/ 1247605 h 2012098"/>
              <a:gd name="connsiteX8-2669" fmla="*/ 1244823 w 2103393"/>
              <a:gd name="connsiteY8-2670" fmla="*/ 804428 h 2012098"/>
              <a:gd name="connsiteX9-2671" fmla="*/ 1076528 w 2103393"/>
              <a:gd name="connsiteY9-2672" fmla="*/ 658573 h 2012098"/>
              <a:gd name="connsiteX10-2673" fmla="*/ 885795 w 2103393"/>
              <a:gd name="connsiteY10-2674" fmla="*/ 798818 h 2012098"/>
              <a:gd name="connsiteX11-2675" fmla="*/ 919453 w 2103393"/>
              <a:gd name="connsiteY11-2676" fmla="*/ 1236384 h 2012098"/>
              <a:gd name="connsiteX12-2677" fmla="*/ 891405 w 2103393"/>
              <a:gd name="connsiteY12-2678" fmla="*/ 1556143 h 2012098"/>
              <a:gd name="connsiteX13-2679" fmla="*/ 89201 w 2103393"/>
              <a:gd name="connsiteY13-2680" fmla="*/ 1999319 h 2012098"/>
              <a:gd name="connsiteX14-2681" fmla="*/ 577255 w 2103393"/>
              <a:gd name="connsiteY14-2682" fmla="*/ 422961 h 2012098"/>
              <a:gd name="connsiteX15-2683" fmla="*/ 807257 w 2103393"/>
              <a:gd name="connsiteY15-2684" fmla="*/ 658573 h 2012098"/>
              <a:gd name="connsiteX16-2685" fmla="*/ 969942 w 2103393"/>
              <a:gd name="connsiteY16-2686" fmla="*/ 546377 h 2012098"/>
              <a:gd name="connsiteX17-2687" fmla="*/ 930675 w 2103393"/>
              <a:gd name="connsiteY17-2688" fmla="*/ 47103 h 2012098"/>
              <a:gd name="connsiteX0-2689" fmla="*/ 930675 w 2103393"/>
              <a:gd name="connsiteY0-2690" fmla="*/ 24191 h 2051098"/>
              <a:gd name="connsiteX1-2691" fmla="*/ 1183115 w 2103393"/>
              <a:gd name="connsiteY1-2692" fmla="*/ 91713 h 2051098"/>
              <a:gd name="connsiteX2-2693" fmla="*/ 1177505 w 2103393"/>
              <a:gd name="connsiteY2-2694" fmla="*/ 579767 h 2051098"/>
              <a:gd name="connsiteX3-2695" fmla="*/ 1312141 w 2103393"/>
              <a:gd name="connsiteY3-2696" fmla="*/ 658304 h 2051098"/>
              <a:gd name="connsiteX4-2697" fmla="*/ 1508484 w 2103393"/>
              <a:gd name="connsiteY4-2698" fmla="*/ 461961 h 2051098"/>
              <a:gd name="connsiteX5-2699" fmla="*/ 2058246 w 2103393"/>
              <a:gd name="connsiteY5-2700" fmla="*/ 2010270 h 2051098"/>
              <a:gd name="connsiteX6-2701" fmla="*/ 1244822 w 2103393"/>
              <a:gd name="connsiteY6-2702" fmla="*/ 1600752 h 2051098"/>
              <a:gd name="connsiteX7-2703" fmla="*/ 1205554 w 2103393"/>
              <a:gd name="connsiteY7-2704" fmla="*/ 1286605 h 2051098"/>
              <a:gd name="connsiteX8-2705" fmla="*/ 1244823 w 2103393"/>
              <a:gd name="connsiteY8-2706" fmla="*/ 843428 h 2051098"/>
              <a:gd name="connsiteX9-2707" fmla="*/ 1076528 w 2103393"/>
              <a:gd name="connsiteY9-2708" fmla="*/ 697573 h 2051098"/>
              <a:gd name="connsiteX10-2709" fmla="*/ 885795 w 2103393"/>
              <a:gd name="connsiteY10-2710" fmla="*/ 837818 h 2051098"/>
              <a:gd name="connsiteX11-2711" fmla="*/ 919453 w 2103393"/>
              <a:gd name="connsiteY11-2712" fmla="*/ 1275384 h 2051098"/>
              <a:gd name="connsiteX12-2713" fmla="*/ 891405 w 2103393"/>
              <a:gd name="connsiteY12-2714" fmla="*/ 1595143 h 2051098"/>
              <a:gd name="connsiteX13-2715" fmla="*/ 89201 w 2103393"/>
              <a:gd name="connsiteY13-2716" fmla="*/ 2038319 h 2051098"/>
              <a:gd name="connsiteX14-2717" fmla="*/ 577255 w 2103393"/>
              <a:gd name="connsiteY14-2718" fmla="*/ 461961 h 2051098"/>
              <a:gd name="connsiteX15-2719" fmla="*/ 807257 w 2103393"/>
              <a:gd name="connsiteY15-2720" fmla="*/ 697573 h 2051098"/>
              <a:gd name="connsiteX16-2721" fmla="*/ 969942 w 2103393"/>
              <a:gd name="connsiteY16-2722" fmla="*/ 585377 h 2051098"/>
              <a:gd name="connsiteX17-2723" fmla="*/ 930675 w 2103393"/>
              <a:gd name="connsiteY17-2724" fmla="*/ 24191 h 2051098"/>
              <a:gd name="connsiteX0-2725" fmla="*/ 930675 w 2103393"/>
              <a:gd name="connsiteY0-2726" fmla="*/ 51153 h 2078060"/>
              <a:gd name="connsiteX1-2727" fmla="*/ 1190398 w 2103393"/>
              <a:gd name="connsiteY1-2728" fmla="*/ 49480 h 2078060"/>
              <a:gd name="connsiteX2-2729" fmla="*/ 1177505 w 2103393"/>
              <a:gd name="connsiteY2-2730" fmla="*/ 606729 h 2078060"/>
              <a:gd name="connsiteX3-2731" fmla="*/ 1312141 w 2103393"/>
              <a:gd name="connsiteY3-2732" fmla="*/ 685266 h 2078060"/>
              <a:gd name="connsiteX4-2733" fmla="*/ 1508484 w 2103393"/>
              <a:gd name="connsiteY4-2734" fmla="*/ 488923 h 2078060"/>
              <a:gd name="connsiteX5-2735" fmla="*/ 2058246 w 2103393"/>
              <a:gd name="connsiteY5-2736" fmla="*/ 2037232 h 2078060"/>
              <a:gd name="connsiteX6-2737" fmla="*/ 1244822 w 2103393"/>
              <a:gd name="connsiteY6-2738" fmla="*/ 1627714 h 2078060"/>
              <a:gd name="connsiteX7-2739" fmla="*/ 1205554 w 2103393"/>
              <a:gd name="connsiteY7-2740" fmla="*/ 1313567 h 2078060"/>
              <a:gd name="connsiteX8-2741" fmla="*/ 1244823 w 2103393"/>
              <a:gd name="connsiteY8-2742" fmla="*/ 870390 h 2078060"/>
              <a:gd name="connsiteX9-2743" fmla="*/ 1076528 w 2103393"/>
              <a:gd name="connsiteY9-2744" fmla="*/ 724535 h 2078060"/>
              <a:gd name="connsiteX10-2745" fmla="*/ 885795 w 2103393"/>
              <a:gd name="connsiteY10-2746" fmla="*/ 864780 h 2078060"/>
              <a:gd name="connsiteX11-2747" fmla="*/ 919453 w 2103393"/>
              <a:gd name="connsiteY11-2748" fmla="*/ 1302346 h 2078060"/>
              <a:gd name="connsiteX12-2749" fmla="*/ 891405 w 2103393"/>
              <a:gd name="connsiteY12-2750" fmla="*/ 1622105 h 2078060"/>
              <a:gd name="connsiteX13-2751" fmla="*/ 89201 w 2103393"/>
              <a:gd name="connsiteY13-2752" fmla="*/ 2065281 h 2078060"/>
              <a:gd name="connsiteX14-2753" fmla="*/ 577255 w 2103393"/>
              <a:gd name="connsiteY14-2754" fmla="*/ 488923 h 2078060"/>
              <a:gd name="connsiteX15-2755" fmla="*/ 807257 w 2103393"/>
              <a:gd name="connsiteY15-2756" fmla="*/ 724535 h 2078060"/>
              <a:gd name="connsiteX16-2757" fmla="*/ 969942 w 2103393"/>
              <a:gd name="connsiteY16-2758" fmla="*/ 612339 h 2078060"/>
              <a:gd name="connsiteX17-2759" fmla="*/ 930675 w 2103393"/>
              <a:gd name="connsiteY17-2760" fmla="*/ 51153 h 2078060"/>
              <a:gd name="connsiteX0-2761" fmla="*/ 930675 w 2103393"/>
              <a:gd name="connsiteY0-2762" fmla="*/ 57180 h 2084087"/>
              <a:gd name="connsiteX1-2763" fmla="*/ 1190398 w 2103393"/>
              <a:gd name="connsiteY1-2764" fmla="*/ 55507 h 2084087"/>
              <a:gd name="connsiteX2-2765" fmla="*/ 1177505 w 2103393"/>
              <a:gd name="connsiteY2-2766" fmla="*/ 612756 h 2084087"/>
              <a:gd name="connsiteX3-2767" fmla="*/ 1312141 w 2103393"/>
              <a:gd name="connsiteY3-2768" fmla="*/ 691293 h 2084087"/>
              <a:gd name="connsiteX4-2769" fmla="*/ 1508484 w 2103393"/>
              <a:gd name="connsiteY4-2770" fmla="*/ 494950 h 2084087"/>
              <a:gd name="connsiteX5-2771" fmla="*/ 2058246 w 2103393"/>
              <a:gd name="connsiteY5-2772" fmla="*/ 2043259 h 2084087"/>
              <a:gd name="connsiteX6-2773" fmla="*/ 1244822 w 2103393"/>
              <a:gd name="connsiteY6-2774" fmla="*/ 1633741 h 2084087"/>
              <a:gd name="connsiteX7-2775" fmla="*/ 1205554 w 2103393"/>
              <a:gd name="connsiteY7-2776" fmla="*/ 1319594 h 2084087"/>
              <a:gd name="connsiteX8-2777" fmla="*/ 1244823 w 2103393"/>
              <a:gd name="connsiteY8-2778" fmla="*/ 876417 h 2084087"/>
              <a:gd name="connsiteX9-2779" fmla="*/ 1076528 w 2103393"/>
              <a:gd name="connsiteY9-2780" fmla="*/ 730562 h 2084087"/>
              <a:gd name="connsiteX10-2781" fmla="*/ 885795 w 2103393"/>
              <a:gd name="connsiteY10-2782" fmla="*/ 870807 h 2084087"/>
              <a:gd name="connsiteX11-2783" fmla="*/ 919453 w 2103393"/>
              <a:gd name="connsiteY11-2784" fmla="*/ 1308373 h 2084087"/>
              <a:gd name="connsiteX12-2785" fmla="*/ 891405 w 2103393"/>
              <a:gd name="connsiteY12-2786" fmla="*/ 1628132 h 2084087"/>
              <a:gd name="connsiteX13-2787" fmla="*/ 89201 w 2103393"/>
              <a:gd name="connsiteY13-2788" fmla="*/ 2071308 h 2084087"/>
              <a:gd name="connsiteX14-2789" fmla="*/ 577255 w 2103393"/>
              <a:gd name="connsiteY14-2790" fmla="*/ 494950 h 2084087"/>
              <a:gd name="connsiteX15-2791" fmla="*/ 807257 w 2103393"/>
              <a:gd name="connsiteY15-2792" fmla="*/ 730562 h 2084087"/>
              <a:gd name="connsiteX16-2793" fmla="*/ 969942 w 2103393"/>
              <a:gd name="connsiteY16-2794" fmla="*/ 618366 h 2084087"/>
              <a:gd name="connsiteX17-2795" fmla="*/ 930675 w 2103393"/>
              <a:gd name="connsiteY17-2796" fmla="*/ 57180 h 2084087"/>
              <a:gd name="connsiteX0-2797" fmla="*/ 930675 w 2103393"/>
              <a:gd name="connsiteY0-2798" fmla="*/ 65797 h 2092704"/>
              <a:gd name="connsiteX1-2799" fmla="*/ 1190398 w 2103393"/>
              <a:gd name="connsiteY1-2800" fmla="*/ 64124 h 2092704"/>
              <a:gd name="connsiteX2-2801" fmla="*/ 1177505 w 2103393"/>
              <a:gd name="connsiteY2-2802" fmla="*/ 621373 h 2092704"/>
              <a:gd name="connsiteX3-2803" fmla="*/ 1312141 w 2103393"/>
              <a:gd name="connsiteY3-2804" fmla="*/ 699910 h 2092704"/>
              <a:gd name="connsiteX4-2805" fmla="*/ 1508484 w 2103393"/>
              <a:gd name="connsiteY4-2806" fmla="*/ 503567 h 2092704"/>
              <a:gd name="connsiteX5-2807" fmla="*/ 2058246 w 2103393"/>
              <a:gd name="connsiteY5-2808" fmla="*/ 2051876 h 2092704"/>
              <a:gd name="connsiteX6-2809" fmla="*/ 1244822 w 2103393"/>
              <a:gd name="connsiteY6-2810" fmla="*/ 1642358 h 2092704"/>
              <a:gd name="connsiteX7-2811" fmla="*/ 1205554 w 2103393"/>
              <a:gd name="connsiteY7-2812" fmla="*/ 1328211 h 2092704"/>
              <a:gd name="connsiteX8-2813" fmla="*/ 1244823 w 2103393"/>
              <a:gd name="connsiteY8-2814" fmla="*/ 885034 h 2092704"/>
              <a:gd name="connsiteX9-2815" fmla="*/ 1076528 w 2103393"/>
              <a:gd name="connsiteY9-2816" fmla="*/ 739179 h 2092704"/>
              <a:gd name="connsiteX10-2817" fmla="*/ 885795 w 2103393"/>
              <a:gd name="connsiteY10-2818" fmla="*/ 879424 h 2092704"/>
              <a:gd name="connsiteX11-2819" fmla="*/ 919453 w 2103393"/>
              <a:gd name="connsiteY11-2820" fmla="*/ 1316990 h 2092704"/>
              <a:gd name="connsiteX12-2821" fmla="*/ 891405 w 2103393"/>
              <a:gd name="connsiteY12-2822" fmla="*/ 1636749 h 2092704"/>
              <a:gd name="connsiteX13-2823" fmla="*/ 89201 w 2103393"/>
              <a:gd name="connsiteY13-2824" fmla="*/ 2079925 h 2092704"/>
              <a:gd name="connsiteX14-2825" fmla="*/ 577255 w 2103393"/>
              <a:gd name="connsiteY14-2826" fmla="*/ 503567 h 2092704"/>
              <a:gd name="connsiteX15-2827" fmla="*/ 807257 w 2103393"/>
              <a:gd name="connsiteY15-2828" fmla="*/ 739179 h 2092704"/>
              <a:gd name="connsiteX16-2829" fmla="*/ 969942 w 2103393"/>
              <a:gd name="connsiteY16-2830" fmla="*/ 626983 h 2092704"/>
              <a:gd name="connsiteX17-2831" fmla="*/ 930675 w 2103393"/>
              <a:gd name="connsiteY17-2832" fmla="*/ 65797 h 2092704"/>
              <a:gd name="connsiteX0-2833" fmla="*/ 930675 w 2103393"/>
              <a:gd name="connsiteY0-2834" fmla="*/ 65797 h 2092704"/>
              <a:gd name="connsiteX1-2835" fmla="*/ 1190398 w 2103393"/>
              <a:gd name="connsiteY1-2836" fmla="*/ 64124 h 2092704"/>
              <a:gd name="connsiteX2-2837" fmla="*/ 1177505 w 2103393"/>
              <a:gd name="connsiteY2-2838" fmla="*/ 621373 h 2092704"/>
              <a:gd name="connsiteX3-2839" fmla="*/ 1312141 w 2103393"/>
              <a:gd name="connsiteY3-2840" fmla="*/ 699910 h 2092704"/>
              <a:gd name="connsiteX4-2841" fmla="*/ 1508484 w 2103393"/>
              <a:gd name="connsiteY4-2842" fmla="*/ 503567 h 2092704"/>
              <a:gd name="connsiteX5-2843" fmla="*/ 2058246 w 2103393"/>
              <a:gd name="connsiteY5-2844" fmla="*/ 2051876 h 2092704"/>
              <a:gd name="connsiteX6-2845" fmla="*/ 1244822 w 2103393"/>
              <a:gd name="connsiteY6-2846" fmla="*/ 1642358 h 2092704"/>
              <a:gd name="connsiteX7-2847" fmla="*/ 1205554 w 2103393"/>
              <a:gd name="connsiteY7-2848" fmla="*/ 1328211 h 2092704"/>
              <a:gd name="connsiteX8-2849" fmla="*/ 1244823 w 2103393"/>
              <a:gd name="connsiteY8-2850" fmla="*/ 885034 h 2092704"/>
              <a:gd name="connsiteX9-2851" fmla="*/ 1076528 w 2103393"/>
              <a:gd name="connsiteY9-2852" fmla="*/ 739179 h 2092704"/>
              <a:gd name="connsiteX10-2853" fmla="*/ 885795 w 2103393"/>
              <a:gd name="connsiteY10-2854" fmla="*/ 879424 h 2092704"/>
              <a:gd name="connsiteX11-2855" fmla="*/ 919453 w 2103393"/>
              <a:gd name="connsiteY11-2856" fmla="*/ 1316990 h 2092704"/>
              <a:gd name="connsiteX12-2857" fmla="*/ 891405 w 2103393"/>
              <a:gd name="connsiteY12-2858" fmla="*/ 1636749 h 2092704"/>
              <a:gd name="connsiteX13-2859" fmla="*/ 89201 w 2103393"/>
              <a:gd name="connsiteY13-2860" fmla="*/ 2079925 h 2092704"/>
              <a:gd name="connsiteX14-2861" fmla="*/ 577255 w 2103393"/>
              <a:gd name="connsiteY14-2862" fmla="*/ 503567 h 2092704"/>
              <a:gd name="connsiteX15-2863" fmla="*/ 807257 w 2103393"/>
              <a:gd name="connsiteY15-2864" fmla="*/ 739179 h 2092704"/>
              <a:gd name="connsiteX16-2865" fmla="*/ 969942 w 2103393"/>
              <a:gd name="connsiteY16-2866" fmla="*/ 626983 h 2092704"/>
              <a:gd name="connsiteX17-2867" fmla="*/ 930675 w 2103393"/>
              <a:gd name="connsiteY17-2868" fmla="*/ 65797 h 2092704"/>
              <a:gd name="connsiteX0-2869" fmla="*/ 930675 w 2103393"/>
              <a:gd name="connsiteY0-2870" fmla="*/ 73853 h 2100760"/>
              <a:gd name="connsiteX1-2871" fmla="*/ 1190398 w 2103393"/>
              <a:gd name="connsiteY1-2872" fmla="*/ 72180 h 2100760"/>
              <a:gd name="connsiteX2-2873" fmla="*/ 1177505 w 2103393"/>
              <a:gd name="connsiteY2-2874" fmla="*/ 629429 h 2100760"/>
              <a:gd name="connsiteX3-2875" fmla="*/ 1312141 w 2103393"/>
              <a:gd name="connsiteY3-2876" fmla="*/ 707966 h 2100760"/>
              <a:gd name="connsiteX4-2877" fmla="*/ 1508484 w 2103393"/>
              <a:gd name="connsiteY4-2878" fmla="*/ 511623 h 2100760"/>
              <a:gd name="connsiteX5-2879" fmla="*/ 2058246 w 2103393"/>
              <a:gd name="connsiteY5-2880" fmla="*/ 2059932 h 2100760"/>
              <a:gd name="connsiteX6-2881" fmla="*/ 1244822 w 2103393"/>
              <a:gd name="connsiteY6-2882" fmla="*/ 1650414 h 2100760"/>
              <a:gd name="connsiteX7-2883" fmla="*/ 1205554 w 2103393"/>
              <a:gd name="connsiteY7-2884" fmla="*/ 1336267 h 2100760"/>
              <a:gd name="connsiteX8-2885" fmla="*/ 1244823 w 2103393"/>
              <a:gd name="connsiteY8-2886" fmla="*/ 893090 h 2100760"/>
              <a:gd name="connsiteX9-2887" fmla="*/ 1076528 w 2103393"/>
              <a:gd name="connsiteY9-2888" fmla="*/ 747235 h 2100760"/>
              <a:gd name="connsiteX10-2889" fmla="*/ 885795 w 2103393"/>
              <a:gd name="connsiteY10-2890" fmla="*/ 887480 h 2100760"/>
              <a:gd name="connsiteX11-2891" fmla="*/ 919453 w 2103393"/>
              <a:gd name="connsiteY11-2892" fmla="*/ 1325046 h 2100760"/>
              <a:gd name="connsiteX12-2893" fmla="*/ 891405 w 2103393"/>
              <a:gd name="connsiteY12-2894" fmla="*/ 1644805 h 2100760"/>
              <a:gd name="connsiteX13-2895" fmla="*/ 89201 w 2103393"/>
              <a:gd name="connsiteY13-2896" fmla="*/ 2087981 h 2100760"/>
              <a:gd name="connsiteX14-2897" fmla="*/ 577255 w 2103393"/>
              <a:gd name="connsiteY14-2898" fmla="*/ 511623 h 2100760"/>
              <a:gd name="connsiteX15-2899" fmla="*/ 807257 w 2103393"/>
              <a:gd name="connsiteY15-2900" fmla="*/ 747235 h 2100760"/>
              <a:gd name="connsiteX16-2901" fmla="*/ 969942 w 2103393"/>
              <a:gd name="connsiteY16-2902" fmla="*/ 635039 h 2100760"/>
              <a:gd name="connsiteX17-2903" fmla="*/ 930675 w 2103393"/>
              <a:gd name="connsiteY17-2904" fmla="*/ 73853 h 2100760"/>
              <a:gd name="connsiteX0-2905" fmla="*/ 930675 w 2103393"/>
              <a:gd name="connsiteY0-2906" fmla="*/ 77953 h 2104860"/>
              <a:gd name="connsiteX1-2907" fmla="*/ 1190398 w 2103393"/>
              <a:gd name="connsiteY1-2908" fmla="*/ 76280 h 2104860"/>
              <a:gd name="connsiteX2-2909" fmla="*/ 1177505 w 2103393"/>
              <a:gd name="connsiteY2-2910" fmla="*/ 633529 h 2104860"/>
              <a:gd name="connsiteX3-2911" fmla="*/ 1312141 w 2103393"/>
              <a:gd name="connsiteY3-2912" fmla="*/ 712066 h 2104860"/>
              <a:gd name="connsiteX4-2913" fmla="*/ 1508484 w 2103393"/>
              <a:gd name="connsiteY4-2914" fmla="*/ 515723 h 2104860"/>
              <a:gd name="connsiteX5-2915" fmla="*/ 2058246 w 2103393"/>
              <a:gd name="connsiteY5-2916" fmla="*/ 2064032 h 2104860"/>
              <a:gd name="connsiteX6-2917" fmla="*/ 1244822 w 2103393"/>
              <a:gd name="connsiteY6-2918" fmla="*/ 1654514 h 2104860"/>
              <a:gd name="connsiteX7-2919" fmla="*/ 1205554 w 2103393"/>
              <a:gd name="connsiteY7-2920" fmla="*/ 1340367 h 2104860"/>
              <a:gd name="connsiteX8-2921" fmla="*/ 1244823 w 2103393"/>
              <a:gd name="connsiteY8-2922" fmla="*/ 897190 h 2104860"/>
              <a:gd name="connsiteX9-2923" fmla="*/ 1076528 w 2103393"/>
              <a:gd name="connsiteY9-2924" fmla="*/ 751335 h 2104860"/>
              <a:gd name="connsiteX10-2925" fmla="*/ 885795 w 2103393"/>
              <a:gd name="connsiteY10-2926" fmla="*/ 891580 h 2104860"/>
              <a:gd name="connsiteX11-2927" fmla="*/ 919453 w 2103393"/>
              <a:gd name="connsiteY11-2928" fmla="*/ 1329146 h 2104860"/>
              <a:gd name="connsiteX12-2929" fmla="*/ 891405 w 2103393"/>
              <a:gd name="connsiteY12-2930" fmla="*/ 1648905 h 2104860"/>
              <a:gd name="connsiteX13-2931" fmla="*/ 89201 w 2103393"/>
              <a:gd name="connsiteY13-2932" fmla="*/ 2092081 h 2104860"/>
              <a:gd name="connsiteX14-2933" fmla="*/ 577255 w 2103393"/>
              <a:gd name="connsiteY14-2934" fmla="*/ 515723 h 2104860"/>
              <a:gd name="connsiteX15-2935" fmla="*/ 807257 w 2103393"/>
              <a:gd name="connsiteY15-2936" fmla="*/ 751335 h 2104860"/>
              <a:gd name="connsiteX16-2937" fmla="*/ 969942 w 2103393"/>
              <a:gd name="connsiteY16-2938" fmla="*/ 639139 h 2104860"/>
              <a:gd name="connsiteX17-2939" fmla="*/ 930675 w 2103393"/>
              <a:gd name="connsiteY17-2940" fmla="*/ 77953 h 2104860"/>
              <a:gd name="connsiteX0-2941" fmla="*/ 930675 w 2103393"/>
              <a:gd name="connsiteY0-2942" fmla="*/ 71187 h 2098094"/>
              <a:gd name="connsiteX1-2943" fmla="*/ 1190398 w 2103393"/>
              <a:gd name="connsiteY1-2944" fmla="*/ 69514 h 2098094"/>
              <a:gd name="connsiteX2-2945" fmla="*/ 1177505 w 2103393"/>
              <a:gd name="connsiteY2-2946" fmla="*/ 626763 h 2098094"/>
              <a:gd name="connsiteX3-2947" fmla="*/ 1312141 w 2103393"/>
              <a:gd name="connsiteY3-2948" fmla="*/ 705300 h 2098094"/>
              <a:gd name="connsiteX4-2949" fmla="*/ 1508484 w 2103393"/>
              <a:gd name="connsiteY4-2950" fmla="*/ 508957 h 2098094"/>
              <a:gd name="connsiteX5-2951" fmla="*/ 2058246 w 2103393"/>
              <a:gd name="connsiteY5-2952" fmla="*/ 2057266 h 2098094"/>
              <a:gd name="connsiteX6-2953" fmla="*/ 1244822 w 2103393"/>
              <a:gd name="connsiteY6-2954" fmla="*/ 1647748 h 2098094"/>
              <a:gd name="connsiteX7-2955" fmla="*/ 1205554 w 2103393"/>
              <a:gd name="connsiteY7-2956" fmla="*/ 1333601 h 2098094"/>
              <a:gd name="connsiteX8-2957" fmla="*/ 1244823 w 2103393"/>
              <a:gd name="connsiteY8-2958" fmla="*/ 890424 h 2098094"/>
              <a:gd name="connsiteX9-2959" fmla="*/ 1076528 w 2103393"/>
              <a:gd name="connsiteY9-2960" fmla="*/ 744569 h 2098094"/>
              <a:gd name="connsiteX10-2961" fmla="*/ 885795 w 2103393"/>
              <a:gd name="connsiteY10-2962" fmla="*/ 884814 h 2098094"/>
              <a:gd name="connsiteX11-2963" fmla="*/ 919453 w 2103393"/>
              <a:gd name="connsiteY11-2964" fmla="*/ 1322380 h 2098094"/>
              <a:gd name="connsiteX12-2965" fmla="*/ 891405 w 2103393"/>
              <a:gd name="connsiteY12-2966" fmla="*/ 1642139 h 2098094"/>
              <a:gd name="connsiteX13-2967" fmla="*/ 89201 w 2103393"/>
              <a:gd name="connsiteY13-2968" fmla="*/ 2085315 h 2098094"/>
              <a:gd name="connsiteX14-2969" fmla="*/ 577255 w 2103393"/>
              <a:gd name="connsiteY14-2970" fmla="*/ 508957 h 2098094"/>
              <a:gd name="connsiteX15-2971" fmla="*/ 807257 w 2103393"/>
              <a:gd name="connsiteY15-2972" fmla="*/ 744569 h 2098094"/>
              <a:gd name="connsiteX16-2973" fmla="*/ 969942 w 2103393"/>
              <a:gd name="connsiteY16-2974" fmla="*/ 632373 h 2098094"/>
              <a:gd name="connsiteX17-2975" fmla="*/ 930675 w 2103393"/>
              <a:gd name="connsiteY17-2976" fmla="*/ 71187 h 2098094"/>
              <a:gd name="connsiteX0-2977" fmla="*/ 930675 w 2103393"/>
              <a:gd name="connsiteY0-2978" fmla="*/ 75207 h 2102114"/>
              <a:gd name="connsiteX1-2979" fmla="*/ 1190398 w 2103393"/>
              <a:gd name="connsiteY1-2980" fmla="*/ 73534 h 2102114"/>
              <a:gd name="connsiteX2-2981" fmla="*/ 1177505 w 2103393"/>
              <a:gd name="connsiteY2-2982" fmla="*/ 630783 h 2102114"/>
              <a:gd name="connsiteX3-2983" fmla="*/ 1312141 w 2103393"/>
              <a:gd name="connsiteY3-2984" fmla="*/ 709320 h 2102114"/>
              <a:gd name="connsiteX4-2985" fmla="*/ 1508484 w 2103393"/>
              <a:gd name="connsiteY4-2986" fmla="*/ 512977 h 2102114"/>
              <a:gd name="connsiteX5-2987" fmla="*/ 2058246 w 2103393"/>
              <a:gd name="connsiteY5-2988" fmla="*/ 2061286 h 2102114"/>
              <a:gd name="connsiteX6-2989" fmla="*/ 1244822 w 2103393"/>
              <a:gd name="connsiteY6-2990" fmla="*/ 1651768 h 2102114"/>
              <a:gd name="connsiteX7-2991" fmla="*/ 1205554 w 2103393"/>
              <a:gd name="connsiteY7-2992" fmla="*/ 1337621 h 2102114"/>
              <a:gd name="connsiteX8-2993" fmla="*/ 1244823 w 2103393"/>
              <a:gd name="connsiteY8-2994" fmla="*/ 894444 h 2102114"/>
              <a:gd name="connsiteX9-2995" fmla="*/ 1076528 w 2103393"/>
              <a:gd name="connsiteY9-2996" fmla="*/ 748589 h 2102114"/>
              <a:gd name="connsiteX10-2997" fmla="*/ 885795 w 2103393"/>
              <a:gd name="connsiteY10-2998" fmla="*/ 888834 h 2102114"/>
              <a:gd name="connsiteX11-2999" fmla="*/ 919453 w 2103393"/>
              <a:gd name="connsiteY11-3000" fmla="*/ 1326400 h 2102114"/>
              <a:gd name="connsiteX12-3001" fmla="*/ 891405 w 2103393"/>
              <a:gd name="connsiteY12-3002" fmla="*/ 1646159 h 2102114"/>
              <a:gd name="connsiteX13-3003" fmla="*/ 89201 w 2103393"/>
              <a:gd name="connsiteY13-3004" fmla="*/ 2089335 h 2102114"/>
              <a:gd name="connsiteX14-3005" fmla="*/ 577255 w 2103393"/>
              <a:gd name="connsiteY14-3006" fmla="*/ 512977 h 2102114"/>
              <a:gd name="connsiteX15-3007" fmla="*/ 807257 w 2103393"/>
              <a:gd name="connsiteY15-3008" fmla="*/ 748589 h 2102114"/>
              <a:gd name="connsiteX16-3009" fmla="*/ 969942 w 2103393"/>
              <a:gd name="connsiteY16-3010" fmla="*/ 636393 h 2102114"/>
              <a:gd name="connsiteX17-3011" fmla="*/ 930675 w 2103393"/>
              <a:gd name="connsiteY17-3012" fmla="*/ 75207 h 210211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55" name="Freeform 48"/>
          <p:cNvSpPr>
            <a:spLocks noChangeAspect="1"/>
          </p:cNvSpPr>
          <p:nvPr/>
        </p:nvSpPr>
        <p:spPr>
          <a:xfrm>
            <a:off x="2646536" y="1211201"/>
            <a:ext cx="397359" cy="330927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56" name="Freeform 49"/>
          <p:cNvSpPr>
            <a:spLocks noChangeAspect="1"/>
          </p:cNvSpPr>
          <p:nvPr/>
        </p:nvSpPr>
        <p:spPr>
          <a:xfrm>
            <a:off x="3934609" y="1200076"/>
            <a:ext cx="353180" cy="353180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-1" fmla="*/ 1054645 w 3259303"/>
              <a:gd name="connsiteY0-2" fmla="*/ 0 h 3225645"/>
              <a:gd name="connsiteX1-3" fmla="*/ 1469772 w 3259303"/>
              <a:gd name="connsiteY1-4" fmla="*/ 5610 h 3225645"/>
              <a:gd name="connsiteX2-5" fmla="*/ 1682945 w 3259303"/>
              <a:gd name="connsiteY2-6" fmla="*/ 718057 h 3225645"/>
              <a:gd name="connsiteX3-7" fmla="*/ 2417830 w 3259303"/>
              <a:gd name="connsiteY3-8" fmla="*/ 544153 h 3225645"/>
              <a:gd name="connsiteX4-9" fmla="*/ 3259303 w 3259303"/>
              <a:gd name="connsiteY4-10" fmla="*/ 1811971 h 3225645"/>
              <a:gd name="connsiteX5-11" fmla="*/ 2311244 w 3259303"/>
              <a:gd name="connsiteY5-12" fmla="*/ 3091009 h 3225645"/>
              <a:gd name="connsiteX6-13" fmla="*/ 622689 w 3259303"/>
              <a:gd name="connsiteY6-14" fmla="*/ 2647834 h 3225645"/>
              <a:gd name="connsiteX7-15" fmla="*/ 398297 w 3259303"/>
              <a:gd name="connsiteY7-16" fmla="*/ 3225645 h 3225645"/>
              <a:gd name="connsiteX8-17" fmla="*/ 0 w 3259303"/>
              <a:gd name="connsiteY8-18" fmla="*/ 3220035 h 3225645"/>
              <a:gd name="connsiteX9-19" fmla="*/ 218783 w 3259303"/>
              <a:gd name="connsiteY9-20" fmla="*/ 2311245 h 3225645"/>
              <a:gd name="connsiteX10-21" fmla="*/ 1593187 w 3259303"/>
              <a:gd name="connsiteY10-22" fmla="*/ 1974656 h 3225645"/>
              <a:gd name="connsiteX11-23" fmla="*/ 1250989 w 3259303"/>
              <a:gd name="connsiteY11-24" fmla="*/ 942450 h 3225645"/>
              <a:gd name="connsiteX12-25" fmla="*/ 1054645 w 3259303"/>
              <a:gd name="connsiteY12-26" fmla="*/ 0 h 3225645"/>
              <a:gd name="connsiteX0-27" fmla="*/ 1054645 w 3259303"/>
              <a:gd name="connsiteY0-28" fmla="*/ 0 h 3242475"/>
              <a:gd name="connsiteX1-29" fmla="*/ 1469772 w 3259303"/>
              <a:gd name="connsiteY1-30" fmla="*/ 22440 h 3242475"/>
              <a:gd name="connsiteX2-31" fmla="*/ 1682945 w 3259303"/>
              <a:gd name="connsiteY2-32" fmla="*/ 734887 h 3242475"/>
              <a:gd name="connsiteX3-33" fmla="*/ 2417830 w 3259303"/>
              <a:gd name="connsiteY3-34" fmla="*/ 560983 h 3242475"/>
              <a:gd name="connsiteX4-35" fmla="*/ 3259303 w 3259303"/>
              <a:gd name="connsiteY4-36" fmla="*/ 1828801 h 3242475"/>
              <a:gd name="connsiteX5-37" fmla="*/ 2311244 w 3259303"/>
              <a:gd name="connsiteY5-38" fmla="*/ 3107839 h 3242475"/>
              <a:gd name="connsiteX6-39" fmla="*/ 622689 w 3259303"/>
              <a:gd name="connsiteY6-40" fmla="*/ 2664664 h 3242475"/>
              <a:gd name="connsiteX7-41" fmla="*/ 398297 w 3259303"/>
              <a:gd name="connsiteY7-42" fmla="*/ 3242475 h 3242475"/>
              <a:gd name="connsiteX8-43" fmla="*/ 0 w 3259303"/>
              <a:gd name="connsiteY8-44" fmla="*/ 3236865 h 3242475"/>
              <a:gd name="connsiteX9-45" fmla="*/ 218783 w 3259303"/>
              <a:gd name="connsiteY9-46" fmla="*/ 2328075 h 3242475"/>
              <a:gd name="connsiteX10-47" fmla="*/ 1593187 w 3259303"/>
              <a:gd name="connsiteY10-48" fmla="*/ 1991486 h 3242475"/>
              <a:gd name="connsiteX11-49" fmla="*/ 1250989 w 3259303"/>
              <a:gd name="connsiteY11-50" fmla="*/ 959280 h 3242475"/>
              <a:gd name="connsiteX12-51" fmla="*/ 1054645 w 3259303"/>
              <a:gd name="connsiteY12-52" fmla="*/ 0 h 3242475"/>
              <a:gd name="connsiteX0-53" fmla="*/ 1054645 w 3259303"/>
              <a:gd name="connsiteY0-54" fmla="*/ 0 h 3242475"/>
              <a:gd name="connsiteX1-55" fmla="*/ 1464162 w 3259303"/>
              <a:gd name="connsiteY1-56" fmla="*/ 1 h 3242475"/>
              <a:gd name="connsiteX2-57" fmla="*/ 1682945 w 3259303"/>
              <a:gd name="connsiteY2-58" fmla="*/ 734887 h 3242475"/>
              <a:gd name="connsiteX3-59" fmla="*/ 2417830 w 3259303"/>
              <a:gd name="connsiteY3-60" fmla="*/ 560983 h 3242475"/>
              <a:gd name="connsiteX4-61" fmla="*/ 3259303 w 3259303"/>
              <a:gd name="connsiteY4-62" fmla="*/ 1828801 h 3242475"/>
              <a:gd name="connsiteX5-63" fmla="*/ 2311244 w 3259303"/>
              <a:gd name="connsiteY5-64" fmla="*/ 3107839 h 3242475"/>
              <a:gd name="connsiteX6-65" fmla="*/ 622689 w 3259303"/>
              <a:gd name="connsiteY6-66" fmla="*/ 2664664 h 3242475"/>
              <a:gd name="connsiteX7-67" fmla="*/ 398297 w 3259303"/>
              <a:gd name="connsiteY7-68" fmla="*/ 3242475 h 3242475"/>
              <a:gd name="connsiteX8-69" fmla="*/ 0 w 3259303"/>
              <a:gd name="connsiteY8-70" fmla="*/ 3236865 h 3242475"/>
              <a:gd name="connsiteX9-71" fmla="*/ 218783 w 3259303"/>
              <a:gd name="connsiteY9-72" fmla="*/ 2328075 h 3242475"/>
              <a:gd name="connsiteX10-73" fmla="*/ 1593187 w 3259303"/>
              <a:gd name="connsiteY10-74" fmla="*/ 1991486 h 3242475"/>
              <a:gd name="connsiteX11-75" fmla="*/ 1250989 w 3259303"/>
              <a:gd name="connsiteY11-76" fmla="*/ 959280 h 3242475"/>
              <a:gd name="connsiteX12-77" fmla="*/ 1054645 w 3259303"/>
              <a:gd name="connsiteY12-78" fmla="*/ 0 h 3242475"/>
              <a:gd name="connsiteX0-79" fmla="*/ 1065864 w 3259303"/>
              <a:gd name="connsiteY0-80" fmla="*/ 5609 h 3242474"/>
              <a:gd name="connsiteX1-81" fmla="*/ 1464162 w 3259303"/>
              <a:gd name="connsiteY1-82" fmla="*/ 0 h 3242474"/>
              <a:gd name="connsiteX2-83" fmla="*/ 1682945 w 3259303"/>
              <a:gd name="connsiteY2-84" fmla="*/ 734886 h 3242474"/>
              <a:gd name="connsiteX3-85" fmla="*/ 2417830 w 3259303"/>
              <a:gd name="connsiteY3-86" fmla="*/ 560982 h 3242474"/>
              <a:gd name="connsiteX4-87" fmla="*/ 3259303 w 3259303"/>
              <a:gd name="connsiteY4-88" fmla="*/ 1828800 h 3242474"/>
              <a:gd name="connsiteX5-89" fmla="*/ 2311244 w 3259303"/>
              <a:gd name="connsiteY5-90" fmla="*/ 3107838 h 3242474"/>
              <a:gd name="connsiteX6-91" fmla="*/ 622689 w 3259303"/>
              <a:gd name="connsiteY6-92" fmla="*/ 2664663 h 3242474"/>
              <a:gd name="connsiteX7-93" fmla="*/ 398297 w 3259303"/>
              <a:gd name="connsiteY7-94" fmla="*/ 3242474 h 3242474"/>
              <a:gd name="connsiteX8-95" fmla="*/ 0 w 3259303"/>
              <a:gd name="connsiteY8-96" fmla="*/ 3236864 h 3242474"/>
              <a:gd name="connsiteX9-97" fmla="*/ 218783 w 3259303"/>
              <a:gd name="connsiteY9-98" fmla="*/ 2328074 h 3242474"/>
              <a:gd name="connsiteX10-99" fmla="*/ 1593187 w 3259303"/>
              <a:gd name="connsiteY10-100" fmla="*/ 1991485 h 3242474"/>
              <a:gd name="connsiteX11-101" fmla="*/ 1250989 w 3259303"/>
              <a:gd name="connsiteY11-102" fmla="*/ 959279 h 3242474"/>
              <a:gd name="connsiteX12-103" fmla="*/ 1065864 w 3259303"/>
              <a:gd name="connsiteY12-104" fmla="*/ 5609 h 3242474"/>
              <a:gd name="connsiteX0-105" fmla="*/ 1065864 w 3259303"/>
              <a:gd name="connsiteY0-106" fmla="*/ 16828 h 3242474"/>
              <a:gd name="connsiteX1-107" fmla="*/ 1464162 w 3259303"/>
              <a:gd name="connsiteY1-108" fmla="*/ 0 h 3242474"/>
              <a:gd name="connsiteX2-109" fmla="*/ 1682945 w 3259303"/>
              <a:gd name="connsiteY2-110" fmla="*/ 734886 h 3242474"/>
              <a:gd name="connsiteX3-111" fmla="*/ 2417830 w 3259303"/>
              <a:gd name="connsiteY3-112" fmla="*/ 560982 h 3242474"/>
              <a:gd name="connsiteX4-113" fmla="*/ 3259303 w 3259303"/>
              <a:gd name="connsiteY4-114" fmla="*/ 1828800 h 3242474"/>
              <a:gd name="connsiteX5-115" fmla="*/ 2311244 w 3259303"/>
              <a:gd name="connsiteY5-116" fmla="*/ 3107838 h 3242474"/>
              <a:gd name="connsiteX6-117" fmla="*/ 622689 w 3259303"/>
              <a:gd name="connsiteY6-118" fmla="*/ 2664663 h 3242474"/>
              <a:gd name="connsiteX7-119" fmla="*/ 398297 w 3259303"/>
              <a:gd name="connsiteY7-120" fmla="*/ 3242474 h 3242474"/>
              <a:gd name="connsiteX8-121" fmla="*/ 0 w 3259303"/>
              <a:gd name="connsiteY8-122" fmla="*/ 3236864 h 3242474"/>
              <a:gd name="connsiteX9-123" fmla="*/ 218783 w 3259303"/>
              <a:gd name="connsiteY9-124" fmla="*/ 2328074 h 3242474"/>
              <a:gd name="connsiteX10-125" fmla="*/ 1593187 w 3259303"/>
              <a:gd name="connsiteY10-126" fmla="*/ 1991485 h 3242474"/>
              <a:gd name="connsiteX11-127" fmla="*/ 1250989 w 3259303"/>
              <a:gd name="connsiteY11-128" fmla="*/ 959279 h 3242474"/>
              <a:gd name="connsiteX12-129" fmla="*/ 1065864 w 3259303"/>
              <a:gd name="connsiteY12-130" fmla="*/ 16828 h 3242474"/>
              <a:gd name="connsiteX0-131" fmla="*/ 1065864 w 3259303"/>
              <a:gd name="connsiteY0-132" fmla="*/ 16828 h 3242474"/>
              <a:gd name="connsiteX1-133" fmla="*/ 1464162 w 3259303"/>
              <a:gd name="connsiteY1-134" fmla="*/ 0 h 3242474"/>
              <a:gd name="connsiteX2-135" fmla="*/ 1682945 w 3259303"/>
              <a:gd name="connsiteY2-136" fmla="*/ 734886 h 3242474"/>
              <a:gd name="connsiteX3-137" fmla="*/ 2417830 w 3259303"/>
              <a:gd name="connsiteY3-138" fmla="*/ 560982 h 3242474"/>
              <a:gd name="connsiteX4-139" fmla="*/ 3259303 w 3259303"/>
              <a:gd name="connsiteY4-140" fmla="*/ 1828800 h 3242474"/>
              <a:gd name="connsiteX5-141" fmla="*/ 2311244 w 3259303"/>
              <a:gd name="connsiteY5-142" fmla="*/ 3107838 h 3242474"/>
              <a:gd name="connsiteX6-143" fmla="*/ 622689 w 3259303"/>
              <a:gd name="connsiteY6-144" fmla="*/ 2664663 h 3242474"/>
              <a:gd name="connsiteX7-145" fmla="*/ 398297 w 3259303"/>
              <a:gd name="connsiteY7-146" fmla="*/ 3242474 h 3242474"/>
              <a:gd name="connsiteX8-147" fmla="*/ 0 w 3259303"/>
              <a:gd name="connsiteY8-148" fmla="*/ 3236864 h 3242474"/>
              <a:gd name="connsiteX9-149" fmla="*/ 218783 w 3259303"/>
              <a:gd name="connsiteY9-150" fmla="*/ 2328074 h 3242474"/>
              <a:gd name="connsiteX10-151" fmla="*/ 1593187 w 3259303"/>
              <a:gd name="connsiteY10-152" fmla="*/ 1991485 h 3242474"/>
              <a:gd name="connsiteX11-153" fmla="*/ 1250989 w 3259303"/>
              <a:gd name="connsiteY11-154" fmla="*/ 959279 h 3242474"/>
              <a:gd name="connsiteX12-155" fmla="*/ 1065864 w 3259303"/>
              <a:gd name="connsiteY12-156" fmla="*/ 16828 h 3242474"/>
              <a:gd name="connsiteX0-157" fmla="*/ 1065864 w 3259303"/>
              <a:gd name="connsiteY0-158" fmla="*/ 16828 h 3242474"/>
              <a:gd name="connsiteX1-159" fmla="*/ 1464162 w 3259303"/>
              <a:gd name="connsiteY1-160" fmla="*/ 0 h 3242474"/>
              <a:gd name="connsiteX2-161" fmla="*/ 1682945 w 3259303"/>
              <a:gd name="connsiteY2-162" fmla="*/ 734886 h 3242474"/>
              <a:gd name="connsiteX3-163" fmla="*/ 2417830 w 3259303"/>
              <a:gd name="connsiteY3-164" fmla="*/ 560982 h 3242474"/>
              <a:gd name="connsiteX4-165" fmla="*/ 3259303 w 3259303"/>
              <a:gd name="connsiteY4-166" fmla="*/ 1828800 h 3242474"/>
              <a:gd name="connsiteX5-167" fmla="*/ 2311244 w 3259303"/>
              <a:gd name="connsiteY5-168" fmla="*/ 3107838 h 3242474"/>
              <a:gd name="connsiteX6-169" fmla="*/ 622689 w 3259303"/>
              <a:gd name="connsiteY6-170" fmla="*/ 2664663 h 3242474"/>
              <a:gd name="connsiteX7-171" fmla="*/ 398297 w 3259303"/>
              <a:gd name="connsiteY7-172" fmla="*/ 3242474 h 3242474"/>
              <a:gd name="connsiteX8-173" fmla="*/ 0 w 3259303"/>
              <a:gd name="connsiteY8-174" fmla="*/ 3236864 h 3242474"/>
              <a:gd name="connsiteX9-175" fmla="*/ 218783 w 3259303"/>
              <a:gd name="connsiteY9-176" fmla="*/ 2328074 h 3242474"/>
              <a:gd name="connsiteX10-177" fmla="*/ 1593187 w 3259303"/>
              <a:gd name="connsiteY10-178" fmla="*/ 1991485 h 3242474"/>
              <a:gd name="connsiteX11-179" fmla="*/ 1250989 w 3259303"/>
              <a:gd name="connsiteY11-180" fmla="*/ 959279 h 3242474"/>
              <a:gd name="connsiteX12-181" fmla="*/ 1065864 w 3259303"/>
              <a:gd name="connsiteY12-182" fmla="*/ 16828 h 3242474"/>
              <a:gd name="connsiteX0-183" fmla="*/ 1065864 w 3259303"/>
              <a:gd name="connsiteY0-184" fmla="*/ 16828 h 3242474"/>
              <a:gd name="connsiteX1-185" fmla="*/ 1464162 w 3259303"/>
              <a:gd name="connsiteY1-186" fmla="*/ 0 h 3242474"/>
              <a:gd name="connsiteX2-187" fmla="*/ 1682945 w 3259303"/>
              <a:gd name="connsiteY2-188" fmla="*/ 734886 h 3242474"/>
              <a:gd name="connsiteX3-189" fmla="*/ 2417830 w 3259303"/>
              <a:gd name="connsiteY3-190" fmla="*/ 560982 h 3242474"/>
              <a:gd name="connsiteX4-191" fmla="*/ 3259303 w 3259303"/>
              <a:gd name="connsiteY4-192" fmla="*/ 1828800 h 3242474"/>
              <a:gd name="connsiteX5-193" fmla="*/ 2311244 w 3259303"/>
              <a:gd name="connsiteY5-194" fmla="*/ 3107838 h 3242474"/>
              <a:gd name="connsiteX6-195" fmla="*/ 622689 w 3259303"/>
              <a:gd name="connsiteY6-196" fmla="*/ 2664663 h 3242474"/>
              <a:gd name="connsiteX7-197" fmla="*/ 398297 w 3259303"/>
              <a:gd name="connsiteY7-198" fmla="*/ 3242474 h 3242474"/>
              <a:gd name="connsiteX8-199" fmla="*/ 0 w 3259303"/>
              <a:gd name="connsiteY8-200" fmla="*/ 3236864 h 3242474"/>
              <a:gd name="connsiteX9-201" fmla="*/ 218783 w 3259303"/>
              <a:gd name="connsiteY9-202" fmla="*/ 2328074 h 3242474"/>
              <a:gd name="connsiteX10-203" fmla="*/ 1593187 w 3259303"/>
              <a:gd name="connsiteY10-204" fmla="*/ 1991485 h 3242474"/>
              <a:gd name="connsiteX11-205" fmla="*/ 1250989 w 3259303"/>
              <a:gd name="connsiteY11-206" fmla="*/ 959279 h 3242474"/>
              <a:gd name="connsiteX12-207" fmla="*/ 1065864 w 3259303"/>
              <a:gd name="connsiteY12-208" fmla="*/ 16828 h 3242474"/>
              <a:gd name="connsiteX0-209" fmla="*/ 1065864 w 3259303"/>
              <a:gd name="connsiteY0-210" fmla="*/ 16828 h 3242474"/>
              <a:gd name="connsiteX1-211" fmla="*/ 1464162 w 3259303"/>
              <a:gd name="connsiteY1-212" fmla="*/ 0 h 3242474"/>
              <a:gd name="connsiteX2-213" fmla="*/ 1682945 w 3259303"/>
              <a:gd name="connsiteY2-214" fmla="*/ 734886 h 3242474"/>
              <a:gd name="connsiteX3-215" fmla="*/ 2417830 w 3259303"/>
              <a:gd name="connsiteY3-216" fmla="*/ 560982 h 3242474"/>
              <a:gd name="connsiteX4-217" fmla="*/ 3259303 w 3259303"/>
              <a:gd name="connsiteY4-218" fmla="*/ 1828800 h 3242474"/>
              <a:gd name="connsiteX5-219" fmla="*/ 2311244 w 3259303"/>
              <a:gd name="connsiteY5-220" fmla="*/ 3107838 h 3242474"/>
              <a:gd name="connsiteX6-221" fmla="*/ 622689 w 3259303"/>
              <a:gd name="connsiteY6-222" fmla="*/ 2664663 h 3242474"/>
              <a:gd name="connsiteX7-223" fmla="*/ 398297 w 3259303"/>
              <a:gd name="connsiteY7-224" fmla="*/ 3242474 h 3242474"/>
              <a:gd name="connsiteX8-225" fmla="*/ 0 w 3259303"/>
              <a:gd name="connsiteY8-226" fmla="*/ 3236864 h 3242474"/>
              <a:gd name="connsiteX9-227" fmla="*/ 218783 w 3259303"/>
              <a:gd name="connsiteY9-228" fmla="*/ 2328074 h 3242474"/>
              <a:gd name="connsiteX10-229" fmla="*/ 1593187 w 3259303"/>
              <a:gd name="connsiteY10-230" fmla="*/ 1991485 h 3242474"/>
              <a:gd name="connsiteX11-231" fmla="*/ 1250989 w 3259303"/>
              <a:gd name="connsiteY11-232" fmla="*/ 959279 h 3242474"/>
              <a:gd name="connsiteX12-233" fmla="*/ 1065864 w 3259303"/>
              <a:gd name="connsiteY12-234" fmla="*/ 16828 h 3242474"/>
              <a:gd name="connsiteX0-235" fmla="*/ 1065864 w 3259303"/>
              <a:gd name="connsiteY0-236" fmla="*/ 16828 h 3242474"/>
              <a:gd name="connsiteX1-237" fmla="*/ 1464162 w 3259303"/>
              <a:gd name="connsiteY1-238" fmla="*/ 0 h 3242474"/>
              <a:gd name="connsiteX2-239" fmla="*/ 1682945 w 3259303"/>
              <a:gd name="connsiteY2-240" fmla="*/ 734886 h 3242474"/>
              <a:gd name="connsiteX3-241" fmla="*/ 2417830 w 3259303"/>
              <a:gd name="connsiteY3-242" fmla="*/ 560982 h 3242474"/>
              <a:gd name="connsiteX4-243" fmla="*/ 3259303 w 3259303"/>
              <a:gd name="connsiteY4-244" fmla="*/ 1828800 h 3242474"/>
              <a:gd name="connsiteX5-245" fmla="*/ 2311244 w 3259303"/>
              <a:gd name="connsiteY5-246" fmla="*/ 3107838 h 3242474"/>
              <a:gd name="connsiteX6-247" fmla="*/ 622689 w 3259303"/>
              <a:gd name="connsiteY6-248" fmla="*/ 2664663 h 3242474"/>
              <a:gd name="connsiteX7-249" fmla="*/ 398297 w 3259303"/>
              <a:gd name="connsiteY7-250" fmla="*/ 3242474 h 3242474"/>
              <a:gd name="connsiteX8-251" fmla="*/ 0 w 3259303"/>
              <a:gd name="connsiteY8-252" fmla="*/ 3236864 h 3242474"/>
              <a:gd name="connsiteX9-253" fmla="*/ 218783 w 3259303"/>
              <a:gd name="connsiteY9-254" fmla="*/ 2328074 h 3242474"/>
              <a:gd name="connsiteX10-255" fmla="*/ 1593187 w 3259303"/>
              <a:gd name="connsiteY10-256" fmla="*/ 1991485 h 3242474"/>
              <a:gd name="connsiteX11-257" fmla="*/ 1250989 w 3259303"/>
              <a:gd name="connsiteY11-258" fmla="*/ 959279 h 3242474"/>
              <a:gd name="connsiteX12-259" fmla="*/ 1065864 w 3259303"/>
              <a:gd name="connsiteY12-260" fmla="*/ 16828 h 3242474"/>
              <a:gd name="connsiteX0-261" fmla="*/ 1065864 w 3259303"/>
              <a:gd name="connsiteY0-262" fmla="*/ 16828 h 3242474"/>
              <a:gd name="connsiteX1-263" fmla="*/ 1464162 w 3259303"/>
              <a:gd name="connsiteY1-264" fmla="*/ 0 h 3242474"/>
              <a:gd name="connsiteX2-265" fmla="*/ 1682945 w 3259303"/>
              <a:gd name="connsiteY2-266" fmla="*/ 734886 h 3242474"/>
              <a:gd name="connsiteX3-267" fmla="*/ 2417830 w 3259303"/>
              <a:gd name="connsiteY3-268" fmla="*/ 560982 h 3242474"/>
              <a:gd name="connsiteX4-269" fmla="*/ 3259303 w 3259303"/>
              <a:gd name="connsiteY4-270" fmla="*/ 1828800 h 3242474"/>
              <a:gd name="connsiteX5-271" fmla="*/ 2311244 w 3259303"/>
              <a:gd name="connsiteY5-272" fmla="*/ 3107838 h 3242474"/>
              <a:gd name="connsiteX6-273" fmla="*/ 622689 w 3259303"/>
              <a:gd name="connsiteY6-274" fmla="*/ 2664663 h 3242474"/>
              <a:gd name="connsiteX7-275" fmla="*/ 398297 w 3259303"/>
              <a:gd name="connsiteY7-276" fmla="*/ 3242474 h 3242474"/>
              <a:gd name="connsiteX8-277" fmla="*/ 0 w 3259303"/>
              <a:gd name="connsiteY8-278" fmla="*/ 3236864 h 3242474"/>
              <a:gd name="connsiteX9-279" fmla="*/ 218783 w 3259303"/>
              <a:gd name="connsiteY9-280" fmla="*/ 2328074 h 3242474"/>
              <a:gd name="connsiteX10-281" fmla="*/ 1593187 w 3259303"/>
              <a:gd name="connsiteY10-282" fmla="*/ 1991485 h 3242474"/>
              <a:gd name="connsiteX11-283" fmla="*/ 1250989 w 3259303"/>
              <a:gd name="connsiteY11-284" fmla="*/ 959279 h 3242474"/>
              <a:gd name="connsiteX12-285" fmla="*/ 1065864 w 3259303"/>
              <a:gd name="connsiteY12-286" fmla="*/ 16828 h 3242474"/>
              <a:gd name="connsiteX0-287" fmla="*/ 1065864 w 3259303"/>
              <a:gd name="connsiteY0-288" fmla="*/ 16828 h 3242474"/>
              <a:gd name="connsiteX1-289" fmla="*/ 1464162 w 3259303"/>
              <a:gd name="connsiteY1-290" fmla="*/ 0 h 3242474"/>
              <a:gd name="connsiteX2-291" fmla="*/ 1682945 w 3259303"/>
              <a:gd name="connsiteY2-292" fmla="*/ 734886 h 3242474"/>
              <a:gd name="connsiteX3-293" fmla="*/ 2417830 w 3259303"/>
              <a:gd name="connsiteY3-294" fmla="*/ 560982 h 3242474"/>
              <a:gd name="connsiteX4-295" fmla="*/ 3259303 w 3259303"/>
              <a:gd name="connsiteY4-296" fmla="*/ 1828800 h 3242474"/>
              <a:gd name="connsiteX5-297" fmla="*/ 2311244 w 3259303"/>
              <a:gd name="connsiteY5-298" fmla="*/ 3107838 h 3242474"/>
              <a:gd name="connsiteX6-299" fmla="*/ 622689 w 3259303"/>
              <a:gd name="connsiteY6-300" fmla="*/ 2664663 h 3242474"/>
              <a:gd name="connsiteX7-301" fmla="*/ 398297 w 3259303"/>
              <a:gd name="connsiteY7-302" fmla="*/ 3242474 h 3242474"/>
              <a:gd name="connsiteX8-303" fmla="*/ 0 w 3259303"/>
              <a:gd name="connsiteY8-304" fmla="*/ 3236864 h 3242474"/>
              <a:gd name="connsiteX9-305" fmla="*/ 218783 w 3259303"/>
              <a:gd name="connsiteY9-306" fmla="*/ 2328074 h 3242474"/>
              <a:gd name="connsiteX10-307" fmla="*/ 1593187 w 3259303"/>
              <a:gd name="connsiteY10-308" fmla="*/ 1991485 h 3242474"/>
              <a:gd name="connsiteX11-309" fmla="*/ 1250989 w 3259303"/>
              <a:gd name="connsiteY11-310" fmla="*/ 959279 h 3242474"/>
              <a:gd name="connsiteX12-311" fmla="*/ 1065864 w 3259303"/>
              <a:gd name="connsiteY12-312" fmla="*/ 16828 h 3242474"/>
              <a:gd name="connsiteX0-313" fmla="*/ 1065864 w 3259303"/>
              <a:gd name="connsiteY0-314" fmla="*/ 16828 h 3242474"/>
              <a:gd name="connsiteX1-315" fmla="*/ 1464162 w 3259303"/>
              <a:gd name="connsiteY1-316" fmla="*/ 0 h 3242474"/>
              <a:gd name="connsiteX2-317" fmla="*/ 1682945 w 3259303"/>
              <a:gd name="connsiteY2-318" fmla="*/ 734886 h 3242474"/>
              <a:gd name="connsiteX3-319" fmla="*/ 2417830 w 3259303"/>
              <a:gd name="connsiteY3-320" fmla="*/ 560982 h 3242474"/>
              <a:gd name="connsiteX4-321" fmla="*/ 3259303 w 3259303"/>
              <a:gd name="connsiteY4-322" fmla="*/ 1828800 h 3242474"/>
              <a:gd name="connsiteX5-323" fmla="*/ 2311244 w 3259303"/>
              <a:gd name="connsiteY5-324" fmla="*/ 3107838 h 3242474"/>
              <a:gd name="connsiteX6-325" fmla="*/ 622689 w 3259303"/>
              <a:gd name="connsiteY6-326" fmla="*/ 2664663 h 3242474"/>
              <a:gd name="connsiteX7-327" fmla="*/ 398297 w 3259303"/>
              <a:gd name="connsiteY7-328" fmla="*/ 3242474 h 3242474"/>
              <a:gd name="connsiteX8-329" fmla="*/ 0 w 3259303"/>
              <a:gd name="connsiteY8-330" fmla="*/ 3236864 h 3242474"/>
              <a:gd name="connsiteX9-331" fmla="*/ 218783 w 3259303"/>
              <a:gd name="connsiteY9-332" fmla="*/ 2328074 h 3242474"/>
              <a:gd name="connsiteX10-333" fmla="*/ 1593187 w 3259303"/>
              <a:gd name="connsiteY10-334" fmla="*/ 1991485 h 3242474"/>
              <a:gd name="connsiteX11-335" fmla="*/ 1250989 w 3259303"/>
              <a:gd name="connsiteY11-336" fmla="*/ 959279 h 3242474"/>
              <a:gd name="connsiteX12-337" fmla="*/ 1065864 w 3259303"/>
              <a:gd name="connsiteY12-338" fmla="*/ 16828 h 3242474"/>
              <a:gd name="connsiteX0-339" fmla="*/ 1065864 w 3259303"/>
              <a:gd name="connsiteY0-340" fmla="*/ 16828 h 3242474"/>
              <a:gd name="connsiteX1-341" fmla="*/ 1464162 w 3259303"/>
              <a:gd name="connsiteY1-342" fmla="*/ 0 h 3242474"/>
              <a:gd name="connsiteX2-343" fmla="*/ 1682945 w 3259303"/>
              <a:gd name="connsiteY2-344" fmla="*/ 734886 h 3242474"/>
              <a:gd name="connsiteX3-345" fmla="*/ 2417830 w 3259303"/>
              <a:gd name="connsiteY3-346" fmla="*/ 560982 h 3242474"/>
              <a:gd name="connsiteX4-347" fmla="*/ 3259303 w 3259303"/>
              <a:gd name="connsiteY4-348" fmla="*/ 1828800 h 3242474"/>
              <a:gd name="connsiteX5-349" fmla="*/ 2311244 w 3259303"/>
              <a:gd name="connsiteY5-350" fmla="*/ 3107838 h 3242474"/>
              <a:gd name="connsiteX6-351" fmla="*/ 622689 w 3259303"/>
              <a:gd name="connsiteY6-352" fmla="*/ 2664663 h 3242474"/>
              <a:gd name="connsiteX7-353" fmla="*/ 398297 w 3259303"/>
              <a:gd name="connsiteY7-354" fmla="*/ 3242474 h 3242474"/>
              <a:gd name="connsiteX8-355" fmla="*/ 0 w 3259303"/>
              <a:gd name="connsiteY8-356" fmla="*/ 3236864 h 3242474"/>
              <a:gd name="connsiteX9-357" fmla="*/ 218783 w 3259303"/>
              <a:gd name="connsiteY9-358" fmla="*/ 2328074 h 3242474"/>
              <a:gd name="connsiteX10-359" fmla="*/ 1593187 w 3259303"/>
              <a:gd name="connsiteY10-360" fmla="*/ 1991485 h 3242474"/>
              <a:gd name="connsiteX11-361" fmla="*/ 1250989 w 3259303"/>
              <a:gd name="connsiteY11-362" fmla="*/ 959279 h 3242474"/>
              <a:gd name="connsiteX12-363" fmla="*/ 1065864 w 3259303"/>
              <a:gd name="connsiteY12-364" fmla="*/ 16828 h 3242474"/>
              <a:gd name="connsiteX0-365" fmla="*/ 1065864 w 3259303"/>
              <a:gd name="connsiteY0-366" fmla="*/ 16828 h 3242474"/>
              <a:gd name="connsiteX1-367" fmla="*/ 1464162 w 3259303"/>
              <a:gd name="connsiteY1-368" fmla="*/ 0 h 3242474"/>
              <a:gd name="connsiteX2-369" fmla="*/ 1682945 w 3259303"/>
              <a:gd name="connsiteY2-370" fmla="*/ 734886 h 3242474"/>
              <a:gd name="connsiteX3-371" fmla="*/ 2417830 w 3259303"/>
              <a:gd name="connsiteY3-372" fmla="*/ 560982 h 3242474"/>
              <a:gd name="connsiteX4-373" fmla="*/ 3259303 w 3259303"/>
              <a:gd name="connsiteY4-374" fmla="*/ 1828800 h 3242474"/>
              <a:gd name="connsiteX5-375" fmla="*/ 2311244 w 3259303"/>
              <a:gd name="connsiteY5-376" fmla="*/ 3107838 h 3242474"/>
              <a:gd name="connsiteX6-377" fmla="*/ 622689 w 3259303"/>
              <a:gd name="connsiteY6-378" fmla="*/ 2664663 h 3242474"/>
              <a:gd name="connsiteX7-379" fmla="*/ 398297 w 3259303"/>
              <a:gd name="connsiteY7-380" fmla="*/ 3242474 h 3242474"/>
              <a:gd name="connsiteX8-381" fmla="*/ 0 w 3259303"/>
              <a:gd name="connsiteY8-382" fmla="*/ 3236864 h 3242474"/>
              <a:gd name="connsiteX9-383" fmla="*/ 218783 w 3259303"/>
              <a:gd name="connsiteY9-384" fmla="*/ 2328074 h 3242474"/>
              <a:gd name="connsiteX10-385" fmla="*/ 1593187 w 3259303"/>
              <a:gd name="connsiteY10-386" fmla="*/ 1991485 h 3242474"/>
              <a:gd name="connsiteX11-387" fmla="*/ 1250989 w 3259303"/>
              <a:gd name="connsiteY11-388" fmla="*/ 959279 h 3242474"/>
              <a:gd name="connsiteX12-389" fmla="*/ 1065864 w 3259303"/>
              <a:gd name="connsiteY12-390" fmla="*/ 16828 h 3242474"/>
              <a:gd name="connsiteX0-391" fmla="*/ 1065864 w 3259303"/>
              <a:gd name="connsiteY0-392" fmla="*/ 16828 h 3242474"/>
              <a:gd name="connsiteX1-393" fmla="*/ 1464162 w 3259303"/>
              <a:gd name="connsiteY1-394" fmla="*/ 0 h 3242474"/>
              <a:gd name="connsiteX2-395" fmla="*/ 1682945 w 3259303"/>
              <a:gd name="connsiteY2-396" fmla="*/ 734886 h 3242474"/>
              <a:gd name="connsiteX3-397" fmla="*/ 2417830 w 3259303"/>
              <a:gd name="connsiteY3-398" fmla="*/ 560982 h 3242474"/>
              <a:gd name="connsiteX4-399" fmla="*/ 3259303 w 3259303"/>
              <a:gd name="connsiteY4-400" fmla="*/ 1828800 h 3242474"/>
              <a:gd name="connsiteX5-401" fmla="*/ 2311244 w 3259303"/>
              <a:gd name="connsiteY5-402" fmla="*/ 3107838 h 3242474"/>
              <a:gd name="connsiteX6-403" fmla="*/ 622689 w 3259303"/>
              <a:gd name="connsiteY6-404" fmla="*/ 2664663 h 3242474"/>
              <a:gd name="connsiteX7-405" fmla="*/ 398297 w 3259303"/>
              <a:gd name="connsiteY7-406" fmla="*/ 3242474 h 3242474"/>
              <a:gd name="connsiteX8-407" fmla="*/ 0 w 3259303"/>
              <a:gd name="connsiteY8-408" fmla="*/ 3236864 h 3242474"/>
              <a:gd name="connsiteX9-409" fmla="*/ 437566 w 3259303"/>
              <a:gd name="connsiteY9-410" fmla="*/ 2260757 h 3242474"/>
              <a:gd name="connsiteX10-411" fmla="*/ 1593187 w 3259303"/>
              <a:gd name="connsiteY10-412" fmla="*/ 1991485 h 3242474"/>
              <a:gd name="connsiteX11-413" fmla="*/ 1250989 w 3259303"/>
              <a:gd name="connsiteY11-414" fmla="*/ 959279 h 3242474"/>
              <a:gd name="connsiteX12-415" fmla="*/ 1065864 w 3259303"/>
              <a:gd name="connsiteY12-416" fmla="*/ 16828 h 3242474"/>
              <a:gd name="connsiteX0-417" fmla="*/ 1065864 w 3259303"/>
              <a:gd name="connsiteY0-418" fmla="*/ 16828 h 3242474"/>
              <a:gd name="connsiteX1-419" fmla="*/ 1464162 w 3259303"/>
              <a:gd name="connsiteY1-420" fmla="*/ 0 h 3242474"/>
              <a:gd name="connsiteX2-421" fmla="*/ 1682945 w 3259303"/>
              <a:gd name="connsiteY2-422" fmla="*/ 734886 h 3242474"/>
              <a:gd name="connsiteX3-423" fmla="*/ 2417830 w 3259303"/>
              <a:gd name="connsiteY3-424" fmla="*/ 560982 h 3242474"/>
              <a:gd name="connsiteX4-425" fmla="*/ 3259303 w 3259303"/>
              <a:gd name="connsiteY4-426" fmla="*/ 1828800 h 3242474"/>
              <a:gd name="connsiteX5-427" fmla="*/ 2311244 w 3259303"/>
              <a:gd name="connsiteY5-428" fmla="*/ 3107838 h 3242474"/>
              <a:gd name="connsiteX6-429" fmla="*/ 622689 w 3259303"/>
              <a:gd name="connsiteY6-430" fmla="*/ 2664663 h 3242474"/>
              <a:gd name="connsiteX7-431" fmla="*/ 398297 w 3259303"/>
              <a:gd name="connsiteY7-432" fmla="*/ 3242474 h 3242474"/>
              <a:gd name="connsiteX8-433" fmla="*/ 0 w 3259303"/>
              <a:gd name="connsiteY8-434" fmla="*/ 3236864 h 3242474"/>
              <a:gd name="connsiteX9-435" fmla="*/ 437566 w 3259303"/>
              <a:gd name="connsiteY9-436" fmla="*/ 2260757 h 3242474"/>
              <a:gd name="connsiteX10-437" fmla="*/ 1593187 w 3259303"/>
              <a:gd name="connsiteY10-438" fmla="*/ 1991485 h 3242474"/>
              <a:gd name="connsiteX11-439" fmla="*/ 1250989 w 3259303"/>
              <a:gd name="connsiteY11-440" fmla="*/ 959279 h 3242474"/>
              <a:gd name="connsiteX12-441" fmla="*/ 1065864 w 3259303"/>
              <a:gd name="connsiteY12-442" fmla="*/ 16828 h 3242474"/>
              <a:gd name="connsiteX0-443" fmla="*/ 1065864 w 3259303"/>
              <a:gd name="connsiteY0-444" fmla="*/ 16828 h 3242474"/>
              <a:gd name="connsiteX1-445" fmla="*/ 1464162 w 3259303"/>
              <a:gd name="connsiteY1-446" fmla="*/ 0 h 3242474"/>
              <a:gd name="connsiteX2-447" fmla="*/ 1682945 w 3259303"/>
              <a:gd name="connsiteY2-448" fmla="*/ 734886 h 3242474"/>
              <a:gd name="connsiteX3-449" fmla="*/ 2417830 w 3259303"/>
              <a:gd name="connsiteY3-450" fmla="*/ 560982 h 3242474"/>
              <a:gd name="connsiteX4-451" fmla="*/ 3259303 w 3259303"/>
              <a:gd name="connsiteY4-452" fmla="*/ 1828800 h 3242474"/>
              <a:gd name="connsiteX5-453" fmla="*/ 2311244 w 3259303"/>
              <a:gd name="connsiteY5-454" fmla="*/ 3107838 h 3242474"/>
              <a:gd name="connsiteX6-455" fmla="*/ 622689 w 3259303"/>
              <a:gd name="connsiteY6-456" fmla="*/ 2664663 h 3242474"/>
              <a:gd name="connsiteX7-457" fmla="*/ 398297 w 3259303"/>
              <a:gd name="connsiteY7-458" fmla="*/ 3242474 h 3242474"/>
              <a:gd name="connsiteX8-459" fmla="*/ 0 w 3259303"/>
              <a:gd name="connsiteY8-460" fmla="*/ 3236864 h 3242474"/>
              <a:gd name="connsiteX9-461" fmla="*/ 448785 w 3259303"/>
              <a:gd name="connsiteY9-462" fmla="*/ 2232708 h 3242474"/>
              <a:gd name="connsiteX10-463" fmla="*/ 1593187 w 3259303"/>
              <a:gd name="connsiteY10-464" fmla="*/ 1991485 h 3242474"/>
              <a:gd name="connsiteX11-465" fmla="*/ 1250989 w 3259303"/>
              <a:gd name="connsiteY11-466" fmla="*/ 959279 h 3242474"/>
              <a:gd name="connsiteX12-467" fmla="*/ 1065864 w 3259303"/>
              <a:gd name="connsiteY12-468" fmla="*/ 16828 h 3242474"/>
              <a:gd name="connsiteX0-469" fmla="*/ 1065864 w 3259303"/>
              <a:gd name="connsiteY0-470" fmla="*/ 16828 h 3242474"/>
              <a:gd name="connsiteX1-471" fmla="*/ 1464162 w 3259303"/>
              <a:gd name="connsiteY1-472" fmla="*/ 0 h 3242474"/>
              <a:gd name="connsiteX2-473" fmla="*/ 1682945 w 3259303"/>
              <a:gd name="connsiteY2-474" fmla="*/ 734886 h 3242474"/>
              <a:gd name="connsiteX3-475" fmla="*/ 2417830 w 3259303"/>
              <a:gd name="connsiteY3-476" fmla="*/ 560982 h 3242474"/>
              <a:gd name="connsiteX4-477" fmla="*/ 3259303 w 3259303"/>
              <a:gd name="connsiteY4-478" fmla="*/ 1828800 h 3242474"/>
              <a:gd name="connsiteX5-479" fmla="*/ 2311244 w 3259303"/>
              <a:gd name="connsiteY5-480" fmla="*/ 3107838 h 3242474"/>
              <a:gd name="connsiteX6-481" fmla="*/ 622689 w 3259303"/>
              <a:gd name="connsiteY6-482" fmla="*/ 2664663 h 3242474"/>
              <a:gd name="connsiteX7-483" fmla="*/ 398297 w 3259303"/>
              <a:gd name="connsiteY7-484" fmla="*/ 3242474 h 3242474"/>
              <a:gd name="connsiteX8-485" fmla="*/ 0 w 3259303"/>
              <a:gd name="connsiteY8-486" fmla="*/ 3236864 h 3242474"/>
              <a:gd name="connsiteX9-487" fmla="*/ 448785 w 3259303"/>
              <a:gd name="connsiteY9-488" fmla="*/ 2232708 h 3242474"/>
              <a:gd name="connsiteX10-489" fmla="*/ 1593187 w 3259303"/>
              <a:gd name="connsiteY10-490" fmla="*/ 1991485 h 3242474"/>
              <a:gd name="connsiteX11-491" fmla="*/ 1250989 w 3259303"/>
              <a:gd name="connsiteY11-492" fmla="*/ 959279 h 3242474"/>
              <a:gd name="connsiteX12-493" fmla="*/ 1065864 w 3259303"/>
              <a:gd name="connsiteY12-494" fmla="*/ 16828 h 3242474"/>
              <a:gd name="connsiteX0-495" fmla="*/ 1065864 w 3259303"/>
              <a:gd name="connsiteY0-496" fmla="*/ 16828 h 3242474"/>
              <a:gd name="connsiteX1-497" fmla="*/ 1464162 w 3259303"/>
              <a:gd name="connsiteY1-498" fmla="*/ 0 h 3242474"/>
              <a:gd name="connsiteX2-499" fmla="*/ 1682945 w 3259303"/>
              <a:gd name="connsiteY2-500" fmla="*/ 734886 h 3242474"/>
              <a:gd name="connsiteX3-501" fmla="*/ 2417830 w 3259303"/>
              <a:gd name="connsiteY3-502" fmla="*/ 560982 h 3242474"/>
              <a:gd name="connsiteX4-503" fmla="*/ 3259303 w 3259303"/>
              <a:gd name="connsiteY4-504" fmla="*/ 1828800 h 3242474"/>
              <a:gd name="connsiteX5-505" fmla="*/ 2311244 w 3259303"/>
              <a:gd name="connsiteY5-506" fmla="*/ 3107838 h 3242474"/>
              <a:gd name="connsiteX6-507" fmla="*/ 622689 w 3259303"/>
              <a:gd name="connsiteY6-508" fmla="*/ 2664663 h 3242474"/>
              <a:gd name="connsiteX7-509" fmla="*/ 398297 w 3259303"/>
              <a:gd name="connsiteY7-510" fmla="*/ 3242474 h 3242474"/>
              <a:gd name="connsiteX8-511" fmla="*/ 0 w 3259303"/>
              <a:gd name="connsiteY8-512" fmla="*/ 3236864 h 3242474"/>
              <a:gd name="connsiteX9-513" fmla="*/ 448785 w 3259303"/>
              <a:gd name="connsiteY9-514" fmla="*/ 2232708 h 3242474"/>
              <a:gd name="connsiteX10-515" fmla="*/ 1593187 w 3259303"/>
              <a:gd name="connsiteY10-516" fmla="*/ 1991485 h 3242474"/>
              <a:gd name="connsiteX11-517" fmla="*/ 1250989 w 3259303"/>
              <a:gd name="connsiteY11-518" fmla="*/ 959279 h 3242474"/>
              <a:gd name="connsiteX12-519" fmla="*/ 1065864 w 3259303"/>
              <a:gd name="connsiteY12-520" fmla="*/ 16828 h 3242474"/>
              <a:gd name="connsiteX0-521" fmla="*/ 1065864 w 3259303"/>
              <a:gd name="connsiteY0-522" fmla="*/ 16828 h 3242474"/>
              <a:gd name="connsiteX1-523" fmla="*/ 1464162 w 3259303"/>
              <a:gd name="connsiteY1-524" fmla="*/ 0 h 3242474"/>
              <a:gd name="connsiteX2-525" fmla="*/ 1682945 w 3259303"/>
              <a:gd name="connsiteY2-526" fmla="*/ 734886 h 3242474"/>
              <a:gd name="connsiteX3-527" fmla="*/ 2417830 w 3259303"/>
              <a:gd name="connsiteY3-528" fmla="*/ 560982 h 3242474"/>
              <a:gd name="connsiteX4-529" fmla="*/ 3259303 w 3259303"/>
              <a:gd name="connsiteY4-530" fmla="*/ 1828800 h 3242474"/>
              <a:gd name="connsiteX5-531" fmla="*/ 2311244 w 3259303"/>
              <a:gd name="connsiteY5-532" fmla="*/ 3107838 h 3242474"/>
              <a:gd name="connsiteX6-533" fmla="*/ 622689 w 3259303"/>
              <a:gd name="connsiteY6-534" fmla="*/ 2664663 h 3242474"/>
              <a:gd name="connsiteX7-535" fmla="*/ 398297 w 3259303"/>
              <a:gd name="connsiteY7-536" fmla="*/ 3242474 h 3242474"/>
              <a:gd name="connsiteX8-537" fmla="*/ 0 w 3259303"/>
              <a:gd name="connsiteY8-538" fmla="*/ 3236864 h 3242474"/>
              <a:gd name="connsiteX9-539" fmla="*/ 448785 w 3259303"/>
              <a:gd name="connsiteY9-540" fmla="*/ 2232708 h 3242474"/>
              <a:gd name="connsiteX10-541" fmla="*/ 1593187 w 3259303"/>
              <a:gd name="connsiteY10-542" fmla="*/ 1991485 h 3242474"/>
              <a:gd name="connsiteX11-543" fmla="*/ 1250989 w 3259303"/>
              <a:gd name="connsiteY11-544" fmla="*/ 959279 h 3242474"/>
              <a:gd name="connsiteX12-545" fmla="*/ 1065864 w 3259303"/>
              <a:gd name="connsiteY12-546" fmla="*/ 16828 h 3242474"/>
              <a:gd name="connsiteX0-547" fmla="*/ 1065864 w 3259303"/>
              <a:gd name="connsiteY0-548" fmla="*/ 16828 h 3242474"/>
              <a:gd name="connsiteX1-549" fmla="*/ 1464162 w 3259303"/>
              <a:gd name="connsiteY1-550" fmla="*/ 0 h 3242474"/>
              <a:gd name="connsiteX2-551" fmla="*/ 1682945 w 3259303"/>
              <a:gd name="connsiteY2-552" fmla="*/ 734886 h 3242474"/>
              <a:gd name="connsiteX3-553" fmla="*/ 2417830 w 3259303"/>
              <a:gd name="connsiteY3-554" fmla="*/ 560982 h 3242474"/>
              <a:gd name="connsiteX4-555" fmla="*/ 3259303 w 3259303"/>
              <a:gd name="connsiteY4-556" fmla="*/ 1828800 h 3242474"/>
              <a:gd name="connsiteX5-557" fmla="*/ 2311244 w 3259303"/>
              <a:gd name="connsiteY5-558" fmla="*/ 3107838 h 3242474"/>
              <a:gd name="connsiteX6-559" fmla="*/ 622689 w 3259303"/>
              <a:gd name="connsiteY6-560" fmla="*/ 2664663 h 3242474"/>
              <a:gd name="connsiteX7-561" fmla="*/ 398297 w 3259303"/>
              <a:gd name="connsiteY7-562" fmla="*/ 3242474 h 3242474"/>
              <a:gd name="connsiteX8-563" fmla="*/ 0 w 3259303"/>
              <a:gd name="connsiteY8-564" fmla="*/ 3236864 h 3242474"/>
              <a:gd name="connsiteX9-565" fmla="*/ 448785 w 3259303"/>
              <a:gd name="connsiteY9-566" fmla="*/ 2232708 h 3242474"/>
              <a:gd name="connsiteX10-567" fmla="*/ 1593187 w 3259303"/>
              <a:gd name="connsiteY10-568" fmla="*/ 1991485 h 3242474"/>
              <a:gd name="connsiteX11-569" fmla="*/ 1250989 w 3259303"/>
              <a:gd name="connsiteY11-570" fmla="*/ 959279 h 3242474"/>
              <a:gd name="connsiteX12-571" fmla="*/ 1065864 w 3259303"/>
              <a:gd name="connsiteY12-572" fmla="*/ 16828 h 3242474"/>
              <a:gd name="connsiteX0-573" fmla="*/ 1065864 w 3259303"/>
              <a:gd name="connsiteY0-574" fmla="*/ 16828 h 3242474"/>
              <a:gd name="connsiteX1-575" fmla="*/ 1464162 w 3259303"/>
              <a:gd name="connsiteY1-576" fmla="*/ 0 h 3242474"/>
              <a:gd name="connsiteX2-577" fmla="*/ 1682945 w 3259303"/>
              <a:gd name="connsiteY2-578" fmla="*/ 734886 h 3242474"/>
              <a:gd name="connsiteX3-579" fmla="*/ 2417830 w 3259303"/>
              <a:gd name="connsiteY3-580" fmla="*/ 560982 h 3242474"/>
              <a:gd name="connsiteX4-581" fmla="*/ 3259303 w 3259303"/>
              <a:gd name="connsiteY4-582" fmla="*/ 1828800 h 3242474"/>
              <a:gd name="connsiteX5-583" fmla="*/ 2311244 w 3259303"/>
              <a:gd name="connsiteY5-584" fmla="*/ 3107838 h 3242474"/>
              <a:gd name="connsiteX6-585" fmla="*/ 622689 w 3259303"/>
              <a:gd name="connsiteY6-586" fmla="*/ 2664663 h 3242474"/>
              <a:gd name="connsiteX7-587" fmla="*/ 398297 w 3259303"/>
              <a:gd name="connsiteY7-588" fmla="*/ 3242474 h 3242474"/>
              <a:gd name="connsiteX8-589" fmla="*/ 0 w 3259303"/>
              <a:gd name="connsiteY8-590" fmla="*/ 3236864 h 3242474"/>
              <a:gd name="connsiteX9-591" fmla="*/ 448785 w 3259303"/>
              <a:gd name="connsiteY9-592" fmla="*/ 2232708 h 3242474"/>
              <a:gd name="connsiteX10-593" fmla="*/ 1593187 w 3259303"/>
              <a:gd name="connsiteY10-594" fmla="*/ 1991485 h 3242474"/>
              <a:gd name="connsiteX11-595" fmla="*/ 1250989 w 3259303"/>
              <a:gd name="connsiteY11-596" fmla="*/ 959279 h 3242474"/>
              <a:gd name="connsiteX12-597" fmla="*/ 1065864 w 3259303"/>
              <a:gd name="connsiteY12-598" fmla="*/ 16828 h 3242474"/>
              <a:gd name="connsiteX0-599" fmla="*/ 1065864 w 3259303"/>
              <a:gd name="connsiteY0-600" fmla="*/ 16828 h 3242474"/>
              <a:gd name="connsiteX1-601" fmla="*/ 1464162 w 3259303"/>
              <a:gd name="connsiteY1-602" fmla="*/ 0 h 3242474"/>
              <a:gd name="connsiteX2-603" fmla="*/ 1682945 w 3259303"/>
              <a:gd name="connsiteY2-604" fmla="*/ 734886 h 3242474"/>
              <a:gd name="connsiteX3-605" fmla="*/ 2417830 w 3259303"/>
              <a:gd name="connsiteY3-606" fmla="*/ 560982 h 3242474"/>
              <a:gd name="connsiteX4-607" fmla="*/ 3259303 w 3259303"/>
              <a:gd name="connsiteY4-608" fmla="*/ 1828800 h 3242474"/>
              <a:gd name="connsiteX5-609" fmla="*/ 2311244 w 3259303"/>
              <a:gd name="connsiteY5-610" fmla="*/ 3107838 h 3242474"/>
              <a:gd name="connsiteX6-611" fmla="*/ 622689 w 3259303"/>
              <a:gd name="connsiteY6-612" fmla="*/ 2664663 h 3242474"/>
              <a:gd name="connsiteX7-613" fmla="*/ 398297 w 3259303"/>
              <a:gd name="connsiteY7-614" fmla="*/ 3242474 h 3242474"/>
              <a:gd name="connsiteX8-615" fmla="*/ 0 w 3259303"/>
              <a:gd name="connsiteY8-616" fmla="*/ 3236864 h 3242474"/>
              <a:gd name="connsiteX9-617" fmla="*/ 448785 w 3259303"/>
              <a:gd name="connsiteY9-618" fmla="*/ 2232708 h 3242474"/>
              <a:gd name="connsiteX10-619" fmla="*/ 1576358 w 3259303"/>
              <a:gd name="connsiteY10-620" fmla="*/ 1991485 h 3242474"/>
              <a:gd name="connsiteX11-621" fmla="*/ 1250989 w 3259303"/>
              <a:gd name="connsiteY11-622" fmla="*/ 959279 h 3242474"/>
              <a:gd name="connsiteX12-623" fmla="*/ 1065864 w 3259303"/>
              <a:gd name="connsiteY12-624" fmla="*/ 16828 h 3242474"/>
              <a:gd name="connsiteX0-625" fmla="*/ 1065864 w 3259303"/>
              <a:gd name="connsiteY0-626" fmla="*/ 16828 h 3242474"/>
              <a:gd name="connsiteX1-627" fmla="*/ 1464162 w 3259303"/>
              <a:gd name="connsiteY1-628" fmla="*/ 0 h 3242474"/>
              <a:gd name="connsiteX2-629" fmla="*/ 1682945 w 3259303"/>
              <a:gd name="connsiteY2-630" fmla="*/ 734886 h 3242474"/>
              <a:gd name="connsiteX3-631" fmla="*/ 2417830 w 3259303"/>
              <a:gd name="connsiteY3-632" fmla="*/ 560982 h 3242474"/>
              <a:gd name="connsiteX4-633" fmla="*/ 3259303 w 3259303"/>
              <a:gd name="connsiteY4-634" fmla="*/ 1828800 h 3242474"/>
              <a:gd name="connsiteX5-635" fmla="*/ 2311244 w 3259303"/>
              <a:gd name="connsiteY5-636" fmla="*/ 3107838 h 3242474"/>
              <a:gd name="connsiteX6-637" fmla="*/ 622689 w 3259303"/>
              <a:gd name="connsiteY6-638" fmla="*/ 2664663 h 3242474"/>
              <a:gd name="connsiteX7-639" fmla="*/ 398297 w 3259303"/>
              <a:gd name="connsiteY7-640" fmla="*/ 3242474 h 3242474"/>
              <a:gd name="connsiteX8-641" fmla="*/ 0 w 3259303"/>
              <a:gd name="connsiteY8-642" fmla="*/ 3236864 h 3242474"/>
              <a:gd name="connsiteX9-643" fmla="*/ 448785 w 3259303"/>
              <a:gd name="connsiteY9-644" fmla="*/ 2232708 h 3242474"/>
              <a:gd name="connsiteX10-645" fmla="*/ 1576358 w 3259303"/>
              <a:gd name="connsiteY10-646" fmla="*/ 1991485 h 3242474"/>
              <a:gd name="connsiteX11-647" fmla="*/ 1250989 w 3259303"/>
              <a:gd name="connsiteY11-648" fmla="*/ 959279 h 3242474"/>
              <a:gd name="connsiteX12-649" fmla="*/ 1065864 w 3259303"/>
              <a:gd name="connsiteY12-650" fmla="*/ 16828 h 3242474"/>
              <a:gd name="connsiteX0-651" fmla="*/ 1004156 w 3197595"/>
              <a:gd name="connsiteY0-652" fmla="*/ 16828 h 3242474"/>
              <a:gd name="connsiteX1-653" fmla="*/ 1402454 w 3197595"/>
              <a:gd name="connsiteY1-654" fmla="*/ 0 h 3242474"/>
              <a:gd name="connsiteX2-655" fmla="*/ 1621237 w 3197595"/>
              <a:gd name="connsiteY2-656" fmla="*/ 734886 h 3242474"/>
              <a:gd name="connsiteX3-657" fmla="*/ 2356122 w 3197595"/>
              <a:gd name="connsiteY3-658" fmla="*/ 560982 h 3242474"/>
              <a:gd name="connsiteX4-659" fmla="*/ 3197595 w 3197595"/>
              <a:gd name="connsiteY4-660" fmla="*/ 1828800 h 3242474"/>
              <a:gd name="connsiteX5-661" fmla="*/ 2249536 w 3197595"/>
              <a:gd name="connsiteY5-662" fmla="*/ 3107838 h 3242474"/>
              <a:gd name="connsiteX6-663" fmla="*/ 560981 w 3197595"/>
              <a:gd name="connsiteY6-664" fmla="*/ 2664663 h 3242474"/>
              <a:gd name="connsiteX7-665" fmla="*/ 336589 w 3197595"/>
              <a:gd name="connsiteY7-666" fmla="*/ 3242474 h 3242474"/>
              <a:gd name="connsiteX8-667" fmla="*/ 0 w 3197595"/>
              <a:gd name="connsiteY8-668" fmla="*/ 3236864 h 3242474"/>
              <a:gd name="connsiteX9-669" fmla="*/ 387077 w 3197595"/>
              <a:gd name="connsiteY9-670" fmla="*/ 2232708 h 3242474"/>
              <a:gd name="connsiteX10-671" fmla="*/ 1514650 w 3197595"/>
              <a:gd name="connsiteY10-672" fmla="*/ 1991485 h 3242474"/>
              <a:gd name="connsiteX11-673" fmla="*/ 1189281 w 3197595"/>
              <a:gd name="connsiteY11-674" fmla="*/ 959279 h 3242474"/>
              <a:gd name="connsiteX12-675" fmla="*/ 1004156 w 3197595"/>
              <a:gd name="connsiteY12-676" fmla="*/ 16828 h 3242474"/>
              <a:gd name="connsiteX0-677" fmla="*/ 1011476 w 3204915"/>
              <a:gd name="connsiteY0-678" fmla="*/ 16828 h 3242474"/>
              <a:gd name="connsiteX1-679" fmla="*/ 1409774 w 3204915"/>
              <a:gd name="connsiteY1-680" fmla="*/ 0 h 3242474"/>
              <a:gd name="connsiteX2-681" fmla="*/ 1628557 w 3204915"/>
              <a:gd name="connsiteY2-682" fmla="*/ 734886 h 3242474"/>
              <a:gd name="connsiteX3-683" fmla="*/ 2363442 w 3204915"/>
              <a:gd name="connsiteY3-684" fmla="*/ 560982 h 3242474"/>
              <a:gd name="connsiteX4-685" fmla="*/ 3204915 w 3204915"/>
              <a:gd name="connsiteY4-686" fmla="*/ 1828800 h 3242474"/>
              <a:gd name="connsiteX5-687" fmla="*/ 2256856 w 3204915"/>
              <a:gd name="connsiteY5-688" fmla="*/ 3107838 h 3242474"/>
              <a:gd name="connsiteX6-689" fmla="*/ 568301 w 3204915"/>
              <a:gd name="connsiteY6-690" fmla="*/ 2664663 h 3242474"/>
              <a:gd name="connsiteX7-691" fmla="*/ 343909 w 3204915"/>
              <a:gd name="connsiteY7-692" fmla="*/ 3242474 h 3242474"/>
              <a:gd name="connsiteX8-693" fmla="*/ 7320 w 3204915"/>
              <a:gd name="connsiteY8-694" fmla="*/ 3236864 h 3242474"/>
              <a:gd name="connsiteX9-695" fmla="*/ 394397 w 3204915"/>
              <a:gd name="connsiteY9-696" fmla="*/ 2232708 h 3242474"/>
              <a:gd name="connsiteX10-697" fmla="*/ 1521970 w 3204915"/>
              <a:gd name="connsiteY10-698" fmla="*/ 1991485 h 3242474"/>
              <a:gd name="connsiteX11-699" fmla="*/ 1196601 w 3204915"/>
              <a:gd name="connsiteY11-700" fmla="*/ 959279 h 3242474"/>
              <a:gd name="connsiteX12-701" fmla="*/ 1011476 w 3204915"/>
              <a:gd name="connsiteY12-702" fmla="*/ 16828 h 3242474"/>
              <a:gd name="connsiteX0-703" fmla="*/ 1007292 w 3200731"/>
              <a:gd name="connsiteY0-704" fmla="*/ 16828 h 3242474"/>
              <a:gd name="connsiteX1-705" fmla="*/ 1405590 w 3200731"/>
              <a:gd name="connsiteY1-706" fmla="*/ 0 h 3242474"/>
              <a:gd name="connsiteX2-707" fmla="*/ 1624373 w 3200731"/>
              <a:gd name="connsiteY2-708" fmla="*/ 734886 h 3242474"/>
              <a:gd name="connsiteX3-709" fmla="*/ 2359258 w 3200731"/>
              <a:gd name="connsiteY3-710" fmla="*/ 560982 h 3242474"/>
              <a:gd name="connsiteX4-711" fmla="*/ 3200731 w 3200731"/>
              <a:gd name="connsiteY4-712" fmla="*/ 1828800 h 3242474"/>
              <a:gd name="connsiteX5-713" fmla="*/ 2252672 w 3200731"/>
              <a:gd name="connsiteY5-714" fmla="*/ 3107838 h 3242474"/>
              <a:gd name="connsiteX6-715" fmla="*/ 564117 w 3200731"/>
              <a:gd name="connsiteY6-716" fmla="*/ 2664663 h 3242474"/>
              <a:gd name="connsiteX7-717" fmla="*/ 339725 w 3200731"/>
              <a:gd name="connsiteY7-718" fmla="*/ 3242474 h 3242474"/>
              <a:gd name="connsiteX8-719" fmla="*/ 3136 w 3200731"/>
              <a:gd name="connsiteY8-720" fmla="*/ 3236864 h 3242474"/>
              <a:gd name="connsiteX9-721" fmla="*/ 390213 w 3200731"/>
              <a:gd name="connsiteY9-722" fmla="*/ 2232708 h 3242474"/>
              <a:gd name="connsiteX10-723" fmla="*/ 1517786 w 3200731"/>
              <a:gd name="connsiteY10-724" fmla="*/ 1991485 h 3242474"/>
              <a:gd name="connsiteX11-725" fmla="*/ 1192417 w 3200731"/>
              <a:gd name="connsiteY11-726" fmla="*/ 959279 h 3242474"/>
              <a:gd name="connsiteX12-727" fmla="*/ 1007292 w 3200731"/>
              <a:gd name="connsiteY12-728" fmla="*/ 16828 h 3242474"/>
              <a:gd name="connsiteX0-729" fmla="*/ 1051443 w 3244882"/>
              <a:gd name="connsiteY0-730" fmla="*/ 16828 h 3242474"/>
              <a:gd name="connsiteX1-731" fmla="*/ 1449741 w 3244882"/>
              <a:gd name="connsiteY1-732" fmla="*/ 0 h 3242474"/>
              <a:gd name="connsiteX2-733" fmla="*/ 1668524 w 3244882"/>
              <a:gd name="connsiteY2-734" fmla="*/ 734886 h 3242474"/>
              <a:gd name="connsiteX3-735" fmla="*/ 2403409 w 3244882"/>
              <a:gd name="connsiteY3-736" fmla="*/ 560982 h 3242474"/>
              <a:gd name="connsiteX4-737" fmla="*/ 3244882 w 3244882"/>
              <a:gd name="connsiteY4-738" fmla="*/ 1828800 h 3242474"/>
              <a:gd name="connsiteX5-739" fmla="*/ 2296823 w 3244882"/>
              <a:gd name="connsiteY5-740" fmla="*/ 3107838 h 3242474"/>
              <a:gd name="connsiteX6-741" fmla="*/ 608268 w 3244882"/>
              <a:gd name="connsiteY6-742" fmla="*/ 2664663 h 3242474"/>
              <a:gd name="connsiteX7-743" fmla="*/ 383876 w 3244882"/>
              <a:gd name="connsiteY7-744" fmla="*/ 3242474 h 3242474"/>
              <a:gd name="connsiteX8-745" fmla="*/ 2408 w 3244882"/>
              <a:gd name="connsiteY8-746" fmla="*/ 3236864 h 3242474"/>
              <a:gd name="connsiteX9-747" fmla="*/ 434364 w 3244882"/>
              <a:gd name="connsiteY9-748" fmla="*/ 2232708 h 3242474"/>
              <a:gd name="connsiteX10-749" fmla="*/ 1561937 w 3244882"/>
              <a:gd name="connsiteY10-750" fmla="*/ 1991485 h 3242474"/>
              <a:gd name="connsiteX11-751" fmla="*/ 1236568 w 3244882"/>
              <a:gd name="connsiteY11-752" fmla="*/ 959279 h 3242474"/>
              <a:gd name="connsiteX12-753" fmla="*/ 1051443 w 3244882"/>
              <a:gd name="connsiteY12-754" fmla="*/ 16828 h 3242474"/>
              <a:gd name="connsiteX0-755" fmla="*/ 1049313 w 3242752"/>
              <a:gd name="connsiteY0-756" fmla="*/ 16828 h 3242474"/>
              <a:gd name="connsiteX1-757" fmla="*/ 1447611 w 3242752"/>
              <a:gd name="connsiteY1-758" fmla="*/ 0 h 3242474"/>
              <a:gd name="connsiteX2-759" fmla="*/ 1666394 w 3242752"/>
              <a:gd name="connsiteY2-760" fmla="*/ 734886 h 3242474"/>
              <a:gd name="connsiteX3-761" fmla="*/ 2401279 w 3242752"/>
              <a:gd name="connsiteY3-762" fmla="*/ 560982 h 3242474"/>
              <a:gd name="connsiteX4-763" fmla="*/ 3242752 w 3242752"/>
              <a:gd name="connsiteY4-764" fmla="*/ 1828800 h 3242474"/>
              <a:gd name="connsiteX5-765" fmla="*/ 2294693 w 3242752"/>
              <a:gd name="connsiteY5-766" fmla="*/ 3107838 h 3242474"/>
              <a:gd name="connsiteX6-767" fmla="*/ 606138 w 3242752"/>
              <a:gd name="connsiteY6-768" fmla="*/ 2664663 h 3242474"/>
              <a:gd name="connsiteX7-769" fmla="*/ 381746 w 3242752"/>
              <a:gd name="connsiteY7-770" fmla="*/ 3242474 h 3242474"/>
              <a:gd name="connsiteX8-771" fmla="*/ 278 w 3242752"/>
              <a:gd name="connsiteY8-772" fmla="*/ 3236864 h 3242474"/>
              <a:gd name="connsiteX9-773" fmla="*/ 432234 w 3242752"/>
              <a:gd name="connsiteY9-774" fmla="*/ 2232708 h 3242474"/>
              <a:gd name="connsiteX10-775" fmla="*/ 1559807 w 3242752"/>
              <a:gd name="connsiteY10-776" fmla="*/ 1991485 h 3242474"/>
              <a:gd name="connsiteX11-777" fmla="*/ 1234438 w 3242752"/>
              <a:gd name="connsiteY11-778" fmla="*/ 959279 h 3242474"/>
              <a:gd name="connsiteX12-779" fmla="*/ 1049313 w 3242752"/>
              <a:gd name="connsiteY12-780" fmla="*/ 16828 h 3242474"/>
              <a:gd name="connsiteX0-781" fmla="*/ 1049035 w 3242474"/>
              <a:gd name="connsiteY0-782" fmla="*/ 16828 h 3242474"/>
              <a:gd name="connsiteX1-783" fmla="*/ 1447333 w 3242474"/>
              <a:gd name="connsiteY1-784" fmla="*/ 0 h 3242474"/>
              <a:gd name="connsiteX2-785" fmla="*/ 1666116 w 3242474"/>
              <a:gd name="connsiteY2-786" fmla="*/ 734886 h 3242474"/>
              <a:gd name="connsiteX3-787" fmla="*/ 2401001 w 3242474"/>
              <a:gd name="connsiteY3-788" fmla="*/ 560982 h 3242474"/>
              <a:gd name="connsiteX4-789" fmla="*/ 3242474 w 3242474"/>
              <a:gd name="connsiteY4-790" fmla="*/ 1828800 h 3242474"/>
              <a:gd name="connsiteX5-791" fmla="*/ 2294415 w 3242474"/>
              <a:gd name="connsiteY5-792" fmla="*/ 3107838 h 3242474"/>
              <a:gd name="connsiteX6-793" fmla="*/ 605860 w 3242474"/>
              <a:gd name="connsiteY6-794" fmla="*/ 2664663 h 3242474"/>
              <a:gd name="connsiteX7-795" fmla="*/ 381468 w 3242474"/>
              <a:gd name="connsiteY7-796" fmla="*/ 3242474 h 3242474"/>
              <a:gd name="connsiteX8-797" fmla="*/ 0 w 3242474"/>
              <a:gd name="connsiteY8-798" fmla="*/ 3236864 h 3242474"/>
              <a:gd name="connsiteX9-799" fmla="*/ 431956 w 3242474"/>
              <a:gd name="connsiteY9-800" fmla="*/ 2232708 h 3242474"/>
              <a:gd name="connsiteX10-801" fmla="*/ 1559529 w 3242474"/>
              <a:gd name="connsiteY10-802" fmla="*/ 1991485 h 3242474"/>
              <a:gd name="connsiteX11-803" fmla="*/ 1234160 w 3242474"/>
              <a:gd name="connsiteY11-804" fmla="*/ 959279 h 3242474"/>
              <a:gd name="connsiteX12-805" fmla="*/ 1049035 w 3242474"/>
              <a:gd name="connsiteY12-806" fmla="*/ 16828 h 3242474"/>
              <a:gd name="connsiteX0-807" fmla="*/ 1049035 w 3242474"/>
              <a:gd name="connsiteY0-808" fmla="*/ 16828 h 3242474"/>
              <a:gd name="connsiteX1-809" fmla="*/ 1447333 w 3242474"/>
              <a:gd name="connsiteY1-810" fmla="*/ 0 h 3242474"/>
              <a:gd name="connsiteX2-811" fmla="*/ 1666116 w 3242474"/>
              <a:gd name="connsiteY2-812" fmla="*/ 734886 h 3242474"/>
              <a:gd name="connsiteX3-813" fmla="*/ 2401001 w 3242474"/>
              <a:gd name="connsiteY3-814" fmla="*/ 560982 h 3242474"/>
              <a:gd name="connsiteX4-815" fmla="*/ 3242474 w 3242474"/>
              <a:gd name="connsiteY4-816" fmla="*/ 1828800 h 3242474"/>
              <a:gd name="connsiteX5-817" fmla="*/ 2294415 w 3242474"/>
              <a:gd name="connsiteY5-818" fmla="*/ 3107838 h 3242474"/>
              <a:gd name="connsiteX6-819" fmla="*/ 605860 w 3242474"/>
              <a:gd name="connsiteY6-820" fmla="*/ 2664663 h 3242474"/>
              <a:gd name="connsiteX7-821" fmla="*/ 381468 w 3242474"/>
              <a:gd name="connsiteY7-822" fmla="*/ 3242474 h 3242474"/>
              <a:gd name="connsiteX8-823" fmla="*/ 0 w 3242474"/>
              <a:gd name="connsiteY8-824" fmla="*/ 3236864 h 3242474"/>
              <a:gd name="connsiteX9-825" fmla="*/ 431956 w 3242474"/>
              <a:gd name="connsiteY9-826" fmla="*/ 2232708 h 3242474"/>
              <a:gd name="connsiteX10-827" fmla="*/ 1559529 w 3242474"/>
              <a:gd name="connsiteY10-828" fmla="*/ 1991485 h 3242474"/>
              <a:gd name="connsiteX11-829" fmla="*/ 1234160 w 3242474"/>
              <a:gd name="connsiteY11-830" fmla="*/ 959279 h 3242474"/>
              <a:gd name="connsiteX12-831" fmla="*/ 1049035 w 3242474"/>
              <a:gd name="connsiteY12-832" fmla="*/ 16828 h 3242474"/>
              <a:gd name="connsiteX0-833" fmla="*/ 1049035 w 3242474"/>
              <a:gd name="connsiteY0-834" fmla="*/ 16828 h 3242474"/>
              <a:gd name="connsiteX1-835" fmla="*/ 1447333 w 3242474"/>
              <a:gd name="connsiteY1-836" fmla="*/ 0 h 3242474"/>
              <a:gd name="connsiteX2-837" fmla="*/ 1666116 w 3242474"/>
              <a:gd name="connsiteY2-838" fmla="*/ 734886 h 3242474"/>
              <a:gd name="connsiteX3-839" fmla="*/ 2401001 w 3242474"/>
              <a:gd name="connsiteY3-840" fmla="*/ 560982 h 3242474"/>
              <a:gd name="connsiteX4-841" fmla="*/ 3242474 w 3242474"/>
              <a:gd name="connsiteY4-842" fmla="*/ 1828800 h 3242474"/>
              <a:gd name="connsiteX5-843" fmla="*/ 2294415 w 3242474"/>
              <a:gd name="connsiteY5-844" fmla="*/ 3107838 h 3242474"/>
              <a:gd name="connsiteX6-845" fmla="*/ 605860 w 3242474"/>
              <a:gd name="connsiteY6-846" fmla="*/ 2664663 h 3242474"/>
              <a:gd name="connsiteX7-847" fmla="*/ 381468 w 3242474"/>
              <a:gd name="connsiteY7-848" fmla="*/ 3242474 h 3242474"/>
              <a:gd name="connsiteX8-849" fmla="*/ 0 w 3242474"/>
              <a:gd name="connsiteY8-850" fmla="*/ 3236864 h 3242474"/>
              <a:gd name="connsiteX9-851" fmla="*/ 431956 w 3242474"/>
              <a:gd name="connsiteY9-852" fmla="*/ 2232708 h 3242474"/>
              <a:gd name="connsiteX10-853" fmla="*/ 1559529 w 3242474"/>
              <a:gd name="connsiteY10-854" fmla="*/ 1991485 h 3242474"/>
              <a:gd name="connsiteX11-855" fmla="*/ 1234160 w 3242474"/>
              <a:gd name="connsiteY11-856" fmla="*/ 959279 h 3242474"/>
              <a:gd name="connsiteX12-857" fmla="*/ 1049035 w 3242474"/>
              <a:gd name="connsiteY12-858" fmla="*/ 16828 h 3242474"/>
              <a:gd name="connsiteX0-859" fmla="*/ 1049035 w 3242474"/>
              <a:gd name="connsiteY0-860" fmla="*/ 16828 h 3242474"/>
              <a:gd name="connsiteX1-861" fmla="*/ 1447333 w 3242474"/>
              <a:gd name="connsiteY1-862" fmla="*/ 0 h 3242474"/>
              <a:gd name="connsiteX2-863" fmla="*/ 1666116 w 3242474"/>
              <a:gd name="connsiteY2-864" fmla="*/ 734886 h 3242474"/>
              <a:gd name="connsiteX3-865" fmla="*/ 2401001 w 3242474"/>
              <a:gd name="connsiteY3-866" fmla="*/ 560982 h 3242474"/>
              <a:gd name="connsiteX4-867" fmla="*/ 3242474 w 3242474"/>
              <a:gd name="connsiteY4-868" fmla="*/ 1828800 h 3242474"/>
              <a:gd name="connsiteX5-869" fmla="*/ 2294415 w 3242474"/>
              <a:gd name="connsiteY5-870" fmla="*/ 3107838 h 3242474"/>
              <a:gd name="connsiteX6-871" fmla="*/ 605860 w 3242474"/>
              <a:gd name="connsiteY6-872" fmla="*/ 2664663 h 3242474"/>
              <a:gd name="connsiteX7-873" fmla="*/ 381468 w 3242474"/>
              <a:gd name="connsiteY7-874" fmla="*/ 3242474 h 3242474"/>
              <a:gd name="connsiteX8-875" fmla="*/ 0 w 3242474"/>
              <a:gd name="connsiteY8-876" fmla="*/ 3236864 h 3242474"/>
              <a:gd name="connsiteX9-877" fmla="*/ 431956 w 3242474"/>
              <a:gd name="connsiteY9-878" fmla="*/ 2232708 h 3242474"/>
              <a:gd name="connsiteX10-879" fmla="*/ 1559529 w 3242474"/>
              <a:gd name="connsiteY10-880" fmla="*/ 1991485 h 3242474"/>
              <a:gd name="connsiteX11-881" fmla="*/ 1234160 w 3242474"/>
              <a:gd name="connsiteY11-882" fmla="*/ 959279 h 3242474"/>
              <a:gd name="connsiteX12-883" fmla="*/ 1049035 w 3242474"/>
              <a:gd name="connsiteY12-884" fmla="*/ 16828 h 3242474"/>
              <a:gd name="connsiteX0-885" fmla="*/ 1049035 w 3242474"/>
              <a:gd name="connsiteY0-886" fmla="*/ 16828 h 3242474"/>
              <a:gd name="connsiteX1-887" fmla="*/ 1447333 w 3242474"/>
              <a:gd name="connsiteY1-888" fmla="*/ 0 h 3242474"/>
              <a:gd name="connsiteX2-889" fmla="*/ 1666116 w 3242474"/>
              <a:gd name="connsiteY2-890" fmla="*/ 734886 h 3242474"/>
              <a:gd name="connsiteX3-891" fmla="*/ 2401001 w 3242474"/>
              <a:gd name="connsiteY3-892" fmla="*/ 560982 h 3242474"/>
              <a:gd name="connsiteX4-893" fmla="*/ 3242474 w 3242474"/>
              <a:gd name="connsiteY4-894" fmla="*/ 1828800 h 3242474"/>
              <a:gd name="connsiteX5-895" fmla="*/ 2300025 w 3242474"/>
              <a:gd name="connsiteY5-896" fmla="*/ 3046130 h 3242474"/>
              <a:gd name="connsiteX6-897" fmla="*/ 605860 w 3242474"/>
              <a:gd name="connsiteY6-898" fmla="*/ 2664663 h 3242474"/>
              <a:gd name="connsiteX7-899" fmla="*/ 381468 w 3242474"/>
              <a:gd name="connsiteY7-900" fmla="*/ 3242474 h 3242474"/>
              <a:gd name="connsiteX8-901" fmla="*/ 0 w 3242474"/>
              <a:gd name="connsiteY8-902" fmla="*/ 3236864 h 3242474"/>
              <a:gd name="connsiteX9-903" fmla="*/ 431956 w 3242474"/>
              <a:gd name="connsiteY9-904" fmla="*/ 2232708 h 3242474"/>
              <a:gd name="connsiteX10-905" fmla="*/ 1559529 w 3242474"/>
              <a:gd name="connsiteY10-906" fmla="*/ 1991485 h 3242474"/>
              <a:gd name="connsiteX11-907" fmla="*/ 1234160 w 3242474"/>
              <a:gd name="connsiteY11-908" fmla="*/ 959279 h 3242474"/>
              <a:gd name="connsiteX12-909" fmla="*/ 1049035 w 3242474"/>
              <a:gd name="connsiteY12-910" fmla="*/ 16828 h 3242474"/>
              <a:gd name="connsiteX0-911" fmla="*/ 1049035 w 3242474"/>
              <a:gd name="connsiteY0-912" fmla="*/ 16828 h 3242474"/>
              <a:gd name="connsiteX1-913" fmla="*/ 1447333 w 3242474"/>
              <a:gd name="connsiteY1-914" fmla="*/ 0 h 3242474"/>
              <a:gd name="connsiteX2-915" fmla="*/ 1666116 w 3242474"/>
              <a:gd name="connsiteY2-916" fmla="*/ 734886 h 3242474"/>
              <a:gd name="connsiteX3-917" fmla="*/ 2401001 w 3242474"/>
              <a:gd name="connsiteY3-918" fmla="*/ 560982 h 3242474"/>
              <a:gd name="connsiteX4-919" fmla="*/ 3242474 w 3242474"/>
              <a:gd name="connsiteY4-920" fmla="*/ 1828800 h 3242474"/>
              <a:gd name="connsiteX5-921" fmla="*/ 2300025 w 3242474"/>
              <a:gd name="connsiteY5-922" fmla="*/ 3046130 h 3242474"/>
              <a:gd name="connsiteX6-923" fmla="*/ 605860 w 3242474"/>
              <a:gd name="connsiteY6-924" fmla="*/ 2664663 h 3242474"/>
              <a:gd name="connsiteX7-925" fmla="*/ 381468 w 3242474"/>
              <a:gd name="connsiteY7-926" fmla="*/ 3242474 h 3242474"/>
              <a:gd name="connsiteX8-927" fmla="*/ 0 w 3242474"/>
              <a:gd name="connsiteY8-928" fmla="*/ 3236864 h 3242474"/>
              <a:gd name="connsiteX9-929" fmla="*/ 431956 w 3242474"/>
              <a:gd name="connsiteY9-930" fmla="*/ 2232708 h 3242474"/>
              <a:gd name="connsiteX10-931" fmla="*/ 1559529 w 3242474"/>
              <a:gd name="connsiteY10-932" fmla="*/ 1991485 h 3242474"/>
              <a:gd name="connsiteX11-933" fmla="*/ 1234160 w 3242474"/>
              <a:gd name="connsiteY11-934" fmla="*/ 959279 h 3242474"/>
              <a:gd name="connsiteX12-935" fmla="*/ 1049035 w 3242474"/>
              <a:gd name="connsiteY12-936" fmla="*/ 16828 h 3242474"/>
              <a:gd name="connsiteX0-937" fmla="*/ 1049035 w 3242474"/>
              <a:gd name="connsiteY0-938" fmla="*/ 16828 h 3242474"/>
              <a:gd name="connsiteX1-939" fmla="*/ 1447333 w 3242474"/>
              <a:gd name="connsiteY1-940" fmla="*/ 0 h 3242474"/>
              <a:gd name="connsiteX2-941" fmla="*/ 1666116 w 3242474"/>
              <a:gd name="connsiteY2-942" fmla="*/ 734886 h 3242474"/>
              <a:gd name="connsiteX3-943" fmla="*/ 2401001 w 3242474"/>
              <a:gd name="connsiteY3-944" fmla="*/ 560982 h 3242474"/>
              <a:gd name="connsiteX4-945" fmla="*/ 3242474 w 3242474"/>
              <a:gd name="connsiteY4-946" fmla="*/ 1828800 h 3242474"/>
              <a:gd name="connsiteX5-947" fmla="*/ 2300025 w 3242474"/>
              <a:gd name="connsiteY5-948" fmla="*/ 3046130 h 3242474"/>
              <a:gd name="connsiteX6-949" fmla="*/ 605860 w 3242474"/>
              <a:gd name="connsiteY6-950" fmla="*/ 2664663 h 3242474"/>
              <a:gd name="connsiteX7-951" fmla="*/ 381468 w 3242474"/>
              <a:gd name="connsiteY7-952" fmla="*/ 3242474 h 3242474"/>
              <a:gd name="connsiteX8-953" fmla="*/ 0 w 3242474"/>
              <a:gd name="connsiteY8-954" fmla="*/ 3236864 h 3242474"/>
              <a:gd name="connsiteX9-955" fmla="*/ 431956 w 3242474"/>
              <a:gd name="connsiteY9-956" fmla="*/ 2232708 h 3242474"/>
              <a:gd name="connsiteX10-957" fmla="*/ 1559529 w 3242474"/>
              <a:gd name="connsiteY10-958" fmla="*/ 1991485 h 3242474"/>
              <a:gd name="connsiteX11-959" fmla="*/ 1234160 w 3242474"/>
              <a:gd name="connsiteY11-960" fmla="*/ 959279 h 3242474"/>
              <a:gd name="connsiteX12-961" fmla="*/ 1049035 w 3242474"/>
              <a:gd name="connsiteY12-962" fmla="*/ 16828 h 3242474"/>
              <a:gd name="connsiteX0-963" fmla="*/ 1049035 w 3242474"/>
              <a:gd name="connsiteY0-964" fmla="*/ 16828 h 3242474"/>
              <a:gd name="connsiteX1-965" fmla="*/ 1447333 w 3242474"/>
              <a:gd name="connsiteY1-966" fmla="*/ 0 h 3242474"/>
              <a:gd name="connsiteX2-967" fmla="*/ 1666116 w 3242474"/>
              <a:gd name="connsiteY2-968" fmla="*/ 734886 h 3242474"/>
              <a:gd name="connsiteX3-969" fmla="*/ 2401001 w 3242474"/>
              <a:gd name="connsiteY3-970" fmla="*/ 560982 h 3242474"/>
              <a:gd name="connsiteX4-971" fmla="*/ 3242474 w 3242474"/>
              <a:gd name="connsiteY4-972" fmla="*/ 1828800 h 3242474"/>
              <a:gd name="connsiteX5-973" fmla="*/ 2300025 w 3242474"/>
              <a:gd name="connsiteY5-974" fmla="*/ 3046130 h 3242474"/>
              <a:gd name="connsiteX6-975" fmla="*/ 605860 w 3242474"/>
              <a:gd name="connsiteY6-976" fmla="*/ 2664663 h 3242474"/>
              <a:gd name="connsiteX7-977" fmla="*/ 381468 w 3242474"/>
              <a:gd name="connsiteY7-978" fmla="*/ 3242474 h 3242474"/>
              <a:gd name="connsiteX8-979" fmla="*/ 0 w 3242474"/>
              <a:gd name="connsiteY8-980" fmla="*/ 3236864 h 3242474"/>
              <a:gd name="connsiteX9-981" fmla="*/ 431956 w 3242474"/>
              <a:gd name="connsiteY9-982" fmla="*/ 2232708 h 3242474"/>
              <a:gd name="connsiteX10-983" fmla="*/ 1559529 w 3242474"/>
              <a:gd name="connsiteY10-984" fmla="*/ 1991485 h 3242474"/>
              <a:gd name="connsiteX11-985" fmla="*/ 1234160 w 3242474"/>
              <a:gd name="connsiteY11-986" fmla="*/ 959279 h 3242474"/>
              <a:gd name="connsiteX12-987" fmla="*/ 1049035 w 3242474"/>
              <a:gd name="connsiteY12-988" fmla="*/ 16828 h 3242474"/>
              <a:gd name="connsiteX0-989" fmla="*/ 1049035 w 3186376"/>
              <a:gd name="connsiteY0-990" fmla="*/ 16828 h 3242474"/>
              <a:gd name="connsiteX1-991" fmla="*/ 1447333 w 3186376"/>
              <a:gd name="connsiteY1-992" fmla="*/ 0 h 3242474"/>
              <a:gd name="connsiteX2-993" fmla="*/ 1666116 w 3186376"/>
              <a:gd name="connsiteY2-994" fmla="*/ 734886 h 3242474"/>
              <a:gd name="connsiteX3-995" fmla="*/ 2401001 w 3186376"/>
              <a:gd name="connsiteY3-996" fmla="*/ 560982 h 3242474"/>
              <a:gd name="connsiteX4-997" fmla="*/ 3186376 w 3186376"/>
              <a:gd name="connsiteY4-998" fmla="*/ 1828800 h 3242474"/>
              <a:gd name="connsiteX5-999" fmla="*/ 2300025 w 3186376"/>
              <a:gd name="connsiteY5-1000" fmla="*/ 3046130 h 3242474"/>
              <a:gd name="connsiteX6-1001" fmla="*/ 605860 w 3186376"/>
              <a:gd name="connsiteY6-1002" fmla="*/ 2664663 h 3242474"/>
              <a:gd name="connsiteX7-1003" fmla="*/ 381468 w 3186376"/>
              <a:gd name="connsiteY7-1004" fmla="*/ 3242474 h 3242474"/>
              <a:gd name="connsiteX8-1005" fmla="*/ 0 w 3186376"/>
              <a:gd name="connsiteY8-1006" fmla="*/ 3236864 h 3242474"/>
              <a:gd name="connsiteX9-1007" fmla="*/ 431956 w 3186376"/>
              <a:gd name="connsiteY9-1008" fmla="*/ 2232708 h 3242474"/>
              <a:gd name="connsiteX10-1009" fmla="*/ 1559529 w 3186376"/>
              <a:gd name="connsiteY10-1010" fmla="*/ 1991485 h 3242474"/>
              <a:gd name="connsiteX11-1011" fmla="*/ 1234160 w 3186376"/>
              <a:gd name="connsiteY11-1012" fmla="*/ 959279 h 3242474"/>
              <a:gd name="connsiteX12-1013" fmla="*/ 1049035 w 3186376"/>
              <a:gd name="connsiteY12-1014" fmla="*/ 16828 h 3242474"/>
              <a:gd name="connsiteX0-1015" fmla="*/ 1049035 w 3186376"/>
              <a:gd name="connsiteY0-1016" fmla="*/ 16828 h 3242474"/>
              <a:gd name="connsiteX1-1017" fmla="*/ 1447333 w 3186376"/>
              <a:gd name="connsiteY1-1018" fmla="*/ 0 h 3242474"/>
              <a:gd name="connsiteX2-1019" fmla="*/ 1666116 w 3186376"/>
              <a:gd name="connsiteY2-1020" fmla="*/ 734886 h 3242474"/>
              <a:gd name="connsiteX3-1021" fmla="*/ 2401001 w 3186376"/>
              <a:gd name="connsiteY3-1022" fmla="*/ 560982 h 3242474"/>
              <a:gd name="connsiteX4-1023" fmla="*/ 3186376 w 3186376"/>
              <a:gd name="connsiteY4-1024" fmla="*/ 1828800 h 3242474"/>
              <a:gd name="connsiteX5-1025" fmla="*/ 2300025 w 3186376"/>
              <a:gd name="connsiteY5-1026" fmla="*/ 3046130 h 3242474"/>
              <a:gd name="connsiteX6-1027" fmla="*/ 605860 w 3186376"/>
              <a:gd name="connsiteY6-1028" fmla="*/ 2664663 h 3242474"/>
              <a:gd name="connsiteX7-1029" fmla="*/ 381468 w 3186376"/>
              <a:gd name="connsiteY7-1030" fmla="*/ 3242474 h 3242474"/>
              <a:gd name="connsiteX8-1031" fmla="*/ 0 w 3186376"/>
              <a:gd name="connsiteY8-1032" fmla="*/ 3236864 h 3242474"/>
              <a:gd name="connsiteX9-1033" fmla="*/ 431956 w 3186376"/>
              <a:gd name="connsiteY9-1034" fmla="*/ 2232708 h 3242474"/>
              <a:gd name="connsiteX10-1035" fmla="*/ 1559529 w 3186376"/>
              <a:gd name="connsiteY10-1036" fmla="*/ 1991485 h 3242474"/>
              <a:gd name="connsiteX11-1037" fmla="*/ 1234160 w 3186376"/>
              <a:gd name="connsiteY11-1038" fmla="*/ 959279 h 3242474"/>
              <a:gd name="connsiteX12-1039" fmla="*/ 1049035 w 3186376"/>
              <a:gd name="connsiteY12-1040" fmla="*/ 16828 h 3242474"/>
              <a:gd name="connsiteX0-1041" fmla="*/ 1049035 w 3186376"/>
              <a:gd name="connsiteY0-1042" fmla="*/ 16828 h 3242474"/>
              <a:gd name="connsiteX1-1043" fmla="*/ 1447333 w 3186376"/>
              <a:gd name="connsiteY1-1044" fmla="*/ 0 h 3242474"/>
              <a:gd name="connsiteX2-1045" fmla="*/ 1666116 w 3186376"/>
              <a:gd name="connsiteY2-1046" fmla="*/ 734886 h 3242474"/>
              <a:gd name="connsiteX3-1047" fmla="*/ 2401001 w 3186376"/>
              <a:gd name="connsiteY3-1048" fmla="*/ 560982 h 3242474"/>
              <a:gd name="connsiteX4-1049" fmla="*/ 3186376 w 3186376"/>
              <a:gd name="connsiteY4-1050" fmla="*/ 1828800 h 3242474"/>
              <a:gd name="connsiteX5-1051" fmla="*/ 2300025 w 3186376"/>
              <a:gd name="connsiteY5-1052" fmla="*/ 3046130 h 3242474"/>
              <a:gd name="connsiteX6-1053" fmla="*/ 605860 w 3186376"/>
              <a:gd name="connsiteY6-1054" fmla="*/ 2664663 h 3242474"/>
              <a:gd name="connsiteX7-1055" fmla="*/ 381468 w 3186376"/>
              <a:gd name="connsiteY7-1056" fmla="*/ 3242474 h 3242474"/>
              <a:gd name="connsiteX8-1057" fmla="*/ 0 w 3186376"/>
              <a:gd name="connsiteY8-1058" fmla="*/ 3236864 h 3242474"/>
              <a:gd name="connsiteX9-1059" fmla="*/ 431956 w 3186376"/>
              <a:gd name="connsiteY9-1060" fmla="*/ 2232708 h 3242474"/>
              <a:gd name="connsiteX10-1061" fmla="*/ 1559529 w 3186376"/>
              <a:gd name="connsiteY10-1062" fmla="*/ 1991485 h 3242474"/>
              <a:gd name="connsiteX11-1063" fmla="*/ 1234160 w 3186376"/>
              <a:gd name="connsiteY11-1064" fmla="*/ 959279 h 3242474"/>
              <a:gd name="connsiteX12-1065" fmla="*/ 1049035 w 3186376"/>
              <a:gd name="connsiteY12-1066" fmla="*/ 16828 h 3242474"/>
              <a:gd name="connsiteX0-1067" fmla="*/ 1049035 w 3203206"/>
              <a:gd name="connsiteY0-1068" fmla="*/ 16828 h 3242474"/>
              <a:gd name="connsiteX1-1069" fmla="*/ 1447333 w 3203206"/>
              <a:gd name="connsiteY1-1070" fmla="*/ 0 h 3242474"/>
              <a:gd name="connsiteX2-1071" fmla="*/ 1666116 w 3203206"/>
              <a:gd name="connsiteY2-1072" fmla="*/ 734886 h 3242474"/>
              <a:gd name="connsiteX3-1073" fmla="*/ 2401001 w 3203206"/>
              <a:gd name="connsiteY3-1074" fmla="*/ 560982 h 3242474"/>
              <a:gd name="connsiteX4-1075" fmla="*/ 3203206 w 3203206"/>
              <a:gd name="connsiteY4-1076" fmla="*/ 1823190 h 3242474"/>
              <a:gd name="connsiteX5-1077" fmla="*/ 2300025 w 3203206"/>
              <a:gd name="connsiteY5-1078" fmla="*/ 3046130 h 3242474"/>
              <a:gd name="connsiteX6-1079" fmla="*/ 605860 w 3203206"/>
              <a:gd name="connsiteY6-1080" fmla="*/ 2664663 h 3242474"/>
              <a:gd name="connsiteX7-1081" fmla="*/ 381468 w 3203206"/>
              <a:gd name="connsiteY7-1082" fmla="*/ 3242474 h 3242474"/>
              <a:gd name="connsiteX8-1083" fmla="*/ 0 w 3203206"/>
              <a:gd name="connsiteY8-1084" fmla="*/ 3236864 h 3242474"/>
              <a:gd name="connsiteX9-1085" fmla="*/ 431956 w 3203206"/>
              <a:gd name="connsiteY9-1086" fmla="*/ 2232708 h 3242474"/>
              <a:gd name="connsiteX10-1087" fmla="*/ 1559529 w 3203206"/>
              <a:gd name="connsiteY10-1088" fmla="*/ 1991485 h 3242474"/>
              <a:gd name="connsiteX11-1089" fmla="*/ 1234160 w 3203206"/>
              <a:gd name="connsiteY11-1090" fmla="*/ 959279 h 3242474"/>
              <a:gd name="connsiteX12-1091" fmla="*/ 1049035 w 3203206"/>
              <a:gd name="connsiteY12-1092" fmla="*/ 16828 h 3242474"/>
              <a:gd name="connsiteX0-1093" fmla="*/ 1049035 w 3203206"/>
              <a:gd name="connsiteY0-1094" fmla="*/ 16828 h 3242474"/>
              <a:gd name="connsiteX1-1095" fmla="*/ 1447333 w 3203206"/>
              <a:gd name="connsiteY1-1096" fmla="*/ 0 h 3242474"/>
              <a:gd name="connsiteX2-1097" fmla="*/ 1666116 w 3203206"/>
              <a:gd name="connsiteY2-1098" fmla="*/ 734886 h 3242474"/>
              <a:gd name="connsiteX3-1099" fmla="*/ 2401001 w 3203206"/>
              <a:gd name="connsiteY3-1100" fmla="*/ 560982 h 3242474"/>
              <a:gd name="connsiteX4-1101" fmla="*/ 3203206 w 3203206"/>
              <a:gd name="connsiteY4-1102" fmla="*/ 1823190 h 3242474"/>
              <a:gd name="connsiteX5-1103" fmla="*/ 2300025 w 3203206"/>
              <a:gd name="connsiteY5-1104" fmla="*/ 3046130 h 3242474"/>
              <a:gd name="connsiteX6-1105" fmla="*/ 605860 w 3203206"/>
              <a:gd name="connsiteY6-1106" fmla="*/ 2664663 h 3242474"/>
              <a:gd name="connsiteX7-1107" fmla="*/ 381468 w 3203206"/>
              <a:gd name="connsiteY7-1108" fmla="*/ 3242474 h 3242474"/>
              <a:gd name="connsiteX8-1109" fmla="*/ 0 w 3203206"/>
              <a:gd name="connsiteY8-1110" fmla="*/ 3236864 h 3242474"/>
              <a:gd name="connsiteX9-1111" fmla="*/ 431956 w 3203206"/>
              <a:gd name="connsiteY9-1112" fmla="*/ 2232708 h 3242474"/>
              <a:gd name="connsiteX10-1113" fmla="*/ 1559529 w 3203206"/>
              <a:gd name="connsiteY10-1114" fmla="*/ 1991485 h 3242474"/>
              <a:gd name="connsiteX11-1115" fmla="*/ 1234160 w 3203206"/>
              <a:gd name="connsiteY11-1116" fmla="*/ 959279 h 3242474"/>
              <a:gd name="connsiteX12-1117" fmla="*/ 1049035 w 3203206"/>
              <a:gd name="connsiteY12-1118" fmla="*/ 16828 h 3242474"/>
              <a:gd name="connsiteX0-1119" fmla="*/ 1049035 w 3203206"/>
              <a:gd name="connsiteY0-1120" fmla="*/ 16828 h 3242474"/>
              <a:gd name="connsiteX1-1121" fmla="*/ 1447333 w 3203206"/>
              <a:gd name="connsiteY1-1122" fmla="*/ 0 h 3242474"/>
              <a:gd name="connsiteX2-1123" fmla="*/ 1666116 w 3203206"/>
              <a:gd name="connsiteY2-1124" fmla="*/ 734886 h 3242474"/>
              <a:gd name="connsiteX3-1125" fmla="*/ 2401001 w 3203206"/>
              <a:gd name="connsiteY3-1126" fmla="*/ 560982 h 3242474"/>
              <a:gd name="connsiteX4-1127" fmla="*/ 3203206 w 3203206"/>
              <a:gd name="connsiteY4-1128" fmla="*/ 1823190 h 3242474"/>
              <a:gd name="connsiteX5-1129" fmla="*/ 2300025 w 3203206"/>
              <a:gd name="connsiteY5-1130" fmla="*/ 3046130 h 3242474"/>
              <a:gd name="connsiteX6-1131" fmla="*/ 605860 w 3203206"/>
              <a:gd name="connsiteY6-1132" fmla="*/ 2664663 h 3242474"/>
              <a:gd name="connsiteX7-1133" fmla="*/ 381468 w 3203206"/>
              <a:gd name="connsiteY7-1134" fmla="*/ 3242474 h 3242474"/>
              <a:gd name="connsiteX8-1135" fmla="*/ 0 w 3203206"/>
              <a:gd name="connsiteY8-1136" fmla="*/ 3236864 h 3242474"/>
              <a:gd name="connsiteX9-1137" fmla="*/ 431956 w 3203206"/>
              <a:gd name="connsiteY9-1138" fmla="*/ 2232708 h 3242474"/>
              <a:gd name="connsiteX10-1139" fmla="*/ 1559529 w 3203206"/>
              <a:gd name="connsiteY10-1140" fmla="*/ 1991485 h 3242474"/>
              <a:gd name="connsiteX11-1141" fmla="*/ 1234160 w 3203206"/>
              <a:gd name="connsiteY11-1142" fmla="*/ 959279 h 3242474"/>
              <a:gd name="connsiteX12-1143" fmla="*/ 1049035 w 3203206"/>
              <a:gd name="connsiteY12-1144" fmla="*/ 16828 h 3242474"/>
              <a:gd name="connsiteX0-1145" fmla="*/ 1049035 w 3175157"/>
              <a:gd name="connsiteY0-1146" fmla="*/ 16828 h 3242474"/>
              <a:gd name="connsiteX1-1147" fmla="*/ 1447333 w 3175157"/>
              <a:gd name="connsiteY1-1148" fmla="*/ 0 h 3242474"/>
              <a:gd name="connsiteX2-1149" fmla="*/ 1666116 w 3175157"/>
              <a:gd name="connsiteY2-1150" fmla="*/ 734886 h 3242474"/>
              <a:gd name="connsiteX3-1151" fmla="*/ 2401001 w 3175157"/>
              <a:gd name="connsiteY3-1152" fmla="*/ 560982 h 3242474"/>
              <a:gd name="connsiteX4-1153" fmla="*/ 3175157 w 3175157"/>
              <a:gd name="connsiteY4-1154" fmla="*/ 1834409 h 3242474"/>
              <a:gd name="connsiteX5-1155" fmla="*/ 2300025 w 3175157"/>
              <a:gd name="connsiteY5-1156" fmla="*/ 3046130 h 3242474"/>
              <a:gd name="connsiteX6-1157" fmla="*/ 605860 w 3175157"/>
              <a:gd name="connsiteY6-1158" fmla="*/ 2664663 h 3242474"/>
              <a:gd name="connsiteX7-1159" fmla="*/ 381468 w 3175157"/>
              <a:gd name="connsiteY7-1160" fmla="*/ 3242474 h 3242474"/>
              <a:gd name="connsiteX8-1161" fmla="*/ 0 w 3175157"/>
              <a:gd name="connsiteY8-1162" fmla="*/ 3236864 h 3242474"/>
              <a:gd name="connsiteX9-1163" fmla="*/ 431956 w 3175157"/>
              <a:gd name="connsiteY9-1164" fmla="*/ 2232708 h 3242474"/>
              <a:gd name="connsiteX10-1165" fmla="*/ 1559529 w 3175157"/>
              <a:gd name="connsiteY10-1166" fmla="*/ 1991485 h 3242474"/>
              <a:gd name="connsiteX11-1167" fmla="*/ 1234160 w 3175157"/>
              <a:gd name="connsiteY11-1168" fmla="*/ 959279 h 3242474"/>
              <a:gd name="connsiteX12-1169" fmla="*/ 1049035 w 3175157"/>
              <a:gd name="connsiteY12-1170" fmla="*/ 16828 h 3242474"/>
              <a:gd name="connsiteX0-1171" fmla="*/ 1049035 w 3175157"/>
              <a:gd name="connsiteY0-1172" fmla="*/ 16828 h 3242474"/>
              <a:gd name="connsiteX1-1173" fmla="*/ 1447333 w 3175157"/>
              <a:gd name="connsiteY1-1174" fmla="*/ 0 h 3242474"/>
              <a:gd name="connsiteX2-1175" fmla="*/ 1666116 w 3175157"/>
              <a:gd name="connsiteY2-1176" fmla="*/ 734886 h 3242474"/>
              <a:gd name="connsiteX3-1177" fmla="*/ 2401001 w 3175157"/>
              <a:gd name="connsiteY3-1178" fmla="*/ 560982 h 3242474"/>
              <a:gd name="connsiteX4-1179" fmla="*/ 3175157 w 3175157"/>
              <a:gd name="connsiteY4-1180" fmla="*/ 1834409 h 3242474"/>
              <a:gd name="connsiteX5-1181" fmla="*/ 2300025 w 3175157"/>
              <a:gd name="connsiteY5-1182" fmla="*/ 3046130 h 3242474"/>
              <a:gd name="connsiteX6-1183" fmla="*/ 605860 w 3175157"/>
              <a:gd name="connsiteY6-1184" fmla="*/ 2664663 h 3242474"/>
              <a:gd name="connsiteX7-1185" fmla="*/ 381468 w 3175157"/>
              <a:gd name="connsiteY7-1186" fmla="*/ 3242474 h 3242474"/>
              <a:gd name="connsiteX8-1187" fmla="*/ 0 w 3175157"/>
              <a:gd name="connsiteY8-1188" fmla="*/ 3236864 h 3242474"/>
              <a:gd name="connsiteX9-1189" fmla="*/ 431956 w 3175157"/>
              <a:gd name="connsiteY9-1190" fmla="*/ 2232708 h 3242474"/>
              <a:gd name="connsiteX10-1191" fmla="*/ 1559529 w 3175157"/>
              <a:gd name="connsiteY10-1192" fmla="*/ 1991485 h 3242474"/>
              <a:gd name="connsiteX11-1193" fmla="*/ 1234160 w 3175157"/>
              <a:gd name="connsiteY11-1194" fmla="*/ 959279 h 3242474"/>
              <a:gd name="connsiteX12-1195" fmla="*/ 1049035 w 3175157"/>
              <a:gd name="connsiteY12-1196" fmla="*/ 16828 h 3242474"/>
              <a:gd name="connsiteX0-1197" fmla="*/ 1049035 w 3175157"/>
              <a:gd name="connsiteY0-1198" fmla="*/ 16828 h 3242474"/>
              <a:gd name="connsiteX1-1199" fmla="*/ 1447333 w 3175157"/>
              <a:gd name="connsiteY1-1200" fmla="*/ 0 h 3242474"/>
              <a:gd name="connsiteX2-1201" fmla="*/ 1666116 w 3175157"/>
              <a:gd name="connsiteY2-1202" fmla="*/ 734886 h 3242474"/>
              <a:gd name="connsiteX3-1203" fmla="*/ 2401001 w 3175157"/>
              <a:gd name="connsiteY3-1204" fmla="*/ 560982 h 3242474"/>
              <a:gd name="connsiteX4-1205" fmla="*/ 3175157 w 3175157"/>
              <a:gd name="connsiteY4-1206" fmla="*/ 1834409 h 3242474"/>
              <a:gd name="connsiteX5-1207" fmla="*/ 2300025 w 3175157"/>
              <a:gd name="connsiteY5-1208" fmla="*/ 3046130 h 3242474"/>
              <a:gd name="connsiteX6-1209" fmla="*/ 605860 w 3175157"/>
              <a:gd name="connsiteY6-1210" fmla="*/ 2664663 h 3242474"/>
              <a:gd name="connsiteX7-1211" fmla="*/ 381468 w 3175157"/>
              <a:gd name="connsiteY7-1212" fmla="*/ 3242474 h 3242474"/>
              <a:gd name="connsiteX8-1213" fmla="*/ 0 w 3175157"/>
              <a:gd name="connsiteY8-1214" fmla="*/ 3236864 h 3242474"/>
              <a:gd name="connsiteX9-1215" fmla="*/ 431956 w 3175157"/>
              <a:gd name="connsiteY9-1216" fmla="*/ 2232708 h 3242474"/>
              <a:gd name="connsiteX10-1217" fmla="*/ 1559529 w 3175157"/>
              <a:gd name="connsiteY10-1218" fmla="*/ 1991485 h 3242474"/>
              <a:gd name="connsiteX11-1219" fmla="*/ 1234160 w 3175157"/>
              <a:gd name="connsiteY11-1220" fmla="*/ 959279 h 3242474"/>
              <a:gd name="connsiteX12-1221" fmla="*/ 1049035 w 3175157"/>
              <a:gd name="connsiteY12-1222" fmla="*/ 16828 h 3242474"/>
              <a:gd name="connsiteX0-1223" fmla="*/ 1049035 w 3175157"/>
              <a:gd name="connsiteY0-1224" fmla="*/ 16828 h 3242474"/>
              <a:gd name="connsiteX1-1225" fmla="*/ 1447333 w 3175157"/>
              <a:gd name="connsiteY1-1226" fmla="*/ 0 h 3242474"/>
              <a:gd name="connsiteX2-1227" fmla="*/ 1666116 w 3175157"/>
              <a:gd name="connsiteY2-1228" fmla="*/ 734886 h 3242474"/>
              <a:gd name="connsiteX3-1229" fmla="*/ 2401001 w 3175157"/>
              <a:gd name="connsiteY3-1230" fmla="*/ 560982 h 3242474"/>
              <a:gd name="connsiteX4-1231" fmla="*/ 3175157 w 3175157"/>
              <a:gd name="connsiteY4-1232" fmla="*/ 1834409 h 3242474"/>
              <a:gd name="connsiteX5-1233" fmla="*/ 2300025 w 3175157"/>
              <a:gd name="connsiteY5-1234" fmla="*/ 3046130 h 3242474"/>
              <a:gd name="connsiteX6-1235" fmla="*/ 605860 w 3175157"/>
              <a:gd name="connsiteY6-1236" fmla="*/ 2664663 h 3242474"/>
              <a:gd name="connsiteX7-1237" fmla="*/ 381468 w 3175157"/>
              <a:gd name="connsiteY7-1238" fmla="*/ 3242474 h 3242474"/>
              <a:gd name="connsiteX8-1239" fmla="*/ 0 w 3175157"/>
              <a:gd name="connsiteY8-1240" fmla="*/ 3236864 h 3242474"/>
              <a:gd name="connsiteX9-1241" fmla="*/ 431956 w 3175157"/>
              <a:gd name="connsiteY9-1242" fmla="*/ 2232708 h 3242474"/>
              <a:gd name="connsiteX10-1243" fmla="*/ 1559529 w 3175157"/>
              <a:gd name="connsiteY10-1244" fmla="*/ 1991485 h 3242474"/>
              <a:gd name="connsiteX11-1245" fmla="*/ 1234160 w 3175157"/>
              <a:gd name="connsiteY11-1246" fmla="*/ 959279 h 3242474"/>
              <a:gd name="connsiteX12-1247" fmla="*/ 1049035 w 3175157"/>
              <a:gd name="connsiteY12-1248" fmla="*/ 16828 h 3242474"/>
              <a:gd name="connsiteX0-1249" fmla="*/ 1049035 w 3175157"/>
              <a:gd name="connsiteY0-1250" fmla="*/ 16828 h 3242474"/>
              <a:gd name="connsiteX1-1251" fmla="*/ 1447333 w 3175157"/>
              <a:gd name="connsiteY1-1252" fmla="*/ 0 h 3242474"/>
              <a:gd name="connsiteX2-1253" fmla="*/ 1666116 w 3175157"/>
              <a:gd name="connsiteY2-1254" fmla="*/ 734886 h 3242474"/>
              <a:gd name="connsiteX3-1255" fmla="*/ 2401001 w 3175157"/>
              <a:gd name="connsiteY3-1256" fmla="*/ 560982 h 3242474"/>
              <a:gd name="connsiteX4-1257" fmla="*/ 3175157 w 3175157"/>
              <a:gd name="connsiteY4-1258" fmla="*/ 1834409 h 3242474"/>
              <a:gd name="connsiteX5-1259" fmla="*/ 2300025 w 3175157"/>
              <a:gd name="connsiteY5-1260" fmla="*/ 3046130 h 3242474"/>
              <a:gd name="connsiteX6-1261" fmla="*/ 605860 w 3175157"/>
              <a:gd name="connsiteY6-1262" fmla="*/ 2664663 h 3242474"/>
              <a:gd name="connsiteX7-1263" fmla="*/ 381468 w 3175157"/>
              <a:gd name="connsiteY7-1264" fmla="*/ 3242474 h 3242474"/>
              <a:gd name="connsiteX8-1265" fmla="*/ 0 w 3175157"/>
              <a:gd name="connsiteY8-1266" fmla="*/ 3236864 h 3242474"/>
              <a:gd name="connsiteX9-1267" fmla="*/ 431956 w 3175157"/>
              <a:gd name="connsiteY9-1268" fmla="*/ 2232708 h 3242474"/>
              <a:gd name="connsiteX10-1269" fmla="*/ 1559529 w 3175157"/>
              <a:gd name="connsiteY10-1270" fmla="*/ 1991485 h 3242474"/>
              <a:gd name="connsiteX11-1271" fmla="*/ 1234160 w 3175157"/>
              <a:gd name="connsiteY11-1272" fmla="*/ 959279 h 3242474"/>
              <a:gd name="connsiteX12-1273" fmla="*/ 1049035 w 3175157"/>
              <a:gd name="connsiteY12-1274" fmla="*/ 16828 h 3242474"/>
              <a:gd name="connsiteX0-1275" fmla="*/ 1049035 w 3175157"/>
              <a:gd name="connsiteY0-1276" fmla="*/ 16828 h 3242474"/>
              <a:gd name="connsiteX1-1277" fmla="*/ 1447333 w 3175157"/>
              <a:gd name="connsiteY1-1278" fmla="*/ 0 h 3242474"/>
              <a:gd name="connsiteX2-1279" fmla="*/ 1666116 w 3175157"/>
              <a:gd name="connsiteY2-1280" fmla="*/ 734886 h 3242474"/>
              <a:gd name="connsiteX3-1281" fmla="*/ 2401001 w 3175157"/>
              <a:gd name="connsiteY3-1282" fmla="*/ 560982 h 3242474"/>
              <a:gd name="connsiteX4-1283" fmla="*/ 3175157 w 3175157"/>
              <a:gd name="connsiteY4-1284" fmla="*/ 1834409 h 3242474"/>
              <a:gd name="connsiteX5-1285" fmla="*/ 2300025 w 3175157"/>
              <a:gd name="connsiteY5-1286" fmla="*/ 3046130 h 3242474"/>
              <a:gd name="connsiteX6-1287" fmla="*/ 605860 w 3175157"/>
              <a:gd name="connsiteY6-1288" fmla="*/ 2664663 h 3242474"/>
              <a:gd name="connsiteX7-1289" fmla="*/ 381468 w 3175157"/>
              <a:gd name="connsiteY7-1290" fmla="*/ 3242474 h 3242474"/>
              <a:gd name="connsiteX8-1291" fmla="*/ 0 w 3175157"/>
              <a:gd name="connsiteY8-1292" fmla="*/ 3236864 h 3242474"/>
              <a:gd name="connsiteX9-1293" fmla="*/ 431956 w 3175157"/>
              <a:gd name="connsiteY9-1294" fmla="*/ 2232708 h 3242474"/>
              <a:gd name="connsiteX10-1295" fmla="*/ 1559529 w 3175157"/>
              <a:gd name="connsiteY10-1296" fmla="*/ 1991485 h 3242474"/>
              <a:gd name="connsiteX11-1297" fmla="*/ 1234160 w 3175157"/>
              <a:gd name="connsiteY11-1298" fmla="*/ 959279 h 3242474"/>
              <a:gd name="connsiteX12-1299" fmla="*/ 1049035 w 3175157"/>
              <a:gd name="connsiteY12-1300" fmla="*/ 16828 h 3242474"/>
              <a:gd name="connsiteX0-1301" fmla="*/ 1049035 w 3175157"/>
              <a:gd name="connsiteY0-1302" fmla="*/ 16828 h 3242474"/>
              <a:gd name="connsiteX1-1303" fmla="*/ 1447333 w 3175157"/>
              <a:gd name="connsiteY1-1304" fmla="*/ 0 h 3242474"/>
              <a:gd name="connsiteX2-1305" fmla="*/ 1666116 w 3175157"/>
              <a:gd name="connsiteY2-1306" fmla="*/ 734886 h 3242474"/>
              <a:gd name="connsiteX3-1307" fmla="*/ 2401001 w 3175157"/>
              <a:gd name="connsiteY3-1308" fmla="*/ 560982 h 3242474"/>
              <a:gd name="connsiteX4-1309" fmla="*/ 3175157 w 3175157"/>
              <a:gd name="connsiteY4-1310" fmla="*/ 1834409 h 3242474"/>
              <a:gd name="connsiteX5-1311" fmla="*/ 2300025 w 3175157"/>
              <a:gd name="connsiteY5-1312" fmla="*/ 3046130 h 3242474"/>
              <a:gd name="connsiteX6-1313" fmla="*/ 605860 w 3175157"/>
              <a:gd name="connsiteY6-1314" fmla="*/ 2664663 h 3242474"/>
              <a:gd name="connsiteX7-1315" fmla="*/ 381468 w 3175157"/>
              <a:gd name="connsiteY7-1316" fmla="*/ 3242474 h 3242474"/>
              <a:gd name="connsiteX8-1317" fmla="*/ 0 w 3175157"/>
              <a:gd name="connsiteY8-1318" fmla="*/ 3236864 h 3242474"/>
              <a:gd name="connsiteX9-1319" fmla="*/ 431956 w 3175157"/>
              <a:gd name="connsiteY9-1320" fmla="*/ 2232708 h 3242474"/>
              <a:gd name="connsiteX10-1321" fmla="*/ 1559529 w 3175157"/>
              <a:gd name="connsiteY10-1322" fmla="*/ 1991485 h 3242474"/>
              <a:gd name="connsiteX11-1323" fmla="*/ 1234160 w 3175157"/>
              <a:gd name="connsiteY11-1324" fmla="*/ 959279 h 3242474"/>
              <a:gd name="connsiteX12-1325" fmla="*/ 1049035 w 3175157"/>
              <a:gd name="connsiteY12-1326" fmla="*/ 16828 h 3242474"/>
              <a:gd name="connsiteX0-1327" fmla="*/ 1049035 w 3175157"/>
              <a:gd name="connsiteY0-1328" fmla="*/ 16828 h 3242474"/>
              <a:gd name="connsiteX1-1329" fmla="*/ 1447333 w 3175157"/>
              <a:gd name="connsiteY1-1330" fmla="*/ 0 h 3242474"/>
              <a:gd name="connsiteX2-1331" fmla="*/ 1666116 w 3175157"/>
              <a:gd name="connsiteY2-1332" fmla="*/ 734886 h 3242474"/>
              <a:gd name="connsiteX3-1333" fmla="*/ 2401001 w 3175157"/>
              <a:gd name="connsiteY3-1334" fmla="*/ 560982 h 3242474"/>
              <a:gd name="connsiteX4-1335" fmla="*/ 3175157 w 3175157"/>
              <a:gd name="connsiteY4-1336" fmla="*/ 1834409 h 3242474"/>
              <a:gd name="connsiteX5-1337" fmla="*/ 2300025 w 3175157"/>
              <a:gd name="connsiteY5-1338" fmla="*/ 3046130 h 3242474"/>
              <a:gd name="connsiteX6-1339" fmla="*/ 605860 w 3175157"/>
              <a:gd name="connsiteY6-1340" fmla="*/ 2664663 h 3242474"/>
              <a:gd name="connsiteX7-1341" fmla="*/ 381468 w 3175157"/>
              <a:gd name="connsiteY7-1342" fmla="*/ 3242474 h 3242474"/>
              <a:gd name="connsiteX8-1343" fmla="*/ 0 w 3175157"/>
              <a:gd name="connsiteY8-1344" fmla="*/ 3236864 h 3242474"/>
              <a:gd name="connsiteX9-1345" fmla="*/ 431956 w 3175157"/>
              <a:gd name="connsiteY9-1346" fmla="*/ 2232708 h 3242474"/>
              <a:gd name="connsiteX10-1347" fmla="*/ 1559529 w 3175157"/>
              <a:gd name="connsiteY10-1348" fmla="*/ 1991485 h 3242474"/>
              <a:gd name="connsiteX11-1349" fmla="*/ 1234160 w 3175157"/>
              <a:gd name="connsiteY11-1350" fmla="*/ 959279 h 3242474"/>
              <a:gd name="connsiteX12-1351" fmla="*/ 1049035 w 3175157"/>
              <a:gd name="connsiteY12-1352" fmla="*/ 16828 h 3242474"/>
              <a:gd name="connsiteX0-1353" fmla="*/ 1049035 w 3175157"/>
              <a:gd name="connsiteY0-1354" fmla="*/ 16828 h 3242474"/>
              <a:gd name="connsiteX1-1355" fmla="*/ 1447333 w 3175157"/>
              <a:gd name="connsiteY1-1356" fmla="*/ 0 h 3242474"/>
              <a:gd name="connsiteX2-1357" fmla="*/ 1666116 w 3175157"/>
              <a:gd name="connsiteY2-1358" fmla="*/ 734886 h 3242474"/>
              <a:gd name="connsiteX3-1359" fmla="*/ 2401001 w 3175157"/>
              <a:gd name="connsiteY3-1360" fmla="*/ 560982 h 3242474"/>
              <a:gd name="connsiteX4-1361" fmla="*/ 3175157 w 3175157"/>
              <a:gd name="connsiteY4-1362" fmla="*/ 1834409 h 3242474"/>
              <a:gd name="connsiteX5-1363" fmla="*/ 2300025 w 3175157"/>
              <a:gd name="connsiteY5-1364" fmla="*/ 3046130 h 3242474"/>
              <a:gd name="connsiteX6-1365" fmla="*/ 605860 w 3175157"/>
              <a:gd name="connsiteY6-1366" fmla="*/ 2664663 h 3242474"/>
              <a:gd name="connsiteX7-1367" fmla="*/ 381468 w 3175157"/>
              <a:gd name="connsiteY7-1368" fmla="*/ 3242474 h 3242474"/>
              <a:gd name="connsiteX8-1369" fmla="*/ 0 w 3175157"/>
              <a:gd name="connsiteY8-1370" fmla="*/ 3236864 h 3242474"/>
              <a:gd name="connsiteX9-1371" fmla="*/ 431956 w 3175157"/>
              <a:gd name="connsiteY9-1372" fmla="*/ 2232708 h 3242474"/>
              <a:gd name="connsiteX10-1373" fmla="*/ 1559529 w 3175157"/>
              <a:gd name="connsiteY10-1374" fmla="*/ 1991485 h 3242474"/>
              <a:gd name="connsiteX11-1375" fmla="*/ 1234160 w 3175157"/>
              <a:gd name="connsiteY11-1376" fmla="*/ 959279 h 3242474"/>
              <a:gd name="connsiteX12-1377" fmla="*/ 1049035 w 3175157"/>
              <a:gd name="connsiteY12-1378" fmla="*/ 16828 h 3242474"/>
              <a:gd name="connsiteX0-1379" fmla="*/ 1049035 w 3175157"/>
              <a:gd name="connsiteY0-1380" fmla="*/ 16828 h 3242474"/>
              <a:gd name="connsiteX1-1381" fmla="*/ 1447333 w 3175157"/>
              <a:gd name="connsiteY1-1382" fmla="*/ 0 h 3242474"/>
              <a:gd name="connsiteX2-1383" fmla="*/ 1666116 w 3175157"/>
              <a:gd name="connsiteY2-1384" fmla="*/ 734886 h 3242474"/>
              <a:gd name="connsiteX3-1385" fmla="*/ 2401001 w 3175157"/>
              <a:gd name="connsiteY3-1386" fmla="*/ 560982 h 3242474"/>
              <a:gd name="connsiteX4-1387" fmla="*/ 3175157 w 3175157"/>
              <a:gd name="connsiteY4-1388" fmla="*/ 1834409 h 3242474"/>
              <a:gd name="connsiteX5-1389" fmla="*/ 2300025 w 3175157"/>
              <a:gd name="connsiteY5-1390" fmla="*/ 3046130 h 3242474"/>
              <a:gd name="connsiteX6-1391" fmla="*/ 605860 w 3175157"/>
              <a:gd name="connsiteY6-1392" fmla="*/ 2664663 h 3242474"/>
              <a:gd name="connsiteX7-1393" fmla="*/ 381468 w 3175157"/>
              <a:gd name="connsiteY7-1394" fmla="*/ 3242474 h 3242474"/>
              <a:gd name="connsiteX8-1395" fmla="*/ 0 w 3175157"/>
              <a:gd name="connsiteY8-1396" fmla="*/ 3236864 h 3242474"/>
              <a:gd name="connsiteX9-1397" fmla="*/ 431956 w 3175157"/>
              <a:gd name="connsiteY9-1398" fmla="*/ 2232708 h 3242474"/>
              <a:gd name="connsiteX10-1399" fmla="*/ 1559529 w 3175157"/>
              <a:gd name="connsiteY10-1400" fmla="*/ 1991485 h 3242474"/>
              <a:gd name="connsiteX11-1401" fmla="*/ 1234160 w 3175157"/>
              <a:gd name="connsiteY11-1402" fmla="*/ 959279 h 3242474"/>
              <a:gd name="connsiteX12-1403" fmla="*/ 1049035 w 3175157"/>
              <a:gd name="connsiteY12-1404" fmla="*/ 16828 h 3242474"/>
              <a:gd name="connsiteX0-1405" fmla="*/ 1049035 w 3175157"/>
              <a:gd name="connsiteY0-1406" fmla="*/ 16828 h 3242474"/>
              <a:gd name="connsiteX1-1407" fmla="*/ 1447333 w 3175157"/>
              <a:gd name="connsiteY1-1408" fmla="*/ 0 h 3242474"/>
              <a:gd name="connsiteX2-1409" fmla="*/ 1666116 w 3175157"/>
              <a:gd name="connsiteY2-1410" fmla="*/ 734886 h 3242474"/>
              <a:gd name="connsiteX3-1411" fmla="*/ 2401001 w 3175157"/>
              <a:gd name="connsiteY3-1412" fmla="*/ 560982 h 3242474"/>
              <a:gd name="connsiteX4-1413" fmla="*/ 3175157 w 3175157"/>
              <a:gd name="connsiteY4-1414" fmla="*/ 1834409 h 3242474"/>
              <a:gd name="connsiteX5-1415" fmla="*/ 2300025 w 3175157"/>
              <a:gd name="connsiteY5-1416" fmla="*/ 3046130 h 3242474"/>
              <a:gd name="connsiteX6-1417" fmla="*/ 605860 w 3175157"/>
              <a:gd name="connsiteY6-1418" fmla="*/ 2664663 h 3242474"/>
              <a:gd name="connsiteX7-1419" fmla="*/ 381468 w 3175157"/>
              <a:gd name="connsiteY7-1420" fmla="*/ 3242474 h 3242474"/>
              <a:gd name="connsiteX8-1421" fmla="*/ 0 w 3175157"/>
              <a:gd name="connsiteY8-1422" fmla="*/ 3236864 h 3242474"/>
              <a:gd name="connsiteX9-1423" fmla="*/ 431956 w 3175157"/>
              <a:gd name="connsiteY9-1424" fmla="*/ 2232708 h 3242474"/>
              <a:gd name="connsiteX10-1425" fmla="*/ 1559529 w 3175157"/>
              <a:gd name="connsiteY10-1426" fmla="*/ 1991485 h 3242474"/>
              <a:gd name="connsiteX11-1427" fmla="*/ 1234160 w 3175157"/>
              <a:gd name="connsiteY11-1428" fmla="*/ 959279 h 3242474"/>
              <a:gd name="connsiteX12-1429" fmla="*/ 1049035 w 3175157"/>
              <a:gd name="connsiteY12-1430" fmla="*/ 16828 h 3242474"/>
              <a:gd name="connsiteX0-1431" fmla="*/ 1049035 w 3175157"/>
              <a:gd name="connsiteY0-1432" fmla="*/ 16828 h 3242474"/>
              <a:gd name="connsiteX1-1433" fmla="*/ 1447333 w 3175157"/>
              <a:gd name="connsiteY1-1434" fmla="*/ 0 h 3242474"/>
              <a:gd name="connsiteX2-1435" fmla="*/ 1666116 w 3175157"/>
              <a:gd name="connsiteY2-1436" fmla="*/ 734886 h 3242474"/>
              <a:gd name="connsiteX3-1437" fmla="*/ 2401001 w 3175157"/>
              <a:gd name="connsiteY3-1438" fmla="*/ 560982 h 3242474"/>
              <a:gd name="connsiteX4-1439" fmla="*/ 3175157 w 3175157"/>
              <a:gd name="connsiteY4-1440" fmla="*/ 1834409 h 3242474"/>
              <a:gd name="connsiteX5-1441" fmla="*/ 2300025 w 3175157"/>
              <a:gd name="connsiteY5-1442" fmla="*/ 3046130 h 3242474"/>
              <a:gd name="connsiteX6-1443" fmla="*/ 605860 w 3175157"/>
              <a:gd name="connsiteY6-1444" fmla="*/ 2664663 h 3242474"/>
              <a:gd name="connsiteX7-1445" fmla="*/ 381468 w 3175157"/>
              <a:gd name="connsiteY7-1446" fmla="*/ 3242474 h 3242474"/>
              <a:gd name="connsiteX8-1447" fmla="*/ 0 w 3175157"/>
              <a:gd name="connsiteY8-1448" fmla="*/ 3236864 h 3242474"/>
              <a:gd name="connsiteX9-1449" fmla="*/ 516103 w 3175157"/>
              <a:gd name="connsiteY9-1450" fmla="*/ 2249538 h 3242474"/>
              <a:gd name="connsiteX10-1451" fmla="*/ 1559529 w 3175157"/>
              <a:gd name="connsiteY10-1452" fmla="*/ 1991485 h 3242474"/>
              <a:gd name="connsiteX11-1453" fmla="*/ 1234160 w 3175157"/>
              <a:gd name="connsiteY11-1454" fmla="*/ 959279 h 3242474"/>
              <a:gd name="connsiteX12-1455" fmla="*/ 1049035 w 3175157"/>
              <a:gd name="connsiteY12-1456" fmla="*/ 16828 h 3242474"/>
              <a:gd name="connsiteX0-1457" fmla="*/ 1049035 w 3175157"/>
              <a:gd name="connsiteY0-1458" fmla="*/ 16828 h 3242474"/>
              <a:gd name="connsiteX1-1459" fmla="*/ 1447333 w 3175157"/>
              <a:gd name="connsiteY1-1460" fmla="*/ 0 h 3242474"/>
              <a:gd name="connsiteX2-1461" fmla="*/ 1666116 w 3175157"/>
              <a:gd name="connsiteY2-1462" fmla="*/ 734886 h 3242474"/>
              <a:gd name="connsiteX3-1463" fmla="*/ 2401001 w 3175157"/>
              <a:gd name="connsiteY3-1464" fmla="*/ 560982 h 3242474"/>
              <a:gd name="connsiteX4-1465" fmla="*/ 3175157 w 3175157"/>
              <a:gd name="connsiteY4-1466" fmla="*/ 1834409 h 3242474"/>
              <a:gd name="connsiteX5-1467" fmla="*/ 2300025 w 3175157"/>
              <a:gd name="connsiteY5-1468" fmla="*/ 3046130 h 3242474"/>
              <a:gd name="connsiteX6-1469" fmla="*/ 605860 w 3175157"/>
              <a:gd name="connsiteY6-1470" fmla="*/ 2664663 h 3242474"/>
              <a:gd name="connsiteX7-1471" fmla="*/ 381468 w 3175157"/>
              <a:gd name="connsiteY7-1472" fmla="*/ 3242474 h 3242474"/>
              <a:gd name="connsiteX8-1473" fmla="*/ 0 w 3175157"/>
              <a:gd name="connsiteY8-1474" fmla="*/ 3236864 h 3242474"/>
              <a:gd name="connsiteX9-1475" fmla="*/ 516103 w 3175157"/>
              <a:gd name="connsiteY9-1476" fmla="*/ 2249538 h 3242474"/>
              <a:gd name="connsiteX10-1477" fmla="*/ 1559529 w 3175157"/>
              <a:gd name="connsiteY10-1478" fmla="*/ 1991485 h 3242474"/>
              <a:gd name="connsiteX11-1479" fmla="*/ 1234160 w 3175157"/>
              <a:gd name="connsiteY11-1480" fmla="*/ 959279 h 3242474"/>
              <a:gd name="connsiteX12-1481" fmla="*/ 1049035 w 3175157"/>
              <a:gd name="connsiteY12-1482" fmla="*/ 16828 h 3242474"/>
              <a:gd name="connsiteX0-1483" fmla="*/ 1049035 w 3175157"/>
              <a:gd name="connsiteY0-1484" fmla="*/ 16828 h 3242474"/>
              <a:gd name="connsiteX1-1485" fmla="*/ 1447333 w 3175157"/>
              <a:gd name="connsiteY1-1486" fmla="*/ 0 h 3242474"/>
              <a:gd name="connsiteX2-1487" fmla="*/ 1666116 w 3175157"/>
              <a:gd name="connsiteY2-1488" fmla="*/ 734886 h 3242474"/>
              <a:gd name="connsiteX3-1489" fmla="*/ 2401001 w 3175157"/>
              <a:gd name="connsiteY3-1490" fmla="*/ 560982 h 3242474"/>
              <a:gd name="connsiteX4-1491" fmla="*/ 3175157 w 3175157"/>
              <a:gd name="connsiteY4-1492" fmla="*/ 1834409 h 3242474"/>
              <a:gd name="connsiteX5-1493" fmla="*/ 2300025 w 3175157"/>
              <a:gd name="connsiteY5-1494" fmla="*/ 3046130 h 3242474"/>
              <a:gd name="connsiteX6-1495" fmla="*/ 605860 w 3175157"/>
              <a:gd name="connsiteY6-1496" fmla="*/ 2664663 h 3242474"/>
              <a:gd name="connsiteX7-1497" fmla="*/ 381468 w 3175157"/>
              <a:gd name="connsiteY7-1498" fmla="*/ 3242474 h 3242474"/>
              <a:gd name="connsiteX8-1499" fmla="*/ 0 w 3175157"/>
              <a:gd name="connsiteY8-1500" fmla="*/ 3236864 h 3242474"/>
              <a:gd name="connsiteX9-1501" fmla="*/ 516103 w 3175157"/>
              <a:gd name="connsiteY9-1502" fmla="*/ 2249538 h 3242474"/>
              <a:gd name="connsiteX10-1503" fmla="*/ 1559529 w 3175157"/>
              <a:gd name="connsiteY10-1504" fmla="*/ 1991485 h 3242474"/>
              <a:gd name="connsiteX11-1505" fmla="*/ 1234160 w 3175157"/>
              <a:gd name="connsiteY11-1506" fmla="*/ 959279 h 3242474"/>
              <a:gd name="connsiteX12-1507" fmla="*/ 1049035 w 3175157"/>
              <a:gd name="connsiteY12-1508" fmla="*/ 16828 h 3242474"/>
              <a:gd name="connsiteX0-1509" fmla="*/ 1049035 w 3175157"/>
              <a:gd name="connsiteY0-1510" fmla="*/ 16828 h 3242474"/>
              <a:gd name="connsiteX1-1511" fmla="*/ 1447333 w 3175157"/>
              <a:gd name="connsiteY1-1512" fmla="*/ 0 h 3242474"/>
              <a:gd name="connsiteX2-1513" fmla="*/ 1666116 w 3175157"/>
              <a:gd name="connsiteY2-1514" fmla="*/ 734886 h 3242474"/>
              <a:gd name="connsiteX3-1515" fmla="*/ 2401001 w 3175157"/>
              <a:gd name="connsiteY3-1516" fmla="*/ 560982 h 3242474"/>
              <a:gd name="connsiteX4-1517" fmla="*/ 3175157 w 3175157"/>
              <a:gd name="connsiteY4-1518" fmla="*/ 1834409 h 3242474"/>
              <a:gd name="connsiteX5-1519" fmla="*/ 2300025 w 3175157"/>
              <a:gd name="connsiteY5-1520" fmla="*/ 3046130 h 3242474"/>
              <a:gd name="connsiteX6-1521" fmla="*/ 605860 w 3175157"/>
              <a:gd name="connsiteY6-1522" fmla="*/ 2664663 h 3242474"/>
              <a:gd name="connsiteX7-1523" fmla="*/ 381468 w 3175157"/>
              <a:gd name="connsiteY7-1524" fmla="*/ 3242474 h 3242474"/>
              <a:gd name="connsiteX8-1525" fmla="*/ 0 w 3175157"/>
              <a:gd name="connsiteY8-1526" fmla="*/ 3236864 h 3242474"/>
              <a:gd name="connsiteX9-1527" fmla="*/ 516103 w 3175157"/>
              <a:gd name="connsiteY9-1528" fmla="*/ 2249538 h 3242474"/>
              <a:gd name="connsiteX10-1529" fmla="*/ 1559529 w 3175157"/>
              <a:gd name="connsiteY10-1530" fmla="*/ 1991485 h 3242474"/>
              <a:gd name="connsiteX11-1531" fmla="*/ 1234160 w 3175157"/>
              <a:gd name="connsiteY11-1532" fmla="*/ 959279 h 3242474"/>
              <a:gd name="connsiteX12-1533" fmla="*/ 1049035 w 3175157"/>
              <a:gd name="connsiteY12-1534" fmla="*/ 16828 h 3242474"/>
              <a:gd name="connsiteX0-1535" fmla="*/ 1049035 w 3203206"/>
              <a:gd name="connsiteY0-1536" fmla="*/ 16828 h 3242474"/>
              <a:gd name="connsiteX1-1537" fmla="*/ 1447333 w 3203206"/>
              <a:gd name="connsiteY1-1538" fmla="*/ 0 h 3242474"/>
              <a:gd name="connsiteX2-1539" fmla="*/ 1666116 w 3203206"/>
              <a:gd name="connsiteY2-1540" fmla="*/ 734886 h 3242474"/>
              <a:gd name="connsiteX3-1541" fmla="*/ 2401001 w 3203206"/>
              <a:gd name="connsiteY3-1542" fmla="*/ 560982 h 3242474"/>
              <a:gd name="connsiteX4-1543" fmla="*/ 3203206 w 3203206"/>
              <a:gd name="connsiteY4-1544" fmla="*/ 1834409 h 3242474"/>
              <a:gd name="connsiteX5-1545" fmla="*/ 2300025 w 3203206"/>
              <a:gd name="connsiteY5-1546" fmla="*/ 3046130 h 3242474"/>
              <a:gd name="connsiteX6-1547" fmla="*/ 605860 w 3203206"/>
              <a:gd name="connsiteY6-1548" fmla="*/ 2664663 h 3242474"/>
              <a:gd name="connsiteX7-1549" fmla="*/ 381468 w 3203206"/>
              <a:gd name="connsiteY7-1550" fmla="*/ 3242474 h 3242474"/>
              <a:gd name="connsiteX8-1551" fmla="*/ 0 w 3203206"/>
              <a:gd name="connsiteY8-1552" fmla="*/ 3236864 h 3242474"/>
              <a:gd name="connsiteX9-1553" fmla="*/ 516103 w 3203206"/>
              <a:gd name="connsiteY9-1554" fmla="*/ 2249538 h 3242474"/>
              <a:gd name="connsiteX10-1555" fmla="*/ 1559529 w 3203206"/>
              <a:gd name="connsiteY10-1556" fmla="*/ 1991485 h 3242474"/>
              <a:gd name="connsiteX11-1557" fmla="*/ 1234160 w 3203206"/>
              <a:gd name="connsiteY11-1558" fmla="*/ 959279 h 3242474"/>
              <a:gd name="connsiteX12-1559" fmla="*/ 1049035 w 3203206"/>
              <a:gd name="connsiteY12-1560" fmla="*/ 16828 h 3242474"/>
              <a:gd name="connsiteX0-1561" fmla="*/ 1049035 w 3203570"/>
              <a:gd name="connsiteY0-1562" fmla="*/ 16828 h 3242474"/>
              <a:gd name="connsiteX1-1563" fmla="*/ 1447333 w 3203570"/>
              <a:gd name="connsiteY1-1564" fmla="*/ 0 h 3242474"/>
              <a:gd name="connsiteX2-1565" fmla="*/ 1666116 w 3203570"/>
              <a:gd name="connsiteY2-1566" fmla="*/ 734886 h 3242474"/>
              <a:gd name="connsiteX3-1567" fmla="*/ 2401001 w 3203570"/>
              <a:gd name="connsiteY3-1568" fmla="*/ 560982 h 3242474"/>
              <a:gd name="connsiteX4-1569" fmla="*/ 3203206 w 3203570"/>
              <a:gd name="connsiteY4-1570" fmla="*/ 1834409 h 3242474"/>
              <a:gd name="connsiteX5-1571" fmla="*/ 2300025 w 3203570"/>
              <a:gd name="connsiteY5-1572" fmla="*/ 3046130 h 3242474"/>
              <a:gd name="connsiteX6-1573" fmla="*/ 605860 w 3203570"/>
              <a:gd name="connsiteY6-1574" fmla="*/ 2664663 h 3242474"/>
              <a:gd name="connsiteX7-1575" fmla="*/ 381468 w 3203570"/>
              <a:gd name="connsiteY7-1576" fmla="*/ 3242474 h 3242474"/>
              <a:gd name="connsiteX8-1577" fmla="*/ 0 w 3203570"/>
              <a:gd name="connsiteY8-1578" fmla="*/ 3236864 h 3242474"/>
              <a:gd name="connsiteX9-1579" fmla="*/ 516103 w 3203570"/>
              <a:gd name="connsiteY9-1580" fmla="*/ 2249538 h 3242474"/>
              <a:gd name="connsiteX10-1581" fmla="*/ 1559529 w 3203570"/>
              <a:gd name="connsiteY10-1582" fmla="*/ 1991485 h 3242474"/>
              <a:gd name="connsiteX11-1583" fmla="*/ 1234160 w 3203570"/>
              <a:gd name="connsiteY11-1584" fmla="*/ 959279 h 3242474"/>
              <a:gd name="connsiteX12-1585" fmla="*/ 1049035 w 3203570"/>
              <a:gd name="connsiteY12-1586" fmla="*/ 16828 h 3242474"/>
              <a:gd name="connsiteX0-1587" fmla="*/ 1049035 w 3203570"/>
              <a:gd name="connsiteY0-1588" fmla="*/ 16828 h 3242474"/>
              <a:gd name="connsiteX1-1589" fmla="*/ 1447333 w 3203570"/>
              <a:gd name="connsiteY1-1590" fmla="*/ 0 h 3242474"/>
              <a:gd name="connsiteX2-1591" fmla="*/ 1666116 w 3203570"/>
              <a:gd name="connsiteY2-1592" fmla="*/ 734886 h 3242474"/>
              <a:gd name="connsiteX3-1593" fmla="*/ 2401001 w 3203570"/>
              <a:gd name="connsiteY3-1594" fmla="*/ 560982 h 3242474"/>
              <a:gd name="connsiteX4-1595" fmla="*/ 3203206 w 3203570"/>
              <a:gd name="connsiteY4-1596" fmla="*/ 1834409 h 3242474"/>
              <a:gd name="connsiteX5-1597" fmla="*/ 2300025 w 3203570"/>
              <a:gd name="connsiteY5-1598" fmla="*/ 3046130 h 3242474"/>
              <a:gd name="connsiteX6-1599" fmla="*/ 605860 w 3203570"/>
              <a:gd name="connsiteY6-1600" fmla="*/ 2664663 h 3242474"/>
              <a:gd name="connsiteX7-1601" fmla="*/ 381468 w 3203570"/>
              <a:gd name="connsiteY7-1602" fmla="*/ 3242474 h 3242474"/>
              <a:gd name="connsiteX8-1603" fmla="*/ 0 w 3203570"/>
              <a:gd name="connsiteY8-1604" fmla="*/ 3236864 h 3242474"/>
              <a:gd name="connsiteX9-1605" fmla="*/ 516103 w 3203570"/>
              <a:gd name="connsiteY9-1606" fmla="*/ 2249538 h 3242474"/>
              <a:gd name="connsiteX10-1607" fmla="*/ 1559529 w 3203570"/>
              <a:gd name="connsiteY10-1608" fmla="*/ 1991485 h 3242474"/>
              <a:gd name="connsiteX11-1609" fmla="*/ 1234160 w 3203570"/>
              <a:gd name="connsiteY11-1610" fmla="*/ 959279 h 3242474"/>
              <a:gd name="connsiteX12-1611" fmla="*/ 1049035 w 3203570"/>
              <a:gd name="connsiteY12-1612" fmla="*/ 16828 h 3242474"/>
              <a:gd name="connsiteX0-1613" fmla="*/ 1049035 w 3203570"/>
              <a:gd name="connsiteY0-1614" fmla="*/ 16828 h 3242474"/>
              <a:gd name="connsiteX1-1615" fmla="*/ 1447333 w 3203570"/>
              <a:gd name="connsiteY1-1616" fmla="*/ 0 h 3242474"/>
              <a:gd name="connsiteX2-1617" fmla="*/ 1666116 w 3203570"/>
              <a:gd name="connsiteY2-1618" fmla="*/ 734886 h 3242474"/>
              <a:gd name="connsiteX3-1619" fmla="*/ 2401001 w 3203570"/>
              <a:gd name="connsiteY3-1620" fmla="*/ 560982 h 3242474"/>
              <a:gd name="connsiteX4-1621" fmla="*/ 3203206 w 3203570"/>
              <a:gd name="connsiteY4-1622" fmla="*/ 1834409 h 3242474"/>
              <a:gd name="connsiteX5-1623" fmla="*/ 2300025 w 3203570"/>
              <a:gd name="connsiteY5-1624" fmla="*/ 3046130 h 3242474"/>
              <a:gd name="connsiteX6-1625" fmla="*/ 605860 w 3203570"/>
              <a:gd name="connsiteY6-1626" fmla="*/ 2664663 h 3242474"/>
              <a:gd name="connsiteX7-1627" fmla="*/ 381468 w 3203570"/>
              <a:gd name="connsiteY7-1628" fmla="*/ 3242474 h 3242474"/>
              <a:gd name="connsiteX8-1629" fmla="*/ 0 w 3203570"/>
              <a:gd name="connsiteY8-1630" fmla="*/ 3236864 h 3242474"/>
              <a:gd name="connsiteX9-1631" fmla="*/ 516103 w 3203570"/>
              <a:gd name="connsiteY9-1632" fmla="*/ 2249538 h 3242474"/>
              <a:gd name="connsiteX10-1633" fmla="*/ 1559529 w 3203570"/>
              <a:gd name="connsiteY10-1634" fmla="*/ 1991485 h 3242474"/>
              <a:gd name="connsiteX11-1635" fmla="*/ 1234160 w 3203570"/>
              <a:gd name="connsiteY11-1636" fmla="*/ 959279 h 3242474"/>
              <a:gd name="connsiteX12-1637" fmla="*/ 1049035 w 3203570"/>
              <a:gd name="connsiteY12-1638" fmla="*/ 16828 h 3242474"/>
              <a:gd name="connsiteX0-1639" fmla="*/ 1049035 w 3203570"/>
              <a:gd name="connsiteY0-1640" fmla="*/ 16828 h 3242474"/>
              <a:gd name="connsiteX1-1641" fmla="*/ 1447333 w 3203570"/>
              <a:gd name="connsiteY1-1642" fmla="*/ 0 h 3242474"/>
              <a:gd name="connsiteX2-1643" fmla="*/ 1666116 w 3203570"/>
              <a:gd name="connsiteY2-1644" fmla="*/ 734886 h 3242474"/>
              <a:gd name="connsiteX3-1645" fmla="*/ 2401001 w 3203570"/>
              <a:gd name="connsiteY3-1646" fmla="*/ 560982 h 3242474"/>
              <a:gd name="connsiteX4-1647" fmla="*/ 3203206 w 3203570"/>
              <a:gd name="connsiteY4-1648" fmla="*/ 1834409 h 3242474"/>
              <a:gd name="connsiteX5-1649" fmla="*/ 2300025 w 3203570"/>
              <a:gd name="connsiteY5-1650" fmla="*/ 3046130 h 3242474"/>
              <a:gd name="connsiteX6-1651" fmla="*/ 605860 w 3203570"/>
              <a:gd name="connsiteY6-1652" fmla="*/ 2664663 h 3242474"/>
              <a:gd name="connsiteX7-1653" fmla="*/ 381468 w 3203570"/>
              <a:gd name="connsiteY7-1654" fmla="*/ 3242474 h 3242474"/>
              <a:gd name="connsiteX8-1655" fmla="*/ 0 w 3203570"/>
              <a:gd name="connsiteY8-1656" fmla="*/ 3236864 h 3242474"/>
              <a:gd name="connsiteX9-1657" fmla="*/ 516103 w 3203570"/>
              <a:gd name="connsiteY9-1658" fmla="*/ 2249538 h 3242474"/>
              <a:gd name="connsiteX10-1659" fmla="*/ 1559529 w 3203570"/>
              <a:gd name="connsiteY10-1660" fmla="*/ 1991485 h 3242474"/>
              <a:gd name="connsiteX11-1661" fmla="*/ 1234160 w 3203570"/>
              <a:gd name="connsiteY11-1662" fmla="*/ 959279 h 3242474"/>
              <a:gd name="connsiteX12-1663" fmla="*/ 1049035 w 3203570"/>
              <a:gd name="connsiteY12-1664" fmla="*/ 16828 h 32424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57" name="Freeform 50"/>
          <p:cNvSpPr>
            <a:spLocks noChangeAspect="1"/>
          </p:cNvSpPr>
          <p:nvPr/>
        </p:nvSpPr>
        <p:spPr>
          <a:xfrm>
            <a:off x="3275025" y="1208891"/>
            <a:ext cx="397359" cy="335547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58" name="Teardrop 9"/>
          <p:cNvSpPr>
            <a:spLocks noChangeAspect="1"/>
          </p:cNvSpPr>
          <p:nvPr/>
        </p:nvSpPr>
        <p:spPr>
          <a:xfrm rot="18900000">
            <a:off x="4568602" y="1976421"/>
            <a:ext cx="384658" cy="328295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59" name="Freeform 97"/>
          <p:cNvSpPr>
            <a:spLocks noChangeAspect="1"/>
          </p:cNvSpPr>
          <p:nvPr/>
        </p:nvSpPr>
        <p:spPr>
          <a:xfrm>
            <a:off x="5108641" y="1203177"/>
            <a:ext cx="464330" cy="346977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60" name="Donut 22"/>
          <p:cNvSpPr>
            <a:spLocks noChangeAspect="1"/>
          </p:cNvSpPr>
          <p:nvPr/>
        </p:nvSpPr>
        <p:spPr>
          <a:xfrm>
            <a:off x="6396107" y="1274901"/>
            <a:ext cx="397359" cy="203528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>
              <a:solidFill>
                <a:schemeClr val="tx1"/>
              </a:solidFill>
            </a:endParaRPr>
          </a:p>
        </p:txBody>
      </p:sp>
      <p:sp>
        <p:nvSpPr>
          <p:cNvPr id="61" name="Freeform 99"/>
          <p:cNvSpPr>
            <a:spLocks noChangeAspect="1"/>
          </p:cNvSpPr>
          <p:nvPr/>
        </p:nvSpPr>
        <p:spPr>
          <a:xfrm>
            <a:off x="4615143" y="1194250"/>
            <a:ext cx="291575" cy="36483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62" name="Oval 10"/>
          <p:cNvSpPr/>
          <p:nvPr/>
        </p:nvSpPr>
        <p:spPr>
          <a:xfrm>
            <a:off x="5783262" y="1195013"/>
            <a:ext cx="364990" cy="363305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63" name="Freeform 101"/>
          <p:cNvSpPr/>
          <p:nvPr/>
        </p:nvSpPr>
        <p:spPr>
          <a:xfrm>
            <a:off x="7073437" y="1234530"/>
            <a:ext cx="213518" cy="284272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-1" fmla="*/ 143301 w 1910686"/>
              <a:gd name="connsiteY0-2" fmla="*/ 27296 h 3261815"/>
              <a:gd name="connsiteX1-3" fmla="*/ 0 w 1910686"/>
              <a:gd name="connsiteY1-4" fmla="*/ 1699146 h 3261815"/>
              <a:gd name="connsiteX2-5" fmla="*/ 436728 w 1910686"/>
              <a:gd name="connsiteY2-6" fmla="*/ 3261815 h 3261815"/>
              <a:gd name="connsiteX3-7" fmla="*/ 928047 w 1910686"/>
              <a:gd name="connsiteY3-8" fmla="*/ 1937982 h 3261815"/>
              <a:gd name="connsiteX4-9" fmla="*/ 1364776 w 1910686"/>
              <a:gd name="connsiteY4-10" fmla="*/ 3261815 h 3261815"/>
              <a:gd name="connsiteX5-11" fmla="*/ 1910686 w 1910686"/>
              <a:gd name="connsiteY5-12" fmla="*/ 1719618 h 3261815"/>
              <a:gd name="connsiteX6-13" fmla="*/ 1603612 w 1910686"/>
              <a:gd name="connsiteY6-14" fmla="*/ 0 h 3261815"/>
              <a:gd name="connsiteX7-15" fmla="*/ 1521725 w 1910686"/>
              <a:gd name="connsiteY7-16" fmla="*/ 13648 h 3261815"/>
              <a:gd name="connsiteX8-17" fmla="*/ 907576 w 1910686"/>
              <a:gd name="connsiteY8-18" fmla="*/ 156949 h 3261815"/>
              <a:gd name="connsiteX9-19" fmla="*/ 143301 w 1910686"/>
              <a:gd name="connsiteY9-20" fmla="*/ 27296 h 3261815"/>
              <a:gd name="connsiteX0-21" fmla="*/ 143301 w 1910686"/>
              <a:gd name="connsiteY0-22" fmla="*/ 27296 h 3261815"/>
              <a:gd name="connsiteX1-23" fmla="*/ 0 w 1910686"/>
              <a:gd name="connsiteY1-24" fmla="*/ 1699146 h 3261815"/>
              <a:gd name="connsiteX2-25" fmla="*/ 436728 w 1910686"/>
              <a:gd name="connsiteY2-26" fmla="*/ 3261815 h 3261815"/>
              <a:gd name="connsiteX3-27" fmla="*/ 928047 w 1910686"/>
              <a:gd name="connsiteY3-28" fmla="*/ 1937982 h 3261815"/>
              <a:gd name="connsiteX4-29" fmla="*/ 1364776 w 1910686"/>
              <a:gd name="connsiteY4-30" fmla="*/ 3261815 h 3261815"/>
              <a:gd name="connsiteX5-31" fmla="*/ 1910686 w 1910686"/>
              <a:gd name="connsiteY5-32" fmla="*/ 1719618 h 3261815"/>
              <a:gd name="connsiteX6-33" fmla="*/ 1603612 w 1910686"/>
              <a:gd name="connsiteY6-34" fmla="*/ 0 h 3261815"/>
              <a:gd name="connsiteX7-35" fmla="*/ 1521725 w 1910686"/>
              <a:gd name="connsiteY7-36" fmla="*/ 13648 h 3261815"/>
              <a:gd name="connsiteX8-37" fmla="*/ 907576 w 1910686"/>
              <a:gd name="connsiteY8-38" fmla="*/ 156949 h 3261815"/>
              <a:gd name="connsiteX9-39" fmla="*/ 143301 w 1910686"/>
              <a:gd name="connsiteY9-40" fmla="*/ 27296 h 3261815"/>
              <a:gd name="connsiteX0-41" fmla="*/ 326627 w 2094012"/>
              <a:gd name="connsiteY0-42" fmla="*/ 27296 h 3261815"/>
              <a:gd name="connsiteX1-43" fmla="*/ 183326 w 2094012"/>
              <a:gd name="connsiteY1-44" fmla="*/ 1699146 h 3261815"/>
              <a:gd name="connsiteX2-45" fmla="*/ 620054 w 2094012"/>
              <a:gd name="connsiteY2-46" fmla="*/ 3261815 h 3261815"/>
              <a:gd name="connsiteX3-47" fmla="*/ 1111373 w 2094012"/>
              <a:gd name="connsiteY3-48" fmla="*/ 1937982 h 3261815"/>
              <a:gd name="connsiteX4-49" fmla="*/ 1548102 w 2094012"/>
              <a:gd name="connsiteY4-50" fmla="*/ 3261815 h 3261815"/>
              <a:gd name="connsiteX5-51" fmla="*/ 2094012 w 2094012"/>
              <a:gd name="connsiteY5-52" fmla="*/ 1719618 h 3261815"/>
              <a:gd name="connsiteX6-53" fmla="*/ 1786938 w 2094012"/>
              <a:gd name="connsiteY6-54" fmla="*/ 0 h 3261815"/>
              <a:gd name="connsiteX7-55" fmla="*/ 1705051 w 2094012"/>
              <a:gd name="connsiteY7-56" fmla="*/ 13648 h 3261815"/>
              <a:gd name="connsiteX8-57" fmla="*/ 1090902 w 2094012"/>
              <a:gd name="connsiteY8-58" fmla="*/ 156949 h 3261815"/>
              <a:gd name="connsiteX9-59" fmla="*/ 326627 w 2094012"/>
              <a:gd name="connsiteY9-60" fmla="*/ 27296 h 3261815"/>
              <a:gd name="connsiteX0-61" fmla="*/ 402442 w 2169827"/>
              <a:gd name="connsiteY0-62" fmla="*/ 27296 h 3261815"/>
              <a:gd name="connsiteX1-63" fmla="*/ 259141 w 2169827"/>
              <a:gd name="connsiteY1-64" fmla="*/ 1699146 h 3261815"/>
              <a:gd name="connsiteX2-65" fmla="*/ 695869 w 2169827"/>
              <a:gd name="connsiteY2-66" fmla="*/ 3261815 h 3261815"/>
              <a:gd name="connsiteX3-67" fmla="*/ 1187188 w 2169827"/>
              <a:gd name="connsiteY3-68" fmla="*/ 1937982 h 3261815"/>
              <a:gd name="connsiteX4-69" fmla="*/ 1623917 w 2169827"/>
              <a:gd name="connsiteY4-70" fmla="*/ 3261815 h 3261815"/>
              <a:gd name="connsiteX5-71" fmla="*/ 2169827 w 2169827"/>
              <a:gd name="connsiteY5-72" fmla="*/ 1719618 h 3261815"/>
              <a:gd name="connsiteX6-73" fmla="*/ 1862753 w 2169827"/>
              <a:gd name="connsiteY6-74" fmla="*/ 0 h 3261815"/>
              <a:gd name="connsiteX7-75" fmla="*/ 1780866 w 2169827"/>
              <a:gd name="connsiteY7-76" fmla="*/ 13648 h 3261815"/>
              <a:gd name="connsiteX8-77" fmla="*/ 1166717 w 2169827"/>
              <a:gd name="connsiteY8-78" fmla="*/ 156949 h 3261815"/>
              <a:gd name="connsiteX9-79" fmla="*/ 402442 w 2169827"/>
              <a:gd name="connsiteY9-80" fmla="*/ 27296 h 3261815"/>
              <a:gd name="connsiteX0-81" fmla="*/ 402442 w 2169827"/>
              <a:gd name="connsiteY0-82" fmla="*/ 27296 h 3261815"/>
              <a:gd name="connsiteX1-83" fmla="*/ 259141 w 2169827"/>
              <a:gd name="connsiteY1-84" fmla="*/ 1699146 h 3261815"/>
              <a:gd name="connsiteX2-85" fmla="*/ 695869 w 2169827"/>
              <a:gd name="connsiteY2-86" fmla="*/ 3261815 h 3261815"/>
              <a:gd name="connsiteX3-87" fmla="*/ 1187188 w 2169827"/>
              <a:gd name="connsiteY3-88" fmla="*/ 1937982 h 3261815"/>
              <a:gd name="connsiteX4-89" fmla="*/ 1623917 w 2169827"/>
              <a:gd name="connsiteY4-90" fmla="*/ 3261815 h 3261815"/>
              <a:gd name="connsiteX5-91" fmla="*/ 2169827 w 2169827"/>
              <a:gd name="connsiteY5-92" fmla="*/ 1719618 h 3261815"/>
              <a:gd name="connsiteX6-93" fmla="*/ 1862753 w 2169827"/>
              <a:gd name="connsiteY6-94" fmla="*/ 0 h 3261815"/>
              <a:gd name="connsiteX7-95" fmla="*/ 1780866 w 2169827"/>
              <a:gd name="connsiteY7-96" fmla="*/ 13648 h 3261815"/>
              <a:gd name="connsiteX8-97" fmla="*/ 1166717 w 2169827"/>
              <a:gd name="connsiteY8-98" fmla="*/ 156949 h 3261815"/>
              <a:gd name="connsiteX9-99" fmla="*/ 402442 w 2169827"/>
              <a:gd name="connsiteY9-100" fmla="*/ 27296 h 3261815"/>
              <a:gd name="connsiteX0-101" fmla="*/ 377501 w 2144886"/>
              <a:gd name="connsiteY0-102" fmla="*/ 27296 h 3261815"/>
              <a:gd name="connsiteX1-103" fmla="*/ 295615 w 2144886"/>
              <a:gd name="connsiteY1-104" fmla="*/ 1774209 h 3261815"/>
              <a:gd name="connsiteX2-105" fmla="*/ 670928 w 2144886"/>
              <a:gd name="connsiteY2-106" fmla="*/ 3261815 h 3261815"/>
              <a:gd name="connsiteX3-107" fmla="*/ 1162247 w 2144886"/>
              <a:gd name="connsiteY3-108" fmla="*/ 1937982 h 3261815"/>
              <a:gd name="connsiteX4-109" fmla="*/ 1598976 w 2144886"/>
              <a:gd name="connsiteY4-110" fmla="*/ 3261815 h 3261815"/>
              <a:gd name="connsiteX5-111" fmla="*/ 2144886 w 2144886"/>
              <a:gd name="connsiteY5-112" fmla="*/ 1719618 h 3261815"/>
              <a:gd name="connsiteX6-113" fmla="*/ 1837812 w 2144886"/>
              <a:gd name="connsiteY6-114" fmla="*/ 0 h 3261815"/>
              <a:gd name="connsiteX7-115" fmla="*/ 1755925 w 2144886"/>
              <a:gd name="connsiteY7-116" fmla="*/ 13648 h 3261815"/>
              <a:gd name="connsiteX8-117" fmla="*/ 1141776 w 2144886"/>
              <a:gd name="connsiteY8-118" fmla="*/ 156949 h 3261815"/>
              <a:gd name="connsiteX9-119" fmla="*/ 377501 w 2144886"/>
              <a:gd name="connsiteY9-120" fmla="*/ 27296 h 3261815"/>
              <a:gd name="connsiteX0-121" fmla="*/ 408239 w 2175624"/>
              <a:gd name="connsiteY0-122" fmla="*/ 27296 h 3261815"/>
              <a:gd name="connsiteX1-123" fmla="*/ 326353 w 2175624"/>
              <a:gd name="connsiteY1-124" fmla="*/ 1774209 h 3261815"/>
              <a:gd name="connsiteX2-125" fmla="*/ 701666 w 2175624"/>
              <a:gd name="connsiteY2-126" fmla="*/ 3261815 h 3261815"/>
              <a:gd name="connsiteX3-127" fmla="*/ 1192985 w 2175624"/>
              <a:gd name="connsiteY3-128" fmla="*/ 1937982 h 3261815"/>
              <a:gd name="connsiteX4-129" fmla="*/ 1629714 w 2175624"/>
              <a:gd name="connsiteY4-130" fmla="*/ 3261815 h 3261815"/>
              <a:gd name="connsiteX5-131" fmla="*/ 2175624 w 2175624"/>
              <a:gd name="connsiteY5-132" fmla="*/ 1719618 h 3261815"/>
              <a:gd name="connsiteX6-133" fmla="*/ 1868550 w 2175624"/>
              <a:gd name="connsiteY6-134" fmla="*/ 0 h 3261815"/>
              <a:gd name="connsiteX7-135" fmla="*/ 1786663 w 2175624"/>
              <a:gd name="connsiteY7-136" fmla="*/ 13648 h 3261815"/>
              <a:gd name="connsiteX8-137" fmla="*/ 1172514 w 2175624"/>
              <a:gd name="connsiteY8-138" fmla="*/ 156949 h 3261815"/>
              <a:gd name="connsiteX9-139" fmla="*/ 408239 w 2175624"/>
              <a:gd name="connsiteY9-140" fmla="*/ 27296 h 3261815"/>
              <a:gd name="connsiteX0-141" fmla="*/ 408239 w 2175624"/>
              <a:gd name="connsiteY0-142" fmla="*/ 27296 h 3261815"/>
              <a:gd name="connsiteX1-143" fmla="*/ 326353 w 2175624"/>
              <a:gd name="connsiteY1-144" fmla="*/ 1774209 h 3261815"/>
              <a:gd name="connsiteX2-145" fmla="*/ 701666 w 2175624"/>
              <a:gd name="connsiteY2-146" fmla="*/ 3261815 h 3261815"/>
              <a:gd name="connsiteX3-147" fmla="*/ 1192985 w 2175624"/>
              <a:gd name="connsiteY3-148" fmla="*/ 1937982 h 3261815"/>
              <a:gd name="connsiteX4-149" fmla="*/ 1629714 w 2175624"/>
              <a:gd name="connsiteY4-150" fmla="*/ 3261815 h 3261815"/>
              <a:gd name="connsiteX5-151" fmla="*/ 2175624 w 2175624"/>
              <a:gd name="connsiteY5-152" fmla="*/ 1719618 h 3261815"/>
              <a:gd name="connsiteX6-153" fmla="*/ 1868550 w 2175624"/>
              <a:gd name="connsiteY6-154" fmla="*/ 0 h 3261815"/>
              <a:gd name="connsiteX7-155" fmla="*/ 1786663 w 2175624"/>
              <a:gd name="connsiteY7-156" fmla="*/ 13648 h 3261815"/>
              <a:gd name="connsiteX8-157" fmla="*/ 1172514 w 2175624"/>
              <a:gd name="connsiteY8-158" fmla="*/ 156949 h 3261815"/>
              <a:gd name="connsiteX9-159" fmla="*/ 408239 w 2175624"/>
              <a:gd name="connsiteY9-160" fmla="*/ 27296 h 3261815"/>
              <a:gd name="connsiteX0-161" fmla="*/ 408239 w 2175624"/>
              <a:gd name="connsiteY0-162" fmla="*/ 27296 h 3261815"/>
              <a:gd name="connsiteX1-163" fmla="*/ 326353 w 2175624"/>
              <a:gd name="connsiteY1-164" fmla="*/ 1774209 h 3261815"/>
              <a:gd name="connsiteX2-165" fmla="*/ 701666 w 2175624"/>
              <a:gd name="connsiteY2-166" fmla="*/ 3261815 h 3261815"/>
              <a:gd name="connsiteX3-167" fmla="*/ 1192985 w 2175624"/>
              <a:gd name="connsiteY3-168" fmla="*/ 1937982 h 3261815"/>
              <a:gd name="connsiteX4-169" fmla="*/ 1629714 w 2175624"/>
              <a:gd name="connsiteY4-170" fmla="*/ 3261815 h 3261815"/>
              <a:gd name="connsiteX5-171" fmla="*/ 2175624 w 2175624"/>
              <a:gd name="connsiteY5-172" fmla="*/ 1719618 h 3261815"/>
              <a:gd name="connsiteX6-173" fmla="*/ 1868550 w 2175624"/>
              <a:gd name="connsiteY6-174" fmla="*/ 0 h 3261815"/>
              <a:gd name="connsiteX7-175" fmla="*/ 1786663 w 2175624"/>
              <a:gd name="connsiteY7-176" fmla="*/ 13648 h 3261815"/>
              <a:gd name="connsiteX8-177" fmla="*/ 1172514 w 2175624"/>
              <a:gd name="connsiteY8-178" fmla="*/ 156949 h 3261815"/>
              <a:gd name="connsiteX9-179" fmla="*/ 408239 w 2175624"/>
              <a:gd name="connsiteY9-180" fmla="*/ 27296 h 3261815"/>
              <a:gd name="connsiteX0-181" fmla="*/ 408239 w 2175624"/>
              <a:gd name="connsiteY0-182" fmla="*/ 27296 h 3261815"/>
              <a:gd name="connsiteX1-183" fmla="*/ 326353 w 2175624"/>
              <a:gd name="connsiteY1-184" fmla="*/ 1774209 h 3261815"/>
              <a:gd name="connsiteX2-185" fmla="*/ 701666 w 2175624"/>
              <a:gd name="connsiteY2-186" fmla="*/ 3261815 h 3261815"/>
              <a:gd name="connsiteX3-187" fmla="*/ 1192985 w 2175624"/>
              <a:gd name="connsiteY3-188" fmla="*/ 1937982 h 3261815"/>
              <a:gd name="connsiteX4-189" fmla="*/ 1629714 w 2175624"/>
              <a:gd name="connsiteY4-190" fmla="*/ 3261815 h 3261815"/>
              <a:gd name="connsiteX5-191" fmla="*/ 2175624 w 2175624"/>
              <a:gd name="connsiteY5-192" fmla="*/ 1719618 h 3261815"/>
              <a:gd name="connsiteX6-193" fmla="*/ 1868550 w 2175624"/>
              <a:gd name="connsiteY6-194" fmla="*/ 0 h 3261815"/>
              <a:gd name="connsiteX7-195" fmla="*/ 1786663 w 2175624"/>
              <a:gd name="connsiteY7-196" fmla="*/ 13648 h 3261815"/>
              <a:gd name="connsiteX8-197" fmla="*/ 1172514 w 2175624"/>
              <a:gd name="connsiteY8-198" fmla="*/ 156949 h 3261815"/>
              <a:gd name="connsiteX9-199" fmla="*/ 408239 w 2175624"/>
              <a:gd name="connsiteY9-200" fmla="*/ 27296 h 3261815"/>
              <a:gd name="connsiteX0-201" fmla="*/ 411154 w 2178539"/>
              <a:gd name="connsiteY0-202" fmla="*/ 27296 h 3261815"/>
              <a:gd name="connsiteX1-203" fmla="*/ 322444 w 2178539"/>
              <a:gd name="connsiteY1-204" fmla="*/ 1801504 h 3261815"/>
              <a:gd name="connsiteX2-205" fmla="*/ 704581 w 2178539"/>
              <a:gd name="connsiteY2-206" fmla="*/ 3261815 h 3261815"/>
              <a:gd name="connsiteX3-207" fmla="*/ 1195900 w 2178539"/>
              <a:gd name="connsiteY3-208" fmla="*/ 1937982 h 3261815"/>
              <a:gd name="connsiteX4-209" fmla="*/ 1632629 w 2178539"/>
              <a:gd name="connsiteY4-210" fmla="*/ 3261815 h 3261815"/>
              <a:gd name="connsiteX5-211" fmla="*/ 2178539 w 2178539"/>
              <a:gd name="connsiteY5-212" fmla="*/ 1719618 h 3261815"/>
              <a:gd name="connsiteX6-213" fmla="*/ 1871465 w 2178539"/>
              <a:gd name="connsiteY6-214" fmla="*/ 0 h 3261815"/>
              <a:gd name="connsiteX7-215" fmla="*/ 1789578 w 2178539"/>
              <a:gd name="connsiteY7-216" fmla="*/ 13648 h 3261815"/>
              <a:gd name="connsiteX8-217" fmla="*/ 1175429 w 2178539"/>
              <a:gd name="connsiteY8-218" fmla="*/ 156949 h 3261815"/>
              <a:gd name="connsiteX9-219" fmla="*/ 411154 w 2178539"/>
              <a:gd name="connsiteY9-220" fmla="*/ 27296 h 3261815"/>
              <a:gd name="connsiteX0-221" fmla="*/ 411154 w 2178539"/>
              <a:gd name="connsiteY0-222" fmla="*/ 27296 h 3261815"/>
              <a:gd name="connsiteX1-223" fmla="*/ 322444 w 2178539"/>
              <a:gd name="connsiteY1-224" fmla="*/ 1801504 h 3261815"/>
              <a:gd name="connsiteX2-225" fmla="*/ 704581 w 2178539"/>
              <a:gd name="connsiteY2-226" fmla="*/ 3261815 h 3261815"/>
              <a:gd name="connsiteX3-227" fmla="*/ 1195900 w 2178539"/>
              <a:gd name="connsiteY3-228" fmla="*/ 1937982 h 3261815"/>
              <a:gd name="connsiteX4-229" fmla="*/ 1632629 w 2178539"/>
              <a:gd name="connsiteY4-230" fmla="*/ 3261815 h 3261815"/>
              <a:gd name="connsiteX5-231" fmla="*/ 2178539 w 2178539"/>
              <a:gd name="connsiteY5-232" fmla="*/ 1719618 h 3261815"/>
              <a:gd name="connsiteX6-233" fmla="*/ 1871465 w 2178539"/>
              <a:gd name="connsiteY6-234" fmla="*/ 0 h 3261815"/>
              <a:gd name="connsiteX7-235" fmla="*/ 1789578 w 2178539"/>
              <a:gd name="connsiteY7-236" fmla="*/ 13648 h 3261815"/>
              <a:gd name="connsiteX8-237" fmla="*/ 1175429 w 2178539"/>
              <a:gd name="connsiteY8-238" fmla="*/ 156949 h 3261815"/>
              <a:gd name="connsiteX9-239" fmla="*/ 411154 w 2178539"/>
              <a:gd name="connsiteY9-240" fmla="*/ 27296 h 3261815"/>
              <a:gd name="connsiteX0-241" fmla="*/ 411154 w 2178539"/>
              <a:gd name="connsiteY0-242" fmla="*/ 27296 h 3261815"/>
              <a:gd name="connsiteX1-243" fmla="*/ 322444 w 2178539"/>
              <a:gd name="connsiteY1-244" fmla="*/ 1801504 h 3261815"/>
              <a:gd name="connsiteX2-245" fmla="*/ 704581 w 2178539"/>
              <a:gd name="connsiteY2-246" fmla="*/ 3261815 h 3261815"/>
              <a:gd name="connsiteX3-247" fmla="*/ 1195900 w 2178539"/>
              <a:gd name="connsiteY3-248" fmla="*/ 1937982 h 3261815"/>
              <a:gd name="connsiteX4-249" fmla="*/ 1632629 w 2178539"/>
              <a:gd name="connsiteY4-250" fmla="*/ 3261815 h 3261815"/>
              <a:gd name="connsiteX5-251" fmla="*/ 2178539 w 2178539"/>
              <a:gd name="connsiteY5-252" fmla="*/ 1719618 h 3261815"/>
              <a:gd name="connsiteX6-253" fmla="*/ 1871465 w 2178539"/>
              <a:gd name="connsiteY6-254" fmla="*/ 0 h 3261815"/>
              <a:gd name="connsiteX7-255" fmla="*/ 1789578 w 2178539"/>
              <a:gd name="connsiteY7-256" fmla="*/ 13648 h 3261815"/>
              <a:gd name="connsiteX8-257" fmla="*/ 1175429 w 2178539"/>
              <a:gd name="connsiteY8-258" fmla="*/ 156949 h 3261815"/>
              <a:gd name="connsiteX9-259" fmla="*/ 411154 w 2178539"/>
              <a:gd name="connsiteY9-260" fmla="*/ 27296 h 3261815"/>
              <a:gd name="connsiteX0-261" fmla="*/ 411154 w 2178539"/>
              <a:gd name="connsiteY0-262" fmla="*/ 27296 h 3261815"/>
              <a:gd name="connsiteX1-263" fmla="*/ 322444 w 2178539"/>
              <a:gd name="connsiteY1-264" fmla="*/ 1801504 h 3261815"/>
              <a:gd name="connsiteX2-265" fmla="*/ 704581 w 2178539"/>
              <a:gd name="connsiteY2-266" fmla="*/ 3261815 h 3261815"/>
              <a:gd name="connsiteX3-267" fmla="*/ 1195900 w 2178539"/>
              <a:gd name="connsiteY3-268" fmla="*/ 1937982 h 3261815"/>
              <a:gd name="connsiteX4-269" fmla="*/ 1632629 w 2178539"/>
              <a:gd name="connsiteY4-270" fmla="*/ 3261815 h 3261815"/>
              <a:gd name="connsiteX5-271" fmla="*/ 2178539 w 2178539"/>
              <a:gd name="connsiteY5-272" fmla="*/ 1719618 h 3261815"/>
              <a:gd name="connsiteX6-273" fmla="*/ 1871465 w 2178539"/>
              <a:gd name="connsiteY6-274" fmla="*/ 0 h 3261815"/>
              <a:gd name="connsiteX7-275" fmla="*/ 1789578 w 2178539"/>
              <a:gd name="connsiteY7-276" fmla="*/ 13648 h 3261815"/>
              <a:gd name="connsiteX8-277" fmla="*/ 1175429 w 2178539"/>
              <a:gd name="connsiteY8-278" fmla="*/ 156949 h 3261815"/>
              <a:gd name="connsiteX9-279" fmla="*/ 411154 w 2178539"/>
              <a:gd name="connsiteY9-280" fmla="*/ 27296 h 3261815"/>
              <a:gd name="connsiteX0-281" fmla="*/ 411154 w 2178539"/>
              <a:gd name="connsiteY0-282" fmla="*/ 27296 h 3261815"/>
              <a:gd name="connsiteX1-283" fmla="*/ 322444 w 2178539"/>
              <a:gd name="connsiteY1-284" fmla="*/ 1801504 h 3261815"/>
              <a:gd name="connsiteX2-285" fmla="*/ 704581 w 2178539"/>
              <a:gd name="connsiteY2-286" fmla="*/ 3261815 h 3261815"/>
              <a:gd name="connsiteX3-287" fmla="*/ 1195900 w 2178539"/>
              <a:gd name="connsiteY3-288" fmla="*/ 1937982 h 3261815"/>
              <a:gd name="connsiteX4-289" fmla="*/ 1632629 w 2178539"/>
              <a:gd name="connsiteY4-290" fmla="*/ 3261815 h 3261815"/>
              <a:gd name="connsiteX5-291" fmla="*/ 2178539 w 2178539"/>
              <a:gd name="connsiteY5-292" fmla="*/ 1719618 h 3261815"/>
              <a:gd name="connsiteX6-293" fmla="*/ 1871465 w 2178539"/>
              <a:gd name="connsiteY6-294" fmla="*/ 0 h 3261815"/>
              <a:gd name="connsiteX7-295" fmla="*/ 1789578 w 2178539"/>
              <a:gd name="connsiteY7-296" fmla="*/ 13648 h 3261815"/>
              <a:gd name="connsiteX8-297" fmla="*/ 1175429 w 2178539"/>
              <a:gd name="connsiteY8-298" fmla="*/ 156949 h 3261815"/>
              <a:gd name="connsiteX9-299" fmla="*/ 411154 w 2178539"/>
              <a:gd name="connsiteY9-300" fmla="*/ 27296 h 3261815"/>
              <a:gd name="connsiteX0-301" fmla="*/ 411154 w 2178539"/>
              <a:gd name="connsiteY0-302" fmla="*/ 27296 h 3261815"/>
              <a:gd name="connsiteX1-303" fmla="*/ 322444 w 2178539"/>
              <a:gd name="connsiteY1-304" fmla="*/ 1801504 h 3261815"/>
              <a:gd name="connsiteX2-305" fmla="*/ 704581 w 2178539"/>
              <a:gd name="connsiteY2-306" fmla="*/ 3261815 h 3261815"/>
              <a:gd name="connsiteX3-307" fmla="*/ 1195900 w 2178539"/>
              <a:gd name="connsiteY3-308" fmla="*/ 1937982 h 3261815"/>
              <a:gd name="connsiteX4-309" fmla="*/ 1632629 w 2178539"/>
              <a:gd name="connsiteY4-310" fmla="*/ 3261815 h 3261815"/>
              <a:gd name="connsiteX5-311" fmla="*/ 2178539 w 2178539"/>
              <a:gd name="connsiteY5-312" fmla="*/ 1719618 h 3261815"/>
              <a:gd name="connsiteX6-313" fmla="*/ 1871465 w 2178539"/>
              <a:gd name="connsiteY6-314" fmla="*/ 0 h 3261815"/>
              <a:gd name="connsiteX7-315" fmla="*/ 1789578 w 2178539"/>
              <a:gd name="connsiteY7-316" fmla="*/ 13648 h 3261815"/>
              <a:gd name="connsiteX8-317" fmla="*/ 1175429 w 2178539"/>
              <a:gd name="connsiteY8-318" fmla="*/ 156949 h 3261815"/>
              <a:gd name="connsiteX9-319" fmla="*/ 411154 w 2178539"/>
              <a:gd name="connsiteY9-320" fmla="*/ 27296 h 3261815"/>
              <a:gd name="connsiteX0-321" fmla="*/ 411154 w 2178539"/>
              <a:gd name="connsiteY0-322" fmla="*/ 27296 h 3261815"/>
              <a:gd name="connsiteX1-323" fmla="*/ 322444 w 2178539"/>
              <a:gd name="connsiteY1-324" fmla="*/ 1801504 h 3261815"/>
              <a:gd name="connsiteX2-325" fmla="*/ 704581 w 2178539"/>
              <a:gd name="connsiteY2-326" fmla="*/ 3261815 h 3261815"/>
              <a:gd name="connsiteX3-327" fmla="*/ 1216372 w 2178539"/>
              <a:gd name="connsiteY3-328" fmla="*/ 1951629 h 3261815"/>
              <a:gd name="connsiteX4-329" fmla="*/ 1632629 w 2178539"/>
              <a:gd name="connsiteY4-330" fmla="*/ 3261815 h 3261815"/>
              <a:gd name="connsiteX5-331" fmla="*/ 2178539 w 2178539"/>
              <a:gd name="connsiteY5-332" fmla="*/ 1719618 h 3261815"/>
              <a:gd name="connsiteX6-333" fmla="*/ 1871465 w 2178539"/>
              <a:gd name="connsiteY6-334" fmla="*/ 0 h 3261815"/>
              <a:gd name="connsiteX7-335" fmla="*/ 1789578 w 2178539"/>
              <a:gd name="connsiteY7-336" fmla="*/ 13648 h 3261815"/>
              <a:gd name="connsiteX8-337" fmla="*/ 1175429 w 2178539"/>
              <a:gd name="connsiteY8-338" fmla="*/ 156949 h 3261815"/>
              <a:gd name="connsiteX9-339" fmla="*/ 411154 w 2178539"/>
              <a:gd name="connsiteY9-340" fmla="*/ 27296 h 3261815"/>
              <a:gd name="connsiteX0-341" fmla="*/ 411154 w 2178539"/>
              <a:gd name="connsiteY0-342" fmla="*/ 27296 h 3261815"/>
              <a:gd name="connsiteX1-343" fmla="*/ 322444 w 2178539"/>
              <a:gd name="connsiteY1-344" fmla="*/ 1801504 h 3261815"/>
              <a:gd name="connsiteX2-345" fmla="*/ 704581 w 2178539"/>
              <a:gd name="connsiteY2-346" fmla="*/ 3261815 h 3261815"/>
              <a:gd name="connsiteX3-347" fmla="*/ 1216372 w 2178539"/>
              <a:gd name="connsiteY3-348" fmla="*/ 1951629 h 3261815"/>
              <a:gd name="connsiteX4-349" fmla="*/ 1632629 w 2178539"/>
              <a:gd name="connsiteY4-350" fmla="*/ 3261815 h 3261815"/>
              <a:gd name="connsiteX5-351" fmla="*/ 2178539 w 2178539"/>
              <a:gd name="connsiteY5-352" fmla="*/ 1719618 h 3261815"/>
              <a:gd name="connsiteX6-353" fmla="*/ 1871465 w 2178539"/>
              <a:gd name="connsiteY6-354" fmla="*/ 0 h 3261815"/>
              <a:gd name="connsiteX7-355" fmla="*/ 1789578 w 2178539"/>
              <a:gd name="connsiteY7-356" fmla="*/ 13648 h 3261815"/>
              <a:gd name="connsiteX8-357" fmla="*/ 1175429 w 2178539"/>
              <a:gd name="connsiteY8-358" fmla="*/ 156949 h 3261815"/>
              <a:gd name="connsiteX9-359" fmla="*/ 411154 w 2178539"/>
              <a:gd name="connsiteY9-360" fmla="*/ 27296 h 3261815"/>
              <a:gd name="connsiteX0-361" fmla="*/ 411154 w 2178539"/>
              <a:gd name="connsiteY0-362" fmla="*/ 27296 h 3261815"/>
              <a:gd name="connsiteX1-363" fmla="*/ 322444 w 2178539"/>
              <a:gd name="connsiteY1-364" fmla="*/ 1801504 h 3261815"/>
              <a:gd name="connsiteX2-365" fmla="*/ 704581 w 2178539"/>
              <a:gd name="connsiteY2-366" fmla="*/ 3261815 h 3261815"/>
              <a:gd name="connsiteX3-367" fmla="*/ 1216372 w 2178539"/>
              <a:gd name="connsiteY3-368" fmla="*/ 1951629 h 3261815"/>
              <a:gd name="connsiteX4-369" fmla="*/ 1632629 w 2178539"/>
              <a:gd name="connsiteY4-370" fmla="*/ 3261815 h 3261815"/>
              <a:gd name="connsiteX5-371" fmla="*/ 2178539 w 2178539"/>
              <a:gd name="connsiteY5-372" fmla="*/ 1719618 h 3261815"/>
              <a:gd name="connsiteX6-373" fmla="*/ 1871465 w 2178539"/>
              <a:gd name="connsiteY6-374" fmla="*/ 0 h 3261815"/>
              <a:gd name="connsiteX7-375" fmla="*/ 1789578 w 2178539"/>
              <a:gd name="connsiteY7-376" fmla="*/ 13648 h 3261815"/>
              <a:gd name="connsiteX8-377" fmla="*/ 1175429 w 2178539"/>
              <a:gd name="connsiteY8-378" fmla="*/ 156949 h 3261815"/>
              <a:gd name="connsiteX9-379" fmla="*/ 411154 w 2178539"/>
              <a:gd name="connsiteY9-380" fmla="*/ 27296 h 3261815"/>
              <a:gd name="connsiteX0-381" fmla="*/ 411154 w 2178539"/>
              <a:gd name="connsiteY0-382" fmla="*/ 27296 h 3261815"/>
              <a:gd name="connsiteX1-383" fmla="*/ 322444 w 2178539"/>
              <a:gd name="connsiteY1-384" fmla="*/ 1801504 h 3261815"/>
              <a:gd name="connsiteX2-385" fmla="*/ 704581 w 2178539"/>
              <a:gd name="connsiteY2-386" fmla="*/ 3261815 h 3261815"/>
              <a:gd name="connsiteX3-387" fmla="*/ 1216372 w 2178539"/>
              <a:gd name="connsiteY3-388" fmla="*/ 1951629 h 3261815"/>
              <a:gd name="connsiteX4-389" fmla="*/ 1632629 w 2178539"/>
              <a:gd name="connsiteY4-390" fmla="*/ 3261815 h 3261815"/>
              <a:gd name="connsiteX5-391" fmla="*/ 2178539 w 2178539"/>
              <a:gd name="connsiteY5-392" fmla="*/ 1719618 h 3261815"/>
              <a:gd name="connsiteX6-393" fmla="*/ 1871465 w 2178539"/>
              <a:gd name="connsiteY6-394" fmla="*/ 0 h 3261815"/>
              <a:gd name="connsiteX7-395" fmla="*/ 1789578 w 2178539"/>
              <a:gd name="connsiteY7-396" fmla="*/ 13648 h 3261815"/>
              <a:gd name="connsiteX8-397" fmla="*/ 1175429 w 2178539"/>
              <a:gd name="connsiteY8-398" fmla="*/ 156949 h 3261815"/>
              <a:gd name="connsiteX9-399" fmla="*/ 411154 w 2178539"/>
              <a:gd name="connsiteY9-400" fmla="*/ 27296 h 3261815"/>
              <a:gd name="connsiteX0-401" fmla="*/ 411154 w 2178539"/>
              <a:gd name="connsiteY0-402" fmla="*/ 27296 h 3261815"/>
              <a:gd name="connsiteX1-403" fmla="*/ 322444 w 2178539"/>
              <a:gd name="connsiteY1-404" fmla="*/ 1801504 h 3261815"/>
              <a:gd name="connsiteX2-405" fmla="*/ 704581 w 2178539"/>
              <a:gd name="connsiteY2-406" fmla="*/ 3261815 h 3261815"/>
              <a:gd name="connsiteX3-407" fmla="*/ 1216372 w 2178539"/>
              <a:gd name="connsiteY3-408" fmla="*/ 1951629 h 3261815"/>
              <a:gd name="connsiteX4-409" fmla="*/ 1632629 w 2178539"/>
              <a:gd name="connsiteY4-410" fmla="*/ 3261815 h 3261815"/>
              <a:gd name="connsiteX5-411" fmla="*/ 2178539 w 2178539"/>
              <a:gd name="connsiteY5-412" fmla="*/ 1719618 h 3261815"/>
              <a:gd name="connsiteX6-413" fmla="*/ 1871465 w 2178539"/>
              <a:gd name="connsiteY6-414" fmla="*/ 0 h 3261815"/>
              <a:gd name="connsiteX7-415" fmla="*/ 1789578 w 2178539"/>
              <a:gd name="connsiteY7-416" fmla="*/ 13648 h 3261815"/>
              <a:gd name="connsiteX8-417" fmla="*/ 1175429 w 2178539"/>
              <a:gd name="connsiteY8-418" fmla="*/ 156949 h 3261815"/>
              <a:gd name="connsiteX9-419" fmla="*/ 411154 w 2178539"/>
              <a:gd name="connsiteY9-420" fmla="*/ 27296 h 3261815"/>
              <a:gd name="connsiteX0-421" fmla="*/ 411154 w 2178539"/>
              <a:gd name="connsiteY0-422" fmla="*/ 27296 h 3261815"/>
              <a:gd name="connsiteX1-423" fmla="*/ 322444 w 2178539"/>
              <a:gd name="connsiteY1-424" fmla="*/ 1801504 h 3261815"/>
              <a:gd name="connsiteX2-425" fmla="*/ 704581 w 2178539"/>
              <a:gd name="connsiteY2-426" fmla="*/ 3261815 h 3261815"/>
              <a:gd name="connsiteX3-427" fmla="*/ 1216372 w 2178539"/>
              <a:gd name="connsiteY3-428" fmla="*/ 1951629 h 3261815"/>
              <a:gd name="connsiteX4-429" fmla="*/ 1632629 w 2178539"/>
              <a:gd name="connsiteY4-430" fmla="*/ 3261815 h 3261815"/>
              <a:gd name="connsiteX5-431" fmla="*/ 2178539 w 2178539"/>
              <a:gd name="connsiteY5-432" fmla="*/ 1719618 h 3261815"/>
              <a:gd name="connsiteX6-433" fmla="*/ 1871465 w 2178539"/>
              <a:gd name="connsiteY6-434" fmla="*/ 0 h 3261815"/>
              <a:gd name="connsiteX7-435" fmla="*/ 1789578 w 2178539"/>
              <a:gd name="connsiteY7-436" fmla="*/ 13648 h 3261815"/>
              <a:gd name="connsiteX8-437" fmla="*/ 1175429 w 2178539"/>
              <a:gd name="connsiteY8-438" fmla="*/ 156949 h 3261815"/>
              <a:gd name="connsiteX9-439" fmla="*/ 411154 w 2178539"/>
              <a:gd name="connsiteY9-440" fmla="*/ 27296 h 3261815"/>
              <a:gd name="connsiteX0-441" fmla="*/ 411154 w 2178539"/>
              <a:gd name="connsiteY0-442" fmla="*/ 27296 h 3261815"/>
              <a:gd name="connsiteX1-443" fmla="*/ 322444 w 2178539"/>
              <a:gd name="connsiteY1-444" fmla="*/ 1801504 h 3261815"/>
              <a:gd name="connsiteX2-445" fmla="*/ 704581 w 2178539"/>
              <a:gd name="connsiteY2-446" fmla="*/ 3261815 h 3261815"/>
              <a:gd name="connsiteX3-447" fmla="*/ 1216372 w 2178539"/>
              <a:gd name="connsiteY3-448" fmla="*/ 1951629 h 3261815"/>
              <a:gd name="connsiteX4-449" fmla="*/ 1680396 w 2178539"/>
              <a:gd name="connsiteY4-450" fmla="*/ 3261815 h 3261815"/>
              <a:gd name="connsiteX5-451" fmla="*/ 2178539 w 2178539"/>
              <a:gd name="connsiteY5-452" fmla="*/ 1719618 h 3261815"/>
              <a:gd name="connsiteX6-453" fmla="*/ 1871465 w 2178539"/>
              <a:gd name="connsiteY6-454" fmla="*/ 0 h 3261815"/>
              <a:gd name="connsiteX7-455" fmla="*/ 1789578 w 2178539"/>
              <a:gd name="connsiteY7-456" fmla="*/ 13648 h 3261815"/>
              <a:gd name="connsiteX8-457" fmla="*/ 1175429 w 2178539"/>
              <a:gd name="connsiteY8-458" fmla="*/ 156949 h 3261815"/>
              <a:gd name="connsiteX9-459" fmla="*/ 411154 w 2178539"/>
              <a:gd name="connsiteY9-460" fmla="*/ 27296 h 3261815"/>
              <a:gd name="connsiteX0-461" fmla="*/ 411154 w 2178539"/>
              <a:gd name="connsiteY0-462" fmla="*/ 27296 h 3261815"/>
              <a:gd name="connsiteX1-463" fmla="*/ 322444 w 2178539"/>
              <a:gd name="connsiteY1-464" fmla="*/ 1801504 h 3261815"/>
              <a:gd name="connsiteX2-465" fmla="*/ 704581 w 2178539"/>
              <a:gd name="connsiteY2-466" fmla="*/ 3261815 h 3261815"/>
              <a:gd name="connsiteX3-467" fmla="*/ 1216372 w 2178539"/>
              <a:gd name="connsiteY3-468" fmla="*/ 1951629 h 3261815"/>
              <a:gd name="connsiteX4-469" fmla="*/ 1707692 w 2178539"/>
              <a:gd name="connsiteY4-470" fmla="*/ 3254991 h 3261815"/>
              <a:gd name="connsiteX5-471" fmla="*/ 2178539 w 2178539"/>
              <a:gd name="connsiteY5-472" fmla="*/ 1719618 h 3261815"/>
              <a:gd name="connsiteX6-473" fmla="*/ 1871465 w 2178539"/>
              <a:gd name="connsiteY6-474" fmla="*/ 0 h 3261815"/>
              <a:gd name="connsiteX7-475" fmla="*/ 1789578 w 2178539"/>
              <a:gd name="connsiteY7-476" fmla="*/ 13648 h 3261815"/>
              <a:gd name="connsiteX8-477" fmla="*/ 1175429 w 2178539"/>
              <a:gd name="connsiteY8-478" fmla="*/ 156949 h 3261815"/>
              <a:gd name="connsiteX9-479" fmla="*/ 411154 w 2178539"/>
              <a:gd name="connsiteY9-480" fmla="*/ 27296 h 3261815"/>
              <a:gd name="connsiteX0-481" fmla="*/ 411154 w 2178539"/>
              <a:gd name="connsiteY0-482" fmla="*/ 27296 h 3261815"/>
              <a:gd name="connsiteX1-483" fmla="*/ 322444 w 2178539"/>
              <a:gd name="connsiteY1-484" fmla="*/ 1801504 h 3261815"/>
              <a:gd name="connsiteX2-485" fmla="*/ 704581 w 2178539"/>
              <a:gd name="connsiteY2-486" fmla="*/ 3261815 h 3261815"/>
              <a:gd name="connsiteX3-487" fmla="*/ 1216372 w 2178539"/>
              <a:gd name="connsiteY3-488" fmla="*/ 1951629 h 3261815"/>
              <a:gd name="connsiteX4-489" fmla="*/ 1707692 w 2178539"/>
              <a:gd name="connsiteY4-490" fmla="*/ 3254991 h 3261815"/>
              <a:gd name="connsiteX5-491" fmla="*/ 2178539 w 2178539"/>
              <a:gd name="connsiteY5-492" fmla="*/ 1719618 h 3261815"/>
              <a:gd name="connsiteX6-493" fmla="*/ 1871465 w 2178539"/>
              <a:gd name="connsiteY6-494" fmla="*/ 0 h 3261815"/>
              <a:gd name="connsiteX7-495" fmla="*/ 1789578 w 2178539"/>
              <a:gd name="connsiteY7-496" fmla="*/ 13648 h 3261815"/>
              <a:gd name="connsiteX8-497" fmla="*/ 1175429 w 2178539"/>
              <a:gd name="connsiteY8-498" fmla="*/ 156949 h 3261815"/>
              <a:gd name="connsiteX9-499" fmla="*/ 411154 w 2178539"/>
              <a:gd name="connsiteY9-500" fmla="*/ 27296 h 3261815"/>
              <a:gd name="connsiteX0-501" fmla="*/ 411154 w 2178539"/>
              <a:gd name="connsiteY0-502" fmla="*/ 27296 h 3261815"/>
              <a:gd name="connsiteX1-503" fmla="*/ 322444 w 2178539"/>
              <a:gd name="connsiteY1-504" fmla="*/ 1801504 h 3261815"/>
              <a:gd name="connsiteX2-505" fmla="*/ 704581 w 2178539"/>
              <a:gd name="connsiteY2-506" fmla="*/ 3261815 h 3261815"/>
              <a:gd name="connsiteX3-507" fmla="*/ 1216372 w 2178539"/>
              <a:gd name="connsiteY3-508" fmla="*/ 1951629 h 3261815"/>
              <a:gd name="connsiteX4-509" fmla="*/ 1707692 w 2178539"/>
              <a:gd name="connsiteY4-510" fmla="*/ 3254991 h 3261815"/>
              <a:gd name="connsiteX5-511" fmla="*/ 2178539 w 2178539"/>
              <a:gd name="connsiteY5-512" fmla="*/ 1719618 h 3261815"/>
              <a:gd name="connsiteX6-513" fmla="*/ 1871465 w 2178539"/>
              <a:gd name="connsiteY6-514" fmla="*/ 0 h 3261815"/>
              <a:gd name="connsiteX7-515" fmla="*/ 1789578 w 2178539"/>
              <a:gd name="connsiteY7-516" fmla="*/ 13648 h 3261815"/>
              <a:gd name="connsiteX8-517" fmla="*/ 1175429 w 2178539"/>
              <a:gd name="connsiteY8-518" fmla="*/ 156949 h 3261815"/>
              <a:gd name="connsiteX9-519" fmla="*/ 411154 w 2178539"/>
              <a:gd name="connsiteY9-520" fmla="*/ 27296 h 3261815"/>
              <a:gd name="connsiteX0-521" fmla="*/ 411154 w 2178539"/>
              <a:gd name="connsiteY0-522" fmla="*/ 27296 h 3261815"/>
              <a:gd name="connsiteX1-523" fmla="*/ 322444 w 2178539"/>
              <a:gd name="connsiteY1-524" fmla="*/ 1801504 h 3261815"/>
              <a:gd name="connsiteX2-525" fmla="*/ 704581 w 2178539"/>
              <a:gd name="connsiteY2-526" fmla="*/ 3261815 h 3261815"/>
              <a:gd name="connsiteX3-527" fmla="*/ 1216372 w 2178539"/>
              <a:gd name="connsiteY3-528" fmla="*/ 1951629 h 3261815"/>
              <a:gd name="connsiteX4-529" fmla="*/ 1707692 w 2178539"/>
              <a:gd name="connsiteY4-530" fmla="*/ 3254991 h 3261815"/>
              <a:gd name="connsiteX5-531" fmla="*/ 2178539 w 2178539"/>
              <a:gd name="connsiteY5-532" fmla="*/ 1719618 h 3261815"/>
              <a:gd name="connsiteX6-533" fmla="*/ 1871465 w 2178539"/>
              <a:gd name="connsiteY6-534" fmla="*/ 0 h 3261815"/>
              <a:gd name="connsiteX7-535" fmla="*/ 1789578 w 2178539"/>
              <a:gd name="connsiteY7-536" fmla="*/ 13648 h 3261815"/>
              <a:gd name="connsiteX8-537" fmla="*/ 1175429 w 2178539"/>
              <a:gd name="connsiteY8-538" fmla="*/ 156949 h 3261815"/>
              <a:gd name="connsiteX9-539" fmla="*/ 411154 w 2178539"/>
              <a:gd name="connsiteY9-540" fmla="*/ 27296 h 3261815"/>
              <a:gd name="connsiteX0-541" fmla="*/ 411154 w 2178539"/>
              <a:gd name="connsiteY0-542" fmla="*/ 27296 h 3261815"/>
              <a:gd name="connsiteX1-543" fmla="*/ 322444 w 2178539"/>
              <a:gd name="connsiteY1-544" fmla="*/ 1801504 h 3261815"/>
              <a:gd name="connsiteX2-545" fmla="*/ 704581 w 2178539"/>
              <a:gd name="connsiteY2-546" fmla="*/ 3261815 h 3261815"/>
              <a:gd name="connsiteX3-547" fmla="*/ 1216372 w 2178539"/>
              <a:gd name="connsiteY3-548" fmla="*/ 1951629 h 3261815"/>
              <a:gd name="connsiteX4-549" fmla="*/ 1707692 w 2178539"/>
              <a:gd name="connsiteY4-550" fmla="*/ 3254991 h 3261815"/>
              <a:gd name="connsiteX5-551" fmla="*/ 2178539 w 2178539"/>
              <a:gd name="connsiteY5-552" fmla="*/ 1719618 h 3261815"/>
              <a:gd name="connsiteX6-553" fmla="*/ 1871465 w 2178539"/>
              <a:gd name="connsiteY6-554" fmla="*/ 0 h 3261815"/>
              <a:gd name="connsiteX7-555" fmla="*/ 1789578 w 2178539"/>
              <a:gd name="connsiteY7-556" fmla="*/ 13648 h 3261815"/>
              <a:gd name="connsiteX8-557" fmla="*/ 1175429 w 2178539"/>
              <a:gd name="connsiteY8-558" fmla="*/ 156949 h 3261815"/>
              <a:gd name="connsiteX9-559" fmla="*/ 411154 w 2178539"/>
              <a:gd name="connsiteY9-560" fmla="*/ 27296 h 3261815"/>
              <a:gd name="connsiteX0-561" fmla="*/ 411154 w 2178539"/>
              <a:gd name="connsiteY0-562" fmla="*/ 27296 h 3261815"/>
              <a:gd name="connsiteX1-563" fmla="*/ 322444 w 2178539"/>
              <a:gd name="connsiteY1-564" fmla="*/ 1801504 h 3261815"/>
              <a:gd name="connsiteX2-565" fmla="*/ 704581 w 2178539"/>
              <a:gd name="connsiteY2-566" fmla="*/ 3261815 h 3261815"/>
              <a:gd name="connsiteX3-567" fmla="*/ 1216372 w 2178539"/>
              <a:gd name="connsiteY3-568" fmla="*/ 1951629 h 3261815"/>
              <a:gd name="connsiteX4-569" fmla="*/ 1707692 w 2178539"/>
              <a:gd name="connsiteY4-570" fmla="*/ 3254991 h 3261815"/>
              <a:gd name="connsiteX5-571" fmla="*/ 2178539 w 2178539"/>
              <a:gd name="connsiteY5-572" fmla="*/ 1719618 h 3261815"/>
              <a:gd name="connsiteX6-573" fmla="*/ 1871465 w 2178539"/>
              <a:gd name="connsiteY6-574" fmla="*/ 0 h 3261815"/>
              <a:gd name="connsiteX7-575" fmla="*/ 1789578 w 2178539"/>
              <a:gd name="connsiteY7-576" fmla="*/ 13648 h 3261815"/>
              <a:gd name="connsiteX8-577" fmla="*/ 1175429 w 2178539"/>
              <a:gd name="connsiteY8-578" fmla="*/ 156949 h 3261815"/>
              <a:gd name="connsiteX9-579" fmla="*/ 411154 w 2178539"/>
              <a:gd name="connsiteY9-580" fmla="*/ 27296 h 3261815"/>
              <a:gd name="connsiteX0-581" fmla="*/ 411154 w 2144420"/>
              <a:gd name="connsiteY0-582" fmla="*/ 27296 h 3261815"/>
              <a:gd name="connsiteX1-583" fmla="*/ 322444 w 2144420"/>
              <a:gd name="connsiteY1-584" fmla="*/ 1801504 h 3261815"/>
              <a:gd name="connsiteX2-585" fmla="*/ 704581 w 2144420"/>
              <a:gd name="connsiteY2-586" fmla="*/ 3261815 h 3261815"/>
              <a:gd name="connsiteX3-587" fmla="*/ 1216372 w 2144420"/>
              <a:gd name="connsiteY3-588" fmla="*/ 1951629 h 3261815"/>
              <a:gd name="connsiteX4-589" fmla="*/ 1707692 w 2144420"/>
              <a:gd name="connsiteY4-590" fmla="*/ 3254991 h 3261815"/>
              <a:gd name="connsiteX5-591" fmla="*/ 2144420 w 2144420"/>
              <a:gd name="connsiteY5-592" fmla="*/ 1753737 h 3261815"/>
              <a:gd name="connsiteX6-593" fmla="*/ 1871465 w 2144420"/>
              <a:gd name="connsiteY6-594" fmla="*/ 0 h 3261815"/>
              <a:gd name="connsiteX7-595" fmla="*/ 1789578 w 2144420"/>
              <a:gd name="connsiteY7-596" fmla="*/ 13648 h 3261815"/>
              <a:gd name="connsiteX8-597" fmla="*/ 1175429 w 2144420"/>
              <a:gd name="connsiteY8-598" fmla="*/ 156949 h 3261815"/>
              <a:gd name="connsiteX9-599" fmla="*/ 411154 w 2144420"/>
              <a:gd name="connsiteY9-600" fmla="*/ 27296 h 3261815"/>
              <a:gd name="connsiteX0-601" fmla="*/ 411154 w 2144420"/>
              <a:gd name="connsiteY0-602" fmla="*/ 27296 h 3261815"/>
              <a:gd name="connsiteX1-603" fmla="*/ 322444 w 2144420"/>
              <a:gd name="connsiteY1-604" fmla="*/ 1801504 h 3261815"/>
              <a:gd name="connsiteX2-605" fmla="*/ 704581 w 2144420"/>
              <a:gd name="connsiteY2-606" fmla="*/ 3261815 h 3261815"/>
              <a:gd name="connsiteX3-607" fmla="*/ 1216372 w 2144420"/>
              <a:gd name="connsiteY3-608" fmla="*/ 1951629 h 3261815"/>
              <a:gd name="connsiteX4-609" fmla="*/ 1707692 w 2144420"/>
              <a:gd name="connsiteY4-610" fmla="*/ 3254991 h 3261815"/>
              <a:gd name="connsiteX5-611" fmla="*/ 2144420 w 2144420"/>
              <a:gd name="connsiteY5-612" fmla="*/ 1753737 h 3261815"/>
              <a:gd name="connsiteX6-613" fmla="*/ 1871465 w 2144420"/>
              <a:gd name="connsiteY6-614" fmla="*/ 0 h 3261815"/>
              <a:gd name="connsiteX7-615" fmla="*/ 1789578 w 2144420"/>
              <a:gd name="connsiteY7-616" fmla="*/ 13648 h 3261815"/>
              <a:gd name="connsiteX8-617" fmla="*/ 1175429 w 2144420"/>
              <a:gd name="connsiteY8-618" fmla="*/ 156949 h 3261815"/>
              <a:gd name="connsiteX9-619" fmla="*/ 411154 w 2144420"/>
              <a:gd name="connsiteY9-620" fmla="*/ 27296 h 3261815"/>
              <a:gd name="connsiteX0-621" fmla="*/ 411154 w 2144420"/>
              <a:gd name="connsiteY0-622" fmla="*/ 27296 h 3261815"/>
              <a:gd name="connsiteX1-623" fmla="*/ 322444 w 2144420"/>
              <a:gd name="connsiteY1-624" fmla="*/ 1801504 h 3261815"/>
              <a:gd name="connsiteX2-625" fmla="*/ 704581 w 2144420"/>
              <a:gd name="connsiteY2-626" fmla="*/ 3261815 h 3261815"/>
              <a:gd name="connsiteX3-627" fmla="*/ 1216372 w 2144420"/>
              <a:gd name="connsiteY3-628" fmla="*/ 1951629 h 3261815"/>
              <a:gd name="connsiteX4-629" fmla="*/ 1707692 w 2144420"/>
              <a:gd name="connsiteY4-630" fmla="*/ 3254991 h 3261815"/>
              <a:gd name="connsiteX5-631" fmla="*/ 2144420 w 2144420"/>
              <a:gd name="connsiteY5-632" fmla="*/ 1753737 h 3261815"/>
              <a:gd name="connsiteX6-633" fmla="*/ 1871465 w 2144420"/>
              <a:gd name="connsiteY6-634" fmla="*/ 0 h 3261815"/>
              <a:gd name="connsiteX7-635" fmla="*/ 1789578 w 2144420"/>
              <a:gd name="connsiteY7-636" fmla="*/ 13648 h 3261815"/>
              <a:gd name="connsiteX8-637" fmla="*/ 1175429 w 2144420"/>
              <a:gd name="connsiteY8-638" fmla="*/ 156949 h 3261815"/>
              <a:gd name="connsiteX9-639" fmla="*/ 411154 w 2144420"/>
              <a:gd name="connsiteY9-640" fmla="*/ 27296 h 3261815"/>
              <a:gd name="connsiteX0-641" fmla="*/ 411154 w 2205171"/>
              <a:gd name="connsiteY0-642" fmla="*/ 27296 h 3261815"/>
              <a:gd name="connsiteX1-643" fmla="*/ 322444 w 2205171"/>
              <a:gd name="connsiteY1-644" fmla="*/ 1801504 h 3261815"/>
              <a:gd name="connsiteX2-645" fmla="*/ 704581 w 2205171"/>
              <a:gd name="connsiteY2-646" fmla="*/ 3261815 h 3261815"/>
              <a:gd name="connsiteX3-647" fmla="*/ 1216372 w 2205171"/>
              <a:gd name="connsiteY3-648" fmla="*/ 1951629 h 3261815"/>
              <a:gd name="connsiteX4-649" fmla="*/ 1707692 w 2205171"/>
              <a:gd name="connsiteY4-650" fmla="*/ 3254991 h 3261815"/>
              <a:gd name="connsiteX5-651" fmla="*/ 2144420 w 2205171"/>
              <a:gd name="connsiteY5-652" fmla="*/ 1753737 h 3261815"/>
              <a:gd name="connsiteX6-653" fmla="*/ 1871465 w 2205171"/>
              <a:gd name="connsiteY6-654" fmla="*/ 0 h 3261815"/>
              <a:gd name="connsiteX7-655" fmla="*/ 1789578 w 2205171"/>
              <a:gd name="connsiteY7-656" fmla="*/ 13648 h 3261815"/>
              <a:gd name="connsiteX8-657" fmla="*/ 1175429 w 2205171"/>
              <a:gd name="connsiteY8-658" fmla="*/ 156949 h 3261815"/>
              <a:gd name="connsiteX9-659" fmla="*/ 411154 w 2205171"/>
              <a:gd name="connsiteY9-660" fmla="*/ 27296 h 3261815"/>
              <a:gd name="connsiteX0-661" fmla="*/ 411154 w 2145061"/>
              <a:gd name="connsiteY0-662" fmla="*/ 23869 h 3258388"/>
              <a:gd name="connsiteX1-663" fmla="*/ 322444 w 2145061"/>
              <a:gd name="connsiteY1-664" fmla="*/ 1798077 h 3258388"/>
              <a:gd name="connsiteX2-665" fmla="*/ 704581 w 2145061"/>
              <a:gd name="connsiteY2-666" fmla="*/ 3258388 h 3258388"/>
              <a:gd name="connsiteX3-667" fmla="*/ 1216372 w 2145061"/>
              <a:gd name="connsiteY3-668" fmla="*/ 1948202 h 3258388"/>
              <a:gd name="connsiteX4-669" fmla="*/ 1707692 w 2145061"/>
              <a:gd name="connsiteY4-670" fmla="*/ 3251564 h 3258388"/>
              <a:gd name="connsiteX5-671" fmla="*/ 2144420 w 2145061"/>
              <a:gd name="connsiteY5-672" fmla="*/ 1750310 h 3258388"/>
              <a:gd name="connsiteX6-673" fmla="*/ 1789578 w 2145061"/>
              <a:gd name="connsiteY6-674" fmla="*/ 10221 h 3258388"/>
              <a:gd name="connsiteX7-675" fmla="*/ 1175429 w 2145061"/>
              <a:gd name="connsiteY7-676" fmla="*/ 153522 h 3258388"/>
              <a:gd name="connsiteX8-677" fmla="*/ 411154 w 2145061"/>
              <a:gd name="connsiteY8-678" fmla="*/ 23869 h 3258388"/>
              <a:gd name="connsiteX0-679" fmla="*/ 411154 w 2146076"/>
              <a:gd name="connsiteY0-680" fmla="*/ 23869 h 3258388"/>
              <a:gd name="connsiteX1-681" fmla="*/ 322444 w 2146076"/>
              <a:gd name="connsiteY1-682" fmla="*/ 1798077 h 3258388"/>
              <a:gd name="connsiteX2-683" fmla="*/ 704581 w 2146076"/>
              <a:gd name="connsiteY2-684" fmla="*/ 3258388 h 3258388"/>
              <a:gd name="connsiteX3-685" fmla="*/ 1216372 w 2146076"/>
              <a:gd name="connsiteY3-686" fmla="*/ 1948202 h 3258388"/>
              <a:gd name="connsiteX4-687" fmla="*/ 1707692 w 2146076"/>
              <a:gd name="connsiteY4-688" fmla="*/ 3251564 h 3258388"/>
              <a:gd name="connsiteX5-689" fmla="*/ 2144420 w 2146076"/>
              <a:gd name="connsiteY5-690" fmla="*/ 1750310 h 3258388"/>
              <a:gd name="connsiteX6-691" fmla="*/ 1926056 w 2146076"/>
              <a:gd name="connsiteY6-692" fmla="*/ 17045 h 3258388"/>
              <a:gd name="connsiteX7-693" fmla="*/ 1175429 w 2146076"/>
              <a:gd name="connsiteY7-694" fmla="*/ 153522 h 3258388"/>
              <a:gd name="connsiteX8-695" fmla="*/ 411154 w 2146076"/>
              <a:gd name="connsiteY8-696" fmla="*/ 23869 h 3258388"/>
              <a:gd name="connsiteX0-697" fmla="*/ 411154 w 2374416"/>
              <a:gd name="connsiteY0-698" fmla="*/ 23869 h 3258388"/>
              <a:gd name="connsiteX1-699" fmla="*/ 322444 w 2374416"/>
              <a:gd name="connsiteY1-700" fmla="*/ 1798077 h 3258388"/>
              <a:gd name="connsiteX2-701" fmla="*/ 704581 w 2374416"/>
              <a:gd name="connsiteY2-702" fmla="*/ 3258388 h 3258388"/>
              <a:gd name="connsiteX3-703" fmla="*/ 1216372 w 2374416"/>
              <a:gd name="connsiteY3-704" fmla="*/ 1948202 h 3258388"/>
              <a:gd name="connsiteX4-705" fmla="*/ 1707692 w 2374416"/>
              <a:gd name="connsiteY4-706" fmla="*/ 3251564 h 3258388"/>
              <a:gd name="connsiteX5-707" fmla="*/ 2144420 w 2374416"/>
              <a:gd name="connsiteY5-708" fmla="*/ 1750310 h 3258388"/>
              <a:gd name="connsiteX6-709" fmla="*/ 1926056 w 2374416"/>
              <a:gd name="connsiteY6-710" fmla="*/ 17045 h 3258388"/>
              <a:gd name="connsiteX7-711" fmla="*/ 1175429 w 2374416"/>
              <a:gd name="connsiteY7-712" fmla="*/ 153522 h 3258388"/>
              <a:gd name="connsiteX8-713" fmla="*/ 411154 w 2374416"/>
              <a:gd name="connsiteY8-714" fmla="*/ 23869 h 3258388"/>
              <a:gd name="connsiteX0-715" fmla="*/ 411154 w 2441693"/>
              <a:gd name="connsiteY0-716" fmla="*/ 23869 h 3258388"/>
              <a:gd name="connsiteX1-717" fmla="*/ 322444 w 2441693"/>
              <a:gd name="connsiteY1-718" fmla="*/ 1798077 h 3258388"/>
              <a:gd name="connsiteX2-719" fmla="*/ 704581 w 2441693"/>
              <a:gd name="connsiteY2-720" fmla="*/ 3258388 h 3258388"/>
              <a:gd name="connsiteX3-721" fmla="*/ 1216372 w 2441693"/>
              <a:gd name="connsiteY3-722" fmla="*/ 1948202 h 3258388"/>
              <a:gd name="connsiteX4-723" fmla="*/ 1707692 w 2441693"/>
              <a:gd name="connsiteY4-724" fmla="*/ 3251564 h 3258388"/>
              <a:gd name="connsiteX5-725" fmla="*/ 2144420 w 2441693"/>
              <a:gd name="connsiteY5-726" fmla="*/ 1750310 h 3258388"/>
              <a:gd name="connsiteX6-727" fmla="*/ 1926056 w 2441693"/>
              <a:gd name="connsiteY6-728" fmla="*/ 17045 h 3258388"/>
              <a:gd name="connsiteX7-729" fmla="*/ 1175429 w 2441693"/>
              <a:gd name="connsiteY7-730" fmla="*/ 153522 h 3258388"/>
              <a:gd name="connsiteX8-731" fmla="*/ 411154 w 2441693"/>
              <a:gd name="connsiteY8-732" fmla="*/ 23869 h 3258388"/>
              <a:gd name="connsiteX0-733" fmla="*/ 411154 w 2377348"/>
              <a:gd name="connsiteY0-734" fmla="*/ 23869 h 3258388"/>
              <a:gd name="connsiteX1-735" fmla="*/ 322444 w 2377348"/>
              <a:gd name="connsiteY1-736" fmla="*/ 1798077 h 3258388"/>
              <a:gd name="connsiteX2-737" fmla="*/ 704581 w 2377348"/>
              <a:gd name="connsiteY2-738" fmla="*/ 3258388 h 3258388"/>
              <a:gd name="connsiteX3-739" fmla="*/ 1216372 w 2377348"/>
              <a:gd name="connsiteY3-740" fmla="*/ 1948202 h 3258388"/>
              <a:gd name="connsiteX4-741" fmla="*/ 1707692 w 2377348"/>
              <a:gd name="connsiteY4-742" fmla="*/ 3251564 h 3258388"/>
              <a:gd name="connsiteX5-743" fmla="*/ 2144420 w 2377348"/>
              <a:gd name="connsiteY5-744" fmla="*/ 1750310 h 3258388"/>
              <a:gd name="connsiteX6-745" fmla="*/ 1926056 w 2377348"/>
              <a:gd name="connsiteY6-746" fmla="*/ 17045 h 3258388"/>
              <a:gd name="connsiteX7-747" fmla="*/ 1175429 w 2377348"/>
              <a:gd name="connsiteY7-748" fmla="*/ 153522 h 3258388"/>
              <a:gd name="connsiteX8-749" fmla="*/ 411154 w 2377348"/>
              <a:gd name="connsiteY8-750" fmla="*/ 23869 h 3258388"/>
              <a:gd name="connsiteX0-751" fmla="*/ 411154 w 2424220"/>
              <a:gd name="connsiteY0-752" fmla="*/ 23869 h 3258388"/>
              <a:gd name="connsiteX1-753" fmla="*/ 322444 w 2424220"/>
              <a:gd name="connsiteY1-754" fmla="*/ 1798077 h 3258388"/>
              <a:gd name="connsiteX2-755" fmla="*/ 704581 w 2424220"/>
              <a:gd name="connsiteY2-756" fmla="*/ 3258388 h 3258388"/>
              <a:gd name="connsiteX3-757" fmla="*/ 1216372 w 2424220"/>
              <a:gd name="connsiteY3-758" fmla="*/ 1948202 h 3258388"/>
              <a:gd name="connsiteX4-759" fmla="*/ 1707692 w 2424220"/>
              <a:gd name="connsiteY4-760" fmla="*/ 3251564 h 3258388"/>
              <a:gd name="connsiteX5-761" fmla="*/ 2144420 w 2424220"/>
              <a:gd name="connsiteY5-762" fmla="*/ 1750310 h 3258388"/>
              <a:gd name="connsiteX6-763" fmla="*/ 1926056 w 2424220"/>
              <a:gd name="connsiteY6-764" fmla="*/ 17045 h 3258388"/>
              <a:gd name="connsiteX7-765" fmla="*/ 1175429 w 2424220"/>
              <a:gd name="connsiteY7-766" fmla="*/ 153522 h 3258388"/>
              <a:gd name="connsiteX8-767" fmla="*/ 411154 w 2424220"/>
              <a:gd name="connsiteY8-768" fmla="*/ 23869 h 3258388"/>
              <a:gd name="connsiteX0-769" fmla="*/ 411154 w 2449010"/>
              <a:gd name="connsiteY0-770" fmla="*/ 23869 h 3258388"/>
              <a:gd name="connsiteX1-771" fmla="*/ 322444 w 2449010"/>
              <a:gd name="connsiteY1-772" fmla="*/ 1798077 h 3258388"/>
              <a:gd name="connsiteX2-773" fmla="*/ 704581 w 2449010"/>
              <a:gd name="connsiteY2-774" fmla="*/ 3258388 h 3258388"/>
              <a:gd name="connsiteX3-775" fmla="*/ 1216372 w 2449010"/>
              <a:gd name="connsiteY3-776" fmla="*/ 1948202 h 3258388"/>
              <a:gd name="connsiteX4-777" fmla="*/ 1707692 w 2449010"/>
              <a:gd name="connsiteY4-778" fmla="*/ 3251564 h 3258388"/>
              <a:gd name="connsiteX5-779" fmla="*/ 2144420 w 2449010"/>
              <a:gd name="connsiteY5-780" fmla="*/ 1750310 h 3258388"/>
              <a:gd name="connsiteX6-781" fmla="*/ 1926056 w 2449010"/>
              <a:gd name="connsiteY6-782" fmla="*/ 17045 h 3258388"/>
              <a:gd name="connsiteX7-783" fmla="*/ 1175429 w 2449010"/>
              <a:gd name="connsiteY7-784" fmla="*/ 153522 h 3258388"/>
              <a:gd name="connsiteX8-785" fmla="*/ 411154 w 2449010"/>
              <a:gd name="connsiteY8-786" fmla="*/ 23869 h 3258388"/>
              <a:gd name="connsiteX0-787" fmla="*/ 411154 w 2433593"/>
              <a:gd name="connsiteY0-788" fmla="*/ 23869 h 3258388"/>
              <a:gd name="connsiteX1-789" fmla="*/ 322444 w 2433593"/>
              <a:gd name="connsiteY1-790" fmla="*/ 1798077 h 3258388"/>
              <a:gd name="connsiteX2-791" fmla="*/ 704581 w 2433593"/>
              <a:gd name="connsiteY2-792" fmla="*/ 3258388 h 3258388"/>
              <a:gd name="connsiteX3-793" fmla="*/ 1216372 w 2433593"/>
              <a:gd name="connsiteY3-794" fmla="*/ 1948202 h 3258388"/>
              <a:gd name="connsiteX4-795" fmla="*/ 1707692 w 2433593"/>
              <a:gd name="connsiteY4-796" fmla="*/ 3251564 h 3258388"/>
              <a:gd name="connsiteX5-797" fmla="*/ 2144420 w 2433593"/>
              <a:gd name="connsiteY5-798" fmla="*/ 1750310 h 3258388"/>
              <a:gd name="connsiteX6-799" fmla="*/ 1926056 w 2433593"/>
              <a:gd name="connsiteY6-800" fmla="*/ 17045 h 3258388"/>
              <a:gd name="connsiteX7-801" fmla="*/ 1175429 w 2433593"/>
              <a:gd name="connsiteY7-802" fmla="*/ 153522 h 3258388"/>
              <a:gd name="connsiteX8-803" fmla="*/ 411154 w 2433593"/>
              <a:gd name="connsiteY8-804" fmla="*/ 23869 h 3258388"/>
              <a:gd name="connsiteX0-805" fmla="*/ 411154 w 2433593"/>
              <a:gd name="connsiteY0-806" fmla="*/ 23869 h 3258388"/>
              <a:gd name="connsiteX1-807" fmla="*/ 322444 w 2433593"/>
              <a:gd name="connsiteY1-808" fmla="*/ 1798077 h 3258388"/>
              <a:gd name="connsiteX2-809" fmla="*/ 704581 w 2433593"/>
              <a:gd name="connsiteY2-810" fmla="*/ 3258388 h 3258388"/>
              <a:gd name="connsiteX3-811" fmla="*/ 1216372 w 2433593"/>
              <a:gd name="connsiteY3-812" fmla="*/ 1948202 h 3258388"/>
              <a:gd name="connsiteX4-813" fmla="*/ 1707692 w 2433593"/>
              <a:gd name="connsiteY4-814" fmla="*/ 3251564 h 3258388"/>
              <a:gd name="connsiteX5-815" fmla="*/ 2144420 w 2433593"/>
              <a:gd name="connsiteY5-816" fmla="*/ 1750310 h 3258388"/>
              <a:gd name="connsiteX6-817" fmla="*/ 1926056 w 2433593"/>
              <a:gd name="connsiteY6-818" fmla="*/ 17045 h 3258388"/>
              <a:gd name="connsiteX7-819" fmla="*/ 1175429 w 2433593"/>
              <a:gd name="connsiteY7-820" fmla="*/ 153522 h 3258388"/>
              <a:gd name="connsiteX8-821" fmla="*/ 411154 w 2433593"/>
              <a:gd name="connsiteY8-822" fmla="*/ 23869 h 3258388"/>
              <a:gd name="connsiteX0-823" fmla="*/ 411154 w 2433593"/>
              <a:gd name="connsiteY0-824" fmla="*/ 23869 h 3258388"/>
              <a:gd name="connsiteX1-825" fmla="*/ 322444 w 2433593"/>
              <a:gd name="connsiteY1-826" fmla="*/ 1798077 h 3258388"/>
              <a:gd name="connsiteX2-827" fmla="*/ 704581 w 2433593"/>
              <a:gd name="connsiteY2-828" fmla="*/ 3258388 h 3258388"/>
              <a:gd name="connsiteX3-829" fmla="*/ 1216372 w 2433593"/>
              <a:gd name="connsiteY3-830" fmla="*/ 1948202 h 3258388"/>
              <a:gd name="connsiteX4-831" fmla="*/ 1707692 w 2433593"/>
              <a:gd name="connsiteY4-832" fmla="*/ 3251564 h 3258388"/>
              <a:gd name="connsiteX5-833" fmla="*/ 2144420 w 2433593"/>
              <a:gd name="connsiteY5-834" fmla="*/ 1750310 h 3258388"/>
              <a:gd name="connsiteX6-835" fmla="*/ 1926056 w 2433593"/>
              <a:gd name="connsiteY6-836" fmla="*/ 17045 h 3258388"/>
              <a:gd name="connsiteX7-837" fmla="*/ 1175429 w 2433593"/>
              <a:gd name="connsiteY7-838" fmla="*/ 153522 h 3258388"/>
              <a:gd name="connsiteX8-839" fmla="*/ 411154 w 2433593"/>
              <a:gd name="connsiteY8-840" fmla="*/ 23869 h 3258388"/>
              <a:gd name="connsiteX0-841" fmla="*/ 411154 w 2433593"/>
              <a:gd name="connsiteY0-842" fmla="*/ 23869 h 3258388"/>
              <a:gd name="connsiteX1-843" fmla="*/ 322444 w 2433593"/>
              <a:gd name="connsiteY1-844" fmla="*/ 1798077 h 3258388"/>
              <a:gd name="connsiteX2-845" fmla="*/ 704581 w 2433593"/>
              <a:gd name="connsiteY2-846" fmla="*/ 3258388 h 3258388"/>
              <a:gd name="connsiteX3-847" fmla="*/ 1216372 w 2433593"/>
              <a:gd name="connsiteY3-848" fmla="*/ 1948202 h 3258388"/>
              <a:gd name="connsiteX4-849" fmla="*/ 1707692 w 2433593"/>
              <a:gd name="connsiteY4-850" fmla="*/ 3251564 h 3258388"/>
              <a:gd name="connsiteX5-851" fmla="*/ 2144420 w 2433593"/>
              <a:gd name="connsiteY5-852" fmla="*/ 1750310 h 3258388"/>
              <a:gd name="connsiteX6-853" fmla="*/ 1926056 w 2433593"/>
              <a:gd name="connsiteY6-854" fmla="*/ 17045 h 3258388"/>
              <a:gd name="connsiteX7-855" fmla="*/ 1175429 w 2433593"/>
              <a:gd name="connsiteY7-856" fmla="*/ 153522 h 3258388"/>
              <a:gd name="connsiteX8-857" fmla="*/ 411154 w 2433593"/>
              <a:gd name="connsiteY8-858" fmla="*/ 23869 h 32583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grpSp>
        <p:nvGrpSpPr>
          <p:cNvPr id="64" name="Group 102"/>
          <p:cNvGrpSpPr>
            <a:grpSpLocks noChangeAspect="1"/>
          </p:cNvGrpSpPr>
          <p:nvPr/>
        </p:nvGrpSpPr>
        <p:grpSpPr>
          <a:xfrm>
            <a:off x="5218655" y="1941889"/>
            <a:ext cx="244301" cy="397359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/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25"/>
            </a:p>
          </p:txBody>
        </p:sp>
        <p:sp>
          <p:nvSpPr>
            <p:cNvPr id="66" name="Freeform 104"/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25"/>
            </a:p>
          </p:txBody>
        </p:sp>
        <p:sp>
          <p:nvSpPr>
            <p:cNvPr id="67" name="Freeform 105"/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25"/>
            </a:p>
          </p:txBody>
        </p:sp>
        <p:sp>
          <p:nvSpPr>
            <p:cNvPr id="68" name="Freeform 106"/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25"/>
            </a:p>
          </p:txBody>
        </p:sp>
      </p:grpSp>
      <p:sp>
        <p:nvSpPr>
          <p:cNvPr id="69" name="Freeform 107"/>
          <p:cNvSpPr>
            <a:spLocks noChangeAspect="1"/>
          </p:cNvSpPr>
          <p:nvPr/>
        </p:nvSpPr>
        <p:spPr>
          <a:xfrm>
            <a:off x="5902046" y="1941889"/>
            <a:ext cx="127421" cy="397359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-1" fmla="*/ 430619 w 798902"/>
              <a:gd name="connsiteY0-2" fmla="*/ 1331843 h 2449001"/>
              <a:gd name="connsiteX1-3" fmla="*/ 541938 w 798902"/>
              <a:gd name="connsiteY1-4" fmla="*/ 1379551 h 2449001"/>
              <a:gd name="connsiteX2-5" fmla="*/ 780476 w 798902"/>
              <a:gd name="connsiteY2-6" fmla="*/ 1375575 h 2449001"/>
              <a:gd name="connsiteX3-7" fmla="*/ 625426 w 798902"/>
              <a:gd name="connsiteY3-8" fmla="*/ 1741335 h 2449001"/>
              <a:gd name="connsiteX4-9" fmla="*/ 609523 w 798902"/>
              <a:gd name="connsiteY4-10" fmla="*/ 2441050 h 2449001"/>
              <a:gd name="connsiteX5-11" fmla="*/ 319301 w 798902"/>
              <a:gd name="connsiteY5-12" fmla="*/ 2445025 h 2449001"/>
              <a:gd name="connsiteX6-13" fmla="*/ 211958 w 798902"/>
              <a:gd name="connsiteY6-14" fmla="*/ 1673750 h 2449001"/>
              <a:gd name="connsiteX7-15" fmla="*/ 207983 w 798902"/>
              <a:gd name="connsiteY7-16" fmla="*/ 2441050 h 2449001"/>
              <a:gd name="connsiteX8-17" fmla="*/ 136421 w 798902"/>
              <a:gd name="connsiteY8-18" fmla="*/ 2449001 h 2449001"/>
              <a:gd name="connsiteX9-19" fmla="*/ 5224 w 798902"/>
              <a:gd name="connsiteY9-20" fmla="*/ 1701579 h 2449001"/>
              <a:gd name="connsiteX10-21" fmla="*/ 37029 w 798902"/>
              <a:gd name="connsiteY10-22" fmla="*/ 1582309 h 2449001"/>
              <a:gd name="connsiteX11-23" fmla="*/ 76786 w 798902"/>
              <a:gd name="connsiteY11-24" fmla="*/ 1566407 h 2449001"/>
              <a:gd name="connsiteX12-25" fmla="*/ 89266 w 798902"/>
              <a:gd name="connsiteY12-26" fmla="*/ 1389262 h 2449001"/>
              <a:gd name="connsiteX13-27" fmla="*/ 339179 w 798902"/>
              <a:gd name="connsiteY13-28" fmla="*/ 1375575 h 2449001"/>
              <a:gd name="connsiteX14-29" fmla="*/ 430619 w 798902"/>
              <a:gd name="connsiteY14-30" fmla="*/ 1331843 h 2449001"/>
              <a:gd name="connsiteX15-31" fmla="*/ 243762 w 798902"/>
              <a:gd name="connsiteY15-32" fmla="*/ 0 h 2449001"/>
              <a:gd name="connsiteX16-33" fmla="*/ 557838 w 798902"/>
              <a:gd name="connsiteY16-34" fmla="*/ 0 h 2449001"/>
              <a:gd name="connsiteX17-35" fmla="*/ 689036 w 798902"/>
              <a:gd name="connsiteY17-36" fmla="*/ 962108 h 2449001"/>
              <a:gd name="connsiteX18-37" fmla="*/ 724816 w 798902"/>
              <a:gd name="connsiteY18-38" fmla="*/ 1307990 h 2449001"/>
              <a:gd name="connsiteX19-39" fmla="*/ 414715 w 798902"/>
              <a:gd name="connsiteY19-40" fmla="*/ 1268233 h 2449001"/>
              <a:gd name="connsiteX20-41" fmla="*/ 104615 w 798902"/>
              <a:gd name="connsiteY20-42" fmla="*/ 1288111 h 2449001"/>
              <a:gd name="connsiteX21-43" fmla="*/ 124493 w 798902"/>
              <a:gd name="connsiteY21-44" fmla="*/ 1017766 h 2449001"/>
              <a:gd name="connsiteX22-45" fmla="*/ 243762 w 798902"/>
              <a:gd name="connsiteY22-46" fmla="*/ 0 h 2449001"/>
              <a:gd name="connsiteX0-47" fmla="*/ 430619 w 784764"/>
              <a:gd name="connsiteY0-48" fmla="*/ 1331843 h 2449001"/>
              <a:gd name="connsiteX1-49" fmla="*/ 541938 w 784764"/>
              <a:gd name="connsiteY1-50" fmla="*/ 1379551 h 2449001"/>
              <a:gd name="connsiteX2-51" fmla="*/ 763368 w 784764"/>
              <a:gd name="connsiteY2-52" fmla="*/ 1406369 h 2449001"/>
              <a:gd name="connsiteX3-53" fmla="*/ 625426 w 784764"/>
              <a:gd name="connsiteY3-54" fmla="*/ 1741335 h 2449001"/>
              <a:gd name="connsiteX4-55" fmla="*/ 609523 w 784764"/>
              <a:gd name="connsiteY4-56" fmla="*/ 2441050 h 2449001"/>
              <a:gd name="connsiteX5-57" fmla="*/ 319301 w 784764"/>
              <a:gd name="connsiteY5-58" fmla="*/ 2445025 h 2449001"/>
              <a:gd name="connsiteX6-59" fmla="*/ 211958 w 784764"/>
              <a:gd name="connsiteY6-60" fmla="*/ 1673750 h 2449001"/>
              <a:gd name="connsiteX7-61" fmla="*/ 207983 w 784764"/>
              <a:gd name="connsiteY7-62" fmla="*/ 2441050 h 2449001"/>
              <a:gd name="connsiteX8-63" fmla="*/ 136421 w 784764"/>
              <a:gd name="connsiteY8-64" fmla="*/ 2449001 h 2449001"/>
              <a:gd name="connsiteX9-65" fmla="*/ 5224 w 784764"/>
              <a:gd name="connsiteY9-66" fmla="*/ 1701579 h 2449001"/>
              <a:gd name="connsiteX10-67" fmla="*/ 37029 w 784764"/>
              <a:gd name="connsiteY10-68" fmla="*/ 1582309 h 2449001"/>
              <a:gd name="connsiteX11-69" fmla="*/ 76786 w 784764"/>
              <a:gd name="connsiteY11-70" fmla="*/ 1566407 h 2449001"/>
              <a:gd name="connsiteX12-71" fmla="*/ 89266 w 784764"/>
              <a:gd name="connsiteY12-72" fmla="*/ 1389262 h 2449001"/>
              <a:gd name="connsiteX13-73" fmla="*/ 339179 w 784764"/>
              <a:gd name="connsiteY13-74" fmla="*/ 1375575 h 2449001"/>
              <a:gd name="connsiteX14-75" fmla="*/ 430619 w 784764"/>
              <a:gd name="connsiteY14-76" fmla="*/ 1331843 h 2449001"/>
              <a:gd name="connsiteX15-77" fmla="*/ 243762 w 784764"/>
              <a:gd name="connsiteY15-78" fmla="*/ 0 h 2449001"/>
              <a:gd name="connsiteX16-79" fmla="*/ 557838 w 784764"/>
              <a:gd name="connsiteY16-80" fmla="*/ 0 h 2449001"/>
              <a:gd name="connsiteX17-81" fmla="*/ 689036 w 784764"/>
              <a:gd name="connsiteY17-82" fmla="*/ 962108 h 2449001"/>
              <a:gd name="connsiteX18-83" fmla="*/ 724816 w 784764"/>
              <a:gd name="connsiteY18-84" fmla="*/ 1307990 h 2449001"/>
              <a:gd name="connsiteX19-85" fmla="*/ 414715 w 784764"/>
              <a:gd name="connsiteY19-86" fmla="*/ 1268233 h 2449001"/>
              <a:gd name="connsiteX20-87" fmla="*/ 104615 w 784764"/>
              <a:gd name="connsiteY20-88" fmla="*/ 1288111 h 2449001"/>
              <a:gd name="connsiteX21-89" fmla="*/ 124493 w 784764"/>
              <a:gd name="connsiteY21-90" fmla="*/ 1017766 h 2449001"/>
              <a:gd name="connsiteX22-91" fmla="*/ 243762 w 784764"/>
              <a:gd name="connsiteY22-92" fmla="*/ 0 h 2449001"/>
              <a:gd name="connsiteX0-93" fmla="*/ 430619 w 784764"/>
              <a:gd name="connsiteY0-94" fmla="*/ 1331843 h 2449001"/>
              <a:gd name="connsiteX1-95" fmla="*/ 541938 w 784764"/>
              <a:gd name="connsiteY1-96" fmla="*/ 1379551 h 2449001"/>
              <a:gd name="connsiteX2-97" fmla="*/ 763368 w 784764"/>
              <a:gd name="connsiteY2-98" fmla="*/ 1406369 h 2449001"/>
              <a:gd name="connsiteX3-99" fmla="*/ 625426 w 784764"/>
              <a:gd name="connsiteY3-100" fmla="*/ 1741335 h 2449001"/>
              <a:gd name="connsiteX4-101" fmla="*/ 609523 w 784764"/>
              <a:gd name="connsiteY4-102" fmla="*/ 2441050 h 2449001"/>
              <a:gd name="connsiteX5-103" fmla="*/ 319301 w 784764"/>
              <a:gd name="connsiteY5-104" fmla="*/ 2445025 h 2449001"/>
              <a:gd name="connsiteX6-105" fmla="*/ 211958 w 784764"/>
              <a:gd name="connsiteY6-106" fmla="*/ 1673750 h 2449001"/>
              <a:gd name="connsiteX7-107" fmla="*/ 207983 w 784764"/>
              <a:gd name="connsiteY7-108" fmla="*/ 2441050 h 2449001"/>
              <a:gd name="connsiteX8-109" fmla="*/ 136421 w 784764"/>
              <a:gd name="connsiteY8-110" fmla="*/ 2449001 h 2449001"/>
              <a:gd name="connsiteX9-111" fmla="*/ 5224 w 784764"/>
              <a:gd name="connsiteY9-112" fmla="*/ 1701579 h 2449001"/>
              <a:gd name="connsiteX10-113" fmla="*/ 37029 w 784764"/>
              <a:gd name="connsiteY10-114" fmla="*/ 1582309 h 2449001"/>
              <a:gd name="connsiteX11-115" fmla="*/ 76786 w 784764"/>
              <a:gd name="connsiteY11-116" fmla="*/ 1566407 h 2449001"/>
              <a:gd name="connsiteX12-117" fmla="*/ 89266 w 784764"/>
              <a:gd name="connsiteY12-118" fmla="*/ 1389262 h 2449001"/>
              <a:gd name="connsiteX13-119" fmla="*/ 339179 w 784764"/>
              <a:gd name="connsiteY13-120" fmla="*/ 1375575 h 2449001"/>
              <a:gd name="connsiteX14-121" fmla="*/ 430619 w 784764"/>
              <a:gd name="connsiteY14-122" fmla="*/ 1331843 h 2449001"/>
              <a:gd name="connsiteX15-123" fmla="*/ 243762 w 784764"/>
              <a:gd name="connsiteY15-124" fmla="*/ 0 h 2449001"/>
              <a:gd name="connsiteX16-125" fmla="*/ 557838 w 784764"/>
              <a:gd name="connsiteY16-126" fmla="*/ 0 h 2449001"/>
              <a:gd name="connsiteX17-127" fmla="*/ 689036 w 784764"/>
              <a:gd name="connsiteY17-128" fmla="*/ 962108 h 2449001"/>
              <a:gd name="connsiteX18-129" fmla="*/ 724816 w 784764"/>
              <a:gd name="connsiteY18-130" fmla="*/ 1307990 h 2449001"/>
              <a:gd name="connsiteX19-131" fmla="*/ 414715 w 784764"/>
              <a:gd name="connsiteY19-132" fmla="*/ 1268233 h 2449001"/>
              <a:gd name="connsiteX20-133" fmla="*/ 104615 w 784764"/>
              <a:gd name="connsiteY20-134" fmla="*/ 1288111 h 2449001"/>
              <a:gd name="connsiteX21-135" fmla="*/ 124493 w 784764"/>
              <a:gd name="connsiteY21-136" fmla="*/ 1017766 h 2449001"/>
              <a:gd name="connsiteX22-137" fmla="*/ 243762 w 784764"/>
              <a:gd name="connsiteY22-138" fmla="*/ 0 h 2449001"/>
              <a:gd name="connsiteX0-139" fmla="*/ 430619 w 784764"/>
              <a:gd name="connsiteY0-140" fmla="*/ 1331843 h 2449001"/>
              <a:gd name="connsiteX1-141" fmla="*/ 541938 w 784764"/>
              <a:gd name="connsiteY1-142" fmla="*/ 1379551 h 2449001"/>
              <a:gd name="connsiteX2-143" fmla="*/ 763368 w 784764"/>
              <a:gd name="connsiteY2-144" fmla="*/ 1406369 h 2449001"/>
              <a:gd name="connsiteX3-145" fmla="*/ 625426 w 784764"/>
              <a:gd name="connsiteY3-146" fmla="*/ 1741335 h 2449001"/>
              <a:gd name="connsiteX4-147" fmla="*/ 609523 w 784764"/>
              <a:gd name="connsiteY4-148" fmla="*/ 2441050 h 2449001"/>
              <a:gd name="connsiteX5-149" fmla="*/ 319301 w 784764"/>
              <a:gd name="connsiteY5-150" fmla="*/ 2445025 h 2449001"/>
              <a:gd name="connsiteX6-151" fmla="*/ 211958 w 784764"/>
              <a:gd name="connsiteY6-152" fmla="*/ 1673750 h 2449001"/>
              <a:gd name="connsiteX7-153" fmla="*/ 207983 w 784764"/>
              <a:gd name="connsiteY7-154" fmla="*/ 2441050 h 2449001"/>
              <a:gd name="connsiteX8-155" fmla="*/ 136421 w 784764"/>
              <a:gd name="connsiteY8-156" fmla="*/ 2449001 h 2449001"/>
              <a:gd name="connsiteX9-157" fmla="*/ 5224 w 784764"/>
              <a:gd name="connsiteY9-158" fmla="*/ 1701579 h 2449001"/>
              <a:gd name="connsiteX10-159" fmla="*/ 37029 w 784764"/>
              <a:gd name="connsiteY10-160" fmla="*/ 1582309 h 2449001"/>
              <a:gd name="connsiteX11-161" fmla="*/ 76786 w 784764"/>
              <a:gd name="connsiteY11-162" fmla="*/ 1566407 h 2449001"/>
              <a:gd name="connsiteX12-163" fmla="*/ 89266 w 784764"/>
              <a:gd name="connsiteY12-164" fmla="*/ 1389262 h 2449001"/>
              <a:gd name="connsiteX13-165" fmla="*/ 339179 w 784764"/>
              <a:gd name="connsiteY13-166" fmla="*/ 1375575 h 2449001"/>
              <a:gd name="connsiteX14-167" fmla="*/ 430619 w 784764"/>
              <a:gd name="connsiteY14-168" fmla="*/ 1331843 h 2449001"/>
              <a:gd name="connsiteX15-169" fmla="*/ 243762 w 784764"/>
              <a:gd name="connsiteY15-170" fmla="*/ 0 h 2449001"/>
              <a:gd name="connsiteX16-171" fmla="*/ 557838 w 784764"/>
              <a:gd name="connsiteY16-172" fmla="*/ 0 h 2449001"/>
              <a:gd name="connsiteX17-173" fmla="*/ 689036 w 784764"/>
              <a:gd name="connsiteY17-174" fmla="*/ 962108 h 2449001"/>
              <a:gd name="connsiteX18-175" fmla="*/ 724816 w 784764"/>
              <a:gd name="connsiteY18-176" fmla="*/ 1307990 h 2449001"/>
              <a:gd name="connsiteX19-177" fmla="*/ 414715 w 784764"/>
              <a:gd name="connsiteY19-178" fmla="*/ 1268233 h 2449001"/>
              <a:gd name="connsiteX20-179" fmla="*/ 104615 w 784764"/>
              <a:gd name="connsiteY20-180" fmla="*/ 1288111 h 2449001"/>
              <a:gd name="connsiteX21-181" fmla="*/ 124493 w 784764"/>
              <a:gd name="connsiteY21-182" fmla="*/ 1017766 h 2449001"/>
              <a:gd name="connsiteX22-183" fmla="*/ 243762 w 784764"/>
              <a:gd name="connsiteY22-184" fmla="*/ 0 h 2449001"/>
              <a:gd name="connsiteX0-185" fmla="*/ 430997 w 785142"/>
              <a:gd name="connsiteY0-186" fmla="*/ 1331843 h 2449001"/>
              <a:gd name="connsiteX1-187" fmla="*/ 542316 w 785142"/>
              <a:gd name="connsiteY1-188" fmla="*/ 1379551 h 2449001"/>
              <a:gd name="connsiteX2-189" fmla="*/ 763746 w 785142"/>
              <a:gd name="connsiteY2-190" fmla="*/ 1406369 h 2449001"/>
              <a:gd name="connsiteX3-191" fmla="*/ 625804 w 785142"/>
              <a:gd name="connsiteY3-192" fmla="*/ 1741335 h 2449001"/>
              <a:gd name="connsiteX4-193" fmla="*/ 609901 w 785142"/>
              <a:gd name="connsiteY4-194" fmla="*/ 2441050 h 2449001"/>
              <a:gd name="connsiteX5-195" fmla="*/ 319679 w 785142"/>
              <a:gd name="connsiteY5-196" fmla="*/ 2445025 h 2449001"/>
              <a:gd name="connsiteX6-197" fmla="*/ 212336 w 785142"/>
              <a:gd name="connsiteY6-198" fmla="*/ 1673750 h 2449001"/>
              <a:gd name="connsiteX7-199" fmla="*/ 208361 w 785142"/>
              <a:gd name="connsiteY7-200" fmla="*/ 2441050 h 2449001"/>
              <a:gd name="connsiteX8-201" fmla="*/ 136799 w 785142"/>
              <a:gd name="connsiteY8-202" fmla="*/ 2449001 h 2449001"/>
              <a:gd name="connsiteX9-203" fmla="*/ 5602 w 785142"/>
              <a:gd name="connsiteY9-204" fmla="*/ 1701579 h 2449001"/>
              <a:gd name="connsiteX10-205" fmla="*/ 37407 w 785142"/>
              <a:gd name="connsiteY10-206" fmla="*/ 1582309 h 2449001"/>
              <a:gd name="connsiteX11-207" fmla="*/ 101115 w 785142"/>
              <a:gd name="connsiteY11-208" fmla="*/ 1597201 h 2449001"/>
              <a:gd name="connsiteX12-209" fmla="*/ 89644 w 785142"/>
              <a:gd name="connsiteY12-210" fmla="*/ 1389262 h 2449001"/>
              <a:gd name="connsiteX13-211" fmla="*/ 339557 w 785142"/>
              <a:gd name="connsiteY13-212" fmla="*/ 1375575 h 2449001"/>
              <a:gd name="connsiteX14-213" fmla="*/ 430997 w 785142"/>
              <a:gd name="connsiteY14-214" fmla="*/ 1331843 h 2449001"/>
              <a:gd name="connsiteX15-215" fmla="*/ 244140 w 785142"/>
              <a:gd name="connsiteY15-216" fmla="*/ 0 h 2449001"/>
              <a:gd name="connsiteX16-217" fmla="*/ 558216 w 785142"/>
              <a:gd name="connsiteY16-218" fmla="*/ 0 h 2449001"/>
              <a:gd name="connsiteX17-219" fmla="*/ 689414 w 785142"/>
              <a:gd name="connsiteY17-220" fmla="*/ 962108 h 2449001"/>
              <a:gd name="connsiteX18-221" fmla="*/ 725194 w 785142"/>
              <a:gd name="connsiteY18-222" fmla="*/ 1307990 h 2449001"/>
              <a:gd name="connsiteX19-223" fmla="*/ 415093 w 785142"/>
              <a:gd name="connsiteY19-224" fmla="*/ 1268233 h 2449001"/>
              <a:gd name="connsiteX20-225" fmla="*/ 104993 w 785142"/>
              <a:gd name="connsiteY20-226" fmla="*/ 1288111 h 2449001"/>
              <a:gd name="connsiteX21-227" fmla="*/ 124871 w 785142"/>
              <a:gd name="connsiteY21-228" fmla="*/ 1017766 h 2449001"/>
              <a:gd name="connsiteX22-229" fmla="*/ 244140 w 785142"/>
              <a:gd name="connsiteY22-230" fmla="*/ 0 h 2449001"/>
              <a:gd name="connsiteX0-231" fmla="*/ 430997 w 785142"/>
              <a:gd name="connsiteY0-232" fmla="*/ 1331843 h 2449001"/>
              <a:gd name="connsiteX1-233" fmla="*/ 542316 w 785142"/>
              <a:gd name="connsiteY1-234" fmla="*/ 1379551 h 2449001"/>
              <a:gd name="connsiteX2-235" fmla="*/ 763746 w 785142"/>
              <a:gd name="connsiteY2-236" fmla="*/ 1406369 h 2449001"/>
              <a:gd name="connsiteX3-237" fmla="*/ 625804 w 785142"/>
              <a:gd name="connsiteY3-238" fmla="*/ 1741335 h 2449001"/>
              <a:gd name="connsiteX4-239" fmla="*/ 609901 w 785142"/>
              <a:gd name="connsiteY4-240" fmla="*/ 2441050 h 2449001"/>
              <a:gd name="connsiteX5-241" fmla="*/ 319679 w 785142"/>
              <a:gd name="connsiteY5-242" fmla="*/ 2445025 h 2449001"/>
              <a:gd name="connsiteX6-243" fmla="*/ 212336 w 785142"/>
              <a:gd name="connsiteY6-244" fmla="*/ 1673750 h 2449001"/>
              <a:gd name="connsiteX7-245" fmla="*/ 208361 w 785142"/>
              <a:gd name="connsiteY7-246" fmla="*/ 2441050 h 2449001"/>
              <a:gd name="connsiteX8-247" fmla="*/ 136799 w 785142"/>
              <a:gd name="connsiteY8-248" fmla="*/ 2449001 h 2449001"/>
              <a:gd name="connsiteX9-249" fmla="*/ 5602 w 785142"/>
              <a:gd name="connsiteY9-250" fmla="*/ 1701579 h 2449001"/>
              <a:gd name="connsiteX10-251" fmla="*/ 37407 w 785142"/>
              <a:gd name="connsiteY10-252" fmla="*/ 1582309 h 2449001"/>
              <a:gd name="connsiteX11-253" fmla="*/ 101115 w 785142"/>
              <a:gd name="connsiteY11-254" fmla="*/ 1597201 h 2449001"/>
              <a:gd name="connsiteX12-255" fmla="*/ 89644 w 785142"/>
              <a:gd name="connsiteY12-256" fmla="*/ 1389262 h 2449001"/>
              <a:gd name="connsiteX13-257" fmla="*/ 339557 w 785142"/>
              <a:gd name="connsiteY13-258" fmla="*/ 1375575 h 2449001"/>
              <a:gd name="connsiteX14-259" fmla="*/ 430997 w 785142"/>
              <a:gd name="connsiteY14-260" fmla="*/ 1331843 h 2449001"/>
              <a:gd name="connsiteX15-261" fmla="*/ 244140 w 785142"/>
              <a:gd name="connsiteY15-262" fmla="*/ 0 h 2449001"/>
              <a:gd name="connsiteX16-263" fmla="*/ 558216 w 785142"/>
              <a:gd name="connsiteY16-264" fmla="*/ 0 h 2449001"/>
              <a:gd name="connsiteX17-265" fmla="*/ 689414 w 785142"/>
              <a:gd name="connsiteY17-266" fmla="*/ 962108 h 2449001"/>
              <a:gd name="connsiteX18-267" fmla="*/ 725194 w 785142"/>
              <a:gd name="connsiteY18-268" fmla="*/ 1307990 h 2449001"/>
              <a:gd name="connsiteX19-269" fmla="*/ 415093 w 785142"/>
              <a:gd name="connsiteY19-270" fmla="*/ 1268233 h 2449001"/>
              <a:gd name="connsiteX20-271" fmla="*/ 104993 w 785142"/>
              <a:gd name="connsiteY20-272" fmla="*/ 1288111 h 2449001"/>
              <a:gd name="connsiteX21-273" fmla="*/ 124871 w 785142"/>
              <a:gd name="connsiteY21-274" fmla="*/ 1017766 h 2449001"/>
              <a:gd name="connsiteX22-275" fmla="*/ 244140 w 785142"/>
              <a:gd name="connsiteY22-276" fmla="*/ 0 h 2449001"/>
              <a:gd name="connsiteX0-277" fmla="*/ 425685 w 779830"/>
              <a:gd name="connsiteY0-278" fmla="*/ 1331843 h 2449001"/>
              <a:gd name="connsiteX1-279" fmla="*/ 537004 w 779830"/>
              <a:gd name="connsiteY1-280" fmla="*/ 1379551 h 2449001"/>
              <a:gd name="connsiteX2-281" fmla="*/ 758434 w 779830"/>
              <a:gd name="connsiteY2-282" fmla="*/ 1406369 h 2449001"/>
              <a:gd name="connsiteX3-283" fmla="*/ 620492 w 779830"/>
              <a:gd name="connsiteY3-284" fmla="*/ 1741335 h 2449001"/>
              <a:gd name="connsiteX4-285" fmla="*/ 604589 w 779830"/>
              <a:gd name="connsiteY4-286" fmla="*/ 2441050 h 2449001"/>
              <a:gd name="connsiteX5-287" fmla="*/ 314367 w 779830"/>
              <a:gd name="connsiteY5-288" fmla="*/ 2445025 h 2449001"/>
              <a:gd name="connsiteX6-289" fmla="*/ 207024 w 779830"/>
              <a:gd name="connsiteY6-290" fmla="*/ 1673750 h 2449001"/>
              <a:gd name="connsiteX7-291" fmla="*/ 203049 w 779830"/>
              <a:gd name="connsiteY7-292" fmla="*/ 2441050 h 2449001"/>
              <a:gd name="connsiteX8-293" fmla="*/ 131487 w 779830"/>
              <a:gd name="connsiteY8-294" fmla="*/ 2449001 h 2449001"/>
              <a:gd name="connsiteX9-295" fmla="*/ 290 w 779830"/>
              <a:gd name="connsiteY9-296" fmla="*/ 1701579 h 2449001"/>
              <a:gd name="connsiteX10-297" fmla="*/ 95803 w 779830"/>
              <a:gd name="connsiteY10-298" fmla="*/ 1597201 h 2449001"/>
              <a:gd name="connsiteX11-299" fmla="*/ 84332 w 779830"/>
              <a:gd name="connsiteY11-300" fmla="*/ 1389262 h 2449001"/>
              <a:gd name="connsiteX12-301" fmla="*/ 334245 w 779830"/>
              <a:gd name="connsiteY12-302" fmla="*/ 1375575 h 2449001"/>
              <a:gd name="connsiteX13-303" fmla="*/ 425685 w 779830"/>
              <a:gd name="connsiteY13-304" fmla="*/ 1331843 h 2449001"/>
              <a:gd name="connsiteX14-305" fmla="*/ 238828 w 779830"/>
              <a:gd name="connsiteY14-306" fmla="*/ 0 h 2449001"/>
              <a:gd name="connsiteX15-307" fmla="*/ 552904 w 779830"/>
              <a:gd name="connsiteY15-308" fmla="*/ 0 h 2449001"/>
              <a:gd name="connsiteX16-309" fmla="*/ 684102 w 779830"/>
              <a:gd name="connsiteY16-310" fmla="*/ 962108 h 2449001"/>
              <a:gd name="connsiteX17-311" fmla="*/ 719882 w 779830"/>
              <a:gd name="connsiteY17-312" fmla="*/ 1307990 h 2449001"/>
              <a:gd name="connsiteX18-313" fmla="*/ 409781 w 779830"/>
              <a:gd name="connsiteY18-314" fmla="*/ 1268233 h 2449001"/>
              <a:gd name="connsiteX19-315" fmla="*/ 99681 w 779830"/>
              <a:gd name="connsiteY19-316" fmla="*/ 1288111 h 2449001"/>
              <a:gd name="connsiteX20-317" fmla="*/ 119559 w 779830"/>
              <a:gd name="connsiteY20-318" fmla="*/ 1017766 h 2449001"/>
              <a:gd name="connsiteX21-319" fmla="*/ 238828 w 779830"/>
              <a:gd name="connsiteY21-320" fmla="*/ 0 h 2449001"/>
              <a:gd name="connsiteX0-321" fmla="*/ 425766 w 779911"/>
              <a:gd name="connsiteY0-322" fmla="*/ 1331843 h 2449001"/>
              <a:gd name="connsiteX1-323" fmla="*/ 537085 w 779911"/>
              <a:gd name="connsiteY1-324" fmla="*/ 1379551 h 2449001"/>
              <a:gd name="connsiteX2-325" fmla="*/ 758515 w 779911"/>
              <a:gd name="connsiteY2-326" fmla="*/ 1406369 h 2449001"/>
              <a:gd name="connsiteX3-327" fmla="*/ 620573 w 779911"/>
              <a:gd name="connsiteY3-328" fmla="*/ 1741335 h 2449001"/>
              <a:gd name="connsiteX4-329" fmla="*/ 604670 w 779911"/>
              <a:gd name="connsiteY4-330" fmla="*/ 2441050 h 2449001"/>
              <a:gd name="connsiteX5-331" fmla="*/ 314448 w 779911"/>
              <a:gd name="connsiteY5-332" fmla="*/ 2445025 h 2449001"/>
              <a:gd name="connsiteX6-333" fmla="*/ 207105 w 779911"/>
              <a:gd name="connsiteY6-334" fmla="*/ 1673750 h 2449001"/>
              <a:gd name="connsiteX7-335" fmla="*/ 203130 w 779911"/>
              <a:gd name="connsiteY7-336" fmla="*/ 2441050 h 2449001"/>
              <a:gd name="connsiteX8-337" fmla="*/ 131568 w 779911"/>
              <a:gd name="connsiteY8-338" fmla="*/ 2449001 h 2449001"/>
              <a:gd name="connsiteX9-339" fmla="*/ 371 w 779911"/>
              <a:gd name="connsiteY9-340" fmla="*/ 1701579 h 2449001"/>
              <a:gd name="connsiteX10-341" fmla="*/ 95884 w 779911"/>
              <a:gd name="connsiteY10-342" fmla="*/ 1597201 h 2449001"/>
              <a:gd name="connsiteX11-343" fmla="*/ 84413 w 779911"/>
              <a:gd name="connsiteY11-344" fmla="*/ 1389262 h 2449001"/>
              <a:gd name="connsiteX12-345" fmla="*/ 334326 w 779911"/>
              <a:gd name="connsiteY12-346" fmla="*/ 1375575 h 2449001"/>
              <a:gd name="connsiteX13-347" fmla="*/ 425766 w 779911"/>
              <a:gd name="connsiteY13-348" fmla="*/ 1331843 h 2449001"/>
              <a:gd name="connsiteX14-349" fmla="*/ 238909 w 779911"/>
              <a:gd name="connsiteY14-350" fmla="*/ 0 h 2449001"/>
              <a:gd name="connsiteX15-351" fmla="*/ 552985 w 779911"/>
              <a:gd name="connsiteY15-352" fmla="*/ 0 h 2449001"/>
              <a:gd name="connsiteX16-353" fmla="*/ 684183 w 779911"/>
              <a:gd name="connsiteY16-354" fmla="*/ 962108 h 2449001"/>
              <a:gd name="connsiteX17-355" fmla="*/ 719963 w 779911"/>
              <a:gd name="connsiteY17-356" fmla="*/ 1307990 h 2449001"/>
              <a:gd name="connsiteX18-357" fmla="*/ 409862 w 779911"/>
              <a:gd name="connsiteY18-358" fmla="*/ 1268233 h 2449001"/>
              <a:gd name="connsiteX19-359" fmla="*/ 99762 w 779911"/>
              <a:gd name="connsiteY19-360" fmla="*/ 1288111 h 2449001"/>
              <a:gd name="connsiteX20-361" fmla="*/ 119640 w 779911"/>
              <a:gd name="connsiteY20-362" fmla="*/ 1017766 h 2449001"/>
              <a:gd name="connsiteX21-363" fmla="*/ 238909 w 779911"/>
              <a:gd name="connsiteY21-364" fmla="*/ 0 h 2449001"/>
              <a:gd name="connsiteX0-365" fmla="*/ 425696 w 779841"/>
              <a:gd name="connsiteY0-366" fmla="*/ 1331843 h 2449001"/>
              <a:gd name="connsiteX1-367" fmla="*/ 537015 w 779841"/>
              <a:gd name="connsiteY1-368" fmla="*/ 1379551 h 2449001"/>
              <a:gd name="connsiteX2-369" fmla="*/ 758445 w 779841"/>
              <a:gd name="connsiteY2-370" fmla="*/ 1406369 h 2449001"/>
              <a:gd name="connsiteX3-371" fmla="*/ 620503 w 779841"/>
              <a:gd name="connsiteY3-372" fmla="*/ 1741335 h 2449001"/>
              <a:gd name="connsiteX4-373" fmla="*/ 604600 w 779841"/>
              <a:gd name="connsiteY4-374" fmla="*/ 2441050 h 2449001"/>
              <a:gd name="connsiteX5-375" fmla="*/ 314378 w 779841"/>
              <a:gd name="connsiteY5-376" fmla="*/ 2445025 h 2449001"/>
              <a:gd name="connsiteX6-377" fmla="*/ 207035 w 779841"/>
              <a:gd name="connsiteY6-378" fmla="*/ 1673750 h 2449001"/>
              <a:gd name="connsiteX7-379" fmla="*/ 203060 w 779841"/>
              <a:gd name="connsiteY7-380" fmla="*/ 2441050 h 2449001"/>
              <a:gd name="connsiteX8-381" fmla="*/ 131498 w 779841"/>
              <a:gd name="connsiteY8-382" fmla="*/ 2449001 h 2449001"/>
              <a:gd name="connsiteX9-383" fmla="*/ 301 w 779841"/>
              <a:gd name="connsiteY9-384" fmla="*/ 1701579 h 2449001"/>
              <a:gd name="connsiteX10-385" fmla="*/ 95814 w 779841"/>
              <a:gd name="connsiteY10-386" fmla="*/ 1597201 h 2449001"/>
              <a:gd name="connsiteX11-387" fmla="*/ 84343 w 779841"/>
              <a:gd name="connsiteY11-388" fmla="*/ 1389262 h 2449001"/>
              <a:gd name="connsiteX12-389" fmla="*/ 334256 w 779841"/>
              <a:gd name="connsiteY12-390" fmla="*/ 1375575 h 2449001"/>
              <a:gd name="connsiteX13-391" fmla="*/ 425696 w 779841"/>
              <a:gd name="connsiteY13-392" fmla="*/ 1331843 h 2449001"/>
              <a:gd name="connsiteX14-393" fmla="*/ 238839 w 779841"/>
              <a:gd name="connsiteY14-394" fmla="*/ 0 h 2449001"/>
              <a:gd name="connsiteX15-395" fmla="*/ 552915 w 779841"/>
              <a:gd name="connsiteY15-396" fmla="*/ 0 h 2449001"/>
              <a:gd name="connsiteX16-397" fmla="*/ 684113 w 779841"/>
              <a:gd name="connsiteY16-398" fmla="*/ 962108 h 2449001"/>
              <a:gd name="connsiteX17-399" fmla="*/ 719893 w 779841"/>
              <a:gd name="connsiteY17-400" fmla="*/ 1307990 h 2449001"/>
              <a:gd name="connsiteX18-401" fmla="*/ 409792 w 779841"/>
              <a:gd name="connsiteY18-402" fmla="*/ 1268233 h 2449001"/>
              <a:gd name="connsiteX19-403" fmla="*/ 99692 w 779841"/>
              <a:gd name="connsiteY19-404" fmla="*/ 1288111 h 2449001"/>
              <a:gd name="connsiteX20-405" fmla="*/ 119570 w 779841"/>
              <a:gd name="connsiteY20-406" fmla="*/ 1017766 h 2449001"/>
              <a:gd name="connsiteX21-407" fmla="*/ 238839 w 779841"/>
              <a:gd name="connsiteY21-408" fmla="*/ 0 h 2449001"/>
              <a:gd name="connsiteX0-409" fmla="*/ 425696 w 794874"/>
              <a:gd name="connsiteY0-410" fmla="*/ 1331843 h 2449001"/>
              <a:gd name="connsiteX1-411" fmla="*/ 537015 w 794874"/>
              <a:gd name="connsiteY1-412" fmla="*/ 1379551 h 2449001"/>
              <a:gd name="connsiteX2-413" fmla="*/ 758445 w 794874"/>
              <a:gd name="connsiteY2-414" fmla="*/ 1406369 h 2449001"/>
              <a:gd name="connsiteX3-415" fmla="*/ 620503 w 794874"/>
              <a:gd name="connsiteY3-416" fmla="*/ 1741335 h 2449001"/>
              <a:gd name="connsiteX4-417" fmla="*/ 604600 w 794874"/>
              <a:gd name="connsiteY4-418" fmla="*/ 2441050 h 2449001"/>
              <a:gd name="connsiteX5-419" fmla="*/ 314378 w 794874"/>
              <a:gd name="connsiteY5-420" fmla="*/ 2445025 h 2449001"/>
              <a:gd name="connsiteX6-421" fmla="*/ 207035 w 794874"/>
              <a:gd name="connsiteY6-422" fmla="*/ 1673750 h 2449001"/>
              <a:gd name="connsiteX7-423" fmla="*/ 203060 w 794874"/>
              <a:gd name="connsiteY7-424" fmla="*/ 2441050 h 2449001"/>
              <a:gd name="connsiteX8-425" fmla="*/ 131498 w 794874"/>
              <a:gd name="connsiteY8-426" fmla="*/ 2449001 h 2449001"/>
              <a:gd name="connsiteX9-427" fmla="*/ 301 w 794874"/>
              <a:gd name="connsiteY9-428" fmla="*/ 1701579 h 2449001"/>
              <a:gd name="connsiteX10-429" fmla="*/ 95814 w 794874"/>
              <a:gd name="connsiteY10-430" fmla="*/ 1597201 h 2449001"/>
              <a:gd name="connsiteX11-431" fmla="*/ 84343 w 794874"/>
              <a:gd name="connsiteY11-432" fmla="*/ 1389262 h 2449001"/>
              <a:gd name="connsiteX12-433" fmla="*/ 334256 w 794874"/>
              <a:gd name="connsiteY12-434" fmla="*/ 1375575 h 2449001"/>
              <a:gd name="connsiteX13-435" fmla="*/ 425696 w 794874"/>
              <a:gd name="connsiteY13-436" fmla="*/ 1331843 h 2449001"/>
              <a:gd name="connsiteX14-437" fmla="*/ 238839 w 794874"/>
              <a:gd name="connsiteY14-438" fmla="*/ 0 h 2449001"/>
              <a:gd name="connsiteX15-439" fmla="*/ 552915 w 794874"/>
              <a:gd name="connsiteY15-440" fmla="*/ 0 h 2449001"/>
              <a:gd name="connsiteX16-441" fmla="*/ 684113 w 794874"/>
              <a:gd name="connsiteY16-442" fmla="*/ 962108 h 2449001"/>
              <a:gd name="connsiteX17-443" fmla="*/ 719893 w 794874"/>
              <a:gd name="connsiteY17-444" fmla="*/ 1307990 h 2449001"/>
              <a:gd name="connsiteX18-445" fmla="*/ 409792 w 794874"/>
              <a:gd name="connsiteY18-446" fmla="*/ 1268233 h 2449001"/>
              <a:gd name="connsiteX19-447" fmla="*/ 99692 w 794874"/>
              <a:gd name="connsiteY19-448" fmla="*/ 1288111 h 2449001"/>
              <a:gd name="connsiteX20-449" fmla="*/ 119570 w 794874"/>
              <a:gd name="connsiteY20-450" fmla="*/ 1017766 h 2449001"/>
              <a:gd name="connsiteX21-451" fmla="*/ 238839 w 794874"/>
              <a:gd name="connsiteY21-452" fmla="*/ 0 h 2449001"/>
              <a:gd name="connsiteX0-453" fmla="*/ 425696 w 794874"/>
              <a:gd name="connsiteY0-454" fmla="*/ 1331843 h 2449001"/>
              <a:gd name="connsiteX1-455" fmla="*/ 537015 w 794874"/>
              <a:gd name="connsiteY1-456" fmla="*/ 1379551 h 2449001"/>
              <a:gd name="connsiteX2-457" fmla="*/ 758445 w 794874"/>
              <a:gd name="connsiteY2-458" fmla="*/ 1406369 h 2449001"/>
              <a:gd name="connsiteX3-459" fmla="*/ 620503 w 794874"/>
              <a:gd name="connsiteY3-460" fmla="*/ 1741335 h 2449001"/>
              <a:gd name="connsiteX4-461" fmla="*/ 604600 w 794874"/>
              <a:gd name="connsiteY4-462" fmla="*/ 2441050 h 2449001"/>
              <a:gd name="connsiteX5-463" fmla="*/ 314378 w 794874"/>
              <a:gd name="connsiteY5-464" fmla="*/ 2445025 h 2449001"/>
              <a:gd name="connsiteX6-465" fmla="*/ 207035 w 794874"/>
              <a:gd name="connsiteY6-466" fmla="*/ 1673750 h 2449001"/>
              <a:gd name="connsiteX7-467" fmla="*/ 203060 w 794874"/>
              <a:gd name="connsiteY7-468" fmla="*/ 2441050 h 2449001"/>
              <a:gd name="connsiteX8-469" fmla="*/ 131498 w 794874"/>
              <a:gd name="connsiteY8-470" fmla="*/ 2449001 h 2449001"/>
              <a:gd name="connsiteX9-471" fmla="*/ 301 w 794874"/>
              <a:gd name="connsiteY9-472" fmla="*/ 1701579 h 2449001"/>
              <a:gd name="connsiteX10-473" fmla="*/ 95814 w 794874"/>
              <a:gd name="connsiteY10-474" fmla="*/ 1597201 h 2449001"/>
              <a:gd name="connsiteX11-475" fmla="*/ 84343 w 794874"/>
              <a:gd name="connsiteY11-476" fmla="*/ 1389262 h 2449001"/>
              <a:gd name="connsiteX12-477" fmla="*/ 334256 w 794874"/>
              <a:gd name="connsiteY12-478" fmla="*/ 1375575 h 2449001"/>
              <a:gd name="connsiteX13-479" fmla="*/ 425696 w 794874"/>
              <a:gd name="connsiteY13-480" fmla="*/ 1331843 h 2449001"/>
              <a:gd name="connsiteX14-481" fmla="*/ 238839 w 794874"/>
              <a:gd name="connsiteY14-482" fmla="*/ 0 h 2449001"/>
              <a:gd name="connsiteX15-483" fmla="*/ 552915 w 794874"/>
              <a:gd name="connsiteY15-484" fmla="*/ 0 h 2449001"/>
              <a:gd name="connsiteX16-485" fmla="*/ 684113 w 794874"/>
              <a:gd name="connsiteY16-486" fmla="*/ 962108 h 2449001"/>
              <a:gd name="connsiteX17-487" fmla="*/ 719893 w 794874"/>
              <a:gd name="connsiteY17-488" fmla="*/ 1307990 h 2449001"/>
              <a:gd name="connsiteX18-489" fmla="*/ 409792 w 794874"/>
              <a:gd name="connsiteY18-490" fmla="*/ 1268233 h 2449001"/>
              <a:gd name="connsiteX19-491" fmla="*/ 99692 w 794874"/>
              <a:gd name="connsiteY19-492" fmla="*/ 1288111 h 2449001"/>
              <a:gd name="connsiteX20-493" fmla="*/ 133257 w 794874"/>
              <a:gd name="connsiteY20-494" fmla="*/ 945913 h 2449001"/>
              <a:gd name="connsiteX21-495" fmla="*/ 238839 w 794874"/>
              <a:gd name="connsiteY21-496" fmla="*/ 0 h 2449001"/>
              <a:gd name="connsiteX0-497" fmla="*/ 425696 w 794874"/>
              <a:gd name="connsiteY0-498" fmla="*/ 1331843 h 2449001"/>
              <a:gd name="connsiteX1-499" fmla="*/ 537015 w 794874"/>
              <a:gd name="connsiteY1-500" fmla="*/ 1379551 h 2449001"/>
              <a:gd name="connsiteX2-501" fmla="*/ 758445 w 794874"/>
              <a:gd name="connsiteY2-502" fmla="*/ 1406369 h 2449001"/>
              <a:gd name="connsiteX3-503" fmla="*/ 620503 w 794874"/>
              <a:gd name="connsiteY3-504" fmla="*/ 1741335 h 2449001"/>
              <a:gd name="connsiteX4-505" fmla="*/ 604600 w 794874"/>
              <a:gd name="connsiteY4-506" fmla="*/ 2441050 h 2449001"/>
              <a:gd name="connsiteX5-507" fmla="*/ 314378 w 794874"/>
              <a:gd name="connsiteY5-508" fmla="*/ 2445025 h 2449001"/>
              <a:gd name="connsiteX6-509" fmla="*/ 207035 w 794874"/>
              <a:gd name="connsiteY6-510" fmla="*/ 1673750 h 2449001"/>
              <a:gd name="connsiteX7-511" fmla="*/ 203060 w 794874"/>
              <a:gd name="connsiteY7-512" fmla="*/ 2441050 h 2449001"/>
              <a:gd name="connsiteX8-513" fmla="*/ 131498 w 794874"/>
              <a:gd name="connsiteY8-514" fmla="*/ 2449001 h 2449001"/>
              <a:gd name="connsiteX9-515" fmla="*/ 301 w 794874"/>
              <a:gd name="connsiteY9-516" fmla="*/ 1701579 h 2449001"/>
              <a:gd name="connsiteX10-517" fmla="*/ 95814 w 794874"/>
              <a:gd name="connsiteY10-518" fmla="*/ 1597201 h 2449001"/>
              <a:gd name="connsiteX11-519" fmla="*/ 84343 w 794874"/>
              <a:gd name="connsiteY11-520" fmla="*/ 1389262 h 2449001"/>
              <a:gd name="connsiteX12-521" fmla="*/ 334256 w 794874"/>
              <a:gd name="connsiteY12-522" fmla="*/ 1375575 h 2449001"/>
              <a:gd name="connsiteX13-523" fmla="*/ 425696 w 794874"/>
              <a:gd name="connsiteY13-524" fmla="*/ 1331843 h 2449001"/>
              <a:gd name="connsiteX14-525" fmla="*/ 238839 w 794874"/>
              <a:gd name="connsiteY14-526" fmla="*/ 0 h 2449001"/>
              <a:gd name="connsiteX15-527" fmla="*/ 552915 w 794874"/>
              <a:gd name="connsiteY15-528" fmla="*/ 0 h 2449001"/>
              <a:gd name="connsiteX16-529" fmla="*/ 684113 w 794874"/>
              <a:gd name="connsiteY16-530" fmla="*/ 962108 h 2449001"/>
              <a:gd name="connsiteX17-531" fmla="*/ 719893 w 794874"/>
              <a:gd name="connsiteY17-532" fmla="*/ 1307990 h 2449001"/>
              <a:gd name="connsiteX18-533" fmla="*/ 409792 w 794874"/>
              <a:gd name="connsiteY18-534" fmla="*/ 1268233 h 2449001"/>
              <a:gd name="connsiteX19-535" fmla="*/ 99692 w 794874"/>
              <a:gd name="connsiteY19-536" fmla="*/ 1288111 h 2449001"/>
              <a:gd name="connsiteX20-537" fmla="*/ 133257 w 794874"/>
              <a:gd name="connsiteY20-538" fmla="*/ 945913 h 2449001"/>
              <a:gd name="connsiteX21-539" fmla="*/ 238839 w 794874"/>
              <a:gd name="connsiteY21-540" fmla="*/ 0 h 2449001"/>
              <a:gd name="connsiteX0-541" fmla="*/ 425696 w 794874"/>
              <a:gd name="connsiteY0-542" fmla="*/ 1331843 h 2449001"/>
              <a:gd name="connsiteX1-543" fmla="*/ 537015 w 794874"/>
              <a:gd name="connsiteY1-544" fmla="*/ 1379551 h 2449001"/>
              <a:gd name="connsiteX2-545" fmla="*/ 758445 w 794874"/>
              <a:gd name="connsiteY2-546" fmla="*/ 1406369 h 2449001"/>
              <a:gd name="connsiteX3-547" fmla="*/ 620503 w 794874"/>
              <a:gd name="connsiteY3-548" fmla="*/ 1741335 h 2449001"/>
              <a:gd name="connsiteX4-549" fmla="*/ 604600 w 794874"/>
              <a:gd name="connsiteY4-550" fmla="*/ 2441050 h 2449001"/>
              <a:gd name="connsiteX5-551" fmla="*/ 314378 w 794874"/>
              <a:gd name="connsiteY5-552" fmla="*/ 2445025 h 2449001"/>
              <a:gd name="connsiteX6-553" fmla="*/ 207035 w 794874"/>
              <a:gd name="connsiteY6-554" fmla="*/ 1673750 h 2449001"/>
              <a:gd name="connsiteX7-555" fmla="*/ 203060 w 794874"/>
              <a:gd name="connsiteY7-556" fmla="*/ 2441050 h 2449001"/>
              <a:gd name="connsiteX8-557" fmla="*/ 131498 w 794874"/>
              <a:gd name="connsiteY8-558" fmla="*/ 2449001 h 2449001"/>
              <a:gd name="connsiteX9-559" fmla="*/ 301 w 794874"/>
              <a:gd name="connsiteY9-560" fmla="*/ 1701579 h 2449001"/>
              <a:gd name="connsiteX10-561" fmla="*/ 95814 w 794874"/>
              <a:gd name="connsiteY10-562" fmla="*/ 1597201 h 2449001"/>
              <a:gd name="connsiteX11-563" fmla="*/ 84343 w 794874"/>
              <a:gd name="connsiteY11-564" fmla="*/ 1389262 h 2449001"/>
              <a:gd name="connsiteX12-565" fmla="*/ 334256 w 794874"/>
              <a:gd name="connsiteY12-566" fmla="*/ 1375575 h 2449001"/>
              <a:gd name="connsiteX13-567" fmla="*/ 425696 w 794874"/>
              <a:gd name="connsiteY13-568" fmla="*/ 1331843 h 2449001"/>
              <a:gd name="connsiteX14-569" fmla="*/ 218310 w 794874"/>
              <a:gd name="connsiteY14-570" fmla="*/ 0 h 2449001"/>
              <a:gd name="connsiteX15-571" fmla="*/ 552915 w 794874"/>
              <a:gd name="connsiteY15-572" fmla="*/ 0 h 2449001"/>
              <a:gd name="connsiteX16-573" fmla="*/ 684113 w 794874"/>
              <a:gd name="connsiteY16-574" fmla="*/ 962108 h 2449001"/>
              <a:gd name="connsiteX17-575" fmla="*/ 719893 w 794874"/>
              <a:gd name="connsiteY17-576" fmla="*/ 1307990 h 2449001"/>
              <a:gd name="connsiteX18-577" fmla="*/ 409792 w 794874"/>
              <a:gd name="connsiteY18-578" fmla="*/ 1268233 h 2449001"/>
              <a:gd name="connsiteX19-579" fmla="*/ 99692 w 794874"/>
              <a:gd name="connsiteY19-580" fmla="*/ 1288111 h 2449001"/>
              <a:gd name="connsiteX20-581" fmla="*/ 133257 w 794874"/>
              <a:gd name="connsiteY20-582" fmla="*/ 945913 h 2449001"/>
              <a:gd name="connsiteX21-583" fmla="*/ 218310 w 794874"/>
              <a:gd name="connsiteY21-584" fmla="*/ 0 h 2449001"/>
              <a:gd name="connsiteX0-585" fmla="*/ 425696 w 794874"/>
              <a:gd name="connsiteY0-586" fmla="*/ 1331843 h 2449001"/>
              <a:gd name="connsiteX1-587" fmla="*/ 537015 w 794874"/>
              <a:gd name="connsiteY1-588" fmla="*/ 1379551 h 2449001"/>
              <a:gd name="connsiteX2-589" fmla="*/ 758445 w 794874"/>
              <a:gd name="connsiteY2-590" fmla="*/ 1406369 h 2449001"/>
              <a:gd name="connsiteX3-591" fmla="*/ 620503 w 794874"/>
              <a:gd name="connsiteY3-592" fmla="*/ 1741335 h 2449001"/>
              <a:gd name="connsiteX4-593" fmla="*/ 604600 w 794874"/>
              <a:gd name="connsiteY4-594" fmla="*/ 2441050 h 2449001"/>
              <a:gd name="connsiteX5-595" fmla="*/ 314378 w 794874"/>
              <a:gd name="connsiteY5-596" fmla="*/ 2445025 h 2449001"/>
              <a:gd name="connsiteX6-597" fmla="*/ 207035 w 794874"/>
              <a:gd name="connsiteY6-598" fmla="*/ 1673750 h 2449001"/>
              <a:gd name="connsiteX7-599" fmla="*/ 203060 w 794874"/>
              <a:gd name="connsiteY7-600" fmla="*/ 2441050 h 2449001"/>
              <a:gd name="connsiteX8-601" fmla="*/ 131498 w 794874"/>
              <a:gd name="connsiteY8-602" fmla="*/ 2449001 h 2449001"/>
              <a:gd name="connsiteX9-603" fmla="*/ 301 w 794874"/>
              <a:gd name="connsiteY9-604" fmla="*/ 1701579 h 2449001"/>
              <a:gd name="connsiteX10-605" fmla="*/ 95814 w 794874"/>
              <a:gd name="connsiteY10-606" fmla="*/ 1597201 h 2449001"/>
              <a:gd name="connsiteX11-607" fmla="*/ 84343 w 794874"/>
              <a:gd name="connsiteY11-608" fmla="*/ 1389262 h 2449001"/>
              <a:gd name="connsiteX12-609" fmla="*/ 334256 w 794874"/>
              <a:gd name="connsiteY12-610" fmla="*/ 1375575 h 2449001"/>
              <a:gd name="connsiteX13-611" fmla="*/ 425696 w 794874"/>
              <a:gd name="connsiteY13-612" fmla="*/ 1331843 h 2449001"/>
              <a:gd name="connsiteX14-613" fmla="*/ 218310 w 794874"/>
              <a:gd name="connsiteY14-614" fmla="*/ 0 h 2449001"/>
              <a:gd name="connsiteX15-615" fmla="*/ 570023 w 794874"/>
              <a:gd name="connsiteY15-616" fmla="*/ 3422 h 2449001"/>
              <a:gd name="connsiteX16-617" fmla="*/ 684113 w 794874"/>
              <a:gd name="connsiteY16-618" fmla="*/ 962108 h 2449001"/>
              <a:gd name="connsiteX17-619" fmla="*/ 719893 w 794874"/>
              <a:gd name="connsiteY17-620" fmla="*/ 1307990 h 2449001"/>
              <a:gd name="connsiteX18-621" fmla="*/ 409792 w 794874"/>
              <a:gd name="connsiteY18-622" fmla="*/ 1268233 h 2449001"/>
              <a:gd name="connsiteX19-623" fmla="*/ 99692 w 794874"/>
              <a:gd name="connsiteY19-624" fmla="*/ 1288111 h 2449001"/>
              <a:gd name="connsiteX20-625" fmla="*/ 133257 w 794874"/>
              <a:gd name="connsiteY20-626" fmla="*/ 945913 h 2449001"/>
              <a:gd name="connsiteX21-627" fmla="*/ 218310 w 794874"/>
              <a:gd name="connsiteY21-628" fmla="*/ 0 h 2449001"/>
              <a:gd name="connsiteX0-629" fmla="*/ 425696 w 794874"/>
              <a:gd name="connsiteY0-630" fmla="*/ 1331843 h 2449001"/>
              <a:gd name="connsiteX1-631" fmla="*/ 537015 w 794874"/>
              <a:gd name="connsiteY1-632" fmla="*/ 1379551 h 2449001"/>
              <a:gd name="connsiteX2-633" fmla="*/ 758445 w 794874"/>
              <a:gd name="connsiteY2-634" fmla="*/ 1406369 h 2449001"/>
              <a:gd name="connsiteX3-635" fmla="*/ 620503 w 794874"/>
              <a:gd name="connsiteY3-636" fmla="*/ 1741335 h 2449001"/>
              <a:gd name="connsiteX4-637" fmla="*/ 604600 w 794874"/>
              <a:gd name="connsiteY4-638" fmla="*/ 2441050 h 2449001"/>
              <a:gd name="connsiteX5-639" fmla="*/ 314378 w 794874"/>
              <a:gd name="connsiteY5-640" fmla="*/ 2445025 h 2449001"/>
              <a:gd name="connsiteX6-641" fmla="*/ 207035 w 794874"/>
              <a:gd name="connsiteY6-642" fmla="*/ 1673750 h 2449001"/>
              <a:gd name="connsiteX7-643" fmla="*/ 203060 w 794874"/>
              <a:gd name="connsiteY7-644" fmla="*/ 2441050 h 2449001"/>
              <a:gd name="connsiteX8-645" fmla="*/ 131498 w 794874"/>
              <a:gd name="connsiteY8-646" fmla="*/ 2449001 h 2449001"/>
              <a:gd name="connsiteX9-647" fmla="*/ 301 w 794874"/>
              <a:gd name="connsiteY9-648" fmla="*/ 1701579 h 2449001"/>
              <a:gd name="connsiteX10-649" fmla="*/ 95814 w 794874"/>
              <a:gd name="connsiteY10-650" fmla="*/ 1597201 h 2449001"/>
              <a:gd name="connsiteX11-651" fmla="*/ 84343 w 794874"/>
              <a:gd name="connsiteY11-652" fmla="*/ 1389262 h 2449001"/>
              <a:gd name="connsiteX12-653" fmla="*/ 334256 w 794874"/>
              <a:gd name="connsiteY12-654" fmla="*/ 1375575 h 2449001"/>
              <a:gd name="connsiteX13-655" fmla="*/ 425696 w 794874"/>
              <a:gd name="connsiteY13-656" fmla="*/ 1331843 h 2449001"/>
              <a:gd name="connsiteX14-657" fmla="*/ 218310 w 794874"/>
              <a:gd name="connsiteY14-658" fmla="*/ 0 h 2449001"/>
              <a:gd name="connsiteX15-659" fmla="*/ 570023 w 794874"/>
              <a:gd name="connsiteY15-660" fmla="*/ 3422 h 2449001"/>
              <a:gd name="connsiteX16-661" fmla="*/ 684113 w 794874"/>
              <a:gd name="connsiteY16-662" fmla="*/ 962108 h 2449001"/>
              <a:gd name="connsiteX17-663" fmla="*/ 719893 w 794874"/>
              <a:gd name="connsiteY17-664" fmla="*/ 1307990 h 2449001"/>
              <a:gd name="connsiteX18-665" fmla="*/ 409792 w 794874"/>
              <a:gd name="connsiteY18-666" fmla="*/ 1268233 h 2449001"/>
              <a:gd name="connsiteX19-667" fmla="*/ 99692 w 794874"/>
              <a:gd name="connsiteY19-668" fmla="*/ 1288111 h 2449001"/>
              <a:gd name="connsiteX20-669" fmla="*/ 133257 w 794874"/>
              <a:gd name="connsiteY20-670" fmla="*/ 945913 h 2449001"/>
              <a:gd name="connsiteX21-671" fmla="*/ 218310 w 794874"/>
              <a:gd name="connsiteY21-672" fmla="*/ 0 h 2449001"/>
              <a:gd name="connsiteX0-673" fmla="*/ 425696 w 794874"/>
              <a:gd name="connsiteY0-674" fmla="*/ 1331843 h 2449001"/>
              <a:gd name="connsiteX1-675" fmla="*/ 537015 w 794874"/>
              <a:gd name="connsiteY1-676" fmla="*/ 1379551 h 2449001"/>
              <a:gd name="connsiteX2-677" fmla="*/ 758445 w 794874"/>
              <a:gd name="connsiteY2-678" fmla="*/ 1406369 h 2449001"/>
              <a:gd name="connsiteX3-679" fmla="*/ 620503 w 794874"/>
              <a:gd name="connsiteY3-680" fmla="*/ 1741335 h 2449001"/>
              <a:gd name="connsiteX4-681" fmla="*/ 604600 w 794874"/>
              <a:gd name="connsiteY4-682" fmla="*/ 2441050 h 2449001"/>
              <a:gd name="connsiteX5-683" fmla="*/ 314378 w 794874"/>
              <a:gd name="connsiteY5-684" fmla="*/ 2445025 h 2449001"/>
              <a:gd name="connsiteX6-685" fmla="*/ 207035 w 794874"/>
              <a:gd name="connsiteY6-686" fmla="*/ 1673750 h 2449001"/>
              <a:gd name="connsiteX7-687" fmla="*/ 203060 w 794874"/>
              <a:gd name="connsiteY7-688" fmla="*/ 2441050 h 2449001"/>
              <a:gd name="connsiteX8-689" fmla="*/ 131498 w 794874"/>
              <a:gd name="connsiteY8-690" fmla="*/ 2449001 h 2449001"/>
              <a:gd name="connsiteX9-691" fmla="*/ 301 w 794874"/>
              <a:gd name="connsiteY9-692" fmla="*/ 1701579 h 2449001"/>
              <a:gd name="connsiteX10-693" fmla="*/ 95814 w 794874"/>
              <a:gd name="connsiteY10-694" fmla="*/ 1597201 h 2449001"/>
              <a:gd name="connsiteX11-695" fmla="*/ 84343 w 794874"/>
              <a:gd name="connsiteY11-696" fmla="*/ 1389262 h 2449001"/>
              <a:gd name="connsiteX12-697" fmla="*/ 334256 w 794874"/>
              <a:gd name="connsiteY12-698" fmla="*/ 1375575 h 2449001"/>
              <a:gd name="connsiteX13-699" fmla="*/ 425696 w 794874"/>
              <a:gd name="connsiteY13-700" fmla="*/ 1331843 h 2449001"/>
              <a:gd name="connsiteX14-701" fmla="*/ 218310 w 794874"/>
              <a:gd name="connsiteY14-702" fmla="*/ 0 h 2449001"/>
              <a:gd name="connsiteX15-703" fmla="*/ 570023 w 794874"/>
              <a:gd name="connsiteY15-704" fmla="*/ 3422 h 2449001"/>
              <a:gd name="connsiteX16-705" fmla="*/ 684113 w 794874"/>
              <a:gd name="connsiteY16-706" fmla="*/ 962108 h 2449001"/>
              <a:gd name="connsiteX17-707" fmla="*/ 719893 w 794874"/>
              <a:gd name="connsiteY17-708" fmla="*/ 1307990 h 2449001"/>
              <a:gd name="connsiteX18-709" fmla="*/ 409792 w 794874"/>
              <a:gd name="connsiteY18-710" fmla="*/ 1268233 h 2449001"/>
              <a:gd name="connsiteX19-711" fmla="*/ 99692 w 794874"/>
              <a:gd name="connsiteY19-712" fmla="*/ 1288111 h 2449001"/>
              <a:gd name="connsiteX20-713" fmla="*/ 133257 w 794874"/>
              <a:gd name="connsiteY20-714" fmla="*/ 945913 h 2449001"/>
              <a:gd name="connsiteX21-715" fmla="*/ 218310 w 794874"/>
              <a:gd name="connsiteY21-716" fmla="*/ 0 h 2449001"/>
              <a:gd name="connsiteX0-717" fmla="*/ 425696 w 791314"/>
              <a:gd name="connsiteY0-718" fmla="*/ 1331843 h 2449001"/>
              <a:gd name="connsiteX1-719" fmla="*/ 537015 w 791314"/>
              <a:gd name="connsiteY1-720" fmla="*/ 1379551 h 2449001"/>
              <a:gd name="connsiteX2-721" fmla="*/ 758445 w 791314"/>
              <a:gd name="connsiteY2-722" fmla="*/ 1406369 h 2449001"/>
              <a:gd name="connsiteX3-723" fmla="*/ 620503 w 791314"/>
              <a:gd name="connsiteY3-724" fmla="*/ 1741335 h 2449001"/>
              <a:gd name="connsiteX4-725" fmla="*/ 604600 w 791314"/>
              <a:gd name="connsiteY4-726" fmla="*/ 2441050 h 2449001"/>
              <a:gd name="connsiteX5-727" fmla="*/ 314378 w 791314"/>
              <a:gd name="connsiteY5-728" fmla="*/ 2445025 h 2449001"/>
              <a:gd name="connsiteX6-729" fmla="*/ 207035 w 791314"/>
              <a:gd name="connsiteY6-730" fmla="*/ 1673750 h 2449001"/>
              <a:gd name="connsiteX7-731" fmla="*/ 203060 w 791314"/>
              <a:gd name="connsiteY7-732" fmla="*/ 2441050 h 2449001"/>
              <a:gd name="connsiteX8-733" fmla="*/ 131498 w 791314"/>
              <a:gd name="connsiteY8-734" fmla="*/ 2449001 h 2449001"/>
              <a:gd name="connsiteX9-735" fmla="*/ 301 w 791314"/>
              <a:gd name="connsiteY9-736" fmla="*/ 1701579 h 2449001"/>
              <a:gd name="connsiteX10-737" fmla="*/ 95814 w 791314"/>
              <a:gd name="connsiteY10-738" fmla="*/ 1597201 h 2449001"/>
              <a:gd name="connsiteX11-739" fmla="*/ 84343 w 791314"/>
              <a:gd name="connsiteY11-740" fmla="*/ 1389262 h 2449001"/>
              <a:gd name="connsiteX12-741" fmla="*/ 334256 w 791314"/>
              <a:gd name="connsiteY12-742" fmla="*/ 1375575 h 2449001"/>
              <a:gd name="connsiteX13-743" fmla="*/ 425696 w 791314"/>
              <a:gd name="connsiteY13-744" fmla="*/ 1331843 h 2449001"/>
              <a:gd name="connsiteX14-745" fmla="*/ 218310 w 791314"/>
              <a:gd name="connsiteY14-746" fmla="*/ 0 h 2449001"/>
              <a:gd name="connsiteX15-747" fmla="*/ 570023 w 791314"/>
              <a:gd name="connsiteY15-748" fmla="*/ 3422 h 2449001"/>
              <a:gd name="connsiteX16-749" fmla="*/ 677271 w 791314"/>
              <a:gd name="connsiteY16-750" fmla="*/ 938156 h 2449001"/>
              <a:gd name="connsiteX17-751" fmla="*/ 719893 w 791314"/>
              <a:gd name="connsiteY17-752" fmla="*/ 1307990 h 2449001"/>
              <a:gd name="connsiteX18-753" fmla="*/ 409792 w 791314"/>
              <a:gd name="connsiteY18-754" fmla="*/ 1268233 h 2449001"/>
              <a:gd name="connsiteX19-755" fmla="*/ 99692 w 791314"/>
              <a:gd name="connsiteY19-756" fmla="*/ 1288111 h 2449001"/>
              <a:gd name="connsiteX20-757" fmla="*/ 133257 w 791314"/>
              <a:gd name="connsiteY20-758" fmla="*/ 945913 h 2449001"/>
              <a:gd name="connsiteX21-759" fmla="*/ 218310 w 791314"/>
              <a:gd name="connsiteY21-760" fmla="*/ 0 h 2449001"/>
              <a:gd name="connsiteX0-761" fmla="*/ 425696 w 791740"/>
              <a:gd name="connsiteY0-762" fmla="*/ 1331843 h 2449001"/>
              <a:gd name="connsiteX1-763" fmla="*/ 537015 w 791740"/>
              <a:gd name="connsiteY1-764" fmla="*/ 1379551 h 2449001"/>
              <a:gd name="connsiteX2-765" fmla="*/ 775553 w 791740"/>
              <a:gd name="connsiteY2-766" fmla="*/ 1406369 h 2449001"/>
              <a:gd name="connsiteX3-767" fmla="*/ 620503 w 791740"/>
              <a:gd name="connsiteY3-768" fmla="*/ 1741335 h 2449001"/>
              <a:gd name="connsiteX4-769" fmla="*/ 604600 w 791740"/>
              <a:gd name="connsiteY4-770" fmla="*/ 2441050 h 2449001"/>
              <a:gd name="connsiteX5-771" fmla="*/ 314378 w 791740"/>
              <a:gd name="connsiteY5-772" fmla="*/ 2445025 h 2449001"/>
              <a:gd name="connsiteX6-773" fmla="*/ 207035 w 791740"/>
              <a:gd name="connsiteY6-774" fmla="*/ 1673750 h 2449001"/>
              <a:gd name="connsiteX7-775" fmla="*/ 203060 w 791740"/>
              <a:gd name="connsiteY7-776" fmla="*/ 2441050 h 2449001"/>
              <a:gd name="connsiteX8-777" fmla="*/ 131498 w 791740"/>
              <a:gd name="connsiteY8-778" fmla="*/ 2449001 h 2449001"/>
              <a:gd name="connsiteX9-779" fmla="*/ 301 w 791740"/>
              <a:gd name="connsiteY9-780" fmla="*/ 1701579 h 2449001"/>
              <a:gd name="connsiteX10-781" fmla="*/ 95814 w 791740"/>
              <a:gd name="connsiteY10-782" fmla="*/ 1597201 h 2449001"/>
              <a:gd name="connsiteX11-783" fmla="*/ 84343 w 791740"/>
              <a:gd name="connsiteY11-784" fmla="*/ 1389262 h 2449001"/>
              <a:gd name="connsiteX12-785" fmla="*/ 334256 w 791740"/>
              <a:gd name="connsiteY12-786" fmla="*/ 1375575 h 2449001"/>
              <a:gd name="connsiteX13-787" fmla="*/ 425696 w 791740"/>
              <a:gd name="connsiteY13-788" fmla="*/ 1331843 h 2449001"/>
              <a:gd name="connsiteX14-789" fmla="*/ 218310 w 791740"/>
              <a:gd name="connsiteY14-790" fmla="*/ 0 h 2449001"/>
              <a:gd name="connsiteX15-791" fmla="*/ 570023 w 791740"/>
              <a:gd name="connsiteY15-792" fmla="*/ 3422 h 2449001"/>
              <a:gd name="connsiteX16-793" fmla="*/ 677271 w 791740"/>
              <a:gd name="connsiteY16-794" fmla="*/ 938156 h 2449001"/>
              <a:gd name="connsiteX17-795" fmla="*/ 719893 w 791740"/>
              <a:gd name="connsiteY17-796" fmla="*/ 1307990 h 2449001"/>
              <a:gd name="connsiteX18-797" fmla="*/ 409792 w 791740"/>
              <a:gd name="connsiteY18-798" fmla="*/ 1268233 h 2449001"/>
              <a:gd name="connsiteX19-799" fmla="*/ 99692 w 791740"/>
              <a:gd name="connsiteY19-800" fmla="*/ 1288111 h 2449001"/>
              <a:gd name="connsiteX20-801" fmla="*/ 133257 w 791740"/>
              <a:gd name="connsiteY20-802" fmla="*/ 945913 h 2449001"/>
              <a:gd name="connsiteX21-803" fmla="*/ 218310 w 791740"/>
              <a:gd name="connsiteY21-804" fmla="*/ 0 h 2449001"/>
              <a:gd name="connsiteX0-805" fmla="*/ 425696 w 798638"/>
              <a:gd name="connsiteY0-806" fmla="*/ 1331843 h 2449001"/>
              <a:gd name="connsiteX1-807" fmla="*/ 537015 w 798638"/>
              <a:gd name="connsiteY1-808" fmla="*/ 1379551 h 2449001"/>
              <a:gd name="connsiteX2-809" fmla="*/ 775553 w 798638"/>
              <a:gd name="connsiteY2-810" fmla="*/ 1406369 h 2449001"/>
              <a:gd name="connsiteX3-811" fmla="*/ 620503 w 798638"/>
              <a:gd name="connsiteY3-812" fmla="*/ 1741335 h 2449001"/>
              <a:gd name="connsiteX4-813" fmla="*/ 604600 w 798638"/>
              <a:gd name="connsiteY4-814" fmla="*/ 2441050 h 2449001"/>
              <a:gd name="connsiteX5-815" fmla="*/ 314378 w 798638"/>
              <a:gd name="connsiteY5-816" fmla="*/ 2445025 h 2449001"/>
              <a:gd name="connsiteX6-817" fmla="*/ 207035 w 798638"/>
              <a:gd name="connsiteY6-818" fmla="*/ 1673750 h 2449001"/>
              <a:gd name="connsiteX7-819" fmla="*/ 203060 w 798638"/>
              <a:gd name="connsiteY7-820" fmla="*/ 2441050 h 2449001"/>
              <a:gd name="connsiteX8-821" fmla="*/ 131498 w 798638"/>
              <a:gd name="connsiteY8-822" fmla="*/ 2449001 h 2449001"/>
              <a:gd name="connsiteX9-823" fmla="*/ 301 w 798638"/>
              <a:gd name="connsiteY9-824" fmla="*/ 1701579 h 2449001"/>
              <a:gd name="connsiteX10-825" fmla="*/ 95814 w 798638"/>
              <a:gd name="connsiteY10-826" fmla="*/ 1597201 h 2449001"/>
              <a:gd name="connsiteX11-827" fmla="*/ 84343 w 798638"/>
              <a:gd name="connsiteY11-828" fmla="*/ 1389262 h 2449001"/>
              <a:gd name="connsiteX12-829" fmla="*/ 334256 w 798638"/>
              <a:gd name="connsiteY12-830" fmla="*/ 1375575 h 2449001"/>
              <a:gd name="connsiteX13-831" fmla="*/ 425696 w 798638"/>
              <a:gd name="connsiteY13-832" fmla="*/ 1331843 h 2449001"/>
              <a:gd name="connsiteX14-833" fmla="*/ 218310 w 798638"/>
              <a:gd name="connsiteY14-834" fmla="*/ 0 h 2449001"/>
              <a:gd name="connsiteX15-835" fmla="*/ 570023 w 798638"/>
              <a:gd name="connsiteY15-836" fmla="*/ 3422 h 2449001"/>
              <a:gd name="connsiteX16-837" fmla="*/ 677271 w 798638"/>
              <a:gd name="connsiteY16-838" fmla="*/ 938156 h 2449001"/>
              <a:gd name="connsiteX17-839" fmla="*/ 719893 w 798638"/>
              <a:gd name="connsiteY17-840" fmla="*/ 1307990 h 2449001"/>
              <a:gd name="connsiteX18-841" fmla="*/ 409792 w 798638"/>
              <a:gd name="connsiteY18-842" fmla="*/ 1268233 h 2449001"/>
              <a:gd name="connsiteX19-843" fmla="*/ 99692 w 798638"/>
              <a:gd name="connsiteY19-844" fmla="*/ 1288111 h 2449001"/>
              <a:gd name="connsiteX20-845" fmla="*/ 133257 w 798638"/>
              <a:gd name="connsiteY20-846" fmla="*/ 945913 h 2449001"/>
              <a:gd name="connsiteX21-847" fmla="*/ 218310 w 798638"/>
              <a:gd name="connsiteY21-848" fmla="*/ 0 h 2449001"/>
              <a:gd name="connsiteX0-849" fmla="*/ 425696 w 798137"/>
              <a:gd name="connsiteY0-850" fmla="*/ 1331843 h 2449001"/>
              <a:gd name="connsiteX1-851" fmla="*/ 537015 w 798137"/>
              <a:gd name="connsiteY1-852" fmla="*/ 1379551 h 2449001"/>
              <a:gd name="connsiteX2-853" fmla="*/ 775553 w 798137"/>
              <a:gd name="connsiteY2-854" fmla="*/ 1406369 h 2449001"/>
              <a:gd name="connsiteX3-855" fmla="*/ 613659 w 798137"/>
              <a:gd name="connsiteY3-856" fmla="*/ 1785816 h 2449001"/>
              <a:gd name="connsiteX4-857" fmla="*/ 604600 w 798137"/>
              <a:gd name="connsiteY4-858" fmla="*/ 2441050 h 2449001"/>
              <a:gd name="connsiteX5-859" fmla="*/ 314378 w 798137"/>
              <a:gd name="connsiteY5-860" fmla="*/ 2445025 h 2449001"/>
              <a:gd name="connsiteX6-861" fmla="*/ 207035 w 798137"/>
              <a:gd name="connsiteY6-862" fmla="*/ 1673750 h 2449001"/>
              <a:gd name="connsiteX7-863" fmla="*/ 203060 w 798137"/>
              <a:gd name="connsiteY7-864" fmla="*/ 2441050 h 2449001"/>
              <a:gd name="connsiteX8-865" fmla="*/ 131498 w 798137"/>
              <a:gd name="connsiteY8-866" fmla="*/ 2449001 h 2449001"/>
              <a:gd name="connsiteX9-867" fmla="*/ 301 w 798137"/>
              <a:gd name="connsiteY9-868" fmla="*/ 1701579 h 2449001"/>
              <a:gd name="connsiteX10-869" fmla="*/ 95814 w 798137"/>
              <a:gd name="connsiteY10-870" fmla="*/ 1597201 h 2449001"/>
              <a:gd name="connsiteX11-871" fmla="*/ 84343 w 798137"/>
              <a:gd name="connsiteY11-872" fmla="*/ 1389262 h 2449001"/>
              <a:gd name="connsiteX12-873" fmla="*/ 334256 w 798137"/>
              <a:gd name="connsiteY12-874" fmla="*/ 1375575 h 2449001"/>
              <a:gd name="connsiteX13-875" fmla="*/ 425696 w 798137"/>
              <a:gd name="connsiteY13-876" fmla="*/ 1331843 h 2449001"/>
              <a:gd name="connsiteX14-877" fmla="*/ 218310 w 798137"/>
              <a:gd name="connsiteY14-878" fmla="*/ 0 h 2449001"/>
              <a:gd name="connsiteX15-879" fmla="*/ 570023 w 798137"/>
              <a:gd name="connsiteY15-880" fmla="*/ 3422 h 2449001"/>
              <a:gd name="connsiteX16-881" fmla="*/ 677271 w 798137"/>
              <a:gd name="connsiteY16-882" fmla="*/ 938156 h 2449001"/>
              <a:gd name="connsiteX17-883" fmla="*/ 719893 w 798137"/>
              <a:gd name="connsiteY17-884" fmla="*/ 1307990 h 2449001"/>
              <a:gd name="connsiteX18-885" fmla="*/ 409792 w 798137"/>
              <a:gd name="connsiteY18-886" fmla="*/ 1268233 h 2449001"/>
              <a:gd name="connsiteX19-887" fmla="*/ 99692 w 798137"/>
              <a:gd name="connsiteY19-888" fmla="*/ 1288111 h 2449001"/>
              <a:gd name="connsiteX20-889" fmla="*/ 133257 w 798137"/>
              <a:gd name="connsiteY20-890" fmla="*/ 945913 h 2449001"/>
              <a:gd name="connsiteX21-891" fmla="*/ 218310 w 798137"/>
              <a:gd name="connsiteY21-892" fmla="*/ 0 h 2449001"/>
              <a:gd name="connsiteX0-893" fmla="*/ 425696 w 797686"/>
              <a:gd name="connsiteY0-894" fmla="*/ 1331843 h 2449001"/>
              <a:gd name="connsiteX1-895" fmla="*/ 537015 w 797686"/>
              <a:gd name="connsiteY1-896" fmla="*/ 1379551 h 2449001"/>
              <a:gd name="connsiteX2-897" fmla="*/ 775553 w 797686"/>
              <a:gd name="connsiteY2-898" fmla="*/ 1406369 h 2449001"/>
              <a:gd name="connsiteX3-899" fmla="*/ 613659 w 797686"/>
              <a:gd name="connsiteY3-900" fmla="*/ 1785816 h 2449001"/>
              <a:gd name="connsiteX4-901" fmla="*/ 604600 w 797686"/>
              <a:gd name="connsiteY4-902" fmla="*/ 2441050 h 2449001"/>
              <a:gd name="connsiteX5-903" fmla="*/ 314378 w 797686"/>
              <a:gd name="connsiteY5-904" fmla="*/ 2445025 h 2449001"/>
              <a:gd name="connsiteX6-905" fmla="*/ 207035 w 797686"/>
              <a:gd name="connsiteY6-906" fmla="*/ 1673750 h 2449001"/>
              <a:gd name="connsiteX7-907" fmla="*/ 203060 w 797686"/>
              <a:gd name="connsiteY7-908" fmla="*/ 2441050 h 2449001"/>
              <a:gd name="connsiteX8-909" fmla="*/ 131498 w 797686"/>
              <a:gd name="connsiteY8-910" fmla="*/ 2449001 h 2449001"/>
              <a:gd name="connsiteX9-911" fmla="*/ 301 w 797686"/>
              <a:gd name="connsiteY9-912" fmla="*/ 1701579 h 2449001"/>
              <a:gd name="connsiteX10-913" fmla="*/ 95814 w 797686"/>
              <a:gd name="connsiteY10-914" fmla="*/ 1597201 h 2449001"/>
              <a:gd name="connsiteX11-915" fmla="*/ 84343 w 797686"/>
              <a:gd name="connsiteY11-916" fmla="*/ 1389262 h 2449001"/>
              <a:gd name="connsiteX12-917" fmla="*/ 334256 w 797686"/>
              <a:gd name="connsiteY12-918" fmla="*/ 1375575 h 2449001"/>
              <a:gd name="connsiteX13-919" fmla="*/ 425696 w 797686"/>
              <a:gd name="connsiteY13-920" fmla="*/ 1331843 h 2449001"/>
              <a:gd name="connsiteX14-921" fmla="*/ 218310 w 797686"/>
              <a:gd name="connsiteY14-922" fmla="*/ 0 h 2449001"/>
              <a:gd name="connsiteX15-923" fmla="*/ 570023 w 797686"/>
              <a:gd name="connsiteY15-924" fmla="*/ 3422 h 2449001"/>
              <a:gd name="connsiteX16-925" fmla="*/ 677271 w 797686"/>
              <a:gd name="connsiteY16-926" fmla="*/ 938156 h 2449001"/>
              <a:gd name="connsiteX17-927" fmla="*/ 719893 w 797686"/>
              <a:gd name="connsiteY17-928" fmla="*/ 1307990 h 2449001"/>
              <a:gd name="connsiteX18-929" fmla="*/ 409792 w 797686"/>
              <a:gd name="connsiteY18-930" fmla="*/ 1268233 h 2449001"/>
              <a:gd name="connsiteX19-931" fmla="*/ 99692 w 797686"/>
              <a:gd name="connsiteY19-932" fmla="*/ 1288111 h 2449001"/>
              <a:gd name="connsiteX20-933" fmla="*/ 133257 w 797686"/>
              <a:gd name="connsiteY20-934" fmla="*/ 945913 h 2449001"/>
              <a:gd name="connsiteX21-935" fmla="*/ 218310 w 797686"/>
              <a:gd name="connsiteY21-936" fmla="*/ 0 h 2449001"/>
              <a:gd name="connsiteX0-937" fmla="*/ 425696 w 797686"/>
              <a:gd name="connsiteY0-938" fmla="*/ 1331843 h 2449001"/>
              <a:gd name="connsiteX1-939" fmla="*/ 537015 w 797686"/>
              <a:gd name="connsiteY1-940" fmla="*/ 1379551 h 2449001"/>
              <a:gd name="connsiteX2-941" fmla="*/ 775553 w 797686"/>
              <a:gd name="connsiteY2-942" fmla="*/ 1406369 h 2449001"/>
              <a:gd name="connsiteX3-943" fmla="*/ 613659 w 797686"/>
              <a:gd name="connsiteY3-944" fmla="*/ 1785816 h 2449001"/>
              <a:gd name="connsiteX4-945" fmla="*/ 604600 w 797686"/>
              <a:gd name="connsiteY4-946" fmla="*/ 2441050 h 2449001"/>
              <a:gd name="connsiteX5-947" fmla="*/ 314378 w 797686"/>
              <a:gd name="connsiteY5-948" fmla="*/ 2445025 h 2449001"/>
              <a:gd name="connsiteX6-949" fmla="*/ 213878 w 797686"/>
              <a:gd name="connsiteY6-950" fmla="*/ 1707967 h 2449001"/>
              <a:gd name="connsiteX7-951" fmla="*/ 203060 w 797686"/>
              <a:gd name="connsiteY7-952" fmla="*/ 2441050 h 2449001"/>
              <a:gd name="connsiteX8-953" fmla="*/ 131498 w 797686"/>
              <a:gd name="connsiteY8-954" fmla="*/ 2449001 h 2449001"/>
              <a:gd name="connsiteX9-955" fmla="*/ 301 w 797686"/>
              <a:gd name="connsiteY9-956" fmla="*/ 1701579 h 2449001"/>
              <a:gd name="connsiteX10-957" fmla="*/ 95814 w 797686"/>
              <a:gd name="connsiteY10-958" fmla="*/ 1597201 h 2449001"/>
              <a:gd name="connsiteX11-959" fmla="*/ 84343 w 797686"/>
              <a:gd name="connsiteY11-960" fmla="*/ 1389262 h 2449001"/>
              <a:gd name="connsiteX12-961" fmla="*/ 334256 w 797686"/>
              <a:gd name="connsiteY12-962" fmla="*/ 1375575 h 2449001"/>
              <a:gd name="connsiteX13-963" fmla="*/ 425696 w 797686"/>
              <a:gd name="connsiteY13-964" fmla="*/ 1331843 h 2449001"/>
              <a:gd name="connsiteX14-965" fmla="*/ 218310 w 797686"/>
              <a:gd name="connsiteY14-966" fmla="*/ 0 h 2449001"/>
              <a:gd name="connsiteX15-967" fmla="*/ 570023 w 797686"/>
              <a:gd name="connsiteY15-968" fmla="*/ 3422 h 2449001"/>
              <a:gd name="connsiteX16-969" fmla="*/ 677271 w 797686"/>
              <a:gd name="connsiteY16-970" fmla="*/ 938156 h 2449001"/>
              <a:gd name="connsiteX17-971" fmla="*/ 719893 w 797686"/>
              <a:gd name="connsiteY17-972" fmla="*/ 1307990 h 2449001"/>
              <a:gd name="connsiteX18-973" fmla="*/ 409792 w 797686"/>
              <a:gd name="connsiteY18-974" fmla="*/ 1268233 h 2449001"/>
              <a:gd name="connsiteX19-975" fmla="*/ 99692 w 797686"/>
              <a:gd name="connsiteY19-976" fmla="*/ 1288111 h 2449001"/>
              <a:gd name="connsiteX20-977" fmla="*/ 133257 w 797686"/>
              <a:gd name="connsiteY20-978" fmla="*/ 945913 h 2449001"/>
              <a:gd name="connsiteX21-979" fmla="*/ 218310 w 797686"/>
              <a:gd name="connsiteY21-980" fmla="*/ 0 h 2449001"/>
              <a:gd name="connsiteX0-981" fmla="*/ 425696 w 797686"/>
              <a:gd name="connsiteY0-982" fmla="*/ 1331843 h 2449001"/>
              <a:gd name="connsiteX1-983" fmla="*/ 537015 w 797686"/>
              <a:gd name="connsiteY1-984" fmla="*/ 1379551 h 2449001"/>
              <a:gd name="connsiteX2-985" fmla="*/ 775553 w 797686"/>
              <a:gd name="connsiteY2-986" fmla="*/ 1406369 h 2449001"/>
              <a:gd name="connsiteX3-987" fmla="*/ 613659 w 797686"/>
              <a:gd name="connsiteY3-988" fmla="*/ 1785816 h 2449001"/>
              <a:gd name="connsiteX4-989" fmla="*/ 604600 w 797686"/>
              <a:gd name="connsiteY4-990" fmla="*/ 2441050 h 2449001"/>
              <a:gd name="connsiteX5-991" fmla="*/ 314378 w 797686"/>
              <a:gd name="connsiteY5-992" fmla="*/ 2445025 h 2449001"/>
              <a:gd name="connsiteX6-993" fmla="*/ 213878 w 797686"/>
              <a:gd name="connsiteY6-994" fmla="*/ 1707967 h 2449001"/>
              <a:gd name="connsiteX7-995" fmla="*/ 203060 w 797686"/>
              <a:gd name="connsiteY7-996" fmla="*/ 2441050 h 2449001"/>
              <a:gd name="connsiteX8-997" fmla="*/ 131498 w 797686"/>
              <a:gd name="connsiteY8-998" fmla="*/ 2449001 h 2449001"/>
              <a:gd name="connsiteX9-999" fmla="*/ 301 w 797686"/>
              <a:gd name="connsiteY9-1000" fmla="*/ 1701579 h 2449001"/>
              <a:gd name="connsiteX10-1001" fmla="*/ 95814 w 797686"/>
              <a:gd name="connsiteY10-1002" fmla="*/ 1597201 h 2449001"/>
              <a:gd name="connsiteX11-1003" fmla="*/ 84343 w 797686"/>
              <a:gd name="connsiteY11-1004" fmla="*/ 1389262 h 2449001"/>
              <a:gd name="connsiteX12-1005" fmla="*/ 334256 w 797686"/>
              <a:gd name="connsiteY12-1006" fmla="*/ 1375575 h 2449001"/>
              <a:gd name="connsiteX13-1007" fmla="*/ 425696 w 797686"/>
              <a:gd name="connsiteY13-1008" fmla="*/ 1331843 h 2449001"/>
              <a:gd name="connsiteX14-1009" fmla="*/ 218310 w 797686"/>
              <a:gd name="connsiteY14-1010" fmla="*/ 0 h 2449001"/>
              <a:gd name="connsiteX15-1011" fmla="*/ 570023 w 797686"/>
              <a:gd name="connsiteY15-1012" fmla="*/ 3422 h 2449001"/>
              <a:gd name="connsiteX16-1013" fmla="*/ 677271 w 797686"/>
              <a:gd name="connsiteY16-1014" fmla="*/ 938156 h 2449001"/>
              <a:gd name="connsiteX17-1015" fmla="*/ 719893 w 797686"/>
              <a:gd name="connsiteY17-1016" fmla="*/ 1307990 h 2449001"/>
              <a:gd name="connsiteX18-1017" fmla="*/ 409792 w 797686"/>
              <a:gd name="connsiteY18-1018" fmla="*/ 1268233 h 2449001"/>
              <a:gd name="connsiteX19-1019" fmla="*/ 99692 w 797686"/>
              <a:gd name="connsiteY19-1020" fmla="*/ 1288111 h 2449001"/>
              <a:gd name="connsiteX20-1021" fmla="*/ 133257 w 797686"/>
              <a:gd name="connsiteY20-1022" fmla="*/ 945913 h 2449001"/>
              <a:gd name="connsiteX21-1023" fmla="*/ 218310 w 797686"/>
              <a:gd name="connsiteY21-1024" fmla="*/ 0 h 2449001"/>
              <a:gd name="connsiteX0-1025" fmla="*/ 425696 w 797686"/>
              <a:gd name="connsiteY0-1026" fmla="*/ 1331843 h 2449001"/>
              <a:gd name="connsiteX1-1027" fmla="*/ 537015 w 797686"/>
              <a:gd name="connsiteY1-1028" fmla="*/ 1379551 h 2449001"/>
              <a:gd name="connsiteX2-1029" fmla="*/ 775553 w 797686"/>
              <a:gd name="connsiteY2-1030" fmla="*/ 1406369 h 2449001"/>
              <a:gd name="connsiteX3-1031" fmla="*/ 613659 w 797686"/>
              <a:gd name="connsiteY3-1032" fmla="*/ 1785816 h 2449001"/>
              <a:gd name="connsiteX4-1033" fmla="*/ 604600 w 797686"/>
              <a:gd name="connsiteY4-1034" fmla="*/ 2441050 h 2449001"/>
              <a:gd name="connsiteX5-1035" fmla="*/ 314378 w 797686"/>
              <a:gd name="connsiteY5-1036" fmla="*/ 2445025 h 2449001"/>
              <a:gd name="connsiteX6-1037" fmla="*/ 224143 w 797686"/>
              <a:gd name="connsiteY6-1038" fmla="*/ 1721654 h 2449001"/>
              <a:gd name="connsiteX7-1039" fmla="*/ 203060 w 797686"/>
              <a:gd name="connsiteY7-1040" fmla="*/ 2441050 h 2449001"/>
              <a:gd name="connsiteX8-1041" fmla="*/ 131498 w 797686"/>
              <a:gd name="connsiteY8-1042" fmla="*/ 2449001 h 2449001"/>
              <a:gd name="connsiteX9-1043" fmla="*/ 301 w 797686"/>
              <a:gd name="connsiteY9-1044" fmla="*/ 1701579 h 2449001"/>
              <a:gd name="connsiteX10-1045" fmla="*/ 95814 w 797686"/>
              <a:gd name="connsiteY10-1046" fmla="*/ 1597201 h 2449001"/>
              <a:gd name="connsiteX11-1047" fmla="*/ 84343 w 797686"/>
              <a:gd name="connsiteY11-1048" fmla="*/ 1389262 h 2449001"/>
              <a:gd name="connsiteX12-1049" fmla="*/ 334256 w 797686"/>
              <a:gd name="connsiteY12-1050" fmla="*/ 1375575 h 2449001"/>
              <a:gd name="connsiteX13-1051" fmla="*/ 425696 w 797686"/>
              <a:gd name="connsiteY13-1052" fmla="*/ 1331843 h 2449001"/>
              <a:gd name="connsiteX14-1053" fmla="*/ 218310 w 797686"/>
              <a:gd name="connsiteY14-1054" fmla="*/ 0 h 2449001"/>
              <a:gd name="connsiteX15-1055" fmla="*/ 570023 w 797686"/>
              <a:gd name="connsiteY15-1056" fmla="*/ 3422 h 2449001"/>
              <a:gd name="connsiteX16-1057" fmla="*/ 677271 w 797686"/>
              <a:gd name="connsiteY16-1058" fmla="*/ 938156 h 2449001"/>
              <a:gd name="connsiteX17-1059" fmla="*/ 719893 w 797686"/>
              <a:gd name="connsiteY17-1060" fmla="*/ 1307990 h 2449001"/>
              <a:gd name="connsiteX18-1061" fmla="*/ 409792 w 797686"/>
              <a:gd name="connsiteY18-1062" fmla="*/ 1268233 h 2449001"/>
              <a:gd name="connsiteX19-1063" fmla="*/ 99692 w 797686"/>
              <a:gd name="connsiteY19-1064" fmla="*/ 1288111 h 2449001"/>
              <a:gd name="connsiteX20-1065" fmla="*/ 133257 w 797686"/>
              <a:gd name="connsiteY20-1066" fmla="*/ 945913 h 2449001"/>
              <a:gd name="connsiteX21-1067" fmla="*/ 218310 w 797686"/>
              <a:gd name="connsiteY21-1068" fmla="*/ 0 h 2449001"/>
              <a:gd name="connsiteX0-1069" fmla="*/ 425647 w 797637"/>
              <a:gd name="connsiteY0-1070" fmla="*/ 1331843 h 2449001"/>
              <a:gd name="connsiteX1-1071" fmla="*/ 536966 w 797637"/>
              <a:gd name="connsiteY1-1072" fmla="*/ 1379551 h 2449001"/>
              <a:gd name="connsiteX2-1073" fmla="*/ 775504 w 797637"/>
              <a:gd name="connsiteY2-1074" fmla="*/ 1406369 h 2449001"/>
              <a:gd name="connsiteX3-1075" fmla="*/ 613610 w 797637"/>
              <a:gd name="connsiteY3-1076" fmla="*/ 1785816 h 2449001"/>
              <a:gd name="connsiteX4-1077" fmla="*/ 604551 w 797637"/>
              <a:gd name="connsiteY4-1078" fmla="*/ 2441050 h 2449001"/>
              <a:gd name="connsiteX5-1079" fmla="*/ 314329 w 797637"/>
              <a:gd name="connsiteY5-1080" fmla="*/ 2445025 h 2449001"/>
              <a:gd name="connsiteX6-1081" fmla="*/ 224094 w 797637"/>
              <a:gd name="connsiteY6-1082" fmla="*/ 1721654 h 2449001"/>
              <a:gd name="connsiteX7-1083" fmla="*/ 203011 w 797637"/>
              <a:gd name="connsiteY7-1084" fmla="*/ 2441050 h 2449001"/>
              <a:gd name="connsiteX8-1085" fmla="*/ 131449 w 797637"/>
              <a:gd name="connsiteY8-1086" fmla="*/ 2449001 h 2449001"/>
              <a:gd name="connsiteX9-1087" fmla="*/ 252 w 797637"/>
              <a:gd name="connsiteY9-1088" fmla="*/ 1701579 h 2449001"/>
              <a:gd name="connsiteX10-1089" fmla="*/ 112873 w 797637"/>
              <a:gd name="connsiteY10-1090" fmla="*/ 1641682 h 2449001"/>
              <a:gd name="connsiteX11-1091" fmla="*/ 84294 w 797637"/>
              <a:gd name="connsiteY11-1092" fmla="*/ 1389262 h 2449001"/>
              <a:gd name="connsiteX12-1093" fmla="*/ 334207 w 797637"/>
              <a:gd name="connsiteY12-1094" fmla="*/ 1375575 h 2449001"/>
              <a:gd name="connsiteX13-1095" fmla="*/ 425647 w 797637"/>
              <a:gd name="connsiteY13-1096" fmla="*/ 1331843 h 2449001"/>
              <a:gd name="connsiteX14-1097" fmla="*/ 218261 w 797637"/>
              <a:gd name="connsiteY14-1098" fmla="*/ 0 h 2449001"/>
              <a:gd name="connsiteX15-1099" fmla="*/ 569974 w 797637"/>
              <a:gd name="connsiteY15-1100" fmla="*/ 3422 h 2449001"/>
              <a:gd name="connsiteX16-1101" fmla="*/ 677222 w 797637"/>
              <a:gd name="connsiteY16-1102" fmla="*/ 938156 h 2449001"/>
              <a:gd name="connsiteX17-1103" fmla="*/ 719844 w 797637"/>
              <a:gd name="connsiteY17-1104" fmla="*/ 1307990 h 2449001"/>
              <a:gd name="connsiteX18-1105" fmla="*/ 409743 w 797637"/>
              <a:gd name="connsiteY18-1106" fmla="*/ 1268233 h 2449001"/>
              <a:gd name="connsiteX19-1107" fmla="*/ 99643 w 797637"/>
              <a:gd name="connsiteY19-1108" fmla="*/ 1288111 h 2449001"/>
              <a:gd name="connsiteX20-1109" fmla="*/ 133208 w 797637"/>
              <a:gd name="connsiteY20-1110" fmla="*/ 945913 h 2449001"/>
              <a:gd name="connsiteX21-1111" fmla="*/ 218261 w 797637"/>
              <a:gd name="connsiteY21-1112" fmla="*/ 0 h 2449001"/>
              <a:gd name="connsiteX0-1113" fmla="*/ 425647 w 797637"/>
              <a:gd name="connsiteY0-1114" fmla="*/ 1331843 h 2449001"/>
              <a:gd name="connsiteX1-1115" fmla="*/ 536966 w 797637"/>
              <a:gd name="connsiteY1-1116" fmla="*/ 1379551 h 2449001"/>
              <a:gd name="connsiteX2-1117" fmla="*/ 775504 w 797637"/>
              <a:gd name="connsiteY2-1118" fmla="*/ 1406369 h 2449001"/>
              <a:gd name="connsiteX3-1119" fmla="*/ 613610 w 797637"/>
              <a:gd name="connsiteY3-1120" fmla="*/ 1785816 h 2449001"/>
              <a:gd name="connsiteX4-1121" fmla="*/ 604551 w 797637"/>
              <a:gd name="connsiteY4-1122" fmla="*/ 2441050 h 2449001"/>
              <a:gd name="connsiteX5-1123" fmla="*/ 314329 w 797637"/>
              <a:gd name="connsiteY5-1124" fmla="*/ 2445025 h 2449001"/>
              <a:gd name="connsiteX6-1125" fmla="*/ 224094 w 797637"/>
              <a:gd name="connsiteY6-1126" fmla="*/ 1721654 h 2449001"/>
              <a:gd name="connsiteX7-1127" fmla="*/ 203011 w 797637"/>
              <a:gd name="connsiteY7-1128" fmla="*/ 2441050 h 2449001"/>
              <a:gd name="connsiteX8-1129" fmla="*/ 131449 w 797637"/>
              <a:gd name="connsiteY8-1130" fmla="*/ 2449001 h 2449001"/>
              <a:gd name="connsiteX9-1131" fmla="*/ 252 w 797637"/>
              <a:gd name="connsiteY9-1132" fmla="*/ 1701579 h 2449001"/>
              <a:gd name="connsiteX10-1133" fmla="*/ 112873 w 797637"/>
              <a:gd name="connsiteY10-1134" fmla="*/ 1641682 h 2449001"/>
              <a:gd name="connsiteX11-1135" fmla="*/ 84294 w 797637"/>
              <a:gd name="connsiteY11-1136" fmla="*/ 1389262 h 2449001"/>
              <a:gd name="connsiteX12-1137" fmla="*/ 334207 w 797637"/>
              <a:gd name="connsiteY12-1138" fmla="*/ 1375575 h 2449001"/>
              <a:gd name="connsiteX13-1139" fmla="*/ 425647 w 797637"/>
              <a:gd name="connsiteY13-1140" fmla="*/ 1331843 h 2449001"/>
              <a:gd name="connsiteX14-1141" fmla="*/ 218261 w 797637"/>
              <a:gd name="connsiteY14-1142" fmla="*/ 0 h 2449001"/>
              <a:gd name="connsiteX15-1143" fmla="*/ 569974 w 797637"/>
              <a:gd name="connsiteY15-1144" fmla="*/ 3422 h 2449001"/>
              <a:gd name="connsiteX16-1145" fmla="*/ 677222 w 797637"/>
              <a:gd name="connsiteY16-1146" fmla="*/ 938156 h 2449001"/>
              <a:gd name="connsiteX17-1147" fmla="*/ 719844 w 797637"/>
              <a:gd name="connsiteY17-1148" fmla="*/ 1307990 h 2449001"/>
              <a:gd name="connsiteX18-1149" fmla="*/ 409743 w 797637"/>
              <a:gd name="connsiteY18-1150" fmla="*/ 1268233 h 2449001"/>
              <a:gd name="connsiteX19-1151" fmla="*/ 99643 w 797637"/>
              <a:gd name="connsiteY19-1152" fmla="*/ 1288111 h 2449001"/>
              <a:gd name="connsiteX20-1153" fmla="*/ 133208 w 797637"/>
              <a:gd name="connsiteY20-1154" fmla="*/ 945913 h 2449001"/>
              <a:gd name="connsiteX21-1155" fmla="*/ 218261 w 797637"/>
              <a:gd name="connsiteY21-1156" fmla="*/ 0 h 2449001"/>
              <a:gd name="connsiteX0-1157" fmla="*/ 425647 w 797637"/>
              <a:gd name="connsiteY0-1158" fmla="*/ 1331843 h 2449001"/>
              <a:gd name="connsiteX1-1159" fmla="*/ 536966 w 797637"/>
              <a:gd name="connsiteY1-1160" fmla="*/ 1379551 h 2449001"/>
              <a:gd name="connsiteX2-1161" fmla="*/ 775504 w 797637"/>
              <a:gd name="connsiteY2-1162" fmla="*/ 1406369 h 2449001"/>
              <a:gd name="connsiteX3-1163" fmla="*/ 613610 w 797637"/>
              <a:gd name="connsiteY3-1164" fmla="*/ 1785816 h 2449001"/>
              <a:gd name="connsiteX4-1165" fmla="*/ 604551 w 797637"/>
              <a:gd name="connsiteY4-1166" fmla="*/ 2441050 h 2449001"/>
              <a:gd name="connsiteX5-1167" fmla="*/ 314329 w 797637"/>
              <a:gd name="connsiteY5-1168" fmla="*/ 2445025 h 2449001"/>
              <a:gd name="connsiteX6-1169" fmla="*/ 224094 w 797637"/>
              <a:gd name="connsiteY6-1170" fmla="*/ 1721654 h 2449001"/>
              <a:gd name="connsiteX7-1171" fmla="*/ 203011 w 797637"/>
              <a:gd name="connsiteY7-1172" fmla="*/ 2441050 h 2449001"/>
              <a:gd name="connsiteX8-1173" fmla="*/ 131449 w 797637"/>
              <a:gd name="connsiteY8-1174" fmla="*/ 2449001 h 2449001"/>
              <a:gd name="connsiteX9-1175" fmla="*/ 252 w 797637"/>
              <a:gd name="connsiteY9-1176" fmla="*/ 1701579 h 2449001"/>
              <a:gd name="connsiteX10-1177" fmla="*/ 112873 w 797637"/>
              <a:gd name="connsiteY10-1178" fmla="*/ 1641682 h 2449001"/>
              <a:gd name="connsiteX11-1179" fmla="*/ 84294 w 797637"/>
              <a:gd name="connsiteY11-1180" fmla="*/ 1389262 h 2449001"/>
              <a:gd name="connsiteX12-1181" fmla="*/ 334207 w 797637"/>
              <a:gd name="connsiteY12-1182" fmla="*/ 1375575 h 2449001"/>
              <a:gd name="connsiteX13-1183" fmla="*/ 425647 w 797637"/>
              <a:gd name="connsiteY13-1184" fmla="*/ 1331843 h 2449001"/>
              <a:gd name="connsiteX14-1185" fmla="*/ 218261 w 797637"/>
              <a:gd name="connsiteY14-1186" fmla="*/ 0 h 2449001"/>
              <a:gd name="connsiteX15-1187" fmla="*/ 569974 w 797637"/>
              <a:gd name="connsiteY15-1188" fmla="*/ 3422 h 2449001"/>
              <a:gd name="connsiteX16-1189" fmla="*/ 677222 w 797637"/>
              <a:gd name="connsiteY16-1190" fmla="*/ 938156 h 2449001"/>
              <a:gd name="connsiteX17-1191" fmla="*/ 719844 w 797637"/>
              <a:gd name="connsiteY17-1192" fmla="*/ 1307990 h 2449001"/>
              <a:gd name="connsiteX18-1193" fmla="*/ 409743 w 797637"/>
              <a:gd name="connsiteY18-1194" fmla="*/ 1268233 h 2449001"/>
              <a:gd name="connsiteX19-1195" fmla="*/ 99643 w 797637"/>
              <a:gd name="connsiteY19-1196" fmla="*/ 1288111 h 2449001"/>
              <a:gd name="connsiteX20-1197" fmla="*/ 133208 w 797637"/>
              <a:gd name="connsiteY20-1198" fmla="*/ 945913 h 2449001"/>
              <a:gd name="connsiteX21-1199" fmla="*/ 218261 w 797637"/>
              <a:gd name="connsiteY21-1200" fmla="*/ 0 h 2449001"/>
              <a:gd name="connsiteX0-1201" fmla="*/ 405179 w 777169"/>
              <a:gd name="connsiteY0-1202" fmla="*/ 1331843 h 2449001"/>
              <a:gd name="connsiteX1-1203" fmla="*/ 516498 w 777169"/>
              <a:gd name="connsiteY1-1204" fmla="*/ 1379551 h 2449001"/>
              <a:gd name="connsiteX2-1205" fmla="*/ 755036 w 777169"/>
              <a:gd name="connsiteY2-1206" fmla="*/ 1406369 h 2449001"/>
              <a:gd name="connsiteX3-1207" fmla="*/ 593142 w 777169"/>
              <a:gd name="connsiteY3-1208" fmla="*/ 1785816 h 2449001"/>
              <a:gd name="connsiteX4-1209" fmla="*/ 584083 w 777169"/>
              <a:gd name="connsiteY4-1210" fmla="*/ 2441050 h 2449001"/>
              <a:gd name="connsiteX5-1211" fmla="*/ 293861 w 777169"/>
              <a:gd name="connsiteY5-1212" fmla="*/ 2445025 h 2449001"/>
              <a:gd name="connsiteX6-1213" fmla="*/ 203626 w 777169"/>
              <a:gd name="connsiteY6-1214" fmla="*/ 1721654 h 2449001"/>
              <a:gd name="connsiteX7-1215" fmla="*/ 182543 w 777169"/>
              <a:gd name="connsiteY7-1216" fmla="*/ 2441050 h 2449001"/>
              <a:gd name="connsiteX8-1217" fmla="*/ 110981 w 777169"/>
              <a:gd name="connsiteY8-1218" fmla="*/ 2449001 h 2449001"/>
              <a:gd name="connsiteX9-1219" fmla="*/ 313 w 777169"/>
              <a:gd name="connsiteY9-1220" fmla="*/ 1749481 h 2449001"/>
              <a:gd name="connsiteX10-1221" fmla="*/ 92405 w 777169"/>
              <a:gd name="connsiteY10-1222" fmla="*/ 1641682 h 2449001"/>
              <a:gd name="connsiteX11-1223" fmla="*/ 63826 w 777169"/>
              <a:gd name="connsiteY11-1224" fmla="*/ 1389262 h 2449001"/>
              <a:gd name="connsiteX12-1225" fmla="*/ 313739 w 777169"/>
              <a:gd name="connsiteY12-1226" fmla="*/ 1375575 h 2449001"/>
              <a:gd name="connsiteX13-1227" fmla="*/ 405179 w 777169"/>
              <a:gd name="connsiteY13-1228" fmla="*/ 1331843 h 2449001"/>
              <a:gd name="connsiteX14-1229" fmla="*/ 197793 w 777169"/>
              <a:gd name="connsiteY14-1230" fmla="*/ 0 h 2449001"/>
              <a:gd name="connsiteX15-1231" fmla="*/ 549506 w 777169"/>
              <a:gd name="connsiteY15-1232" fmla="*/ 3422 h 2449001"/>
              <a:gd name="connsiteX16-1233" fmla="*/ 656754 w 777169"/>
              <a:gd name="connsiteY16-1234" fmla="*/ 938156 h 2449001"/>
              <a:gd name="connsiteX17-1235" fmla="*/ 699376 w 777169"/>
              <a:gd name="connsiteY17-1236" fmla="*/ 1307990 h 2449001"/>
              <a:gd name="connsiteX18-1237" fmla="*/ 389275 w 777169"/>
              <a:gd name="connsiteY18-1238" fmla="*/ 1268233 h 2449001"/>
              <a:gd name="connsiteX19-1239" fmla="*/ 79175 w 777169"/>
              <a:gd name="connsiteY19-1240" fmla="*/ 1288111 h 2449001"/>
              <a:gd name="connsiteX20-1241" fmla="*/ 112740 w 777169"/>
              <a:gd name="connsiteY20-1242" fmla="*/ 945913 h 2449001"/>
              <a:gd name="connsiteX21-1243" fmla="*/ 197793 w 777169"/>
              <a:gd name="connsiteY21-1244" fmla="*/ 0 h 2449001"/>
              <a:gd name="connsiteX0-1245" fmla="*/ 413332 w 785322"/>
              <a:gd name="connsiteY0-1246" fmla="*/ 1331843 h 2449001"/>
              <a:gd name="connsiteX1-1247" fmla="*/ 524651 w 785322"/>
              <a:gd name="connsiteY1-1248" fmla="*/ 1379551 h 2449001"/>
              <a:gd name="connsiteX2-1249" fmla="*/ 763189 w 785322"/>
              <a:gd name="connsiteY2-1250" fmla="*/ 1406369 h 2449001"/>
              <a:gd name="connsiteX3-1251" fmla="*/ 601295 w 785322"/>
              <a:gd name="connsiteY3-1252" fmla="*/ 1785816 h 2449001"/>
              <a:gd name="connsiteX4-1253" fmla="*/ 592236 w 785322"/>
              <a:gd name="connsiteY4-1254" fmla="*/ 2441050 h 2449001"/>
              <a:gd name="connsiteX5-1255" fmla="*/ 302014 w 785322"/>
              <a:gd name="connsiteY5-1256" fmla="*/ 2445025 h 2449001"/>
              <a:gd name="connsiteX6-1257" fmla="*/ 211779 w 785322"/>
              <a:gd name="connsiteY6-1258" fmla="*/ 1721654 h 2449001"/>
              <a:gd name="connsiteX7-1259" fmla="*/ 190696 w 785322"/>
              <a:gd name="connsiteY7-1260" fmla="*/ 2441050 h 2449001"/>
              <a:gd name="connsiteX8-1261" fmla="*/ 119134 w 785322"/>
              <a:gd name="connsiteY8-1262" fmla="*/ 2449001 h 2449001"/>
              <a:gd name="connsiteX9-1263" fmla="*/ 8466 w 785322"/>
              <a:gd name="connsiteY9-1264" fmla="*/ 1749481 h 2449001"/>
              <a:gd name="connsiteX10-1265" fmla="*/ 100558 w 785322"/>
              <a:gd name="connsiteY10-1266" fmla="*/ 1641682 h 2449001"/>
              <a:gd name="connsiteX11-1267" fmla="*/ 71979 w 785322"/>
              <a:gd name="connsiteY11-1268" fmla="*/ 1389262 h 2449001"/>
              <a:gd name="connsiteX12-1269" fmla="*/ 321892 w 785322"/>
              <a:gd name="connsiteY12-1270" fmla="*/ 1375575 h 2449001"/>
              <a:gd name="connsiteX13-1271" fmla="*/ 413332 w 785322"/>
              <a:gd name="connsiteY13-1272" fmla="*/ 1331843 h 2449001"/>
              <a:gd name="connsiteX14-1273" fmla="*/ 205946 w 785322"/>
              <a:gd name="connsiteY14-1274" fmla="*/ 0 h 2449001"/>
              <a:gd name="connsiteX15-1275" fmla="*/ 557659 w 785322"/>
              <a:gd name="connsiteY15-1276" fmla="*/ 3422 h 2449001"/>
              <a:gd name="connsiteX16-1277" fmla="*/ 664907 w 785322"/>
              <a:gd name="connsiteY16-1278" fmla="*/ 938156 h 2449001"/>
              <a:gd name="connsiteX17-1279" fmla="*/ 707529 w 785322"/>
              <a:gd name="connsiteY17-1280" fmla="*/ 1307990 h 2449001"/>
              <a:gd name="connsiteX18-1281" fmla="*/ 397428 w 785322"/>
              <a:gd name="connsiteY18-1282" fmla="*/ 1268233 h 2449001"/>
              <a:gd name="connsiteX19-1283" fmla="*/ 87328 w 785322"/>
              <a:gd name="connsiteY19-1284" fmla="*/ 1288111 h 2449001"/>
              <a:gd name="connsiteX20-1285" fmla="*/ 120893 w 785322"/>
              <a:gd name="connsiteY20-1286" fmla="*/ 945913 h 2449001"/>
              <a:gd name="connsiteX21-1287" fmla="*/ 205946 w 785322"/>
              <a:gd name="connsiteY21-1288" fmla="*/ 0 h 244900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70" name="Freeform 108"/>
          <p:cNvSpPr/>
          <p:nvPr/>
        </p:nvSpPr>
        <p:spPr>
          <a:xfrm>
            <a:off x="3285510" y="1932611"/>
            <a:ext cx="376393" cy="415916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71" name="Oval 8"/>
          <p:cNvSpPr/>
          <p:nvPr/>
        </p:nvSpPr>
        <p:spPr>
          <a:xfrm>
            <a:off x="3913516" y="1941867"/>
            <a:ext cx="395364" cy="397403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grpSp>
        <p:nvGrpSpPr>
          <p:cNvPr id="72" name="Group 110"/>
          <p:cNvGrpSpPr/>
          <p:nvPr/>
        </p:nvGrpSpPr>
        <p:grpSpPr>
          <a:xfrm>
            <a:off x="2657021" y="1932611"/>
            <a:ext cx="376393" cy="415916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/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-1" fmla="*/ 3030279 w 4784651"/>
                <a:gd name="connsiteY0-2" fmla="*/ 114 h 5890551"/>
                <a:gd name="connsiteX1-3" fmla="*/ 765544 w 4784651"/>
                <a:gd name="connsiteY1-4" fmla="*/ 1935240 h 5890551"/>
                <a:gd name="connsiteX2-5" fmla="*/ 0 w 4784651"/>
                <a:gd name="connsiteY2-6" fmla="*/ 3051658 h 5890551"/>
                <a:gd name="connsiteX3-7" fmla="*/ 510363 w 4784651"/>
                <a:gd name="connsiteY3-8" fmla="*/ 3328105 h 5890551"/>
                <a:gd name="connsiteX4-9" fmla="*/ 297711 w 4784651"/>
                <a:gd name="connsiteY4-10" fmla="*/ 3657714 h 5890551"/>
                <a:gd name="connsiteX5-11" fmla="*/ 489097 w 4784651"/>
                <a:gd name="connsiteY5-12" fmla="*/ 3870365 h 5890551"/>
                <a:gd name="connsiteX6-13" fmla="*/ 372139 w 4784651"/>
                <a:gd name="connsiteY6-14" fmla="*/ 4061751 h 5890551"/>
                <a:gd name="connsiteX7-15" fmla="*/ 563525 w 4784651"/>
                <a:gd name="connsiteY7-16" fmla="*/ 4316933 h 5890551"/>
                <a:gd name="connsiteX8-17" fmla="*/ 499730 w 4784651"/>
                <a:gd name="connsiteY8-18" fmla="*/ 4976151 h 5890551"/>
                <a:gd name="connsiteX9-19" fmla="*/ 1754372 w 4784651"/>
                <a:gd name="connsiteY9-20" fmla="*/ 5199435 h 5890551"/>
                <a:gd name="connsiteX10-21" fmla="*/ 1945758 w 4784651"/>
                <a:gd name="connsiteY10-22" fmla="*/ 5890551 h 5890551"/>
                <a:gd name="connsiteX11-23" fmla="*/ 4784651 w 4784651"/>
                <a:gd name="connsiteY11-24" fmla="*/ 5858654 h 5890551"/>
                <a:gd name="connsiteX12-25" fmla="*/ 4561367 w 4784651"/>
                <a:gd name="connsiteY12-26" fmla="*/ 4189342 h 5890551"/>
                <a:gd name="connsiteX13-27" fmla="*/ 3030279 w 4784651"/>
                <a:gd name="connsiteY13-28" fmla="*/ 114 h 5890551"/>
                <a:gd name="connsiteX0-29" fmla="*/ 3030279 w 4784651"/>
                <a:gd name="connsiteY0-30" fmla="*/ 398 h 5890835"/>
                <a:gd name="connsiteX1-31" fmla="*/ 765544 w 4784651"/>
                <a:gd name="connsiteY1-32" fmla="*/ 1935524 h 5890835"/>
                <a:gd name="connsiteX2-33" fmla="*/ 0 w 4784651"/>
                <a:gd name="connsiteY2-34" fmla="*/ 3051942 h 5890835"/>
                <a:gd name="connsiteX3-35" fmla="*/ 510363 w 4784651"/>
                <a:gd name="connsiteY3-36" fmla="*/ 3328389 h 5890835"/>
                <a:gd name="connsiteX4-37" fmla="*/ 297711 w 4784651"/>
                <a:gd name="connsiteY4-38" fmla="*/ 3657998 h 5890835"/>
                <a:gd name="connsiteX5-39" fmla="*/ 489097 w 4784651"/>
                <a:gd name="connsiteY5-40" fmla="*/ 3870649 h 5890835"/>
                <a:gd name="connsiteX6-41" fmla="*/ 372139 w 4784651"/>
                <a:gd name="connsiteY6-42" fmla="*/ 4062035 h 5890835"/>
                <a:gd name="connsiteX7-43" fmla="*/ 563525 w 4784651"/>
                <a:gd name="connsiteY7-44" fmla="*/ 4317217 h 5890835"/>
                <a:gd name="connsiteX8-45" fmla="*/ 499730 w 4784651"/>
                <a:gd name="connsiteY8-46" fmla="*/ 4976435 h 5890835"/>
                <a:gd name="connsiteX9-47" fmla="*/ 1754372 w 4784651"/>
                <a:gd name="connsiteY9-48" fmla="*/ 5199719 h 5890835"/>
                <a:gd name="connsiteX10-49" fmla="*/ 1945758 w 4784651"/>
                <a:gd name="connsiteY10-50" fmla="*/ 5890835 h 5890835"/>
                <a:gd name="connsiteX11-51" fmla="*/ 4784651 w 4784651"/>
                <a:gd name="connsiteY11-52" fmla="*/ 5858938 h 5890835"/>
                <a:gd name="connsiteX12-53" fmla="*/ 4561367 w 4784651"/>
                <a:gd name="connsiteY12-54" fmla="*/ 4189626 h 5890835"/>
                <a:gd name="connsiteX13-55" fmla="*/ 3030279 w 4784651"/>
                <a:gd name="connsiteY13-56" fmla="*/ 398 h 5890835"/>
                <a:gd name="connsiteX0-57" fmla="*/ 3030279 w 5042277"/>
                <a:gd name="connsiteY0-58" fmla="*/ 663 h 5891100"/>
                <a:gd name="connsiteX1-59" fmla="*/ 765544 w 5042277"/>
                <a:gd name="connsiteY1-60" fmla="*/ 1935789 h 5891100"/>
                <a:gd name="connsiteX2-61" fmla="*/ 0 w 5042277"/>
                <a:gd name="connsiteY2-62" fmla="*/ 3052207 h 5891100"/>
                <a:gd name="connsiteX3-63" fmla="*/ 510363 w 5042277"/>
                <a:gd name="connsiteY3-64" fmla="*/ 3328654 h 5891100"/>
                <a:gd name="connsiteX4-65" fmla="*/ 297711 w 5042277"/>
                <a:gd name="connsiteY4-66" fmla="*/ 3658263 h 5891100"/>
                <a:gd name="connsiteX5-67" fmla="*/ 489097 w 5042277"/>
                <a:gd name="connsiteY5-68" fmla="*/ 3870914 h 5891100"/>
                <a:gd name="connsiteX6-69" fmla="*/ 372139 w 5042277"/>
                <a:gd name="connsiteY6-70" fmla="*/ 4062300 h 5891100"/>
                <a:gd name="connsiteX7-71" fmla="*/ 563525 w 5042277"/>
                <a:gd name="connsiteY7-72" fmla="*/ 4317482 h 5891100"/>
                <a:gd name="connsiteX8-73" fmla="*/ 499730 w 5042277"/>
                <a:gd name="connsiteY8-74" fmla="*/ 4976700 h 5891100"/>
                <a:gd name="connsiteX9-75" fmla="*/ 1754372 w 5042277"/>
                <a:gd name="connsiteY9-76" fmla="*/ 5199984 h 5891100"/>
                <a:gd name="connsiteX10-77" fmla="*/ 1945758 w 5042277"/>
                <a:gd name="connsiteY10-78" fmla="*/ 5891100 h 5891100"/>
                <a:gd name="connsiteX11-79" fmla="*/ 4784651 w 5042277"/>
                <a:gd name="connsiteY11-80" fmla="*/ 5859203 h 5891100"/>
                <a:gd name="connsiteX12-81" fmla="*/ 4561367 w 5042277"/>
                <a:gd name="connsiteY12-82" fmla="*/ 4189891 h 5891100"/>
                <a:gd name="connsiteX13-83" fmla="*/ 3030279 w 5042277"/>
                <a:gd name="connsiteY13-84" fmla="*/ 663 h 5891100"/>
                <a:gd name="connsiteX0-85" fmla="*/ 3030279 w 5316637"/>
                <a:gd name="connsiteY0-86" fmla="*/ 1079 h 5891516"/>
                <a:gd name="connsiteX1-87" fmla="*/ 765544 w 5316637"/>
                <a:gd name="connsiteY1-88" fmla="*/ 1936205 h 5891516"/>
                <a:gd name="connsiteX2-89" fmla="*/ 0 w 5316637"/>
                <a:gd name="connsiteY2-90" fmla="*/ 3052623 h 5891516"/>
                <a:gd name="connsiteX3-91" fmla="*/ 510363 w 5316637"/>
                <a:gd name="connsiteY3-92" fmla="*/ 3329070 h 5891516"/>
                <a:gd name="connsiteX4-93" fmla="*/ 297711 w 5316637"/>
                <a:gd name="connsiteY4-94" fmla="*/ 3658679 h 5891516"/>
                <a:gd name="connsiteX5-95" fmla="*/ 489097 w 5316637"/>
                <a:gd name="connsiteY5-96" fmla="*/ 3871330 h 5891516"/>
                <a:gd name="connsiteX6-97" fmla="*/ 372139 w 5316637"/>
                <a:gd name="connsiteY6-98" fmla="*/ 4062716 h 5891516"/>
                <a:gd name="connsiteX7-99" fmla="*/ 563525 w 5316637"/>
                <a:gd name="connsiteY7-100" fmla="*/ 4317898 h 5891516"/>
                <a:gd name="connsiteX8-101" fmla="*/ 499730 w 5316637"/>
                <a:gd name="connsiteY8-102" fmla="*/ 4977116 h 5891516"/>
                <a:gd name="connsiteX9-103" fmla="*/ 1754372 w 5316637"/>
                <a:gd name="connsiteY9-104" fmla="*/ 5200400 h 5891516"/>
                <a:gd name="connsiteX10-105" fmla="*/ 1945758 w 5316637"/>
                <a:gd name="connsiteY10-106" fmla="*/ 5891516 h 5891516"/>
                <a:gd name="connsiteX11-107" fmla="*/ 4784651 w 5316637"/>
                <a:gd name="connsiteY11-108" fmla="*/ 5859619 h 5891516"/>
                <a:gd name="connsiteX12-109" fmla="*/ 4890977 w 5316637"/>
                <a:gd name="connsiteY12-110" fmla="*/ 3520456 h 5891516"/>
                <a:gd name="connsiteX13-111" fmla="*/ 3030279 w 5316637"/>
                <a:gd name="connsiteY13-112" fmla="*/ 1079 h 5891516"/>
                <a:gd name="connsiteX0-113" fmla="*/ 3030279 w 5338934"/>
                <a:gd name="connsiteY0-114" fmla="*/ 561 h 5890998"/>
                <a:gd name="connsiteX1-115" fmla="*/ 765544 w 5338934"/>
                <a:gd name="connsiteY1-116" fmla="*/ 1935687 h 5890998"/>
                <a:gd name="connsiteX2-117" fmla="*/ 0 w 5338934"/>
                <a:gd name="connsiteY2-118" fmla="*/ 3052105 h 5890998"/>
                <a:gd name="connsiteX3-119" fmla="*/ 510363 w 5338934"/>
                <a:gd name="connsiteY3-120" fmla="*/ 3328552 h 5890998"/>
                <a:gd name="connsiteX4-121" fmla="*/ 297711 w 5338934"/>
                <a:gd name="connsiteY4-122" fmla="*/ 3658161 h 5890998"/>
                <a:gd name="connsiteX5-123" fmla="*/ 489097 w 5338934"/>
                <a:gd name="connsiteY5-124" fmla="*/ 3870812 h 5890998"/>
                <a:gd name="connsiteX6-125" fmla="*/ 372139 w 5338934"/>
                <a:gd name="connsiteY6-126" fmla="*/ 4062198 h 5890998"/>
                <a:gd name="connsiteX7-127" fmla="*/ 563525 w 5338934"/>
                <a:gd name="connsiteY7-128" fmla="*/ 4317380 h 5890998"/>
                <a:gd name="connsiteX8-129" fmla="*/ 499730 w 5338934"/>
                <a:gd name="connsiteY8-130" fmla="*/ 4976598 h 5890998"/>
                <a:gd name="connsiteX9-131" fmla="*/ 1754372 w 5338934"/>
                <a:gd name="connsiteY9-132" fmla="*/ 5199882 h 5890998"/>
                <a:gd name="connsiteX10-133" fmla="*/ 1945758 w 5338934"/>
                <a:gd name="connsiteY10-134" fmla="*/ 5890998 h 5890998"/>
                <a:gd name="connsiteX11-135" fmla="*/ 4784651 w 5338934"/>
                <a:gd name="connsiteY11-136" fmla="*/ 5859101 h 5890998"/>
                <a:gd name="connsiteX12-137" fmla="*/ 4890977 w 5338934"/>
                <a:gd name="connsiteY12-138" fmla="*/ 3519938 h 5890998"/>
                <a:gd name="connsiteX13-139" fmla="*/ 3030279 w 5338934"/>
                <a:gd name="connsiteY13-140" fmla="*/ 561 h 5890998"/>
                <a:gd name="connsiteX0-141" fmla="*/ 3030279 w 5381346"/>
                <a:gd name="connsiteY0-142" fmla="*/ 115 h 5890552"/>
                <a:gd name="connsiteX1-143" fmla="*/ 765544 w 5381346"/>
                <a:gd name="connsiteY1-144" fmla="*/ 1935241 h 5890552"/>
                <a:gd name="connsiteX2-145" fmla="*/ 0 w 5381346"/>
                <a:gd name="connsiteY2-146" fmla="*/ 3051659 h 5890552"/>
                <a:gd name="connsiteX3-147" fmla="*/ 510363 w 5381346"/>
                <a:gd name="connsiteY3-148" fmla="*/ 3328106 h 5890552"/>
                <a:gd name="connsiteX4-149" fmla="*/ 297711 w 5381346"/>
                <a:gd name="connsiteY4-150" fmla="*/ 3657715 h 5890552"/>
                <a:gd name="connsiteX5-151" fmla="*/ 489097 w 5381346"/>
                <a:gd name="connsiteY5-152" fmla="*/ 3870366 h 5890552"/>
                <a:gd name="connsiteX6-153" fmla="*/ 372139 w 5381346"/>
                <a:gd name="connsiteY6-154" fmla="*/ 4061752 h 5890552"/>
                <a:gd name="connsiteX7-155" fmla="*/ 563525 w 5381346"/>
                <a:gd name="connsiteY7-156" fmla="*/ 4316934 h 5890552"/>
                <a:gd name="connsiteX8-157" fmla="*/ 499730 w 5381346"/>
                <a:gd name="connsiteY8-158" fmla="*/ 4976152 h 5890552"/>
                <a:gd name="connsiteX9-159" fmla="*/ 1754372 w 5381346"/>
                <a:gd name="connsiteY9-160" fmla="*/ 5199436 h 5890552"/>
                <a:gd name="connsiteX10-161" fmla="*/ 1945758 w 5381346"/>
                <a:gd name="connsiteY10-162" fmla="*/ 5890552 h 5890552"/>
                <a:gd name="connsiteX11-163" fmla="*/ 4784651 w 5381346"/>
                <a:gd name="connsiteY11-164" fmla="*/ 5858655 h 5890552"/>
                <a:gd name="connsiteX12-165" fmla="*/ 4890977 w 5381346"/>
                <a:gd name="connsiteY12-166" fmla="*/ 3519492 h 5890552"/>
                <a:gd name="connsiteX13-167" fmla="*/ 3030279 w 5381346"/>
                <a:gd name="connsiteY13-168" fmla="*/ 115 h 5890552"/>
                <a:gd name="connsiteX0-169" fmla="*/ 3030279 w 5381346"/>
                <a:gd name="connsiteY0-170" fmla="*/ 115 h 5890552"/>
                <a:gd name="connsiteX1-171" fmla="*/ 765544 w 5381346"/>
                <a:gd name="connsiteY1-172" fmla="*/ 1935241 h 5890552"/>
                <a:gd name="connsiteX2-173" fmla="*/ 0 w 5381346"/>
                <a:gd name="connsiteY2-174" fmla="*/ 3051659 h 5890552"/>
                <a:gd name="connsiteX3-175" fmla="*/ 510363 w 5381346"/>
                <a:gd name="connsiteY3-176" fmla="*/ 3328106 h 5890552"/>
                <a:gd name="connsiteX4-177" fmla="*/ 297711 w 5381346"/>
                <a:gd name="connsiteY4-178" fmla="*/ 3657715 h 5890552"/>
                <a:gd name="connsiteX5-179" fmla="*/ 489097 w 5381346"/>
                <a:gd name="connsiteY5-180" fmla="*/ 3870366 h 5890552"/>
                <a:gd name="connsiteX6-181" fmla="*/ 372139 w 5381346"/>
                <a:gd name="connsiteY6-182" fmla="*/ 4061752 h 5890552"/>
                <a:gd name="connsiteX7-183" fmla="*/ 563525 w 5381346"/>
                <a:gd name="connsiteY7-184" fmla="*/ 4316934 h 5890552"/>
                <a:gd name="connsiteX8-185" fmla="*/ 499730 w 5381346"/>
                <a:gd name="connsiteY8-186" fmla="*/ 4976152 h 5890552"/>
                <a:gd name="connsiteX9-187" fmla="*/ 1754372 w 5381346"/>
                <a:gd name="connsiteY9-188" fmla="*/ 5199436 h 5890552"/>
                <a:gd name="connsiteX10-189" fmla="*/ 1945758 w 5381346"/>
                <a:gd name="connsiteY10-190" fmla="*/ 5890552 h 5890552"/>
                <a:gd name="connsiteX11-191" fmla="*/ 4784651 w 5381346"/>
                <a:gd name="connsiteY11-192" fmla="*/ 5858655 h 5890552"/>
                <a:gd name="connsiteX12-193" fmla="*/ 4890977 w 5381346"/>
                <a:gd name="connsiteY12-194" fmla="*/ 3519492 h 5890552"/>
                <a:gd name="connsiteX13-195" fmla="*/ 3030279 w 5381346"/>
                <a:gd name="connsiteY13-196" fmla="*/ 115 h 5890552"/>
                <a:gd name="connsiteX0-197" fmla="*/ 3030279 w 5381346"/>
                <a:gd name="connsiteY0-198" fmla="*/ 115 h 5890552"/>
                <a:gd name="connsiteX1-199" fmla="*/ 765544 w 5381346"/>
                <a:gd name="connsiteY1-200" fmla="*/ 1935241 h 5890552"/>
                <a:gd name="connsiteX2-201" fmla="*/ 0 w 5381346"/>
                <a:gd name="connsiteY2-202" fmla="*/ 3051659 h 5890552"/>
                <a:gd name="connsiteX3-203" fmla="*/ 510363 w 5381346"/>
                <a:gd name="connsiteY3-204" fmla="*/ 3328106 h 5890552"/>
                <a:gd name="connsiteX4-205" fmla="*/ 297711 w 5381346"/>
                <a:gd name="connsiteY4-206" fmla="*/ 3657715 h 5890552"/>
                <a:gd name="connsiteX5-207" fmla="*/ 489097 w 5381346"/>
                <a:gd name="connsiteY5-208" fmla="*/ 3870366 h 5890552"/>
                <a:gd name="connsiteX6-209" fmla="*/ 372139 w 5381346"/>
                <a:gd name="connsiteY6-210" fmla="*/ 4061752 h 5890552"/>
                <a:gd name="connsiteX7-211" fmla="*/ 563525 w 5381346"/>
                <a:gd name="connsiteY7-212" fmla="*/ 4316934 h 5890552"/>
                <a:gd name="connsiteX8-213" fmla="*/ 499730 w 5381346"/>
                <a:gd name="connsiteY8-214" fmla="*/ 4976152 h 5890552"/>
                <a:gd name="connsiteX9-215" fmla="*/ 1754372 w 5381346"/>
                <a:gd name="connsiteY9-216" fmla="*/ 5199436 h 5890552"/>
                <a:gd name="connsiteX10-217" fmla="*/ 1945758 w 5381346"/>
                <a:gd name="connsiteY10-218" fmla="*/ 5890552 h 5890552"/>
                <a:gd name="connsiteX11-219" fmla="*/ 4784651 w 5381346"/>
                <a:gd name="connsiteY11-220" fmla="*/ 5858655 h 5890552"/>
                <a:gd name="connsiteX12-221" fmla="*/ 4890977 w 5381346"/>
                <a:gd name="connsiteY12-222" fmla="*/ 3519492 h 5890552"/>
                <a:gd name="connsiteX13-223" fmla="*/ 3030279 w 5381346"/>
                <a:gd name="connsiteY13-224" fmla="*/ 115 h 5890552"/>
                <a:gd name="connsiteX0-225" fmla="*/ 3030279 w 5381346"/>
                <a:gd name="connsiteY0-226" fmla="*/ 115 h 5890552"/>
                <a:gd name="connsiteX1-227" fmla="*/ 765544 w 5381346"/>
                <a:gd name="connsiteY1-228" fmla="*/ 1935241 h 5890552"/>
                <a:gd name="connsiteX2-229" fmla="*/ 0 w 5381346"/>
                <a:gd name="connsiteY2-230" fmla="*/ 3051659 h 5890552"/>
                <a:gd name="connsiteX3-231" fmla="*/ 510363 w 5381346"/>
                <a:gd name="connsiteY3-232" fmla="*/ 3328106 h 5890552"/>
                <a:gd name="connsiteX4-233" fmla="*/ 297711 w 5381346"/>
                <a:gd name="connsiteY4-234" fmla="*/ 3657715 h 5890552"/>
                <a:gd name="connsiteX5-235" fmla="*/ 489097 w 5381346"/>
                <a:gd name="connsiteY5-236" fmla="*/ 3870366 h 5890552"/>
                <a:gd name="connsiteX6-237" fmla="*/ 372139 w 5381346"/>
                <a:gd name="connsiteY6-238" fmla="*/ 4061752 h 5890552"/>
                <a:gd name="connsiteX7-239" fmla="*/ 563525 w 5381346"/>
                <a:gd name="connsiteY7-240" fmla="*/ 4316934 h 5890552"/>
                <a:gd name="connsiteX8-241" fmla="*/ 499730 w 5381346"/>
                <a:gd name="connsiteY8-242" fmla="*/ 4976152 h 5890552"/>
                <a:gd name="connsiteX9-243" fmla="*/ 1754372 w 5381346"/>
                <a:gd name="connsiteY9-244" fmla="*/ 5199436 h 5890552"/>
                <a:gd name="connsiteX10-245" fmla="*/ 1945758 w 5381346"/>
                <a:gd name="connsiteY10-246" fmla="*/ 5890552 h 5890552"/>
                <a:gd name="connsiteX11-247" fmla="*/ 4784651 w 5381346"/>
                <a:gd name="connsiteY11-248" fmla="*/ 5858655 h 5890552"/>
                <a:gd name="connsiteX12-249" fmla="*/ 4890977 w 5381346"/>
                <a:gd name="connsiteY12-250" fmla="*/ 3519492 h 5890552"/>
                <a:gd name="connsiteX13-251" fmla="*/ 3030279 w 5381346"/>
                <a:gd name="connsiteY13-252" fmla="*/ 115 h 5890552"/>
                <a:gd name="connsiteX0-253" fmla="*/ 3030279 w 5381346"/>
                <a:gd name="connsiteY0-254" fmla="*/ 115 h 5890552"/>
                <a:gd name="connsiteX1-255" fmla="*/ 765544 w 5381346"/>
                <a:gd name="connsiteY1-256" fmla="*/ 1935241 h 5890552"/>
                <a:gd name="connsiteX2-257" fmla="*/ 0 w 5381346"/>
                <a:gd name="connsiteY2-258" fmla="*/ 3051659 h 5890552"/>
                <a:gd name="connsiteX3-259" fmla="*/ 510363 w 5381346"/>
                <a:gd name="connsiteY3-260" fmla="*/ 3328106 h 5890552"/>
                <a:gd name="connsiteX4-261" fmla="*/ 297711 w 5381346"/>
                <a:gd name="connsiteY4-262" fmla="*/ 3657715 h 5890552"/>
                <a:gd name="connsiteX5-263" fmla="*/ 489097 w 5381346"/>
                <a:gd name="connsiteY5-264" fmla="*/ 3870366 h 5890552"/>
                <a:gd name="connsiteX6-265" fmla="*/ 372139 w 5381346"/>
                <a:gd name="connsiteY6-266" fmla="*/ 4061752 h 5890552"/>
                <a:gd name="connsiteX7-267" fmla="*/ 563525 w 5381346"/>
                <a:gd name="connsiteY7-268" fmla="*/ 4316934 h 5890552"/>
                <a:gd name="connsiteX8-269" fmla="*/ 499730 w 5381346"/>
                <a:gd name="connsiteY8-270" fmla="*/ 4976152 h 5890552"/>
                <a:gd name="connsiteX9-271" fmla="*/ 1754372 w 5381346"/>
                <a:gd name="connsiteY9-272" fmla="*/ 5199436 h 5890552"/>
                <a:gd name="connsiteX10-273" fmla="*/ 1945758 w 5381346"/>
                <a:gd name="connsiteY10-274" fmla="*/ 5890552 h 5890552"/>
                <a:gd name="connsiteX11-275" fmla="*/ 4784651 w 5381346"/>
                <a:gd name="connsiteY11-276" fmla="*/ 5858655 h 5890552"/>
                <a:gd name="connsiteX12-277" fmla="*/ 4890977 w 5381346"/>
                <a:gd name="connsiteY12-278" fmla="*/ 3519492 h 5890552"/>
                <a:gd name="connsiteX13-279" fmla="*/ 3030279 w 5381346"/>
                <a:gd name="connsiteY13-280" fmla="*/ 115 h 5890552"/>
                <a:gd name="connsiteX0-281" fmla="*/ 3030279 w 5381346"/>
                <a:gd name="connsiteY0-282" fmla="*/ 175 h 5890612"/>
                <a:gd name="connsiteX1-283" fmla="*/ 765544 w 5381346"/>
                <a:gd name="connsiteY1-284" fmla="*/ 1935301 h 5890612"/>
                <a:gd name="connsiteX2-285" fmla="*/ 0 w 5381346"/>
                <a:gd name="connsiteY2-286" fmla="*/ 3051719 h 5890612"/>
                <a:gd name="connsiteX3-287" fmla="*/ 510363 w 5381346"/>
                <a:gd name="connsiteY3-288" fmla="*/ 3328166 h 5890612"/>
                <a:gd name="connsiteX4-289" fmla="*/ 297711 w 5381346"/>
                <a:gd name="connsiteY4-290" fmla="*/ 3657775 h 5890612"/>
                <a:gd name="connsiteX5-291" fmla="*/ 489097 w 5381346"/>
                <a:gd name="connsiteY5-292" fmla="*/ 3870426 h 5890612"/>
                <a:gd name="connsiteX6-293" fmla="*/ 372139 w 5381346"/>
                <a:gd name="connsiteY6-294" fmla="*/ 4061812 h 5890612"/>
                <a:gd name="connsiteX7-295" fmla="*/ 563525 w 5381346"/>
                <a:gd name="connsiteY7-296" fmla="*/ 4316994 h 5890612"/>
                <a:gd name="connsiteX8-297" fmla="*/ 499730 w 5381346"/>
                <a:gd name="connsiteY8-298" fmla="*/ 4976212 h 5890612"/>
                <a:gd name="connsiteX9-299" fmla="*/ 1754372 w 5381346"/>
                <a:gd name="connsiteY9-300" fmla="*/ 5199496 h 5890612"/>
                <a:gd name="connsiteX10-301" fmla="*/ 1945758 w 5381346"/>
                <a:gd name="connsiteY10-302" fmla="*/ 5890612 h 5890612"/>
                <a:gd name="connsiteX11-303" fmla="*/ 4784651 w 5381346"/>
                <a:gd name="connsiteY11-304" fmla="*/ 5858715 h 5890612"/>
                <a:gd name="connsiteX12-305" fmla="*/ 4890977 w 5381346"/>
                <a:gd name="connsiteY12-306" fmla="*/ 3519552 h 5890612"/>
                <a:gd name="connsiteX13-307" fmla="*/ 3030279 w 5381346"/>
                <a:gd name="connsiteY13-308" fmla="*/ 175 h 5890612"/>
                <a:gd name="connsiteX0-309" fmla="*/ 3030279 w 5381346"/>
                <a:gd name="connsiteY0-310" fmla="*/ 1733 h 5892170"/>
                <a:gd name="connsiteX1-311" fmla="*/ 0 w 5381346"/>
                <a:gd name="connsiteY1-312" fmla="*/ 3053277 h 5892170"/>
                <a:gd name="connsiteX2-313" fmla="*/ 510363 w 5381346"/>
                <a:gd name="connsiteY2-314" fmla="*/ 3329724 h 5892170"/>
                <a:gd name="connsiteX3-315" fmla="*/ 297711 w 5381346"/>
                <a:gd name="connsiteY3-316" fmla="*/ 3659333 h 5892170"/>
                <a:gd name="connsiteX4-317" fmla="*/ 489097 w 5381346"/>
                <a:gd name="connsiteY4-318" fmla="*/ 3871984 h 5892170"/>
                <a:gd name="connsiteX5-319" fmla="*/ 372139 w 5381346"/>
                <a:gd name="connsiteY5-320" fmla="*/ 4063370 h 5892170"/>
                <a:gd name="connsiteX6-321" fmla="*/ 563525 w 5381346"/>
                <a:gd name="connsiteY6-322" fmla="*/ 4318552 h 5892170"/>
                <a:gd name="connsiteX7-323" fmla="*/ 499730 w 5381346"/>
                <a:gd name="connsiteY7-324" fmla="*/ 4977770 h 5892170"/>
                <a:gd name="connsiteX8-325" fmla="*/ 1754372 w 5381346"/>
                <a:gd name="connsiteY8-326" fmla="*/ 5201054 h 5892170"/>
                <a:gd name="connsiteX9-327" fmla="*/ 1945758 w 5381346"/>
                <a:gd name="connsiteY9-328" fmla="*/ 5892170 h 5892170"/>
                <a:gd name="connsiteX10-329" fmla="*/ 4784651 w 5381346"/>
                <a:gd name="connsiteY10-330" fmla="*/ 5860273 h 5892170"/>
                <a:gd name="connsiteX11-331" fmla="*/ 4890977 w 5381346"/>
                <a:gd name="connsiteY11-332" fmla="*/ 3521110 h 5892170"/>
                <a:gd name="connsiteX12-333" fmla="*/ 3030279 w 5381346"/>
                <a:gd name="connsiteY12-334" fmla="*/ 1733 h 5892170"/>
                <a:gd name="connsiteX0-335" fmla="*/ 3030279 w 5381346"/>
                <a:gd name="connsiteY0-336" fmla="*/ 4 h 5890441"/>
                <a:gd name="connsiteX1-337" fmla="*/ 0 w 5381346"/>
                <a:gd name="connsiteY1-338" fmla="*/ 3051548 h 5890441"/>
                <a:gd name="connsiteX2-339" fmla="*/ 510363 w 5381346"/>
                <a:gd name="connsiteY2-340" fmla="*/ 3327995 h 5890441"/>
                <a:gd name="connsiteX3-341" fmla="*/ 297711 w 5381346"/>
                <a:gd name="connsiteY3-342" fmla="*/ 3657604 h 5890441"/>
                <a:gd name="connsiteX4-343" fmla="*/ 489097 w 5381346"/>
                <a:gd name="connsiteY4-344" fmla="*/ 3870255 h 5890441"/>
                <a:gd name="connsiteX5-345" fmla="*/ 372139 w 5381346"/>
                <a:gd name="connsiteY5-346" fmla="*/ 4061641 h 5890441"/>
                <a:gd name="connsiteX6-347" fmla="*/ 563525 w 5381346"/>
                <a:gd name="connsiteY6-348" fmla="*/ 4316823 h 5890441"/>
                <a:gd name="connsiteX7-349" fmla="*/ 499730 w 5381346"/>
                <a:gd name="connsiteY7-350" fmla="*/ 4976041 h 5890441"/>
                <a:gd name="connsiteX8-351" fmla="*/ 1754372 w 5381346"/>
                <a:gd name="connsiteY8-352" fmla="*/ 5199325 h 5890441"/>
                <a:gd name="connsiteX9-353" fmla="*/ 1945758 w 5381346"/>
                <a:gd name="connsiteY9-354" fmla="*/ 5890441 h 5890441"/>
                <a:gd name="connsiteX10-355" fmla="*/ 4784651 w 5381346"/>
                <a:gd name="connsiteY10-356" fmla="*/ 5858544 h 5890441"/>
                <a:gd name="connsiteX11-357" fmla="*/ 4890977 w 5381346"/>
                <a:gd name="connsiteY11-358" fmla="*/ 3519381 h 5890441"/>
                <a:gd name="connsiteX12-359" fmla="*/ 3030279 w 5381346"/>
                <a:gd name="connsiteY12-360" fmla="*/ 4 h 5890441"/>
                <a:gd name="connsiteX0-361" fmla="*/ 3040277 w 5391344"/>
                <a:gd name="connsiteY0-362" fmla="*/ 4 h 5890441"/>
                <a:gd name="connsiteX1-363" fmla="*/ 9998 w 5391344"/>
                <a:gd name="connsiteY1-364" fmla="*/ 3051548 h 5890441"/>
                <a:gd name="connsiteX2-365" fmla="*/ 520361 w 5391344"/>
                <a:gd name="connsiteY2-366" fmla="*/ 3327995 h 5890441"/>
                <a:gd name="connsiteX3-367" fmla="*/ 307709 w 5391344"/>
                <a:gd name="connsiteY3-368" fmla="*/ 3657604 h 5890441"/>
                <a:gd name="connsiteX4-369" fmla="*/ 499095 w 5391344"/>
                <a:gd name="connsiteY4-370" fmla="*/ 3870255 h 5890441"/>
                <a:gd name="connsiteX5-371" fmla="*/ 382137 w 5391344"/>
                <a:gd name="connsiteY5-372" fmla="*/ 4061641 h 5890441"/>
                <a:gd name="connsiteX6-373" fmla="*/ 573523 w 5391344"/>
                <a:gd name="connsiteY6-374" fmla="*/ 4316823 h 5890441"/>
                <a:gd name="connsiteX7-375" fmla="*/ 509728 w 5391344"/>
                <a:gd name="connsiteY7-376" fmla="*/ 4976041 h 5890441"/>
                <a:gd name="connsiteX8-377" fmla="*/ 1764370 w 5391344"/>
                <a:gd name="connsiteY8-378" fmla="*/ 5199325 h 5890441"/>
                <a:gd name="connsiteX9-379" fmla="*/ 1955756 w 5391344"/>
                <a:gd name="connsiteY9-380" fmla="*/ 5890441 h 5890441"/>
                <a:gd name="connsiteX10-381" fmla="*/ 4794649 w 5391344"/>
                <a:gd name="connsiteY10-382" fmla="*/ 5858544 h 5890441"/>
                <a:gd name="connsiteX11-383" fmla="*/ 4900975 w 5391344"/>
                <a:gd name="connsiteY11-384" fmla="*/ 3519381 h 5890441"/>
                <a:gd name="connsiteX12-385" fmla="*/ 3040277 w 5391344"/>
                <a:gd name="connsiteY12-386" fmla="*/ 4 h 5890441"/>
                <a:gd name="connsiteX0-387" fmla="*/ 3040277 w 5391344"/>
                <a:gd name="connsiteY0-388" fmla="*/ 4 h 5890441"/>
                <a:gd name="connsiteX1-389" fmla="*/ 9998 w 5391344"/>
                <a:gd name="connsiteY1-390" fmla="*/ 3051548 h 5890441"/>
                <a:gd name="connsiteX2-391" fmla="*/ 520361 w 5391344"/>
                <a:gd name="connsiteY2-392" fmla="*/ 3327995 h 5890441"/>
                <a:gd name="connsiteX3-393" fmla="*/ 307709 w 5391344"/>
                <a:gd name="connsiteY3-394" fmla="*/ 3657604 h 5890441"/>
                <a:gd name="connsiteX4-395" fmla="*/ 499095 w 5391344"/>
                <a:gd name="connsiteY4-396" fmla="*/ 3870255 h 5890441"/>
                <a:gd name="connsiteX5-397" fmla="*/ 382137 w 5391344"/>
                <a:gd name="connsiteY5-398" fmla="*/ 4061641 h 5890441"/>
                <a:gd name="connsiteX6-399" fmla="*/ 573523 w 5391344"/>
                <a:gd name="connsiteY6-400" fmla="*/ 4316823 h 5890441"/>
                <a:gd name="connsiteX7-401" fmla="*/ 509728 w 5391344"/>
                <a:gd name="connsiteY7-402" fmla="*/ 4976041 h 5890441"/>
                <a:gd name="connsiteX8-403" fmla="*/ 1764370 w 5391344"/>
                <a:gd name="connsiteY8-404" fmla="*/ 5199325 h 5890441"/>
                <a:gd name="connsiteX9-405" fmla="*/ 1955756 w 5391344"/>
                <a:gd name="connsiteY9-406" fmla="*/ 5890441 h 5890441"/>
                <a:gd name="connsiteX10-407" fmla="*/ 4794649 w 5391344"/>
                <a:gd name="connsiteY10-408" fmla="*/ 5858544 h 5890441"/>
                <a:gd name="connsiteX11-409" fmla="*/ 4900975 w 5391344"/>
                <a:gd name="connsiteY11-410" fmla="*/ 3519381 h 5890441"/>
                <a:gd name="connsiteX12-411" fmla="*/ 3040277 w 5391344"/>
                <a:gd name="connsiteY12-412" fmla="*/ 4 h 5890441"/>
                <a:gd name="connsiteX0-413" fmla="*/ 3030279 w 5381346"/>
                <a:gd name="connsiteY0-414" fmla="*/ 92120 h 5982557"/>
                <a:gd name="connsiteX1-415" fmla="*/ 914399 w 5381346"/>
                <a:gd name="connsiteY1-416" fmla="*/ 1187274 h 5982557"/>
                <a:gd name="connsiteX2-417" fmla="*/ 0 w 5381346"/>
                <a:gd name="connsiteY2-418" fmla="*/ 3143664 h 5982557"/>
                <a:gd name="connsiteX3-419" fmla="*/ 510363 w 5381346"/>
                <a:gd name="connsiteY3-420" fmla="*/ 3420111 h 5982557"/>
                <a:gd name="connsiteX4-421" fmla="*/ 297711 w 5381346"/>
                <a:gd name="connsiteY4-422" fmla="*/ 3749720 h 5982557"/>
                <a:gd name="connsiteX5-423" fmla="*/ 489097 w 5381346"/>
                <a:gd name="connsiteY5-424" fmla="*/ 3962371 h 5982557"/>
                <a:gd name="connsiteX6-425" fmla="*/ 372139 w 5381346"/>
                <a:gd name="connsiteY6-426" fmla="*/ 4153757 h 5982557"/>
                <a:gd name="connsiteX7-427" fmla="*/ 563525 w 5381346"/>
                <a:gd name="connsiteY7-428" fmla="*/ 4408939 h 5982557"/>
                <a:gd name="connsiteX8-429" fmla="*/ 499730 w 5381346"/>
                <a:gd name="connsiteY8-430" fmla="*/ 5068157 h 5982557"/>
                <a:gd name="connsiteX9-431" fmla="*/ 1754372 w 5381346"/>
                <a:gd name="connsiteY9-432" fmla="*/ 5291441 h 5982557"/>
                <a:gd name="connsiteX10-433" fmla="*/ 1945758 w 5381346"/>
                <a:gd name="connsiteY10-434" fmla="*/ 5982557 h 5982557"/>
                <a:gd name="connsiteX11-435" fmla="*/ 4784651 w 5381346"/>
                <a:gd name="connsiteY11-436" fmla="*/ 5950660 h 5982557"/>
                <a:gd name="connsiteX12-437" fmla="*/ 4890977 w 5381346"/>
                <a:gd name="connsiteY12-438" fmla="*/ 3611497 h 5982557"/>
                <a:gd name="connsiteX13-439" fmla="*/ 3030279 w 5381346"/>
                <a:gd name="connsiteY13-440" fmla="*/ 92120 h 5982557"/>
                <a:gd name="connsiteX0-441" fmla="*/ 3030279 w 5381346"/>
                <a:gd name="connsiteY0-442" fmla="*/ 94250 h 5984687"/>
                <a:gd name="connsiteX1-443" fmla="*/ 914399 w 5381346"/>
                <a:gd name="connsiteY1-444" fmla="*/ 1189404 h 5984687"/>
                <a:gd name="connsiteX2-445" fmla="*/ 0 w 5381346"/>
                <a:gd name="connsiteY2-446" fmla="*/ 3145794 h 5984687"/>
                <a:gd name="connsiteX3-447" fmla="*/ 510363 w 5381346"/>
                <a:gd name="connsiteY3-448" fmla="*/ 3422241 h 5984687"/>
                <a:gd name="connsiteX4-449" fmla="*/ 297711 w 5381346"/>
                <a:gd name="connsiteY4-450" fmla="*/ 3751850 h 5984687"/>
                <a:gd name="connsiteX5-451" fmla="*/ 489097 w 5381346"/>
                <a:gd name="connsiteY5-452" fmla="*/ 3964501 h 5984687"/>
                <a:gd name="connsiteX6-453" fmla="*/ 372139 w 5381346"/>
                <a:gd name="connsiteY6-454" fmla="*/ 4155887 h 5984687"/>
                <a:gd name="connsiteX7-455" fmla="*/ 563525 w 5381346"/>
                <a:gd name="connsiteY7-456" fmla="*/ 4411069 h 5984687"/>
                <a:gd name="connsiteX8-457" fmla="*/ 499730 w 5381346"/>
                <a:gd name="connsiteY8-458" fmla="*/ 5070287 h 5984687"/>
                <a:gd name="connsiteX9-459" fmla="*/ 1754372 w 5381346"/>
                <a:gd name="connsiteY9-460" fmla="*/ 5293571 h 5984687"/>
                <a:gd name="connsiteX10-461" fmla="*/ 1945758 w 5381346"/>
                <a:gd name="connsiteY10-462" fmla="*/ 5984687 h 5984687"/>
                <a:gd name="connsiteX11-463" fmla="*/ 4784651 w 5381346"/>
                <a:gd name="connsiteY11-464" fmla="*/ 5952790 h 5984687"/>
                <a:gd name="connsiteX12-465" fmla="*/ 4890977 w 5381346"/>
                <a:gd name="connsiteY12-466" fmla="*/ 3613627 h 5984687"/>
                <a:gd name="connsiteX13-467" fmla="*/ 3030279 w 5381346"/>
                <a:gd name="connsiteY13-468" fmla="*/ 94250 h 5984687"/>
                <a:gd name="connsiteX0-469" fmla="*/ 3030279 w 5381346"/>
                <a:gd name="connsiteY0-470" fmla="*/ 0 h 5890437"/>
                <a:gd name="connsiteX1-471" fmla="*/ 914399 w 5381346"/>
                <a:gd name="connsiteY1-472" fmla="*/ 1095154 h 5890437"/>
                <a:gd name="connsiteX2-473" fmla="*/ 0 w 5381346"/>
                <a:gd name="connsiteY2-474" fmla="*/ 3051544 h 5890437"/>
                <a:gd name="connsiteX3-475" fmla="*/ 510363 w 5381346"/>
                <a:gd name="connsiteY3-476" fmla="*/ 3327991 h 5890437"/>
                <a:gd name="connsiteX4-477" fmla="*/ 297711 w 5381346"/>
                <a:gd name="connsiteY4-478" fmla="*/ 3657600 h 5890437"/>
                <a:gd name="connsiteX5-479" fmla="*/ 489097 w 5381346"/>
                <a:gd name="connsiteY5-480" fmla="*/ 3870251 h 5890437"/>
                <a:gd name="connsiteX6-481" fmla="*/ 372139 w 5381346"/>
                <a:gd name="connsiteY6-482" fmla="*/ 4061637 h 5890437"/>
                <a:gd name="connsiteX7-483" fmla="*/ 563525 w 5381346"/>
                <a:gd name="connsiteY7-484" fmla="*/ 4316819 h 5890437"/>
                <a:gd name="connsiteX8-485" fmla="*/ 499730 w 5381346"/>
                <a:gd name="connsiteY8-486" fmla="*/ 4976037 h 5890437"/>
                <a:gd name="connsiteX9-487" fmla="*/ 1754372 w 5381346"/>
                <a:gd name="connsiteY9-488" fmla="*/ 5199321 h 5890437"/>
                <a:gd name="connsiteX10-489" fmla="*/ 1945758 w 5381346"/>
                <a:gd name="connsiteY10-490" fmla="*/ 5890437 h 5890437"/>
                <a:gd name="connsiteX11-491" fmla="*/ 4784651 w 5381346"/>
                <a:gd name="connsiteY11-492" fmla="*/ 5858540 h 5890437"/>
                <a:gd name="connsiteX12-493" fmla="*/ 4890977 w 5381346"/>
                <a:gd name="connsiteY12-494" fmla="*/ 3519377 h 5890437"/>
                <a:gd name="connsiteX13-495" fmla="*/ 3030279 w 5381346"/>
                <a:gd name="connsiteY13-496" fmla="*/ 0 h 5890437"/>
                <a:gd name="connsiteX0-497" fmla="*/ 3030279 w 5381346"/>
                <a:gd name="connsiteY0-498" fmla="*/ 0 h 5890437"/>
                <a:gd name="connsiteX1-499" fmla="*/ 914399 w 5381346"/>
                <a:gd name="connsiteY1-500" fmla="*/ 1095154 h 5890437"/>
                <a:gd name="connsiteX2-501" fmla="*/ 0 w 5381346"/>
                <a:gd name="connsiteY2-502" fmla="*/ 3051544 h 5890437"/>
                <a:gd name="connsiteX3-503" fmla="*/ 510363 w 5381346"/>
                <a:gd name="connsiteY3-504" fmla="*/ 3327991 h 5890437"/>
                <a:gd name="connsiteX4-505" fmla="*/ 297711 w 5381346"/>
                <a:gd name="connsiteY4-506" fmla="*/ 3657600 h 5890437"/>
                <a:gd name="connsiteX5-507" fmla="*/ 489097 w 5381346"/>
                <a:gd name="connsiteY5-508" fmla="*/ 3870251 h 5890437"/>
                <a:gd name="connsiteX6-509" fmla="*/ 372139 w 5381346"/>
                <a:gd name="connsiteY6-510" fmla="*/ 4061637 h 5890437"/>
                <a:gd name="connsiteX7-511" fmla="*/ 563525 w 5381346"/>
                <a:gd name="connsiteY7-512" fmla="*/ 4316819 h 5890437"/>
                <a:gd name="connsiteX8-513" fmla="*/ 499730 w 5381346"/>
                <a:gd name="connsiteY8-514" fmla="*/ 4976037 h 5890437"/>
                <a:gd name="connsiteX9-515" fmla="*/ 1754372 w 5381346"/>
                <a:gd name="connsiteY9-516" fmla="*/ 5199321 h 5890437"/>
                <a:gd name="connsiteX10-517" fmla="*/ 1945758 w 5381346"/>
                <a:gd name="connsiteY10-518" fmla="*/ 5890437 h 5890437"/>
                <a:gd name="connsiteX11-519" fmla="*/ 4784651 w 5381346"/>
                <a:gd name="connsiteY11-520" fmla="*/ 5858540 h 5890437"/>
                <a:gd name="connsiteX12-521" fmla="*/ 4890977 w 5381346"/>
                <a:gd name="connsiteY12-522" fmla="*/ 3519377 h 5890437"/>
                <a:gd name="connsiteX13-523" fmla="*/ 3030279 w 5381346"/>
                <a:gd name="connsiteY13-524" fmla="*/ 0 h 5890437"/>
                <a:gd name="connsiteX0-525" fmla="*/ 3030726 w 5381793"/>
                <a:gd name="connsiteY0-526" fmla="*/ 0 h 5890437"/>
                <a:gd name="connsiteX1-527" fmla="*/ 914846 w 5381793"/>
                <a:gd name="connsiteY1-528" fmla="*/ 1095154 h 5890437"/>
                <a:gd name="connsiteX2-529" fmla="*/ 649032 w 5381793"/>
                <a:gd name="connsiteY2-530" fmla="*/ 2137144 h 5890437"/>
                <a:gd name="connsiteX3-531" fmla="*/ 447 w 5381793"/>
                <a:gd name="connsiteY3-532" fmla="*/ 3051544 h 5890437"/>
                <a:gd name="connsiteX4-533" fmla="*/ 510810 w 5381793"/>
                <a:gd name="connsiteY4-534" fmla="*/ 3327991 h 5890437"/>
                <a:gd name="connsiteX5-535" fmla="*/ 298158 w 5381793"/>
                <a:gd name="connsiteY5-536" fmla="*/ 3657600 h 5890437"/>
                <a:gd name="connsiteX6-537" fmla="*/ 489544 w 5381793"/>
                <a:gd name="connsiteY6-538" fmla="*/ 3870251 h 5890437"/>
                <a:gd name="connsiteX7-539" fmla="*/ 372586 w 5381793"/>
                <a:gd name="connsiteY7-540" fmla="*/ 4061637 h 5890437"/>
                <a:gd name="connsiteX8-541" fmla="*/ 563972 w 5381793"/>
                <a:gd name="connsiteY8-542" fmla="*/ 4316819 h 5890437"/>
                <a:gd name="connsiteX9-543" fmla="*/ 500177 w 5381793"/>
                <a:gd name="connsiteY9-544" fmla="*/ 4976037 h 5890437"/>
                <a:gd name="connsiteX10-545" fmla="*/ 1754819 w 5381793"/>
                <a:gd name="connsiteY10-546" fmla="*/ 5199321 h 5890437"/>
                <a:gd name="connsiteX11-547" fmla="*/ 1946205 w 5381793"/>
                <a:gd name="connsiteY11-548" fmla="*/ 5890437 h 5890437"/>
                <a:gd name="connsiteX12-549" fmla="*/ 4785098 w 5381793"/>
                <a:gd name="connsiteY12-550" fmla="*/ 5858540 h 5890437"/>
                <a:gd name="connsiteX13-551" fmla="*/ 4891424 w 5381793"/>
                <a:gd name="connsiteY13-552" fmla="*/ 3519377 h 5890437"/>
                <a:gd name="connsiteX14" fmla="*/ 3030726 w 5381793"/>
                <a:gd name="connsiteY14" fmla="*/ 0 h 5890437"/>
                <a:gd name="connsiteX0-553" fmla="*/ 3030726 w 5381793"/>
                <a:gd name="connsiteY0-554" fmla="*/ 0 h 5890437"/>
                <a:gd name="connsiteX1-555" fmla="*/ 914846 w 5381793"/>
                <a:gd name="connsiteY1-556" fmla="*/ 1095154 h 5890437"/>
                <a:gd name="connsiteX2-557" fmla="*/ 649032 w 5381793"/>
                <a:gd name="connsiteY2-558" fmla="*/ 2137144 h 5890437"/>
                <a:gd name="connsiteX3-559" fmla="*/ 447 w 5381793"/>
                <a:gd name="connsiteY3-560" fmla="*/ 3051544 h 5890437"/>
                <a:gd name="connsiteX4-561" fmla="*/ 510810 w 5381793"/>
                <a:gd name="connsiteY4-562" fmla="*/ 3327991 h 5890437"/>
                <a:gd name="connsiteX5-563" fmla="*/ 298158 w 5381793"/>
                <a:gd name="connsiteY5-564" fmla="*/ 3657600 h 5890437"/>
                <a:gd name="connsiteX6-565" fmla="*/ 489544 w 5381793"/>
                <a:gd name="connsiteY6-566" fmla="*/ 3870251 h 5890437"/>
                <a:gd name="connsiteX7-567" fmla="*/ 372586 w 5381793"/>
                <a:gd name="connsiteY7-568" fmla="*/ 4061637 h 5890437"/>
                <a:gd name="connsiteX8-569" fmla="*/ 563972 w 5381793"/>
                <a:gd name="connsiteY8-570" fmla="*/ 4316819 h 5890437"/>
                <a:gd name="connsiteX9-571" fmla="*/ 500177 w 5381793"/>
                <a:gd name="connsiteY9-572" fmla="*/ 4976037 h 5890437"/>
                <a:gd name="connsiteX10-573" fmla="*/ 1754819 w 5381793"/>
                <a:gd name="connsiteY10-574" fmla="*/ 5199321 h 5890437"/>
                <a:gd name="connsiteX11-575" fmla="*/ 1946205 w 5381793"/>
                <a:gd name="connsiteY11-576" fmla="*/ 5890437 h 5890437"/>
                <a:gd name="connsiteX12-577" fmla="*/ 4785098 w 5381793"/>
                <a:gd name="connsiteY12-578" fmla="*/ 5858540 h 5890437"/>
                <a:gd name="connsiteX13-579" fmla="*/ 4891424 w 5381793"/>
                <a:gd name="connsiteY13-580" fmla="*/ 3519377 h 5890437"/>
                <a:gd name="connsiteX14-581" fmla="*/ 3030726 w 5381793"/>
                <a:gd name="connsiteY14-582" fmla="*/ 0 h 5890437"/>
                <a:gd name="connsiteX0-583" fmla="*/ 3030726 w 5381793"/>
                <a:gd name="connsiteY0-584" fmla="*/ 0 h 5890437"/>
                <a:gd name="connsiteX1-585" fmla="*/ 914846 w 5381793"/>
                <a:gd name="connsiteY1-586" fmla="*/ 1095154 h 5890437"/>
                <a:gd name="connsiteX2-587" fmla="*/ 649032 w 5381793"/>
                <a:gd name="connsiteY2-588" fmla="*/ 2137144 h 5890437"/>
                <a:gd name="connsiteX3-589" fmla="*/ 447 w 5381793"/>
                <a:gd name="connsiteY3-590" fmla="*/ 3051544 h 5890437"/>
                <a:gd name="connsiteX4-591" fmla="*/ 510810 w 5381793"/>
                <a:gd name="connsiteY4-592" fmla="*/ 3327991 h 5890437"/>
                <a:gd name="connsiteX5-593" fmla="*/ 298158 w 5381793"/>
                <a:gd name="connsiteY5-594" fmla="*/ 3657600 h 5890437"/>
                <a:gd name="connsiteX6-595" fmla="*/ 489544 w 5381793"/>
                <a:gd name="connsiteY6-596" fmla="*/ 3870251 h 5890437"/>
                <a:gd name="connsiteX7-597" fmla="*/ 372586 w 5381793"/>
                <a:gd name="connsiteY7-598" fmla="*/ 4061637 h 5890437"/>
                <a:gd name="connsiteX8-599" fmla="*/ 563972 w 5381793"/>
                <a:gd name="connsiteY8-600" fmla="*/ 4316819 h 5890437"/>
                <a:gd name="connsiteX9-601" fmla="*/ 500177 w 5381793"/>
                <a:gd name="connsiteY9-602" fmla="*/ 4976037 h 5890437"/>
                <a:gd name="connsiteX10-603" fmla="*/ 1754819 w 5381793"/>
                <a:gd name="connsiteY10-604" fmla="*/ 5199321 h 5890437"/>
                <a:gd name="connsiteX11-605" fmla="*/ 1946205 w 5381793"/>
                <a:gd name="connsiteY11-606" fmla="*/ 5890437 h 5890437"/>
                <a:gd name="connsiteX12-607" fmla="*/ 4785098 w 5381793"/>
                <a:gd name="connsiteY12-608" fmla="*/ 5858540 h 5890437"/>
                <a:gd name="connsiteX13-609" fmla="*/ 4891424 w 5381793"/>
                <a:gd name="connsiteY13-610" fmla="*/ 3519377 h 5890437"/>
                <a:gd name="connsiteX14-611" fmla="*/ 3030726 w 5381793"/>
                <a:gd name="connsiteY14-612" fmla="*/ 0 h 5890437"/>
                <a:gd name="connsiteX0-613" fmla="*/ 3030726 w 5381793"/>
                <a:gd name="connsiteY0-614" fmla="*/ 0 h 5890437"/>
                <a:gd name="connsiteX1-615" fmla="*/ 872315 w 5381793"/>
                <a:gd name="connsiteY1-616" fmla="*/ 1063257 h 5890437"/>
                <a:gd name="connsiteX2-617" fmla="*/ 649032 w 5381793"/>
                <a:gd name="connsiteY2-618" fmla="*/ 2137144 h 5890437"/>
                <a:gd name="connsiteX3-619" fmla="*/ 447 w 5381793"/>
                <a:gd name="connsiteY3-620" fmla="*/ 3051544 h 5890437"/>
                <a:gd name="connsiteX4-621" fmla="*/ 510810 w 5381793"/>
                <a:gd name="connsiteY4-622" fmla="*/ 3327991 h 5890437"/>
                <a:gd name="connsiteX5-623" fmla="*/ 298158 w 5381793"/>
                <a:gd name="connsiteY5-624" fmla="*/ 3657600 h 5890437"/>
                <a:gd name="connsiteX6-625" fmla="*/ 489544 w 5381793"/>
                <a:gd name="connsiteY6-626" fmla="*/ 3870251 h 5890437"/>
                <a:gd name="connsiteX7-627" fmla="*/ 372586 w 5381793"/>
                <a:gd name="connsiteY7-628" fmla="*/ 4061637 h 5890437"/>
                <a:gd name="connsiteX8-629" fmla="*/ 563972 w 5381793"/>
                <a:gd name="connsiteY8-630" fmla="*/ 4316819 h 5890437"/>
                <a:gd name="connsiteX9-631" fmla="*/ 500177 w 5381793"/>
                <a:gd name="connsiteY9-632" fmla="*/ 4976037 h 5890437"/>
                <a:gd name="connsiteX10-633" fmla="*/ 1754819 w 5381793"/>
                <a:gd name="connsiteY10-634" fmla="*/ 5199321 h 5890437"/>
                <a:gd name="connsiteX11-635" fmla="*/ 1946205 w 5381793"/>
                <a:gd name="connsiteY11-636" fmla="*/ 5890437 h 5890437"/>
                <a:gd name="connsiteX12-637" fmla="*/ 4785098 w 5381793"/>
                <a:gd name="connsiteY12-638" fmla="*/ 5858540 h 5890437"/>
                <a:gd name="connsiteX13-639" fmla="*/ 4891424 w 5381793"/>
                <a:gd name="connsiteY13-640" fmla="*/ 3519377 h 5890437"/>
                <a:gd name="connsiteX14-641" fmla="*/ 3030726 w 5381793"/>
                <a:gd name="connsiteY14-642" fmla="*/ 0 h 5890437"/>
                <a:gd name="connsiteX0-643" fmla="*/ 3030726 w 5381793"/>
                <a:gd name="connsiteY0-644" fmla="*/ 0 h 5890437"/>
                <a:gd name="connsiteX1-645" fmla="*/ 872315 w 5381793"/>
                <a:gd name="connsiteY1-646" fmla="*/ 1063257 h 5890437"/>
                <a:gd name="connsiteX2-647" fmla="*/ 649032 w 5381793"/>
                <a:gd name="connsiteY2-648" fmla="*/ 2137144 h 5890437"/>
                <a:gd name="connsiteX3-649" fmla="*/ 447 w 5381793"/>
                <a:gd name="connsiteY3-650" fmla="*/ 3051544 h 5890437"/>
                <a:gd name="connsiteX4-651" fmla="*/ 510810 w 5381793"/>
                <a:gd name="connsiteY4-652" fmla="*/ 3327991 h 5890437"/>
                <a:gd name="connsiteX5-653" fmla="*/ 298158 w 5381793"/>
                <a:gd name="connsiteY5-654" fmla="*/ 3657600 h 5890437"/>
                <a:gd name="connsiteX6-655" fmla="*/ 489544 w 5381793"/>
                <a:gd name="connsiteY6-656" fmla="*/ 3870251 h 5890437"/>
                <a:gd name="connsiteX7-657" fmla="*/ 372586 w 5381793"/>
                <a:gd name="connsiteY7-658" fmla="*/ 4061637 h 5890437"/>
                <a:gd name="connsiteX8-659" fmla="*/ 563972 w 5381793"/>
                <a:gd name="connsiteY8-660" fmla="*/ 4316819 h 5890437"/>
                <a:gd name="connsiteX9-661" fmla="*/ 500177 w 5381793"/>
                <a:gd name="connsiteY9-662" fmla="*/ 4976037 h 5890437"/>
                <a:gd name="connsiteX10-663" fmla="*/ 1754819 w 5381793"/>
                <a:gd name="connsiteY10-664" fmla="*/ 5199321 h 5890437"/>
                <a:gd name="connsiteX11-665" fmla="*/ 1946205 w 5381793"/>
                <a:gd name="connsiteY11-666" fmla="*/ 5890437 h 5890437"/>
                <a:gd name="connsiteX12-667" fmla="*/ 4785098 w 5381793"/>
                <a:gd name="connsiteY12-668" fmla="*/ 5858540 h 5890437"/>
                <a:gd name="connsiteX13-669" fmla="*/ 4891424 w 5381793"/>
                <a:gd name="connsiteY13-670" fmla="*/ 3519377 h 5890437"/>
                <a:gd name="connsiteX14-671" fmla="*/ 3030726 w 5381793"/>
                <a:gd name="connsiteY14-672" fmla="*/ 0 h 5890437"/>
                <a:gd name="connsiteX0-673" fmla="*/ 3030726 w 5381793"/>
                <a:gd name="connsiteY0-674" fmla="*/ 0 h 5890437"/>
                <a:gd name="connsiteX1-675" fmla="*/ 872315 w 5381793"/>
                <a:gd name="connsiteY1-676" fmla="*/ 1063257 h 5890437"/>
                <a:gd name="connsiteX2-677" fmla="*/ 649032 w 5381793"/>
                <a:gd name="connsiteY2-678" fmla="*/ 2137144 h 5890437"/>
                <a:gd name="connsiteX3-679" fmla="*/ 447 w 5381793"/>
                <a:gd name="connsiteY3-680" fmla="*/ 3051544 h 5890437"/>
                <a:gd name="connsiteX4-681" fmla="*/ 510810 w 5381793"/>
                <a:gd name="connsiteY4-682" fmla="*/ 3327991 h 5890437"/>
                <a:gd name="connsiteX5-683" fmla="*/ 298158 w 5381793"/>
                <a:gd name="connsiteY5-684" fmla="*/ 3657600 h 5890437"/>
                <a:gd name="connsiteX6-685" fmla="*/ 489544 w 5381793"/>
                <a:gd name="connsiteY6-686" fmla="*/ 3870251 h 5890437"/>
                <a:gd name="connsiteX7-687" fmla="*/ 372586 w 5381793"/>
                <a:gd name="connsiteY7-688" fmla="*/ 4061637 h 5890437"/>
                <a:gd name="connsiteX8-689" fmla="*/ 563972 w 5381793"/>
                <a:gd name="connsiteY8-690" fmla="*/ 4316819 h 5890437"/>
                <a:gd name="connsiteX9-691" fmla="*/ 500177 w 5381793"/>
                <a:gd name="connsiteY9-692" fmla="*/ 4976037 h 5890437"/>
                <a:gd name="connsiteX10-693" fmla="*/ 1754819 w 5381793"/>
                <a:gd name="connsiteY10-694" fmla="*/ 5199321 h 5890437"/>
                <a:gd name="connsiteX11-695" fmla="*/ 1946205 w 5381793"/>
                <a:gd name="connsiteY11-696" fmla="*/ 5890437 h 5890437"/>
                <a:gd name="connsiteX12-697" fmla="*/ 4785098 w 5381793"/>
                <a:gd name="connsiteY12-698" fmla="*/ 5858540 h 5890437"/>
                <a:gd name="connsiteX13-699" fmla="*/ 4891424 w 5381793"/>
                <a:gd name="connsiteY13-700" fmla="*/ 3519377 h 5890437"/>
                <a:gd name="connsiteX14-701" fmla="*/ 3030726 w 5381793"/>
                <a:gd name="connsiteY14-702" fmla="*/ 0 h 5890437"/>
                <a:gd name="connsiteX0-703" fmla="*/ 3030726 w 5381793"/>
                <a:gd name="connsiteY0-704" fmla="*/ 0 h 5890437"/>
                <a:gd name="connsiteX1-705" fmla="*/ 872315 w 5381793"/>
                <a:gd name="connsiteY1-706" fmla="*/ 1063257 h 5890437"/>
                <a:gd name="connsiteX2-707" fmla="*/ 649032 w 5381793"/>
                <a:gd name="connsiteY2-708" fmla="*/ 2137144 h 5890437"/>
                <a:gd name="connsiteX3-709" fmla="*/ 447 w 5381793"/>
                <a:gd name="connsiteY3-710" fmla="*/ 3051544 h 5890437"/>
                <a:gd name="connsiteX4-711" fmla="*/ 510810 w 5381793"/>
                <a:gd name="connsiteY4-712" fmla="*/ 3327991 h 5890437"/>
                <a:gd name="connsiteX5-713" fmla="*/ 298158 w 5381793"/>
                <a:gd name="connsiteY5-714" fmla="*/ 3657600 h 5890437"/>
                <a:gd name="connsiteX6-715" fmla="*/ 489544 w 5381793"/>
                <a:gd name="connsiteY6-716" fmla="*/ 3870251 h 5890437"/>
                <a:gd name="connsiteX7-717" fmla="*/ 372586 w 5381793"/>
                <a:gd name="connsiteY7-718" fmla="*/ 4061637 h 5890437"/>
                <a:gd name="connsiteX8-719" fmla="*/ 563972 w 5381793"/>
                <a:gd name="connsiteY8-720" fmla="*/ 4316819 h 5890437"/>
                <a:gd name="connsiteX9-721" fmla="*/ 500177 w 5381793"/>
                <a:gd name="connsiteY9-722" fmla="*/ 4976037 h 5890437"/>
                <a:gd name="connsiteX10-723" fmla="*/ 1754819 w 5381793"/>
                <a:gd name="connsiteY10-724" fmla="*/ 5199321 h 5890437"/>
                <a:gd name="connsiteX11-725" fmla="*/ 1946205 w 5381793"/>
                <a:gd name="connsiteY11-726" fmla="*/ 5890437 h 5890437"/>
                <a:gd name="connsiteX12-727" fmla="*/ 4785098 w 5381793"/>
                <a:gd name="connsiteY12-728" fmla="*/ 5858540 h 5890437"/>
                <a:gd name="connsiteX13-729" fmla="*/ 4891424 w 5381793"/>
                <a:gd name="connsiteY13-730" fmla="*/ 3519377 h 5890437"/>
                <a:gd name="connsiteX14-731" fmla="*/ 3030726 w 5381793"/>
                <a:gd name="connsiteY14-732" fmla="*/ 0 h 5890437"/>
                <a:gd name="connsiteX0-733" fmla="*/ 3030726 w 5381793"/>
                <a:gd name="connsiteY0-734" fmla="*/ 0 h 5890437"/>
                <a:gd name="connsiteX1-735" fmla="*/ 872315 w 5381793"/>
                <a:gd name="connsiteY1-736" fmla="*/ 1063257 h 5890437"/>
                <a:gd name="connsiteX2-737" fmla="*/ 649032 w 5381793"/>
                <a:gd name="connsiteY2-738" fmla="*/ 2137144 h 5890437"/>
                <a:gd name="connsiteX3-739" fmla="*/ 447 w 5381793"/>
                <a:gd name="connsiteY3-740" fmla="*/ 3051544 h 5890437"/>
                <a:gd name="connsiteX4-741" fmla="*/ 510810 w 5381793"/>
                <a:gd name="connsiteY4-742" fmla="*/ 3327991 h 5890437"/>
                <a:gd name="connsiteX5-743" fmla="*/ 298158 w 5381793"/>
                <a:gd name="connsiteY5-744" fmla="*/ 3657600 h 5890437"/>
                <a:gd name="connsiteX6-745" fmla="*/ 489544 w 5381793"/>
                <a:gd name="connsiteY6-746" fmla="*/ 3870251 h 5890437"/>
                <a:gd name="connsiteX7-747" fmla="*/ 372586 w 5381793"/>
                <a:gd name="connsiteY7-748" fmla="*/ 4061637 h 5890437"/>
                <a:gd name="connsiteX8-749" fmla="*/ 563972 w 5381793"/>
                <a:gd name="connsiteY8-750" fmla="*/ 4316819 h 5890437"/>
                <a:gd name="connsiteX9-751" fmla="*/ 500177 w 5381793"/>
                <a:gd name="connsiteY9-752" fmla="*/ 4976037 h 5890437"/>
                <a:gd name="connsiteX10-753" fmla="*/ 1754819 w 5381793"/>
                <a:gd name="connsiteY10-754" fmla="*/ 5199321 h 5890437"/>
                <a:gd name="connsiteX11-755" fmla="*/ 1946205 w 5381793"/>
                <a:gd name="connsiteY11-756" fmla="*/ 5890437 h 5890437"/>
                <a:gd name="connsiteX12-757" fmla="*/ 4785098 w 5381793"/>
                <a:gd name="connsiteY12-758" fmla="*/ 5858540 h 5890437"/>
                <a:gd name="connsiteX13-759" fmla="*/ 4891424 w 5381793"/>
                <a:gd name="connsiteY13-760" fmla="*/ 3519377 h 5890437"/>
                <a:gd name="connsiteX14-761" fmla="*/ 3030726 w 5381793"/>
                <a:gd name="connsiteY14-762" fmla="*/ 0 h 5890437"/>
                <a:gd name="connsiteX0-763" fmla="*/ 3030726 w 5381793"/>
                <a:gd name="connsiteY0-764" fmla="*/ 0 h 5890437"/>
                <a:gd name="connsiteX1-765" fmla="*/ 890128 w 5381793"/>
                <a:gd name="connsiteY1-766" fmla="*/ 1098883 h 5890437"/>
                <a:gd name="connsiteX2-767" fmla="*/ 649032 w 5381793"/>
                <a:gd name="connsiteY2-768" fmla="*/ 2137144 h 5890437"/>
                <a:gd name="connsiteX3-769" fmla="*/ 447 w 5381793"/>
                <a:gd name="connsiteY3-770" fmla="*/ 3051544 h 5890437"/>
                <a:gd name="connsiteX4-771" fmla="*/ 510810 w 5381793"/>
                <a:gd name="connsiteY4-772" fmla="*/ 3327991 h 5890437"/>
                <a:gd name="connsiteX5-773" fmla="*/ 298158 w 5381793"/>
                <a:gd name="connsiteY5-774" fmla="*/ 3657600 h 5890437"/>
                <a:gd name="connsiteX6-775" fmla="*/ 489544 w 5381793"/>
                <a:gd name="connsiteY6-776" fmla="*/ 3870251 h 5890437"/>
                <a:gd name="connsiteX7-777" fmla="*/ 372586 w 5381793"/>
                <a:gd name="connsiteY7-778" fmla="*/ 4061637 h 5890437"/>
                <a:gd name="connsiteX8-779" fmla="*/ 563972 w 5381793"/>
                <a:gd name="connsiteY8-780" fmla="*/ 4316819 h 5890437"/>
                <a:gd name="connsiteX9-781" fmla="*/ 500177 w 5381793"/>
                <a:gd name="connsiteY9-782" fmla="*/ 4976037 h 5890437"/>
                <a:gd name="connsiteX10-783" fmla="*/ 1754819 w 5381793"/>
                <a:gd name="connsiteY10-784" fmla="*/ 5199321 h 5890437"/>
                <a:gd name="connsiteX11-785" fmla="*/ 1946205 w 5381793"/>
                <a:gd name="connsiteY11-786" fmla="*/ 5890437 h 5890437"/>
                <a:gd name="connsiteX12-787" fmla="*/ 4785098 w 5381793"/>
                <a:gd name="connsiteY12-788" fmla="*/ 5858540 h 5890437"/>
                <a:gd name="connsiteX13-789" fmla="*/ 4891424 w 5381793"/>
                <a:gd name="connsiteY13-790" fmla="*/ 3519377 h 5890437"/>
                <a:gd name="connsiteX14-791" fmla="*/ 3030726 w 5381793"/>
                <a:gd name="connsiteY14-792" fmla="*/ 0 h 5890437"/>
                <a:gd name="connsiteX0-793" fmla="*/ 3030726 w 5381793"/>
                <a:gd name="connsiteY0-794" fmla="*/ 0 h 5890437"/>
                <a:gd name="connsiteX1-795" fmla="*/ 890128 w 5381793"/>
                <a:gd name="connsiteY1-796" fmla="*/ 1098883 h 5890437"/>
                <a:gd name="connsiteX2-797" fmla="*/ 649032 w 5381793"/>
                <a:gd name="connsiteY2-798" fmla="*/ 2137144 h 5890437"/>
                <a:gd name="connsiteX3-799" fmla="*/ 447 w 5381793"/>
                <a:gd name="connsiteY3-800" fmla="*/ 3051544 h 5890437"/>
                <a:gd name="connsiteX4-801" fmla="*/ 510810 w 5381793"/>
                <a:gd name="connsiteY4-802" fmla="*/ 3327991 h 5890437"/>
                <a:gd name="connsiteX5-803" fmla="*/ 298158 w 5381793"/>
                <a:gd name="connsiteY5-804" fmla="*/ 3657600 h 5890437"/>
                <a:gd name="connsiteX6-805" fmla="*/ 489544 w 5381793"/>
                <a:gd name="connsiteY6-806" fmla="*/ 3870251 h 5890437"/>
                <a:gd name="connsiteX7-807" fmla="*/ 372586 w 5381793"/>
                <a:gd name="connsiteY7-808" fmla="*/ 4061637 h 5890437"/>
                <a:gd name="connsiteX8-809" fmla="*/ 563972 w 5381793"/>
                <a:gd name="connsiteY8-810" fmla="*/ 4316819 h 5890437"/>
                <a:gd name="connsiteX9-811" fmla="*/ 500177 w 5381793"/>
                <a:gd name="connsiteY9-812" fmla="*/ 4976037 h 5890437"/>
                <a:gd name="connsiteX10-813" fmla="*/ 1754819 w 5381793"/>
                <a:gd name="connsiteY10-814" fmla="*/ 5199321 h 5890437"/>
                <a:gd name="connsiteX11-815" fmla="*/ 1946205 w 5381793"/>
                <a:gd name="connsiteY11-816" fmla="*/ 5890437 h 5890437"/>
                <a:gd name="connsiteX12-817" fmla="*/ 4785098 w 5381793"/>
                <a:gd name="connsiteY12-818" fmla="*/ 5858540 h 5890437"/>
                <a:gd name="connsiteX13-819" fmla="*/ 4891424 w 5381793"/>
                <a:gd name="connsiteY13-820" fmla="*/ 3519377 h 5890437"/>
                <a:gd name="connsiteX14-821" fmla="*/ 3030726 w 5381793"/>
                <a:gd name="connsiteY14-822" fmla="*/ 0 h 5890437"/>
                <a:gd name="connsiteX0-823" fmla="*/ 3030764 w 5381831"/>
                <a:gd name="connsiteY0-824" fmla="*/ 0 h 5890437"/>
                <a:gd name="connsiteX1-825" fmla="*/ 890166 w 5381831"/>
                <a:gd name="connsiteY1-826" fmla="*/ 1098883 h 5890437"/>
                <a:gd name="connsiteX2-827" fmla="*/ 607506 w 5381831"/>
                <a:gd name="connsiteY2-828" fmla="*/ 2172770 h 5890437"/>
                <a:gd name="connsiteX3-829" fmla="*/ 485 w 5381831"/>
                <a:gd name="connsiteY3-830" fmla="*/ 3051544 h 5890437"/>
                <a:gd name="connsiteX4-831" fmla="*/ 510848 w 5381831"/>
                <a:gd name="connsiteY4-832" fmla="*/ 3327991 h 5890437"/>
                <a:gd name="connsiteX5-833" fmla="*/ 298196 w 5381831"/>
                <a:gd name="connsiteY5-834" fmla="*/ 3657600 h 5890437"/>
                <a:gd name="connsiteX6-835" fmla="*/ 489582 w 5381831"/>
                <a:gd name="connsiteY6-836" fmla="*/ 3870251 h 5890437"/>
                <a:gd name="connsiteX7-837" fmla="*/ 372624 w 5381831"/>
                <a:gd name="connsiteY7-838" fmla="*/ 4061637 h 5890437"/>
                <a:gd name="connsiteX8-839" fmla="*/ 564010 w 5381831"/>
                <a:gd name="connsiteY8-840" fmla="*/ 4316819 h 5890437"/>
                <a:gd name="connsiteX9-841" fmla="*/ 500215 w 5381831"/>
                <a:gd name="connsiteY9-842" fmla="*/ 4976037 h 5890437"/>
                <a:gd name="connsiteX10-843" fmla="*/ 1754857 w 5381831"/>
                <a:gd name="connsiteY10-844" fmla="*/ 5199321 h 5890437"/>
                <a:gd name="connsiteX11-845" fmla="*/ 1946243 w 5381831"/>
                <a:gd name="connsiteY11-846" fmla="*/ 5890437 h 5890437"/>
                <a:gd name="connsiteX12-847" fmla="*/ 4785136 w 5381831"/>
                <a:gd name="connsiteY12-848" fmla="*/ 5858540 h 5890437"/>
                <a:gd name="connsiteX13-849" fmla="*/ 4891462 w 5381831"/>
                <a:gd name="connsiteY13-850" fmla="*/ 3519377 h 5890437"/>
                <a:gd name="connsiteX14-851" fmla="*/ 3030764 w 5381831"/>
                <a:gd name="connsiteY14-852" fmla="*/ 0 h 5890437"/>
                <a:gd name="connsiteX0-853" fmla="*/ 3030764 w 5381831"/>
                <a:gd name="connsiteY0-854" fmla="*/ 0 h 5890437"/>
                <a:gd name="connsiteX1-855" fmla="*/ 890166 w 5381831"/>
                <a:gd name="connsiteY1-856" fmla="*/ 1098883 h 5890437"/>
                <a:gd name="connsiteX2-857" fmla="*/ 607506 w 5381831"/>
                <a:gd name="connsiteY2-858" fmla="*/ 2172770 h 5890437"/>
                <a:gd name="connsiteX3-859" fmla="*/ 485 w 5381831"/>
                <a:gd name="connsiteY3-860" fmla="*/ 3051544 h 5890437"/>
                <a:gd name="connsiteX4-861" fmla="*/ 510848 w 5381831"/>
                <a:gd name="connsiteY4-862" fmla="*/ 3327991 h 5890437"/>
                <a:gd name="connsiteX5-863" fmla="*/ 298196 w 5381831"/>
                <a:gd name="connsiteY5-864" fmla="*/ 3657600 h 5890437"/>
                <a:gd name="connsiteX6-865" fmla="*/ 489582 w 5381831"/>
                <a:gd name="connsiteY6-866" fmla="*/ 3870251 h 5890437"/>
                <a:gd name="connsiteX7-867" fmla="*/ 372624 w 5381831"/>
                <a:gd name="connsiteY7-868" fmla="*/ 4061637 h 5890437"/>
                <a:gd name="connsiteX8-869" fmla="*/ 564010 w 5381831"/>
                <a:gd name="connsiteY8-870" fmla="*/ 4316819 h 5890437"/>
                <a:gd name="connsiteX9-871" fmla="*/ 500215 w 5381831"/>
                <a:gd name="connsiteY9-872" fmla="*/ 4976037 h 5890437"/>
                <a:gd name="connsiteX10-873" fmla="*/ 1754857 w 5381831"/>
                <a:gd name="connsiteY10-874" fmla="*/ 5199321 h 5890437"/>
                <a:gd name="connsiteX11-875" fmla="*/ 1946243 w 5381831"/>
                <a:gd name="connsiteY11-876" fmla="*/ 5890437 h 5890437"/>
                <a:gd name="connsiteX12-877" fmla="*/ 4785136 w 5381831"/>
                <a:gd name="connsiteY12-878" fmla="*/ 5858540 h 5890437"/>
                <a:gd name="connsiteX13-879" fmla="*/ 4891462 w 5381831"/>
                <a:gd name="connsiteY13-880" fmla="*/ 3519377 h 5890437"/>
                <a:gd name="connsiteX14-881" fmla="*/ 3030764 w 5381831"/>
                <a:gd name="connsiteY14-882" fmla="*/ 0 h 5890437"/>
                <a:gd name="connsiteX0-883" fmla="*/ 3030839 w 5381906"/>
                <a:gd name="connsiteY0-884" fmla="*/ 0 h 5890437"/>
                <a:gd name="connsiteX1-885" fmla="*/ 890241 w 5381906"/>
                <a:gd name="connsiteY1-886" fmla="*/ 1098883 h 5890437"/>
                <a:gd name="connsiteX2-887" fmla="*/ 607581 w 5381906"/>
                <a:gd name="connsiteY2-888" fmla="*/ 2172770 h 5890437"/>
                <a:gd name="connsiteX3-889" fmla="*/ 560 w 5381906"/>
                <a:gd name="connsiteY3-890" fmla="*/ 3051544 h 5890437"/>
                <a:gd name="connsiteX4-891" fmla="*/ 510923 w 5381906"/>
                <a:gd name="connsiteY4-892" fmla="*/ 3327991 h 5890437"/>
                <a:gd name="connsiteX5-893" fmla="*/ 298271 w 5381906"/>
                <a:gd name="connsiteY5-894" fmla="*/ 3657600 h 5890437"/>
                <a:gd name="connsiteX6-895" fmla="*/ 489657 w 5381906"/>
                <a:gd name="connsiteY6-896" fmla="*/ 3870251 h 5890437"/>
                <a:gd name="connsiteX7-897" fmla="*/ 372699 w 5381906"/>
                <a:gd name="connsiteY7-898" fmla="*/ 4061637 h 5890437"/>
                <a:gd name="connsiteX8-899" fmla="*/ 564085 w 5381906"/>
                <a:gd name="connsiteY8-900" fmla="*/ 4316819 h 5890437"/>
                <a:gd name="connsiteX9-901" fmla="*/ 500290 w 5381906"/>
                <a:gd name="connsiteY9-902" fmla="*/ 4976037 h 5890437"/>
                <a:gd name="connsiteX10-903" fmla="*/ 1754932 w 5381906"/>
                <a:gd name="connsiteY10-904" fmla="*/ 5199321 h 5890437"/>
                <a:gd name="connsiteX11-905" fmla="*/ 1946318 w 5381906"/>
                <a:gd name="connsiteY11-906" fmla="*/ 5890437 h 5890437"/>
                <a:gd name="connsiteX12-907" fmla="*/ 4785211 w 5381906"/>
                <a:gd name="connsiteY12-908" fmla="*/ 5858540 h 5890437"/>
                <a:gd name="connsiteX13-909" fmla="*/ 4891537 w 5381906"/>
                <a:gd name="connsiteY13-910" fmla="*/ 3519377 h 5890437"/>
                <a:gd name="connsiteX14-911" fmla="*/ 3030839 w 5381906"/>
                <a:gd name="connsiteY14-912" fmla="*/ 0 h 5890437"/>
                <a:gd name="connsiteX0-913" fmla="*/ 3030839 w 5381906"/>
                <a:gd name="connsiteY0-914" fmla="*/ 0 h 5890437"/>
                <a:gd name="connsiteX1-915" fmla="*/ 890241 w 5381906"/>
                <a:gd name="connsiteY1-916" fmla="*/ 1098883 h 5890437"/>
                <a:gd name="connsiteX2-917" fmla="*/ 607581 w 5381906"/>
                <a:gd name="connsiteY2-918" fmla="*/ 2172770 h 5890437"/>
                <a:gd name="connsiteX3-919" fmla="*/ 560 w 5381906"/>
                <a:gd name="connsiteY3-920" fmla="*/ 3051544 h 5890437"/>
                <a:gd name="connsiteX4-921" fmla="*/ 510923 w 5381906"/>
                <a:gd name="connsiteY4-922" fmla="*/ 3327991 h 5890437"/>
                <a:gd name="connsiteX5-923" fmla="*/ 298271 w 5381906"/>
                <a:gd name="connsiteY5-924" fmla="*/ 3657600 h 5890437"/>
                <a:gd name="connsiteX6-925" fmla="*/ 489657 w 5381906"/>
                <a:gd name="connsiteY6-926" fmla="*/ 3870251 h 5890437"/>
                <a:gd name="connsiteX7-927" fmla="*/ 372699 w 5381906"/>
                <a:gd name="connsiteY7-928" fmla="*/ 4061637 h 5890437"/>
                <a:gd name="connsiteX8-929" fmla="*/ 564085 w 5381906"/>
                <a:gd name="connsiteY8-930" fmla="*/ 4316819 h 5890437"/>
                <a:gd name="connsiteX9-931" fmla="*/ 500290 w 5381906"/>
                <a:gd name="connsiteY9-932" fmla="*/ 4976037 h 5890437"/>
                <a:gd name="connsiteX10-933" fmla="*/ 1754932 w 5381906"/>
                <a:gd name="connsiteY10-934" fmla="*/ 5199321 h 5890437"/>
                <a:gd name="connsiteX11-935" fmla="*/ 1946318 w 5381906"/>
                <a:gd name="connsiteY11-936" fmla="*/ 5890437 h 5890437"/>
                <a:gd name="connsiteX12-937" fmla="*/ 4785211 w 5381906"/>
                <a:gd name="connsiteY12-938" fmla="*/ 5858540 h 5890437"/>
                <a:gd name="connsiteX13-939" fmla="*/ 4891537 w 5381906"/>
                <a:gd name="connsiteY13-940" fmla="*/ 3519377 h 5890437"/>
                <a:gd name="connsiteX14-941" fmla="*/ 3030839 w 5381906"/>
                <a:gd name="connsiteY14-942" fmla="*/ 0 h 5890437"/>
                <a:gd name="connsiteX0-943" fmla="*/ 3030839 w 5381906"/>
                <a:gd name="connsiteY0-944" fmla="*/ 0 h 5890437"/>
                <a:gd name="connsiteX1-945" fmla="*/ 890241 w 5381906"/>
                <a:gd name="connsiteY1-946" fmla="*/ 1098883 h 5890437"/>
                <a:gd name="connsiteX2-947" fmla="*/ 607581 w 5381906"/>
                <a:gd name="connsiteY2-948" fmla="*/ 2172770 h 5890437"/>
                <a:gd name="connsiteX3-949" fmla="*/ 560 w 5381906"/>
                <a:gd name="connsiteY3-950" fmla="*/ 3051544 h 5890437"/>
                <a:gd name="connsiteX4-951" fmla="*/ 510923 w 5381906"/>
                <a:gd name="connsiteY4-952" fmla="*/ 3327991 h 5890437"/>
                <a:gd name="connsiteX5-953" fmla="*/ 298271 w 5381906"/>
                <a:gd name="connsiteY5-954" fmla="*/ 3657600 h 5890437"/>
                <a:gd name="connsiteX6-955" fmla="*/ 489657 w 5381906"/>
                <a:gd name="connsiteY6-956" fmla="*/ 3870251 h 5890437"/>
                <a:gd name="connsiteX7-957" fmla="*/ 372699 w 5381906"/>
                <a:gd name="connsiteY7-958" fmla="*/ 4061637 h 5890437"/>
                <a:gd name="connsiteX8-959" fmla="*/ 564085 w 5381906"/>
                <a:gd name="connsiteY8-960" fmla="*/ 4316819 h 5890437"/>
                <a:gd name="connsiteX9-961" fmla="*/ 500290 w 5381906"/>
                <a:gd name="connsiteY9-962" fmla="*/ 4976037 h 5890437"/>
                <a:gd name="connsiteX10-963" fmla="*/ 1754932 w 5381906"/>
                <a:gd name="connsiteY10-964" fmla="*/ 5199321 h 5890437"/>
                <a:gd name="connsiteX11-965" fmla="*/ 1946318 w 5381906"/>
                <a:gd name="connsiteY11-966" fmla="*/ 5890437 h 5890437"/>
                <a:gd name="connsiteX12-967" fmla="*/ 4785211 w 5381906"/>
                <a:gd name="connsiteY12-968" fmla="*/ 5858540 h 5890437"/>
                <a:gd name="connsiteX13-969" fmla="*/ 4891537 w 5381906"/>
                <a:gd name="connsiteY13-970" fmla="*/ 3519377 h 5890437"/>
                <a:gd name="connsiteX14-971" fmla="*/ 3030839 w 5381906"/>
                <a:gd name="connsiteY14-972" fmla="*/ 0 h 5890437"/>
                <a:gd name="connsiteX0-973" fmla="*/ 3030839 w 5381906"/>
                <a:gd name="connsiteY0-974" fmla="*/ 0 h 5890437"/>
                <a:gd name="connsiteX1-975" fmla="*/ 890241 w 5381906"/>
                <a:gd name="connsiteY1-976" fmla="*/ 1098883 h 5890437"/>
                <a:gd name="connsiteX2-977" fmla="*/ 607581 w 5381906"/>
                <a:gd name="connsiteY2-978" fmla="*/ 2172770 h 5890437"/>
                <a:gd name="connsiteX3-979" fmla="*/ 560 w 5381906"/>
                <a:gd name="connsiteY3-980" fmla="*/ 3051544 h 5890437"/>
                <a:gd name="connsiteX4-981" fmla="*/ 510923 w 5381906"/>
                <a:gd name="connsiteY4-982" fmla="*/ 3327991 h 5890437"/>
                <a:gd name="connsiteX5-983" fmla="*/ 339835 w 5381906"/>
                <a:gd name="connsiteY5-984" fmla="*/ 3734790 h 5890437"/>
                <a:gd name="connsiteX6-985" fmla="*/ 489657 w 5381906"/>
                <a:gd name="connsiteY6-986" fmla="*/ 3870251 h 5890437"/>
                <a:gd name="connsiteX7-987" fmla="*/ 372699 w 5381906"/>
                <a:gd name="connsiteY7-988" fmla="*/ 4061637 h 5890437"/>
                <a:gd name="connsiteX8-989" fmla="*/ 564085 w 5381906"/>
                <a:gd name="connsiteY8-990" fmla="*/ 4316819 h 5890437"/>
                <a:gd name="connsiteX9-991" fmla="*/ 500290 w 5381906"/>
                <a:gd name="connsiteY9-992" fmla="*/ 4976037 h 5890437"/>
                <a:gd name="connsiteX10-993" fmla="*/ 1754932 w 5381906"/>
                <a:gd name="connsiteY10-994" fmla="*/ 5199321 h 5890437"/>
                <a:gd name="connsiteX11-995" fmla="*/ 1946318 w 5381906"/>
                <a:gd name="connsiteY11-996" fmla="*/ 5890437 h 5890437"/>
                <a:gd name="connsiteX12-997" fmla="*/ 4785211 w 5381906"/>
                <a:gd name="connsiteY12-998" fmla="*/ 5858540 h 5890437"/>
                <a:gd name="connsiteX13-999" fmla="*/ 4891537 w 5381906"/>
                <a:gd name="connsiteY13-1000" fmla="*/ 3519377 h 5890437"/>
                <a:gd name="connsiteX14-1001" fmla="*/ 3030839 w 5381906"/>
                <a:gd name="connsiteY14-1002" fmla="*/ 0 h 5890437"/>
                <a:gd name="connsiteX0-1003" fmla="*/ 3030839 w 5381906"/>
                <a:gd name="connsiteY0-1004" fmla="*/ 0 h 5890437"/>
                <a:gd name="connsiteX1-1005" fmla="*/ 890241 w 5381906"/>
                <a:gd name="connsiteY1-1006" fmla="*/ 1098883 h 5890437"/>
                <a:gd name="connsiteX2-1007" fmla="*/ 607581 w 5381906"/>
                <a:gd name="connsiteY2-1008" fmla="*/ 2172770 h 5890437"/>
                <a:gd name="connsiteX3-1009" fmla="*/ 560 w 5381906"/>
                <a:gd name="connsiteY3-1010" fmla="*/ 3051544 h 5890437"/>
                <a:gd name="connsiteX4-1011" fmla="*/ 510923 w 5381906"/>
                <a:gd name="connsiteY4-1012" fmla="*/ 3327991 h 5890437"/>
                <a:gd name="connsiteX5-1013" fmla="*/ 339835 w 5381906"/>
                <a:gd name="connsiteY5-1014" fmla="*/ 3734790 h 5890437"/>
                <a:gd name="connsiteX6-1015" fmla="*/ 489657 w 5381906"/>
                <a:gd name="connsiteY6-1016" fmla="*/ 3870251 h 5890437"/>
                <a:gd name="connsiteX7-1017" fmla="*/ 372699 w 5381906"/>
                <a:gd name="connsiteY7-1018" fmla="*/ 4061637 h 5890437"/>
                <a:gd name="connsiteX8-1019" fmla="*/ 564085 w 5381906"/>
                <a:gd name="connsiteY8-1020" fmla="*/ 4316819 h 5890437"/>
                <a:gd name="connsiteX9-1021" fmla="*/ 500290 w 5381906"/>
                <a:gd name="connsiteY9-1022" fmla="*/ 4976037 h 5890437"/>
                <a:gd name="connsiteX10-1023" fmla="*/ 1754932 w 5381906"/>
                <a:gd name="connsiteY10-1024" fmla="*/ 5199321 h 5890437"/>
                <a:gd name="connsiteX11-1025" fmla="*/ 1946318 w 5381906"/>
                <a:gd name="connsiteY11-1026" fmla="*/ 5890437 h 5890437"/>
                <a:gd name="connsiteX12-1027" fmla="*/ 4785211 w 5381906"/>
                <a:gd name="connsiteY12-1028" fmla="*/ 5858540 h 5890437"/>
                <a:gd name="connsiteX13-1029" fmla="*/ 4891537 w 5381906"/>
                <a:gd name="connsiteY13-1030" fmla="*/ 3519377 h 5890437"/>
                <a:gd name="connsiteX14-1031" fmla="*/ 3030839 w 5381906"/>
                <a:gd name="connsiteY14-1032" fmla="*/ 0 h 5890437"/>
                <a:gd name="connsiteX0-1033" fmla="*/ 3030839 w 5381906"/>
                <a:gd name="connsiteY0-1034" fmla="*/ 0 h 5890437"/>
                <a:gd name="connsiteX1-1035" fmla="*/ 890241 w 5381906"/>
                <a:gd name="connsiteY1-1036" fmla="*/ 1098883 h 5890437"/>
                <a:gd name="connsiteX2-1037" fmla="*/ 607581 w 5381906"/>
                <a:gd name="connsiteY2-1038" fmla="*/ 2172770 h 5890437"/>
                <a:gd name="connsiteX3-1039" fmla="*/ 560 w 5381906"/>
                <a:gd name="connsiteY3-1040" fmla="*/ 3051544 h 5890437"/>
                <a:gd name="connsiteX4-1041" fmla="*/ 510923 w 5381906"/>
                <a:gd name="connsiteY4-1042" fmla="*/ 3327991 h 5890437"/>
                <a:gd name="connsiteX5-1043" fmla="*/ 339835 w 5381906"/>
                <a:gd name="connsiteY5-1044" fmla="*/ 3734790 h 5890437"/>
                <a:gd name="connsiteX6-1045" fmla="*/ 531221 w 5381906"/>
                <a:gd name="connsiteY6-1046" fmla="*/ 3870251 h 5890437"/>
                <a:gd name="connsiteX7-1047" fmla="*/ 372699 w 5381906"/>
                <a:gd name="connsiteY7-1048" fmla="*/ 4061637 h 5890437"/>
                <a:gd name="connsiteX8-1049" fmla="*/ 564085 w 5381906"/>
                <a:gd name="connsiteY8-1050" fmla="*/ 4316819 h 5890437"/>
                <a:gd name="connsiteX9-1051" fmla="*/ 500290 w 5381906"/>
                <a:gd name="connsiteY9-1052" fmla="*/ 4976037 h 5890437"/>
                <a:gd name="connsiteX10-1053" fmla="*/ 1754932 w 5381906"/>
                <a:gd name="connsiteY10-1054" fmla="*/ 5199321 h 5890437"/>
                <a:gd name="connsiteX11-1055" fmla="*/ 1946318 w 5381906"/>
                <a:gd name="connsiteY11-1056" fmla="*/ 5890437 h 5890437"/>
                <a:gd name="connsiteX12-1057" fmla="*/ 4785211 w 5381906"/>
                <a:gd name="connsiteY12-1058" fmla="*/ 5858540 h 5890437"/>
                <a:gd name="connsiteX13-1059" fmla="*/ 4891537 w 5381906"/>
                <a:gd name="connsiteY13-1060" fmla="*/ 3519377 h 5890437"/>
                <a:gd name="connsiteX14-1061" fmla="*/ 3030839 w 5381906"/>
                <a:gd name="connsiteY14-1062" fmla="*/ 0 h 5890437"/>
                <a:gd name="connsiteX0-1063" fmla="*/ 3030839 w 5381906"/>
                <a:gd name="connsiteY0-1064" fmla="*/ 0 h 5890437"/>
                <a:gd name="connsiteX1-1065" fmla="*/ 890241 w 5381906"/>
                <a:gd name="connsiteY1-1066" fmla="*/ 1098883 h 5890437"/>
                <a:gd name="connsiteX2-1067" fmla="*/ 607581 w 5381906"/>
                <a:gd name="connsiteY2-1068" fmla="*/ 2172770 h 5890437"/>
                <a:gd name="connsiteX3-1069" fmla="*/ 560 w 5381906"/>
                <a:gd name="connsiteY3-1070" fmla="*/ 3051544 h 5890437"/>
                <a:gd name="connsiteX4-1071" fmla="*/ 510923 w 5381906"/>
                <a:gd name="connsiteY4-1072" fmla="*/ 3327991 h 5890437"/>
                <a:gd name="connsiteX5-1073" fmla="*/ 339835 w 5381906"/>
                <a:gd name="connsiteY5-1074" fmla="*/ 3734790 h 5890437"/>
                <a:gd name="connsiteX6-1075" fmla="*/ 531221 w 5381906"/>
                <a:gd name="connsiteY6-1076" fmla="*/ 3870251 h 5890437"/>
                <a:gd name="connsiteX7-1077" fmla="*/ 372699 w 5381906"/>
                <a:gd name="connsiteY7-1078" fmla="*/ 4061637 h 5890437"/>
                <a:gd name="connsiteX8-1079" fmla="*/ 564085 w 5381906"/>
                <a:gd name="connsiteY8-1080" fmla="*/ 4316819 h 5890437"/>
                <a:gd name="connsiteX9-1081" fmla="*/ 500290 w 5381906"/>
                <a:gd name="connsiteY9-1082" fmla="*/ 4976037 h 5890437"/>
                <a:gd name="connsiteX10-1083" fmla="*/ 1754932 w 5381906"/>
                <a:gd name="connsiteY10-1084" fmla="*/ 5199321 h 5890437"/>
                <a:gd name="connsiteX11-1085" fmla="*/ 1946318 w 5381906"/>
                <a:gd name="connsiteY11-1086" fmla="*/ 5890437 h 5890437"/>
                <a:gd name="connsiteX12-1087" fmla="*/ 4785211 w 5381906"/>
                <a:gd name="connsiteY12-1088" fmla="*/ 5858540 h 5890437"/>
                <a:gd name="connsiteX13-1089" fmla="*/ 4891537 w 5381906"/>
                <a:gd name="connsiteY13-1090" fmla="*/ 3519377 h 5890437"/>
                <a:gd name="connsiteX14-1091" fmla="*/ 3030839 w 5381906"/>
                <a:gd name="connsiteY14-1092" fmla="*/ 0 h 5890437"/>
                <a:gd name="connsiteX0-1093" fmla="*/ 3030839 w 5381906"/>
                <a:gd name="connsiteY0-1094" fmla="*/ 0 h 5890437"/>
                <a:gd name="connsiteX1-1095" fmla="*/ 890241 w 5381906"/>
                <a:gd name="connsiteY1-1096" fmla="*/ 1098883 h 5890437"/>
                <a:gd name="connsiteX2-1097" fmla="*/ 607581 w 5381906"/>
                <a:gd name="connsiteY2-1098" fmla="*/ 2172770 h 5890437"/>
                <a:gd name="connsiteX3-1099" fmla="*/ 560 w 5381906"/>
                <a:gd name="connsiteY3-1100" fmla="*/ 3051544 h 5890437"/>
                <a:gd name="connsiteX4-1101" fmla="*/ 510923 w 5381906"/>
                <a:gd name="connsiteY4-1102" fmla="*/ 3327991 h 5890437"/>
                <a:gd name="connsiteX5-1103" fmla="*/ 339835 w 5381906"/>
                <a:gd name="connsiteY5-1104" fmla="*/ 3734790 h 5890437"/>
                <a:gd name="connsiteX6-1105" fmla="*/ 531221 w 5381906"/>
                <a:gd name="connsiteY6-1106" fmla="*/ 3870251 h 5890437"/>
                <a:gd name="connsiteX7-1107" fmla="*/ 372699 w 5381906"/>
                <a:gd name="connsiteY7-1108" fmla="*/ 4061637 h 5890437"/>
                <a:gd name="connsiteX8-1109" fmla="*/ 564085 w 5381906"/>
                <a:gd name="connsiteY8-1110" fmla="*/ 4316819 h 5890437"/>
                <a:gd name="connsiteX9-1111" fmla="*/ 500290 w 5381906"/>
                <a:gd name="connsiteY9-1112" fmla="*/ 4976037 h 5890437"/>
                <a:gd name="connsiteX10-1113" fmla="*/ 1754932 w 5381906"/>
                <a:gd name="connsiteY10-1114" fmla="*/ 5199321 h 5890437"/>
                <a:gd name="connsiteX11-1115" fmla="*/ 1946318 w 5381906"/>
                <a:gd name="connsiteY11-1116" fmla="*/ 5890437 h 5890437"/>
                <a:gd name="connsiteX12-1117" fmla="*/ 4785211 w 5381906"/>
                <a:gd name="connsiteY12-1118" fmla="*/ 5858540 h 5890437"/>
                <a:gd name="connsiteX13-1119" fmla="*/ 4891537 w 5381906"/>
                <a:gd name="connsiteY13-1120" fmla="*/ 3519377 h 5890437"/>
                <a:gd name="connsiteX14-1121" fmla="*/ 3030839 w 5381906"/>
                <a:gd name="connsiteY14-1122" fmla="*/ 0 h 5890437"/>
                <a:gd name="connsiteX0-1123" fmla="*/ 3030839 w 5381906"/>
                <a:gd name="connsiteY0-1124" fmla="*/ 0 h 5890437"/>
                <a:gd name="connsiteX1-1125" fmla="*/ 890241 w 5381906"/>
                <a:gd name="connsiteY1-1126" fmla="*/ 1098883 h 5890437"/>
                <a:gd name="connsiteX2-1127" fmla="*/ 607581 w 5381906"/>
                <a:gd name="connsiteY2-1128" fmla="*/ 2172770 h 5890437"/>
                <a:gd name="connsiteX3-1129" fmla="*/ 560 w 5381906"/>
                <a:gd name="connsiteY3-1130" fmla="*/ 3051544 h 5890437"/>
                <a:gd name="connsiteX4-1131" fmla="*/ 510923 w 5381906"/>
                <a:gd name="connsiteY4-1132" fmla="*/ 3327991 h 5890437"/>
                <a:gd name="connsiteX5-1133" fmla="*/ 339835 w 5381906"/>
                <a:gd name="connsiteY5-1134" fmla="*/ 3734790 h 5890437"/>
                <a:gd name="connsiteX6-1135" fmla="*/ 531221 w 5381906"/>
                <a:gd name="connsiteY6-1136" fmla="*/ 3870251 h 5890437"/>
                <a:gd name="connsiteX7-1137" fmla="*/ 372699 w 5381906"/>
                <a:gd name="connsiteY7-1138" fmla="*/ 4061637 h 5890437"/>
                <a:gd name="connsiteX8-1139" fmla="*/ 564085 w 5381906"/>
                <a:gd name="connsiteY8-1140" fmla="*/ 4316819 h 5890437"/>
                <a:gd name="connsiteX9-1141" fmla="*/ 500290 w 5381906"/>
                <a:gd name="connsiteY9-1142" fmla="*/ 4976037 h 5890437"/>
                <a:gd name="connsiteX10-1143" fmla="*/ 1754932 w 5381906"/>
                <a:gd name="connsiteY10-1144" fmla="*/ 5199321 h 5890437"/>
                <a:gd name="connsiteX11-1145" fmla="*/ 1946318 w 5381906"/>
                <a:gd name="connsiteY11-1146" fmla="*/ 5890437 h 5890437"/>
                <a:gd name="connsiteX12-1147" fmla="*/ 4785211 w 5381906"/>
                <a:gd name="connsiteY12-1148" fmla="*/ 5858540 h 5890437"/>
                <a:gd name="connsiteX13-1149" fmla="*/ 4891537 w 5381906"/>
                <a:gd name="connsiteY13-1150" fmla="*/ 3519377 h 5890437"/>
                <a:gd name="connsiteX14-1151" fmla="*/ 3030839 w 5381906"/>
                <a:gd name="connsiteY14-1152" fmla="*/ 0 h 5890437"/>
                <a:gd name="connsiteX0-1153" fmla="*/ 3030839 w 5381906"/>
                <a:gd name="connsiteY0-1154" fmla="*/ 0 h 5890437"/>
                <a:gd name="connsiteX1-1155" fmla="*/ 890241 w 5381906"/>
                <a:gd name="connsiteY1-1156" fmla="*/ 1098883 h 5890437"/>
                <a:gd name="connsiteX2-1157" fmla="*/ 607581 w 5381906"/>
                <a:gd name="connsiteY2-1158" fmla="*/ 2172770 h 5890437"/>
                <a:gd name="connsiteX3-1159" fmla="*/ 560 w 5381906"/>
                <a:gd name="connsiteY3-1160" fmla="*/ 3051544 h 5890437"/>
                <a:gd name="connsiteX4-1161" fmla="*/ 510923 w 5381906"/>
                <a:gd name="connsiteY4-1162" fmla="*/ 3327991 h 5890437"/>
                <a:gd name="connsiteX5-1163" fmla="*/ 339835 w 5381906"/>
                <a:gd name="connsiteY5-1164" fmla="*/ 3734790 h 5890437"/>
                <a:gd name="connsiteX6-1165" fmla="*/ 531221 w 5381906"/>
                <a:gd name="connsiteY6-1166" fmla="*/ 3870251 h 5890437"/>
                <a:gd name="connsiteX7-1167" fmla="*/ 372699 w 5381906"/>
                <a:gd name="connsiteY7-1168" fmla="*/ 4061637 h 5890437"/>
                <a:gd name="connsiteX8-1169" fmla="*/ 564085 w 5381906"/>
                <a:gd name="connsiteY8-1170" fmla="*/ 4316819 h 5890437"/>
                <a:gd name="connsiteX9-1171" fmla="*/ 500290 w 5381906"/>
                <a:gd name="connsiteY9-1172" fmla="*/ 4976037 h 5890437"/>
                <a:gd name="connsiteX10-1173" fmla="*/ 1754932 w 5381906"/>
                <a:gd name="connsiteY10-1174" fmla="*/ 5199321 h 5890437"/>
                <a:gd name="connsiteX11-1175" fmla="*/ 1946318 w 5381906"/>
                <a:gd name="connsiteY11-1176" fmla="*/ 5890437 h 5890437"/>
                <a:gd name="connsiteX12-1177" fmla="*/ 4785211 w 5381906"/>
                <a:gd name="connsiteY12-1178" fmla="*/ 5858540 h 5890437"/>
                <a:gd name="connsiteX13-1179" fmla="*/ 4891537 w 5381906"/>
                <a:gd name="connsiteY13-1180" fmla="*/ 3519377 h 5890437"/>
                <a:gd name="connsiteX14-1181" fmla="*/ 3030839 w 5381906"/>
                <a:gd name="connsiteY14-1182" fmla="*/ 0 h 5890437"/>
                <a:gd name="connsiteX0-1183" fmla="*/ 3030839 w 5381906"/>
                <a:gd name="connsiteY0-1184" fmla="*/ 0 h 5890437"/>
                <a:gd name="connsiteX1-1185" fmla="*/ 890241 w 5381906"/>
                <a:gd name="connsiteY1-1186" fmla="*/ 1098883 h 5890437"/>
                <a:gd name="connsiteX2-1187" fmla="*/ 607581 w 5381906"/>
                <a:gd name="connsiteY2-1188" fmla="*/ 2172770 h 5890437"/>
                <a:gd name="connsiteX3-1189" fmla="*/ 560 w 5381906"/>
                <a:gd name="connsiteY3-1190" fmla="*/ 3051544 h 5890437"/>
                <a:gd name="connsiteX4-1191" fmla="*/ 510923 w 5381906"/>
                <a:gd name="connsiteY4-1192" fmla="*/ 3327991 h 5890437"/>
                <a:gd name="connsiteX5-1193" fmla="*/ 339835 w 5381906"/>
                <a:gd name="connsiteY5-1194" fmla="*/ 3734790 h 5890437"/>
                <a:gd name="connsiteX6-1195" fmla="*/ 531221 w 5381906"/>
                <a:gd name="connsiteY6-1196" fmla="*/ 3870251 h 5890437"/>
                <a:gd name="connsiteX7-1197" fmla="*/ 372699 w 5381906"/>
                <a:gd name="connsiteY7-1198" fmla="*/ 4061637 h 5890437"/>
                <a:gd name="connsiteX8-1199" fmla="*/ 564085 w 5381906"/>
                <a:gd name="connsiteY8-1200" fmla="*/ 4316819 h 5890437"/>
                <a:gd name="connsiteX9-1201" fmla="*/ 500290 w 5381906"/>
                <a:gd name="connsiteY9-1202" fmla="*/ 4976037 h 5890437"/>
                <a:gd name="connsiteX10-1203" fmla="*/ 1754932 w 5381906"/>
                <a:gd name="connsiteY10-1204" fmla="*/ 5199321 h 5890437"/>
                <a:gd name="connsiteX11-1205" fmla="*/ 1946318 w 5381906"/>
                <a:gd name="connsiteY11-1206" fmla="*/ 5890437 h 5890437"/>
                <a:gd name="connsiteX12-1207" fmla="*/ 4785211 w 5381906"/>
                <a:gd name="connsiteY12-1208" fmla="*/ 5858540 h 5890437"/>
                <a:gd name="connsiteX13-1209" fmla="*/ 4891537 w 5381906"/>
                <a:gd name="connsiteY13-1210" fmla="*/ 3519377 h 5890437"/>
                <a:gd name="connsiteX14-1211" fmla="*/ 3030839 w 5381906"/>
                <a:gd name="connsiteY14-1212" fmla="*/ 0 h 5890437"/>
                <a:gd name="connsiteX0-1213" fmla="*/ 3030839 w 5381906"/>
                <a:gd name="connsiteY0-1214" fmla="*/ 0 h 5890437"/>
                <a:gd name="connsiteX1-1215" fmla="*/ 890241 w 5381906"/>
                <a:gd name="connsiteY1-1216" fmla="*/ 1098883 h 5890437"/>
                <a:gd name="connsiteX2-1217" fmla="*/ 607581 w 5381906"/>
                <a:gd name="connsiteY2-1218" fmla="*/ 2172770 h 5890437"/>
                <a:gd name="connsiteX3-1219" fmla="*/ 560 w 5381906"/>
                <a:gd name="connsiteY3-1220" fmla="*/ 3051544 h 5890437"/>
                <a:gd name="connsiteX4-1221" fmla="*/ 510923 w 5381906"/>
                <a:gd name="connsiteY4-1222" fmla="*/ 3327991 h 5890437"/>
                <a:gd name="connsiteX5-1223" fmla="*/ 339835 w 5381906"/>
                <a:gd name="connsiteY5-1224" fmla="*/ 3734790 h 5890437"/>
                <a:gd name="connsiteX6-1225" fmla="*/ 531221 w 5381906"/>
                <a:gd name="connsiteY6-1226" fmla="*/ 3870251 h 5890437"/>
                <a:gd name="connsiteX7-1227" fmla="*/ 372699 w 5381906"/>
                <a:gd name="connsiteY7-1228" fmla="*/ 4061637 h 5890437"/>
                <a:gd name="connsiteX8-1229" fmla="*/ 564085 w 5381906"/>
                <a:gd name="connsiteY8-1230" fmla="*/ 4316819 h 5890437"/>
                <a:gd name="connsiteX9-1231" fmla="*/ 500290 w 5381906"/>
                <a:gd name="connsiteY9-1232" fmla="*/ 4976037 h 5890437"/>
                <a:gd name="connsiteX10-1233" fmla="*/ 1754932 w 5381906"/>
                <a:gd name="connsiteY10-1234" fmla="*/ 5199321 h 5890437"/>
                <a:gd name="connsiteX11-1235" fmla="*/ 1946318 w 5381906"/>
                <a:gd name="connsiteY11-1236" fmla="*/ 5890437 h 5890437"/>
                <a:gd name="connsiteX12-1237" fmla="*/ 4785211 w 5381906"/>
                <a:gd name="connsiteY12-1238" fmla="*/ 5858540 h 5890437"/>
                <a:gd name="connsiteX13-1239" fmla="*/ 4891537 w 5381906"/>
                <a:gd name="connsiteY13-1240" fmla="*/ 3519377 h 5890437"/>
                <a:gd name="connsiteX14-1241" fmla="*/ 3030839 w 5381906"/>
                <a:gd name="connsiteY14-1242" fmla="*/ 0 h 5890437"/>
                <a:gd name="connsiteX0-1243" fmla="*/ 3030839 w 5381906"/>
                <a:gd name="connsiteY0-1244" fmla="*/ 0 h 5890437"/>
                <a:gd name="connsiteX1-1245" fmla="*/ 890241 w 5381906"/>
                <a:gd name="connsiteY1-1246" fmla="*/ 1098883 h 5890437"/>
                <a:gd name="connsiteX2-1247" fmla="*/ 607581 w 5381906"/>
                <a:gd name="connsiteY2-1248" fmla="*/ 2172770 h 5890437"/>
                <a:gd name="connsiteX3-1249" fmla="*/ 560 w 5381906"/>
                <a:gd name="connsiteY3-1250" fmla="*/ 3051544 h 5890437"/>
                <a:gd name="connsiteX4-1251" fmla="*/ 510923 w 5381906"/>
                <a:gd name="connsiteY4-1252" fmla="*/ 3327991 h 5890437"/>
                <a:gd name="connsiteX5-1253" fmla="*/ 339835 w 5381906"/>
                <a:gd name="connsiteY5-1254" fmla="*/ 3734790 h 5890437"/>
                <a:gd name="connsiteX6-1255" fmla="*/ 531221 w 5381906"/>
                <a:gd name="connsiteY6-1256" fmla="*/ 3870251 h 5890437"/>
                <a:gd name="connsiteX7-1257" fmla="*/ 372699 w 5381906"/>
                <a:gd name="connsiteY7-1258" fmla="*/ 4061637 h 5890437"/>
                <a:gd name="connsiteX8-1259" fmla="*/ 564085 w 5381906"/>
                <a:gd name="connsiteY8-1260" fmla="*/ 4316819 h 5890437"/>
                <a:gd name="connsiteX9-1261" fmla="*/ 500290 w 5381906"/>
                <a:gd name="connsiteY9-1262" fmla="*/ 4976037 h 5890437"/>
                <a:gd name="connsiteX10-1263" fmla="*/ 1754932 w 5381906"/>
                <a:gd name="connsiteY10-1264" fmla="*/ 5199321 h 5890437"/>
                <a:gd name="connsiteX11-1265" fmla="*/ 1946318 w 5381906"/>
                <a:gd name="connsiteY11-1266" fmla="*/ 5890437 h 5890437"/>
                <a:gd name="connsiteX12-1267" fmla="*/ 4785211 w 5381906"/>
                <a:gd name="connsiteY12-1268" fmla="*/ 5858540 h 5890437"/>
                <a:gd name="connsiteX13-1269" fmla="*/ 4891537 w 5381906"/>
                <a:gd name="connsiteY13-1270" fmla="*/ 3519377 h 5890437"/>
                <a:gd name="connsiteX14-1271" fmla="*/ 3030839 w 5381906"/>
                <a:gd name="connsiteY14-1272" fmla="*/ 0 h 5890437"/>
                <a:gd name="connsiteX0-1273" fmla="*/ 3030839 w 5381906"/>
                <a:gd name="connsiteY0-1274" fmla="*/ 0 h 5890437"/>
                <a:gd name="connsiteX1-1275" fmla="*/ 890241 w 5381906"/>
                <a:gd name="connsiteY1-1276" fmla="*/ 1098883 h 5890437"/>
                <a:gd name="connsiteX2-1277" fmla="*/ 607581 w 5381906"/>
                <a:gd name="connsiteY2-1278" fmla="*/ 2172770 h 5890437"/>
                <a:gd name="connsiteX3-1279" fmla="*/ 560 w 5381906"/>
                <a:gd name="connsiteY3-1280" fmla="*/ 3051544 h 5890437"/>
                <a:gd name="connsiteX4-1281" fmla="*/ 510923 w 5381906"/>
                <a:gd name="connsiteY4-1282" fmla="*/ 3327991 h 5890437"/>
                <a:gd name="connsiteX5-1283" fmla="*/ 339835 w 5381906"/>
                <a:gd name="connsiteY5-1284" fmla="*/ 3734790 h 5890437"/>
                <a:gd name="connsiteX6-1285" fmla="*/ 531221 w 5381906"/>
                <a:gd name="connsiteY6-1286" fmla="*/ 3870251 h 5890437"/>
                <a:gd name="connsiteX7-1287" fmla="*/ 372699 w 5381906"/>
                <a:gd name="connsiteY7-1288" fmla="*/ 4061637 h 5890437"/>
                <a:gd name="connsiteX8-1289" fmla="*/ 564085 w 5381906"/>
                <a:gd name="connsiteY8-1290" fmla="*/ 4316819 h 5890437"/>
                <a:gd name="connsiteX9-1291" fmla="*/ 500290 w 5381906"/>
                <a:gd name="connsiteY9-1292" fmla="*/ 4976037 h 5890437"/>
                <a:gd name="connsiteX10-1293" fmla="*/ 1754932 w 5381906"/>
                <a:gd name="connsiteY10-1294" fmla="*/ 5039004 h 5890437"/>
                <a:gd name="connsiteX11-1295" fmla="*/ 1946318 w 5381906"/>
                <a:gd name="connsiteY11-1296" fmla="*/ 5890437 h 5890437"/>
                <a:gd name="connsiteX12-1297" fmla="*/ 4785211 w 5381906"/>
                <a:gd name="connsiteY12-1298" fmla="*/ 5858540 h 5890437"/>
                <a:gd name="connsiteX13-1299" fmla="*/ 4891537 w 5381906"/>
                <a:gd name="connsiteY13-1300" fmla="*/ 3519377 h 5890437"/>
                <a:gd name="connsiteX14-1301" fmla="*/ 3030839 w 5381906"/>
                <a:gd name="connsiteY14-1302" fmla="*/ 0 h 5890437"/>
                <a:gd name="connsiteX0-1303" fmla="*/ 3030839 w 5381906"/>
                <a:gd name="connsiteY0-1304" fmla="*/ 0 h 5890437"/>
                <a:gd name="connsiteX1-1305" fmla="*/ 890241 w 5381906"/>
                <a:gd name="connsiteY1-1306" fmla="*/ 1098883 h 5890437"/>
                <a:gd name="connsiteX2-1307" fmla="*/ 607581 w 5381906"/>
                <a:gd name="connsiteY2-1308" fmla="*/ 2172770 h 5890437"/>
                <a:gd name="connsiteX3-1309" fmla="*/ 560 w 5381906"/>
                <a:gd name="connsiteY3-1310" fmla="*/ 3051544 h 5890437"/>
                <a:gd name="connsiteX4-1311" fmla="*/ 510923 w 5381906"/>
                <a:gd name="connsiteY4-1312" fmla="*/ 3327991 h 5890437"/>
                <a:gd name="connsiteX5-1313" fmla="*/ 339835 w 5381906"/>
                <a:gd name="connsiteY5-1314" fmla="*/ 3734790 h 5890437"/>
                <a:gd name="connsiteX6-1315" fmla="*/ 531221 w 5381906"/>
                <a:gd name="connsiteY6-1316" fmla="*/ 3870251 h 5890437"/>
                <a:gd name="connsiteX7-1317" fmla="*/ 372699 w 5381906"/>
                <a:gd name="connsiteY7-1318" fmla="*/ 4061637 h 5890437"/>
                <a:gd name="connsiteX8-1319" fmla="*/ 564085 w 5381906"/>
                <a:gd name="connsiteY8-1320" fmla="*/ 4316819 h 5890437"/>
                <a:gd name="connsiteX9-1321" fmla="*/ 500290 w 5381906"/>
                <a:gd name="connsiteY9-1322" fmla="*/ 4976037 h 5890437"/>
                <a:gd name="connsiteX10-1323" fmla="*/ 1754932 w 5381906"/>
                <a:gd name="connsiteY10-1324" fmla="*/ 5039004 h 5890437"/>
                <a:gd name="connsiteX11-1325" fmla="*/ 1946318 w 5381906"/>
                <a:gd name="connsiteY11-1326" fmla="*/ 5890437 h 5890437"/>
                <a:gd name="connsiteX12-1327" fmla="*/ 4785211 w 5381906"/>
                <a:gd name="connsiteY12-1328" fmla="*/ 5858540 h 5890437"/>
                <a:gd name="connsiteX13-1329" fmla="*/ 4891537 w 5381906"/>
                <a:gd name="connsiteY13-1330" fmla="*/ 3519377 h 5890437"/>
                <a:gd name="connsiteX14-1331" fmla="*/ 3030839 w 5381906"/>
                <a:gd name="connsiteY14-1332" fmla="*/ 0 h 5890437"/>
                <a:gd name="connsiteX0-1333" fmla="*/ 3030839 w 5381906"/>
                <a:gd name="connsiteY0-1334" fmla="*/ 0 h 5890437"/>
                <a:gd name="connsiteX1-1335" fmla="*/ 890241 w 5381906"/>
                <a:gd name="connsiteY1-1336" fmla="*/ 1098883 h 5890437"/>
                <a:gd name="connsiteX2-1337" fmla="*/ 607581 w 5381906"/>
                <a:gd name="connsiteY2-1338" fmla="*/ 2172770 h 5890437"/>
                <a:gd name="connsiteX3-1339" fmla="*/ 560 w 5381906"/>
                <a:gd name="connsiteY3-1340" fmla="*/ 3051544 h 5890437"/>
                <a:gd name="connsiteX4-1341" fmla="*/ 510923 w 5381906"/>
                <a:gd name="connsiteY4-1342" fmla="*/ 3327991 h 5890437"/>
                <a:gd name="connsiteX5-1343" fmla="*/ 339835 w 5381906"/>
                <a:gd name="connsiteY5-1344" fmla="*/ 3734790 h 5890437"/>
                <a:gd name="connsiteX6-1345" fmla="*/ 531221 w 5381906"/>
                <a:gd name="connsiteY6-1346" fmla="*/ 3870251 h 5890437"/>
                <a:gd name="connsiteX7-1347" fmla="*/ 372699 w 5381906"/>
                <a:gd name="connsiteY7-1348" fmla="*/ 4061637 h 5890437"/>
                <a:gd name="connsiteX8-1349" fmla="*/ 564085 w 5381906"/>
                <a:gd name="connsiteY8-1350" fmla="*/ 4316819 h 5890437"/>
                <a:gd name="connsiteX9-1351" fmla="*/ 500290 w 5381906"/>
                <a:gd name="connsiteY9-1352" fmla="*/ 4976037 h 5890437"/>
                <a:gd name="connsiteX10-1353" fmla="*/ 1754932 w 5381906"/>
                <a:gd name="connsiteY10-1354" fmla="*/ 5039004 h 5890437"/>
                <a:gd name="connsiteX11-1355" fmla="*/ 1946318 w 5381906"/>
                <a:gd name="connsiteY11-1356" fmla="*/ 5890437 h 5890437"/>
                <a:gd name="connsiteX12-1357" fmla="*/ 4785211 w 5381906"/>
                <a:gd name="connsiteY12-1358" fmla="*/ 5858540 h 5890437"/>
                <a:gd name="connsiteX13-1359" fmla="*/ 4891537 w 5381906"/>
                <a:gd name="connsiteY13-1360" fmla="*/ 3519377 h 5890437"/>
                <a:gd name="connsiteX14-1361" fmla="*/ 3030839 w 5381906"/>
                <a:gd name="connsiteY14-1362" fmla="*/ 0 h 5890437"/>
                <a:gd name="connsiteX0-1363" fmla="*/ 3030839 w 5381906"/>
                <a:gd name="connsiteY0-1364" fmla="*/ 0 h 5890437"/>
                <a:gd name="connsiteX1-1365" fmla="*/ 890241 w 5381906"/>
                <a:gd name="connsiteY1-1366" fmla="*/ 1098883 h 5890437"/>
                <a:gd name="connsiteX2-1367" fmla="*/ 607581 w 5381906"/>
                <a:gd name="connsiteY2-1368" fmla="*/ 2172770 h 5890437"/>
                <a:gd name="connsiteX3-1369" fmla="*/ 560 w 5381906"/>
                <a:gd name="connsiteY3-1370" fmla="*/ 3051544 h 5890437"/>
                <a:gd name="connsiteX4-1371" fmla="*/ 510923 w 5381906"/>
                <a:gd name="connsiteY4-1372" fmla="*/ 3327991 h 5890437"/>
                <a:gd name="connsiteX5-1373" fmla="*/ 339835 w 5381906"/>
                <a:gd name="connsiteY5-1374" fmla="*/ 3734790 h 5890437"/>
                <a:gd name="connsiteX6-1375" fmla="*/ 531221 w 5381906"/>
                <a:gd name="connsiteY6-1376" fmla="*/ 3870251 h 5890437"/>
                <a:gd name="connsiteX7-1377" fmla="*/ 372699 w 5381906"/>
                <a:gd name="connsiteY7-1378" fmla="*/ 4061637 h 5890437"/>
                <a:gd name="connsiteX8-1379" fmla="*/ 564085 w 5381906"/>
                <a:gd name="connsiteY8-1380" fmla="*/ 4316819 h 5890437"/>
                <a:gd name="connsiteX9-1381" fmla="*/ 500290 w 5381906"/>
                <a:gd name="connsiteY9-1382" fmla="*/ 4976037 h 5890437"/>
                <a:gd name="connsiteX10-1383" fmla="*/ 1754932 w 5381906"/>
                <a:gd name="connsiteY10-1384" fmla="*/ 5039004 h 5890437"/>
                <a:gd name="connsiteX11-1385" fmla="*/ 1946318 w 5381906"/>
                <a:gd name="connsiteY11-1386" fmla="*/ 5890437 h 5890437"/>
                <a:gd name="connsiteX12-1387" fmla="*/ 4785211 w 5381906"/>
                <a:gd name="connsiteY12-1388" fmla="*/ 5858540 h 5890437"/>
                <a:gd name="connsiteX13-1389" fmla="*/ 4891537 w 5381906"/>
                <a:gd name="connsiteY13-1390" fmla="*/ 3519377 h 5890437"/>
                <a:gd name="connsiteX14-1391" fmla="*/ 3030839 w 5381906"/>
                <a:gd name="connsiteY14-1392" fmla="*/ 0 h 5890437"/>
                <a:gd name="connsiteX0-1393" fmla="*/ 3030839 w 5381906"/>
                <a:gd name="connsiteY0-1394" fmla="*/ 0 h 5890437"/>
                <a:gd name="connsiteX1-1395" fmla="*/ 890241 w 5381906"/>
                <a:gd name="connsiteY1-1396" fmla="*/ 1098883 h 5890437"/>
                <a:gd name="connsiteX2-1397" fmla="*/ 607581 w 5381906"/>
                <a:gd name="connsiteY2-1398" fmla="*/ 2172770 h 5890437"/>
                <a:gd name="connsiteX3-1399" fmla="*/ 560 w 5381906"/>
                <a:gd name="connsiteY3-1400" fmla="*/ 3051544 h 5890437"/>
                <a:gd name="connsiteX4-1401" fmla="*/ 510923 w 5381906"/>
                <a:gd name="connsiteY4-1402" fmla="*/ 3327991 h 5890437"/>
                <a:gd name="connsiteX5-1403" fmla="*/ 339835 w 5381906"/>
                <a:gd name="connsiteY5-1404" fmla="*/ 3734790 h 5890437"/>
                <a:gd name="connsiteX6-1405" fmla="*/ 531221 w 5381906"/>
                <a:gd name="connsiteY6-1406" fmla="*/ 3870251 h 5890437"/>
                <a:gd name="connsiteX7-1407" fmla="*/ 372699 w 5381906"/>
                <a:gd name="connsiteY7-1408" fmla="*/ 4061637 h 5890437"/>
                <a:gd name="connsiteX8-1409" fmla="*/ 564085 w 5381906"/>
                <a:gd name="connsiteY8-1410" fmla="*/ 4316819 h 5890437"/>
                <a:gd name="connsiteX9-1411" fmla="*/ 500290 w 5381906"/>
                <a:gd name="connsiteY9-1412" fmla="*/ 4976037 h 5890437"/>
                <a:gd name="connsiteX10-1413" fmla="*/ 1754932 w 5381906"/>
                <a:gd name="connsiteY10-1414" fmla="*/ 5039004 h 5890437"/>
                <a:gd name="connsiteX11-1415" fmla="*/ 1946318 w 5381906"/>
                <a:gd name="connsiteY11-1416" fmla="*/ 5890437 h 5890437"/>
                <a:gd name="connsiteX12-1417" fmla="*/ 4785211 w 5381906"/>
                <a:gd name="connsiteY12-1418" fmla="*/ 5858540 h 5890437"/>
                <a:gd name="connsiteX13-1419" fmla="*/ 4891537 w 5381906"/>
                <a:gd name="connsiteY13-1420" fmla="*/ 3519377 h 5890437"/>
                <a:gd name="connsiteX14-1421" fmla="*/ 3030839 w 5381906"/>
                <a:gd name="connsiteY14-1422" fmla="*/ 0 h 5890437"/>
                <a:gd name="connsiteX0-1423" fmla="*/ 3030765 w 5381832"/>
                <a:gd name="connsiteY0-1424" fmla="*/ 0 h 5890437"/>
                <a:gd name="connsiteX1-1425" fmla="*/ 890167 w 5381832"/>
                <a:gd name="connsiteY1-1426" fmla="*/ 1098883 h 5890437"/>
                <a:gd name="connsiteX2-1427" fmla="*/ 672821 w 5381832"/>
                <a:gd name="connsiteY2-1428" fmla="*/ 2220272 h 5890437"/>
                <a:gd name="connsiteX3-1429" fmla="*/ 486 w 5381832"/>
                <a:gd name="connsiteY3-1430" fmla="*/ 3051544 h 5890437"/>
                <a:gd name="connsiteX4-1431" fmla="*/ 510849 w 5381832"/>
                <a:gd name="connsiteY4-1432" fmla="*/ 3327991 h 5890437"/>
                <a:gd name="connsiteX5-1433" fmla="*/ 339761 w 5381832"/>
                <a:gd name="connsiteY5-1434" fmla="*/ 3734790 h 5890437"/>
                <a:gd name="connsiteX6-1435" fmla="*/ 531147 w 5381832"/>
                <a:gd name="connsiteY6-1436" fmla="*/ 3870251 h 5890437"/>
                <a:gd name="connsiteX7-1437" fmla="*/ 372625 w 5381832"/>
                <a:gd name="connsiteY7-1438" fmla="*/ 4061637 h 5890437"/>
                <a:gd name="connsiteX8-1439" fmla="*/ 564011 w 5381832"/>
                <a:gd name="connsiteY8-1440" fmla="*/ 4316819 h 5890437"/>
                <a:gd name="connsiteX9-1441" fmla="*/ 500216 w 5381832"/>
                <a:gd name="connsiteY9-1442" fmla="*/ 4976037 h 5890437"/>
                <a:gd name="connsiteX10-1443" fmla="*/ 1754858 w 5381832"/>
                <a:gd name="connsiteY10-1444" fmla="*/ 5039004 h 5890437"/>
                <a:gd name="connsiteX11-1445" fmla="*/ 1946244 w 5381832"/>
                <a:gd name="connsiteY11-1446" fmla="*/ 5890437 h 5890437"/>
                <a:gd name="connsiteX12-1447" fmla="*/ 4785137 w 5381832"/>
                <a:gd name="connsiteY12-1448" fmla="*/ 5858540 h 5890437"/>
                <a:gd name="connsiteX13-1449" fmla="*/ 4891463 w 5381832"/>
                <a:gd name="connsiteY13-1450" fmla="*/ 3519377 h 5890437"/>
                <a:gd name="connsiteX14-1451" fmla="*/ 3030765 w 5381832"/>
                <a:gd name="connsiteY14-1452" fmla="*/ 0 h 5890437"/>
                <a:gd name="connsiteX0-1453" fmla="*/ 3030862 w 5381929"/>
                <a:gd name="connsiteY0-1454" fmla="*/ 0 h 5890437"/>
                <a:gd name="connsiteX1-1455" fmla="*/ 890264 w 5381929"/>
                <a:gd name="connsiteY1-1456" fmla="*/ 1098883 h 5890437"/>
                <a:gd name="connsiteX2-1457" fmla="*/ 672918 w 5381929"/>
                <a:gd name="connsiteY2-1458" fmla="*/ 2220272 h 5890437"/>
                <a:gd name="connsiteX3-1459" fmla="*/ 583 w 5381929"/>
                <a:gd name="connsiteY3-1460" fmla="*/ 3051544 h 5890437"/>
                <a:gd name="connsiteX4-1461" fmla="*/ 510946 w 5381929"/>
                <a:gd name="connsiteY4-1462" fmla="*/ 3327991 h 5890437"/>
                <a:gd name="connsiteX5-1463" fmla="*/ 339858 w 5381929"/>
                <a:gd name="connsiteY5-1464" fmla="*/ 3734790 h 5890437"/>
                <a:gd name="connsiteX6-1465" fmla="*/ 531244 w 5381929"/>
                <a:gd name="connsiteY6-1466" fmla="*/ 3870251 h 5890437"/>
                <a:gd name="connsiteX7-1467" fmla="*/ 372722 w 5381929"/>
                <a:gd name="connsiteY7-1468" fmla="*/ 4061637 h 5890437"/>
                <a:gd name="connsiteX8-1469" fmla="*/ 564108 w 5381929"/>
                <a:gd name="connsiteY8-1470" fmla="*/ 4316819 h 5890437"/>
                <a:gd name="connsiteX9-1471" fmla="*/ 500313 w 5381929"/>
                <a:gd name="connsiteY9-1472" fmla="*/ 4976037 h 5890437"/>
                <a:gd name="connsiteX10-1473" fmla="*/ 1754955 w 5381929"/>
                <a:gd name="connsiteY10-1474" fmla="*/ 5039004 h 5890437"/>
                <a:gd name="connsiteX11-1475" fmla="*/ 1946341 w 5381929"/>
                <a:gd name="connsiteY11-1476" fmla="*/ 5890437 h 5890437"/>
                <a:gd name="connsiteX12-1477" fmla="*/ 4785234 w 5381929"/>
                <a:gd name="connsiteY12-1478" fmla="*/ 5858540 h 5890437"/>
                <a:gd name="connsiteX13-1479" fmla="*/ 4891560 w 5381929"/>
                <a:gd name="connsiteY13-1480" fmla="*/ 3519377 h 5890437"/>
                <a:gd name="connsiteX14-1481" fmla="*/ 3030862 w 5381929"/>
                <a:gd name="connsiteY14-1482" fmla="*/ 0 h 5890437"/>
                <a:gd name="connsiteX0-1483" fmla="*/ 3030862 w 5381929"/>
                <a:gd name="connsiteY0-1484" fmla="*/ 0 h 5890437"/>
                <a:gd name="connsiteX1-1485" fmla="*/ 890264 w 5381929"/>
                <a:gd name="connsiteY1-1486" fmla="*/ 1098883 h 5890437"/>
                <a:gd name="connsiteX2-1487" fmla="*/ 672918 w 5381929"/>
                <a:gd name="connsiteY2-1488" fmla="*/ 2220272 h 5890437"/>
                <a:gd name="connsiteX3-1489" fmla="*/ 583 w 5381929"/>
                <a:gd name="connsiteY3-1490" fmla="*/ 3051544 h 5890437"/>
                <a:gd name="connsiteX4-1491" fmla="*/ 510946 w 5381929"/>
                <a:gd name="connsiteY4-1492" fmla="*/ 3327991 h 5890437"/>
                <a:gd name="connsiteX5-1493" fmla="*/ 339858 w 5381929"/>
                <a:gd name="connsiteY5-1494" fmla="*/ 3734790 h 5890437"/>
                <a:gd name="connsiteX6-1495" fmla="*/ 531244 w 5381929"/>
                <a:gd name="connsiteY6-1496" fmla="*/ 3870251 h 5890437"/>
                <a:gd name="connsiteX7-1497" fmla="*/ 372722 w 5381929"/>
                <a:gd name="connsiteY7-1498" fmla="*/ 4061637 h 5890437"/>
                <a:gd name="connsiteX8-1499" fmla="*/ 564108 w 5381929"/>
                <a:gd name="connsiteY8-1500" fmla="*/ 4316819 h 5890437"/>
                <a:gd name="connsiteX9-1501" fmla="*/ 500313 w 5381929"/>
                <a:gd name="connsiteY9-1502" fmla="*/ 4976037 h 5890437"/>
                <a:gd name="connsiteX10-1503" fmla="*/ 1754955 w 5381929"/>
                <a:gd name="connsiteY10-1504" fmla="*/ 5039004 h 5890437"/>
                <a:gd name="connsiteX11-1505" fmla="*/ 1946341 w 5381929"/>
                <a:gd name="connsiteY11-1506" fmla="*/ 5890437 h 5890437"/>
                <a:gd name="connsiteX12-1507" fmla="*/ 4785234 w 5381929"/>
                <a:gd name="connsiteY12-1508" fmla="*/ 5858540 h 5890437"/>
                <a:gd name="connsiteX13-1509" fmla="*/ 4891560 w 5381929"/>
                <a:gd name="connsiteY13-1510" fmla="*/ 3519377 h 5890437"/>
                <a:gd name="connsiteX14-1511" fmla="*/ 3030862 w 5381929"/>
                <a:gd name="connsiteY14-1512" fmla="*/ 0 h 5890437"/>
                <a:gd name="connsiteX0-1513" fmla="*/ 3030862 w 5381929"/>
                <a:gd name="connsiteY0-1514" fmla="*/ 0 h 5890437"/>
                <a:gd name="connsiteX1-1515" fmla="*/ 890264 w 5381929"/>
                <a:gd name="connsiteY1-1516" fmla="*/ 1098883 h 5890437"/>
                <a:gd name="connsiteX2-1517" fmla="*/ 672918 w 5381929"/>
                <a:gd name="connsiteY2-1518" fmla="*/ 2220272 h 5890437"/>
                <a:gd name="connsiteX3-1519" fmla="*/ 583 w 5381929"/>
                <a:gd name="connsiteY3-1520" fmla="*/ 3051544 h 5890437"/>
                <a:gd name="connsiteX4-1521" fmla="*/ 510946 w 5381929"/>
                <a:gd name="connsiteY4-1522" fmla="*/ 3327991 h 5890437"/>
                <a:gd name="connsiteX5-1523" fmla="*/ 339858 w 5381929"/>
                <a:gd name="connsiteY5-1524" fmla="*/ 3734790 h 5890437"/>
                <a:gd name="connsiteX6-1525" fmla="*/ 531244 w 5381929"/>
                <a:gd name="connsiteY6-1526" fmla="*/ 3870251 h 5890437"/>
                <a:gd name="connsiteX7-1527" fmla="*/ 372722 w 5381929"/>
                <a:gd name="connsiteY7-1528" fmla="*/ 4061637 h 5890437"/>
                <a:gd name="connsiteX8-1529" fmla="*/ 564108 w 5381929"/>
                <a:gd name="connsiteY8-1530" fmla="*/ 4316819 h 5890437"/>
                <a:gd name="connsiteX9-1531" fmla="*/ 500313 w 5381929"/>
                <a:gd name="connsiteY9-1532" fmla="*/ 4976037 h 5890437"/>
                <a:gd name="connsiteX10-1533" fmla="*/ 1754955 w 5381929"/>
                <a:gd name="connsiteY10-1534" fmla="*/ 5039004 h 5890437"/>
                <a:gd name="connsiteX11-1535" fmla="*/ 1946341 w 5381929"/>
                <a:gd name="connsiteY11-1536" fmla="*/ 5890437 h 5890437"/>
                <a:gd name="connsiteX12-1537" fmla="*/ 4785234 w 5381929"/>
                <a:gd name="connsiteY12-1538" fmla="*/ 5858540 h 5890437"/>
                <a:gd name="connsiteX13-1539" fmla="*/ 4891560 w 5381929"/>
                <a:gd name="connsiteY13-1540" fmla="*/ 3519377 h 5890437"/>
                <a:gd name="connsiteX14-1541" fmla="*/ 3030862 w 5381929"/>
                <a:gd name="connsiteY14-1542" fmla="*/ 0 h 5890437"/>
                <a:gd name="connsiteX0-1543" fmla="*/ 3030862 w 5381929"/>
                <a:gd name="connsiteY0-1544" fmla="*/ 0 h 5890437"/>
                <a:gd name="connsiteX1-1545" fmla="*/ 890264 w 5381929"/>
                <a:gd name="connsiteY1-1546" fmla="*/ 1098883 h 5890437"/>
                <a:gd name="connsiteX2-1547" fmla="*/ 672918 w 5381929"/>
                <a:gd name="connsiteY2-1548" fmla="*/ 2220272 h 5890437"/>
                <a:gd name="connsiteX3-1549" fmla="*/ 583 w 5381929"/>
                <a:gd name="connsiteY3-1550" fmla="*/ 3051544 h 5890437"/>
                <a:gd name="connsiteX4-1551" fmla="*/ 510946 w 5381929"/>
                <a:gd name="connsiteY4-1552" fmla="*/ 3327991 h 5890437"/>
                <a:gd name="connsiteX5-1553" fmla="*/ 339858 w 5381929"/>
                <a:gd name="connsiteY5-1554" fmla="*/ 3734790 h 5890437"/>
                <a:gd name="connsiteX6-1555" fmla="*/ 531244 w 5381929"/>
                <a:gd name="connsiteY6-1556" fmla="*/ 3870251 h 5890437"/>
                <a:gd name="connsiteX7-1557" fmla="*/ 372722 w 5381929"/>
                <a:gd name="connsiteY7-1558" fmla="*/ 4061637 h 5890437"/>
                <a:gd name="connsiteX8-1559" fmla="*/ 564108 w 5381929"/>
                <a:gd name="connsiteY8-1560" fmla="*/ 4316819 h 5890437"/>
                <a:gd name="connsiteX9-1561" fmla="*/ 500313 w 5381929"/>
                <a:gd name="connsiteY9-1562" fmla="*/ 4976037 h 5890437"/>
                <a:gd name="connsiteX10-1563" fmla="*/ 1754955 w 5381929"/>
                <a:gd name="connsiteY10-1564" fmla="*/ 5039004 h 5890437"/>
                <a:gd name="connsiteX11-1565" fmla="*/ 1946341 w 5381929"/>
                <a:gd name="connsiteY11-1566" fmla="*/ 5890437 h 5890437"/>
                <a:gd name="connsiteX12-1567" fmla="*/ 4785234 w 5381929"/>
                <a:gd name="connsiteY12-1568" fmla="*/ 5858540 h 5890437"/>
                <a:gd name="connsiteX13-1569" fmla="*/ 4891560 w 5381929"/>
                <a:gd name="connsiteY13-1570" fmla="*/ 3519377 h 5890437"/>
                <a:gd name="connsiteX14-1571" fmla="*/ 3030862 w 5381929"/>
                <a:gd name="connsiteY14-1572" fmla="*/ 0 h 5890437"/>
                <a:gd name="connsiteX0-1573" fmla="*/ 3030862 w 5381929"/>
                <a:gd name="connsiteY0-1574" fmla="*/ 0 h 5890437"/>
                <a:gd name="connsiteX1-1575" fmla="*/ 872451 w 5381929"/>
                <a:gd name="connsiteY1-1576" fmla="*/ 1057320 h 5890437"/>
                <a:gd name="connsiteX2-1577" fmla="*/ 672918 w 5381929"/>
                <a:gd name="connsiteY2-1578" fmla="*/ 2220272 h 5890437"/>
                <a:gd name="connsiteX3-1579" fmla="*/ 583 w 5381929"/>
                <a:gd name="connsiteY3-1580" fmla="*/ 3051544 h 5890437"/>
                <a:gd name="connsiteX4-1581" fmla="*/ 510946 w 5381929"/>
                <a:gd name="connsiteY4-1582" fmla="*/ 3327991 h 5890437"/>
                <a:gd name="connsiteX5-1583" fmla="*/ 339858 w 5381929"/>
                <a:gd name="connsiteY5-1584" fmla="*/ 3734790 h 5890437"/>
                <a:gd name="connsiteX6-1585" fmla="*/ 531244 w 5381929"/>
                <a:gd name="connsiteY6-1586" fmla="*/ 3870251 h 5890437"/>
                <a:gd name="connsiteX7-1587" fmla="*/ 372722 w 5381929"/>
                <a:gd name="connsiteY7-1588" fmla="*/ 4061637 h 5890437"/>
                <a:gd name="connsiteX8-1589" fmla="*/ 564108 w 5381929"/>
                <a:gd name="connsiteY8-1590" fmla="*/ 4316819 h 5890437"/>
                <a:gd name="connsiteX9-1591" fmla="*/ 500313 w 5381929"/>
                <a:gd name="connsiteY9-1592" fmla="*/ 4976037 h 5890437"/>
                <a:gd name="connsiteX10-1593" fmla="*/ 1754955 w 5381929"/>
                <a:gd name="connsiteY10-1594" fmla="*/ 5039004 h 5890437"/>
                <a:gd name="connsiteX11-1595" fmla="*/ 1946341 w 5381929"/>
                <a:gd name="connsiteY11-1596" fmla="*/ 5890437 h 5890437"/>
                <a:gd name="connsiteX12-1597" fmla="*/ 4785234 w 5381929"/>
                <a:gd name="connsiteY12-1598" fmla="*/ 5858540 h 5890437"/>
                <a:gd name="connsiteX13-1599" fmla="*/ 4891560 w 5381929"/>
                <a:gd name="connsiteY13-1600" fmla="*/ 3519377 h 5890437"/>
                <a:gd name="connsiteX14-1601" fmla="*/ 3030862 w 5381929"/>
                <a:gd name="connsiteY14-1602" fmla="*/ 0 h 5890437"/>
                <a:gd name="connsiteX0-1603" fmla="*/ 3030862 w 5381929"/>
                <a:gd name="connsiteY0-1604" fmla="*/ 0 h 5890437"/>
                <a:gd name="connsiteX1-1605" fmla="*/ 872451 w 5381929"/>
                <a:gd name="connsiteY1-1606" fmla="*/ 1057320 h 5890437"/>
                <a:gd name="connsiteX2-1607" fmla="*/ 672918 w 5381929"/>
                <a:gd name="connsiteY2-1608" fmla="*/ 2220272 h 5890437"/>
                <a:gd name="connsiteX3-1609" fmla="*/ 583 w 5381929"/>
                <a:gd name="connsiteY3-1610" fmla="*/ 3051544 h 5890437"/>
                <a:gd name="connsiteX4-1611" fmla="*/ 510946 w 5381929"/>
                <a:gd name="connsiteY4-1612" fmla="*/ 3327991 h 5890437"/>
                <a:gd name="connsiteX5-1613" fmla="*/ 339858 w 5381929"/>
                <a:gd name="connsiteY5-1614" fmla="*/ 3734790 h 5890437"/>
                <a:gd name="connsiteX6-1615" fmla="*/ 531244 w 5381929"/>
                <a:gd name="connsiteY6-1616" fmla="*/ 3870251 h 5890437"/>
                <a:gd name="connsiteX7-1617" fmla="*/ 372722 w 5381929"/>
                <a:gd name="connsiteY7-1618" fmla="*/ 4061637 h 5890437"/>
                <a:gd name="connsiteX8-1619" fmla="*/ 564108 w 5381929"/>
                <a:gd name="connsiteY8-1620" fmla="*/ 4316819 h 5890437"/>
                <a:gd name="connsiteX9-1621" fmla="*/ 500313 w 5381929"/>
                <a:gd name="connsiteY9-1622" fmla="*/ 4976037 h 5890437"/>
                <a:gd name="connsiteX10-1623" fmla="*/ 1754955 w 5381929"/>
                <a:gd name="connsiteY10-1624" fmla="*/ 5039004 h 5890437"/>
                <a:gd name="connsiteX11-1625" fmla="*/ 1946341 w 5381929"/>
                <a:gd name="connsiteY11-1626" fmla="*/ 5890437 h 5890437"/>
                <a:gd name="connsiteX12-1627" fmla="*/ 4785234 w 5381929"/>
                <a:gd name="connsiteY12-1628" fmla="*/ 5858540 h 5890437"/>
                <a:gd name="connsiteX13-1629" fmla="*/ 4891560 w 5381929"/>
                <a:gd name="connsiteY13-1630" fmla="*/ 3519377 h 5890437"/>
                <a:gd name="connsiteX14-1631" fmla="*/ 3030862 w 5381929"/>
                <a:gd name="connsiteY14-1632" fmla="*/ 0 h 5890437"/>
                <a:gd name="connsiteX0-1633" fmla="*/ 3030862 w 5381929"/>
                <a:gd name="connsiteY0-1634" fmla="*/ 0 h 5890437"/>
                <a:gd name="connsiteX1-1635" fmla="*/ 981633 w 5381929"/>
                <a:gd name="connsiteY1-1636" fmla="*/ 920842 h 5890437"/>
                <a:gd name="connsiteX2-1637" fmla="*/ 672918 w 5381929"/>
                <a:gd name="connsiteY2-1638" fmla="*/ 2220272 h 5890437"/>
                <a:gd name="connsiteX3-1639" fmla="*/ 583 w 5381929"/>
                <a:gd name="connsiteY3-1640" fmla="*/ 3051544 h 5890437"/>
                <a:gd name="connsiteX4-1641" fmla="*/ 510946 w 5381929"/>
                <a:gd name="connsiteY4-1642" fmla="*/ 3327991 h 5890437"/>
                <a:gd name="connsiteX5-1643" fmla="*/ 339858 w 5381929"/>
                <a:gd name="connsiteY5-1644" fmla="*/ 3734790 h 5890437"/>
                <a:gd name="connsiteX6-1645" fmla="*/ 531244 w 5381929"/>
                <a:gd name="connsiteY6-1646" fmla="*/ 3870251 h 5890437"/>
                <a:gd name="connsiteX7-1647" fmla="*/ 372722 w 5381929"/>
                <a:gd name="connsiteY7-1648" fmla="*/ 4061637 h 5890437"/>
                <a:gd name="connsiteX8-1649" fmla="*/ 564108 w 5381929"/>
                <a:gd name="connsiteY8-1650" fmla="*/ 4316819 h 5890437"/>
                <a:gd name="connsiteX9-1651" fmla="*/ 500313 w 5381929"/>
                <a:gd name="connsiteY9-1652" fmla="*/ 4976037 h 5890437"/>
                <a:gd name="connsiteX10-1653" fmla="*/ 1754955 w 5381929"/>
                <a:gd name="connsiteY10-1654" fmla="*/ 5039004 h 5890437"/>
                <a:gd name="connsiteX11-1655" fmla="*/ 1946341 w 5381929"/>
                <a:gd name="connsiteY11-1656" fmla="*/ 5890437 h 5890437"/>
                <a:gd name="connsiteX12-1657" fmla="*/ 4785234 w 5381929"/>
                <a:gd name="connsiteY12-1658" fmla="*/ 5858540 h 5890437"/>
                <a:gd name="connsiteX13-1659" fmla="*/ 4891560 w 5381929"/>
                <a:gd name="connsiteY13-1660" fmla="*/ 3519377 h 5890437"/>
                <a:gd name="connsiteX14-1661" fmla="*/ 3030862 w 5381929"/>
                <a:gd name="connsiteY14-1662" fmla="*/ 0 h 5890437"/>
                <a:gd name="connsiteX0-1663" fmla="*/ 3030862 w 5381929"/>
                <a:gd name="connsiteY0-1664" fmla="*/ 0 h 5890437"/>
                <a:gd name="connsiteX1-1665" fmla="*/ 981633 w 5381929"/>
                <a:gd name="connsiteY1-1666" fmla="*/ 920842 h 5890437"/>
                <a:gd name="connsiteX2-1667" fmla="*/ 672918 w 5381929"/>
                <a:gd name="connsiteY2-1668" fmla="*/ 2220272 h 5890437"/>
                <a:gd name="connsiteX3-1669" fmla="*/ 583 w 5381929"/>
                <a:gd name="connsiteY3-1670" fmla="*/ 3051544 h 5890437"/>
                <a:gd name="connsiteX4-1671" fmla="*/ 510946 w 5381929"/>
                <a:gd name="connsiteY4-1672" fmla="*/ 3327991 h 5890437"/>
                <a:gd name="connsiteX5-1673" fmla="*/ 339858 w 5381929"/>
                <a:gd name="connsiteY5-1674" fmla="*/ 3734790 h 5890437"/>
                <a:gd name="connsiteX6-1675" fmla="*/ 531244 w 5381929"/>
                <a:gd name="connsiteY6-1676" fmla="*/ 3870251 h 5890437"/>
                <a:gd name="connsiteX7-1677" fmla="*/ 372722 w 5381929"/>
                <a:gd name="connsiteY7-1678" fmla="*/ 4061637 h 5890437"/>
                <a:gd name="connsiteX8-1679" fmla="*/ 564108 w 5381929"/>
                <a:gd name="connsiteY8-1680" fmla="*/ 4316819 h 5890437"/>
                <a:gd name="connsiteX9-1681" fmla="*/ 500313 w 5381929"/>
                <a:gd name="connsiteY9-1682" fmla="*/ 4976037 h 5890437"/>
                <a:gd name="connsiteX10-1683" fmla="*/ 1754955 w 5381929"/>
                <a:gd name="connsiteY10-1684" fmla="*/ 5039004 h 5890437"/>
                <a:gd name="connsiteX11-1685" fmla="*/ 1946341 w 5381929"/>
                <a:gd name="connsiteY11-1686" fmla="*/ 5890437 h 5890437"/>
                <a:gd name="connsiteX12-1687" fmla="*/ 4785234 w 5381929"/>
                <a:gd name="connsiteY12-1688" fmla="*/ 5858540 h 5890437"/>
                <a:gd name="connsiteX13-1689" fmla="*/ 4891560 w 5381929"/>
                <a:gd name="connsiteY13-1690" fmla="*/ 3519377 h 5890437"/>
                <a:gd name="connsiteX14-1691" fmla="*/ 3030862 w 5381929"/>
                <a:gd name="connsiteY14-1692" fmla="*/ 0 h 5890437"/>
                <a:gd name="connsiteX0-1693" fmla="*/ 3030862 w 5381929"/>
                <a:gd name="connsiteY0-1694" fmla="*/ 0 h 5890437"/>
                <a:gd name="connsiteX1-1695" fmla="*/ 927042 w 5381929"/>
                <a:gd name="connsiteY1-1696" fmla="*/ 866251 h 5890437"/>
                <a:gd name="connsiteX2-1697" fmla="*/ 672918 w 5381929"/>
                <a:gd name="connsiteY2-1698" fmla="*/ 2220272 h 5890437"/>
                <a:gd name="connsiteX3-1699" fmla="*/ 583 w 5381929"/>
                <a:gd name="connsiteY3-1700" fmla="*/ 3051544 h 5890437"/>
                <a:gd name="connsiteX4-1701" fmla="*/ 510946 w 5381929"/>
                <a:gd name="connsiteY4-1702" fmla="*/ 3327991 h 5890437"/>
                <a:gd name="connsiteX5-1703" fmla="*/ 339858 w 5381929"/>
                <a:gd name="connsiteY5-1704" fmla="*/ 3734790 h 5890437"/>
                <a:gd name="connsiteX6-1705" fmla="*/ 531244 w 5381929"/>
                <a:gd name="connsiteY6-1706" fmla="*/ 3870251 h 5890437"/>
                <a:gd name="connsiteX7-1707" fmla="*/ 372722 w 5381929"/>
                <a:gd name="connsiteY7-1708" fmla="*/ 4061637 h 5890437"/>
                <a:gd name="connsiteX8-1709" fmla="*/ 564108 w 5381929"/>
                <a:gd name="connsiteY8-1710" fmla="*/ 4316819 h 5890437"/>
                <a:gd name="connsiteX9-1711" fmla="*/ 500313 w 5381929"/>
                <a:gd name="connsiteY9-1712" fmla="*/ 4976037 h 5890437"/>
                <a:gd name="connsiteX10-1713" fmla="*/ 1754955 w 5381929"/>
                <a:gd name="connsiteY10-1714" fmla="*/ 5039004 h 5890437"/>
                <a:gd name="connsiteX11-1715" fmla="*/ 1946341 w 5381929"/>
                <a:gd name="connsiteY11-1716" fmla="*/ 5890437 h 5890437"/>
                <a:gd name="connsiteX12-1717" fmla="*/ 4785234 w 5381929"/>
                <a:gd name="connsiteY12-1718" fmla="*/ 5858540 h 5890437"/>
                <a:gd name="connsiteX13-1719" fmla="*/ 4891560 w 5381929"/>
                <a:gd name="connsiteY13-1720" fmla="*/ 3519377 h 5890437"/>
                <a:gd name="connsiteX14-1721" fmla="*/ 3030862 w 5381929"/>
                <a:gd name="connsiteY14-1722" fmla="*/ 0 h 5890437"/>
                <a:gd name="connsiteX0-1723" fmla="*/ 3030862 w 5381929"/>
                <a:gd name="connsiteY0-1724" fmla="*/ 0 h 5890437"/>
                <a:gd name="connsiteX1-1725" fmla="*/ 927042 w 5381929"/>
                <a:gd name="connsiteY1-1726" fmla="*/ 866251 h 5890437"/>
                <a:gd name="connsiteX2-1727" fmla="*/ 672918 w 5381929"/>
                <a:gd name="connsiteY2-1728" fmla="*/ 2220272 h 5890437"/>
                <a:gd name="connsiteX3-1729" fmla="*/ 583 w 5381929"/>
                <a:gd name="connsiteY3-1730" fmla="*/ 3051544 h 5890437"/>
                <a:gd name="connsiteX4-1731" fmla="*/ 510946 w 5381929"/>
                <a:gd name="connsiteY4-1732" fmla="*/ 3327991 h 5890437"/>
                <a:gd name="connsiteX5-1733" fmla="*/ 339858 w 5381929"/>
                <a:gd name="connsiteY5-1734" fmla="*/ 3734790 h 5890437"/>
                <a:gd name="connsiteX6-1735" fmla="*/ 531244 w 5381929"/>
                <a:gd name="connsiteY6-1736" fmla="*/ 3870251 h 5890437"/>
                <a:gd name="connsiteX7-1737" fmla="*/ 372722 w 5381929"/>
                <a:gd name="connsiteY7-1738" fmla="*/ 4061637 h 5890437"/>
                <a:gd name="connsiteX8-1739" fmla="*/ 564108 w 5381929"/>
                <a:gd name="connsiteY8-1740" fmla="*/ 4316819 h 5890437"/>
                <a:gd name="connsiteX9-1741" fmla="*/ 500313 w 5381929"/>
                <a:gd name="connsiteY9-1742" fmla="*/ 4976037 h 5890437"/>
                <a:gd name="connsiteX10-1743" fmla="*/ 1754955 w 5381929"/>
                <a:gd name="connsiteY10-1744" fmla="*/ 5039004 h 5890437"/>
                <a:gd name="connsiteX11-1745" fmla="*/ 1946341 w 5381929"/>
                <a:gd name="connsiteY11-1746" fmla="*/ 5890437 h 5890437"/>
                <a:gd name="connsiteX12-1747" fmla="*/ 4785234 w 5381929"/>
                <a:gd name="connsiteY12-1748" fmla="*/ 5858540 h 5890437"/>
                <a:gd name="connsiteX13-1749" fmla="*/ 4891560 w 5381929"/>
                <a:gd name="connsiteY13-1750" fmla="*/ 3519377 h 5890437"/>
                <a:gd name="connsiteX14-1751" fmla="*/ 3030862 w 5381929"/>
                <a:gd name="connsiteY14-1752" fmla="*/ 0 h 5890437"/>
                <a:gd name="connsiteX0-1753" fmla="*/ 3030862 w 5381929"/>
                <a:gd name="connsiteY0-1754" fmla="*/ 0 h 5890437"/>
                <a:gd name="connsiteX1-1755" fmla="*/ 927042 w 5381929"/>
                <a:gd name="connsiteY1-1756" fmla="*/ 866251 h 5890437"/>
                <a:gd name="connsiteX2-1757" fmla="*/ 672918 w 5381929"/>
                <a:gd name="connsiteY2-1758" fmla="*/ 2220272 h 5890437"/>
                <a:gd name="connsiteX3-1759" fmla="*/ 583 w 5381929"/>
                <a:gd name="connsiteY3-1760" fmla="*/ 3051544 h 5890437"/>
                <a:gd name="connsiteX4-1761" fmla="*/ 510946 w 5381929"/>
                <a:gd name="connsiteY4-1762" fmla="*/ 3327991 h 5890437"/>
                <a:gd name="connsiteX5-1763" fmla="*/ 339858 w 5381929"/>
                <a:gd name="connsiteY5-1764" fmla="*/ 3734790 h 5890437"/>
                <a:gd name="connsiteX6-1765" fmla="*/ 531244 w 5381929"/>
                <a:gd name="connsiteY6-1766" fmla="*/ 3870251 h 5890437"/>
                <a:gd name="connsiteX7-1767" fmla="*/ 372722 w 5381929"/>
                <a:gd name="connsiteY7-1768" fmla="*/ 4061637 h 5890437"/>
                <a:gd name="connsiteX8-1769" fmla="*/ 564108 w 5381929"/>
                <a:gd name="connsiteY8-1770" fmla="*/ 4316819 h 5890437"/>
                <a:gd name="connsiteX9-1771" fmla="*/ 500313 w 5381929"/>
                <a:gd name="connsiteY9-1772" fmla="*/ 4976037 h 5890437"/>
                <a:gd name="connsiteX10-1773" fmla="*/ 1754955 w 5381929"/>
                <a:gd name="connsiteY10-1774" fmla="*/ 5039004 h 5890437"/>
                <a:gd name="connsiteX11-1775" fmla="*/ 1946341 w 5381929"/>
                <a:gd name="connsiteY11-1776" fmla="*/ 5890437 h 5890437"/>
                <a:gd name="connsiteX12-1777" fmla="*/ 4785234 w 5381929"/>
                <a:gd name="connsiteY12-1778" fmla="*/ 5858540 h 5890437"/>
                <a:gd name="connsiteX13-1779" fmla="*/ 4891560 w 5381929"/>
                <a:gd name="connsiteY13-1780" fmla="*/ 3519377 h 5890437"/>
                <a:gd name="connsiteX14-1781" fmla="*/ 3030862 w 5381929"/>
                <a:gd name="connsiteY14-1782" fmla="*/ 0 h 5890437"/>
                <a:gd name="connsiteX0-1783" fmla="*/ 3030862 w 5381929"/>
                <a:gd name="connsiteY0-1784" fmla="*/ 1751 h 5892188"/>
                <a:gd name="connsiteX1-1785" fmla="*/ 927042 w 5381929"/>
                <a:gd name="connsiteY1-1786" fmla="*/ 868002 h 5892188"/>
                <a:gd name="connsiteX2-1787" fmla="*/ 672918 w 5381929"/>
                <a:gd name="connsiteY2-1788" fmla="*/ 2222023 h 5892188"/>
                <a:gd name="connsiteX3-1789" fmla="*/ 583 w 5381929"/>
                <a:gd name="connsiteY3-1790" fmla="*/ 3053295 h 5892188"/>
                <a:gd name="connsiteX4-1791" fmla="*/ 510946 w 5381929"/>
                <a:gd name="connsiteY4-1792" fmla="*/ 3329742 h 5892188"/>
                <a:gd name="connsiteX5-1793" fmla="*/ 339858 w 5381929"/>
                <a:gd name="connsiteY5-1794" fmla="*/ 3736541 h 5892188"/>
                <a:gd name="connsiteX6-1795" fmla="*/ 531244 w 5381929"/>
                <a:gd name="connsiteY6-1796" fmla="*/ 3872002 h 5892188"/>
                <a:gd name="connsiteX7-1797" fmla="*/ 372722 w 5381929"/>
                <a:gd name="connsiteY7-1798" fmla="*/ 4063388 h 5892188"/>
                <a:gd name="connsiteX8-1799" fmla="*/ 564108 w 5381929"/>
                <a:gd name="connsiteY8-1800" fmla="*/ 4318570 h 5892188"/>
                <a:gd name="connsiteX9-1801" fmla="*/ 500313 w 5381929"/>
                <a:gd name="connsiteY9-1802" fmla="*/ 4977788 h 5892188"/>
                <a:gd name="connsiteX10-1803" fmla="*/ 1754955 w 5381929"/>
                <a:gd name="connsiteY10-1804" fmla="*/ 5040755 h 5892188"/>
                <a:gd name="connsiteX11-1805" fmla="*/ 1946341 w 5381929"/>
                <a:gd name="connsiteY11-1806" fmla="*/ 5892188 h 5892188"/>
                <a:gd name="connsiteX12-1807" fmla="*/ 4785234 w 5381929"/>
                <a:gd name="connsiteY12-1808" fmla="*/ 5860291 h 5892188"/>
                <a:gd name="connsiteX13-1809" fmla="*/ 4891560 w 5381929"/>
                <a:gd name="connsiteY13-1810" fmla="*/ 3521128 h 5892188"/>
                <a:gd name="connsiteX14-1811" fmla="*/ 3030862 w 5381929"/>
                <a:gd name="connsiteY14-1812" fmla="*/ 1751 h 5892188"/>
                <a:gd name="connsiteX0-1813" fmla="*/ 3031042 w 5382109"/>
                <a:gd name="connsiteY0-1814" fmla="*/ 1751 h 5892188"/>
                <a:gd name="connsiteX1-1815" fmla="*/ 927222 w 5382109"/>
                <a:gd name="connsiteY1-1816" fmla="*/ 868002 h 5892188"/>
                <a:gd name="connsiteX2-1817" fmla="*/ 577563 w 5382109"/>
                <a:gd name="connsiteY2-1818" fmla="*/ 2303910 h 5892188"/>
                <a:gd name="connsiteX3-1819" fmla="*/ 763 w 5382109"/>
                <a:gd name="connsiteY3-1820" fmla="*/ 3053295 h 5892188"/>
                <a:gd name="connsiteX4-1821" fmla="*/ 511126 w 5382109"/>
                <a:gd name="connsiteY4-1822" fmla="*/ 3329742 h 5892188"/>
                <a:gd name="connsiteX5-1823" fmla="*/ 340038 w 5382109"/>
                <a:gd name="connsiteY5-1824" fmla="*/ 3736541 h 5892188"/>
                <a:gd name="connsiteX6-1825" fmla="*/ 531424 w 5382109"/>
                <a:gd name="connsiteY6-1826" fmla="*/ 3872002 h 5892188"/>
                <a:gd name="connsiteX7-1827" fmla="*/ 372902 w 5382109"/>
                <a:gd name="connsiteY7-1828" fmla="*/ 4063388 h 5892188"/>
                <a:gd name="connsiteX8-1829" fmla="*/ 564288 w 5382109"/>
                <a:gd name="connsiteY8-1830" fmla="*/ 4318570 h 5892188"/>
                <a:gd name="connsiteX9-1831" fmla="*/ 500493 w 5382109"/>
                <a:gd name="connsiteY9-1832" fmla="*/ 4977788 h 5892188"/>
                <a:gd name="connsiteX10-1833" fmla="*/ 1755135 w 5382109"/>
                <a:gd name="connsiteY10-1834" fmla="*/ 5040755 h 5892188"/>
                <a:gd name="connsiteX11-1835" fmla="*/ 1946521 w 5382109"/>
                <a:gd name="connsiteY11-1836" fmla="*/ 5892188 h 5892188"/>
                <a:gd name="connsiteX12-1837" fmla="*/ 4785414 w 5382109"/>
                <a:gd name="connsiteY12-1838" fmla="*/ 5860291 h 5892188"/>
                <a:gd name="connsiteX13-1839" fmla="*/ 4891740 w 5382109"/>
                <a:gd name="connsiteY13-1840" fmla="*/ 3521128 h 5892188"/>
                <a:gd name="connsiteX14-1841" fmla="*/ 3031042 w 5382109"/>
                <a:gd name="connsiteY14-1842" fmla="*/ 1751 h 5892188"/>
                <a:gd name="connsiteX0-1843" fmla="*/ 3031042 w 5382109"/>
                <a:gd name="connsiteY0-1844" fmla="*/ 2101 h 5892538"/>
                <a:gd name="connsiteX1-1845" fmla="*/ 913575 w 5382109"/>
                <a:gd name="connsiteY1-1846" fmla="*/ 827408 h 5892538"/>
                <a:gd name="connsiteX2-1847" fmla="*/ 577563 w 5382109"/>
                <a:gd name="connsiteY2-1848" fmla="*/ 2304260 h 5892538"/>
                <a:gd name="connsiteX3-1849" fmla="*/ 763 w 5382109"/>
                <a:gd name="connsiteY3-1850" fmla="*/ 3053645 h 5892538"/>
                <a:gd name="connsiteX4-1851" fmla="*/ 511126 w 5382109"/>
                <a:gd name="connsiteY4-1852" fmla="*/ 3330092 h 5892538"/>
                <a:gd name="connsiteX5-1853" fmla="*/ 340038 w 5382109"/>
                <a:gd name="connsiteY5-1854" fmla="*/ 3736891 h 5892538"/>
                <a:gd name="connsiteX6-1855" fmla="*/ 531424 w 5382109"/>
                <a:gd name="connsiteY6-1856" fmla="*/ 3872352 h 5892538"/>
                <a:gd name="connsiteX7-1857" fmla="*/ 372902 w 5382109"/>
                <a:gd name="connsiteY7-1858" fmla="*/ 4063738 h 5892538"/>
                <a:gd name="connsiteX8-1859" fmla="*/ 564288 w 5382109"/>
                <a:gd name="connsiteY8-1860" fmla="*/ 4318920 h 5892538"/>
                <a:gd name="connsiteX9-1861" fmla="*/ 500493 w 5382109"/>
                <a:gd name="connsiteY9-1862" fmla="*/ 4978138 h 5892538"/>
                <a:gd name="connsiteX10-1863" fmla="*/ 1755135 w 5382109"/>
                <a:gd name="connsiteY10-1864" fmla="*/ 5041105 h 5892538"/>
                <a:gd name="connsiteX11-1865" fmla="*/ 1946521 w 5382109"/>
                <a:gd name="connsiteY11-1866" fmla="*/ 5892538 h 5892538"/>
                <a:gd name="connsiteX12-1867" fmla="*/ 4785414 w 5382109"/>
                <a:gd name="connsiteY12-1868" fmla="*/ 5860641 h 5892538"/>
                <a:gd name="connsiteX13-1869" fmla="*/ 4891740 w 5382109"/>
                <a:gd name="connsiteY13-1870" fmla="*/ 3521478 h 5892538"/>
                <a:gd name="connsiteX14-1871" fmla="*/ 3031042 w 5382109"/>
                <a:gd name="connsiteY14-1872" fmla="*/ 2101 h 5892538"/>
                <a:gd name="connsiteX0-1873" fmla="*/ 3031042 w 5382109"/>
                <a:gd name="connsiteY0-1874" fmla="*/ 941 h 5891378"/>
                <a:gd name="connsiteX1-1875" fmla="*/ 886280 w 5382109"/>
                <a:gd name="connsiteY1-1876" fmla="*/ 1071908 h 5891378"/>
                <a:gd name="connsiteX2-1877" fmla="*/ 577563 w 5382109"/>
                <a:gd name="connsiteY2-1878" fmla="*/ 2303100 h 5891378"/>
                <a:gd name="connsiteX3-1879" fmla="*/ 763 w 5382109"/>
                <a:gd name="connsiteY3-1880" fmla="*/ 3052485 h 5891378"/>
                <a:gd name="connsiteX4-1881" fmla="*/ 511126 w 5382109"/>
                <a:gd name="connsiteY4-1882" fmla="*/ 3328932 h 5891378"/>
                <a:gd name="connsiteX5-1883" fmla="*/ 340038 w 5382109"/>
                <a:gd name="connsiteY5-1884" fmla="*/ 3735731 h 5891378"/>
                <a:gd name="connsiteX6-1885" fmla="*/ 531424 w 5382109"/>
                <a:gd name="connsiteY6-1886" fmla="*/ 3871192 h 5891378"/>
                <a:gd name="connsiteX7-1887" fmla="*/ 372902 w 5382109"/>
                <a:gd name="connsiteY7-1888" fmla="*/ 4062578 h 5891378"/>
                <a:gd name="connsiteX8-1889" fmla="*/ 564288 w 5382109"/>
                <a:gd name="connsiteY8-1890" fmla="*/ 4317760 h 5891378"/>
                <a:gd name="connsiteX9-1891" fmla="*/ 500493 w 5382109"/>
                <a:gd name="connsiteY9-1892" fmla="*/ 4976978 h 5891378"/>
                <a:gd name="connsiteX10-1893" fmla="*/ 1755135 w 5382109"/>
                <a:gd name="connsiteY10-1894" fmla="*/ 5039945 h 5891378"/>
                <a:gd name="connsiteX11-1895" fmla="*/ 1946521 w 5382109"/>
                <a:gd name="connsiteY11-1896" fmla="*/ 5891378 h 5891378"/>
                <a:gd name="connsiteX12-1897" fmla="*/ 4785414 w 5382109"/>
                <a:gd name="connsiteY12-1898" fmla="*/ 5859481 h 5891378"/>
                <a:gd name="connsiteX13-1899" fmla="*/ 4891740 w 5382109"/>
                <a:gd name="connsiteY13-1900" fmla="*/ 3520318 h 5891378"/>
                <a:gd name="connsiteX14-1901" fmla="*/ 3031042 w 5382109"/>
                <a:gd name="connsiteY14-1902" fmla="*/ 941 h 5891378"/>
                <a:gd name="connsiteX0-1903" fmla="*/ 3031042 w 5382109"/>
                <a:gd name="connsiteY0-1904" fmla="*/ 753 h 5891190"/>
                <a:gd name="connsiteX1-1905" fmla="*/ 886280 w 5382109"/>
                <a:gd name="connsiteY1-1906" fmla="*/ 1071720 h 5891190"/>
                <a:gd name="connsiteX2-1907" fmla="*/ 577563 w 5382109"/>
                <a:gd name="connsiteY2-1908" fmla="*/ 2302912 h 5891190"/>
                <a:gd name="connsiteX3-1909" fmla="*/ 763 w 5382109"/>
                <a:gd name="connsiteY3-1910" fmla="*/ 3052297 h 5891190"/>
                <a:gd name="connsiteX4-1911" fmla="*/ 511126 w 5382109"/>
                <a:gd name="connsiteY4-1912" fmla="*/ 3328744 h 5891190"/>
                <a:gd name="connsiteX5-1913" fmla="*/ 340038 w 5382109"/>
                <a:gd name="connsiteY5-1914" fmla="*/ 3735543 h 5891190"/>
                <a:gd name="connsiteX6-1915" fmla="*/ 531424 w 5382109"/>
                <a:gd name="connsiteY6-1916" fmla="*/ 3871004 h 5891190"/>
                <a:gd name="connsiteX7-1917" fmla="*/ 372902 w 5382109"/>
                <a:gd name="connsiteY7-1918" fmla="*/ 4062390 h 5891190"/>
                <a:gd name="connsiteX8-1919" fmla="*/ 564288 w 5382109"/>
                <a:gd name="connsiteY8-1920" fmla="*/ 4317572 h 5891190"/>
                <a:gd name="connsiteX9-1921" fmla="*/ 500493 w 5382109"/>
                <a:gd name="connsiteY9-1922" fmla="*/ 4976790 h 5891190"/>
                <a:gd name="connsiteX10-1923" fmla="*/ 1755135 w 5382109"/>
                <a:gd name="connsiteY10-1924" fmla="*/ 5039757 h 5891190"/>
                <a:gd name="connsiteX11-1925" fmla="*/ 1946521 w 5382109"/>
                <a:gd name="connsiteY11-1926" fmla="*/ 5891190 h 5891190"/>
                <a:gd name="connsiteX12-1927" fmla="*/ 4785414 w 5382109"/>
                <a:gd name="connsiteY12-1928" fmla="*/ 5859293 h 5891190"/>
                <a:gd name="connsiteX13-1929" fmla="*/ 4891740 w 5382109"/>
                <a:gd name="connsiteY13-1930" fmla="*/ 3520130 h 5891190"/>
                <a:gd name="connsiteX14-1931" fmla="*/ 3031042 w 5382109"/>
                <a:gd name="connsiteY14-1932" fmla="*/ 753 h 5891190"/>
                <a:gd name="connsiteX0-1933" fmla="*/ 3031042 w 5382109"/>
                <a:gd name="connsiteY0-1934" fmla="*/ 753 h 5891190"/>
                <a:gd name="connsiteX1-1935" fmla="*/ 886280 w 5382109"/>
                <a:gd name="connsiteY1-1936" fmla="*/ 1071720 h 5891190"/>
                <a:gd name="connsiteX2-1937" fmla="*/ 577563 w 5382109"/>
                <a:gd name="connsiteY2-1938" fmla="*/ 2302912 h 5891190"/>
                <a:gd name="connsiteX3-1939" fmla="*/ 763 w 5382109"/>
                <a:gd name="connsiteY3-1940" fmla="*/ 3052297 h 5891190"/>
                <a:gd name="connsiteX4-1941" fmla="*/ 511126 w 5382109"/>
                <a:gd name="connsiteY4-1942" fmla="*/ 3328744 h 5891190"/>
                <a:gd name="connsiteX5-1943" fmla="*/ 340038 w 5382109"/>
                <a:gd name="connsiteY5-1944" fmla="*/ 3735543 h 5891190"/>
                <a:gd name="connsiteX6-1945" fmla="*/ 531424 w 5382109"/>
                <a:gd name="connsiteY6-1946" fmla="*/ 3871004 h 5891190"/>
                <a:gd name="connsiteX7-1947" fmla="*/ 372902 w 5382109"/>
                <a:gd name="connsiteY7-1948" fmla="*/ 4062390 h 5891190"/>
                <a:gd name="connsiteX8-1949" fmla="*/ 564288 w 5382109"/>
                <a:gd name="connsiteY8-1950" fmla="*/ 4317572 h 5891190"/>
                <a:gd name="connsiteX9-1951" fmla="*/ 500493 w 5382109"/>
                <a:gd name="connsiteY9-1952" fmla="*/ 4976790 h 5891190"/>
                <a:gd name="connsiteX10-1953" fmla="*/ 1755135 w 5382109"/>
                <a:gd name="connsiteY10-1954" fmla="*/ 5039757 h 5891190"/>
                <a:gd name="connsiteX11-1955" fmla="*/ 1946521 w 5382109"/>
                <a:gd name="connsiteY11-1956" fmla="*/ 5891190 h 5891190"/>
                <a:gd name="connsiteX12-1957" fmla="*/ 4785414 w 5382109"/>
                <a:gd name="connsiteY12-1958" fmla="*/ 5859293 h 5891190"/>
                <a:gd name="connsiteX13-1959" fmla="*/ 4891740 w 5382109"/>
                <a:gd name="connsiteY13-1960" fmla="*/ 3520130 h 5891190"/>
                <a:gd name="connsiteX14-1961" fmla="*/ 3031042 w 5382109"/>
                <a:gd name="connsiteY14-1962" fmla="*/ 753 h 5891190"/>
                <a:gd name="connsiteX0-1963" fmla="*/ 3031042 w 5382109"/>
                <a:gd name="connsiteY0-1964" fmla="*/ 792 h 5891229"/>
                <a:gd name="connsiteX1-1965" fmla="*/ 777098 w 5382109"/>
                <a:gd name="connsiteY1-1966" fmla="*/ 1044464 h 5891229"/>
                <a:gd name="connsiteX2-1967" fmla="*/ 577563 w 5382109"/>
                <a:gd name="connsiteY2-1968" fmla="*/ 2302951 h 5891229"/>
                <a:gd name="connsiteX3-1969" fmla="*/ 763 w 5382109"/>
                <a:gd name="connsiteY3-1970" fmla="*/ 3052336 h 5891229"/>
                <a:gd name="connsiteX4-1971" fmla="*/ 511126 w 5382109"/>
                <a:gd name="connsiteY4-1972" fmla="*/ 3328783 h 5891229"/>
                <a:gd name="connsiteX5-1973" fmla="*/ 340038 w 5382109"/>
                <a:gd name="connsiteY5-1974" fmla="*/ 3735582 h 5891229"/>
                <a:gd name="connsiteX6-1975" fmla="*/ 531424 w 5382109"/>
                <a:gd name="connsiteY6-1976" fmla="*/ 3871043 h 5891229"/>
                <a:gd name="connsiteX7-1977" fmla="*/ 372902 w 5382109"/>
                <a:gd name="connsiteY7-1978" fmla="*/ 4062429 h 5891229"/>
                <a:gd name="connsiteX8-1979" fmla="*/ 564288 w 5382109"/>
                <a:gd name="connsiteY8-1980" fmla="*/ 4317611 h 5891229"/>
                <a:gd name="connsiteX9-1981" fmla="*/ 500493 w 5382109"/>
                <a:gd name="connsiteY9-1982" fmla="*/ 4976829 h 5891229"/>
                <a:gd name="connsiteX10-1983" fmla="*/ 1755135 w 5382109"/>
                <a:gd name="connsiteY10-1984" fmla="*/ 5039796 h 5891229"/>
                <a:gd name="connsiteX11-1985" fmla="*/ 1946521 w 5382109"/>
                <a:gd name="connsiteY11-1986" fmla="*/ 5891229 h 5891229"/>
                <a:gd name="connsiteX12-1987" fmla="*/ 4785414 w 5382109"/>
                <a:gd name="connsiteY12-1988" fmla="*/ 5859332 h 5891229"/>
                <a:gd name="connsiteX13-1989" fmla="*/ 4891740 w 5382109"/>
                <a:gd name="connsiteY13-1990" fmla="*/ 3520169 h 5891229"/>
                <a:gd name="connsiteX14-1991" fmla="*/ 3031042 w 5382109"/>
                <a:gd name="connsiteY14-1992" fmla="*/ 792 h 5891229"/>
                <a:gd name="connsiteX0-1993" fmla="*/ 3031042 w 5382109"/>
                <a:gd name="connsiteY0-1994" fmla="*/ 792 h 5891229"/>
                <a:gd name="connsiteX1-1995" fmla="*/ 777098 w 5382109"/>
                <a:gd name="connsiteY1-1996" fmla="*/ 1044464 h 5891229"/>
                <a:gd name="connsiteX2-1997" fmla="*/ 577563 w 5382109"/>
                <a:gd name="connsiteY2-1998" fmla="*/ 2302951 h 5891229"/>
                <a:gd name="connsiteX3-1999" fmla="*/ 763 w 5382109"/>
                <a:gd name="connsiteY3-2000" fmla="*/ 3052336 h 5891229"/>
                <a:gd name="connsiteX4-2001" fmla="*/ 511126 w 5382109"/>
                <a:gd name="connsiteY4-2002" fmla="*/ 3328783 h 5891229"/>
                <a:gd name="connsiteX5-2003" fmla="*/ 340038 w 5382109"/>
                <a:gd name="connsiteY5-2004" fmla="*/ 3735582 h 5891229"/>
                <a:gd name="connsiteX6-2005" fmla="*/ 531424 w 5382109"/>
                <a:gd name="connsiteY6-2006" fmla="*/ 3871043 h 5891229"/>
                <a:gd name="connsiteX7-2007" fmla="*/ 372902 w 5382109"/>
                <a:gd name="connsiteY7-2008" fmla="*/ 4062429 h 5891229"/>
                <a:gd name="connsiteX8-2009" fmla="*/ 564288 w 5382109"/>
                <a:gd name="connsiteY8-2010" fmla="*/ 4317611 h 5891229"/>
                <a:gd name="connsiteX9-2011" fmla="*/ 500493 w 5382109"/>
                <a:gd name="connsiteY9-2012" fmla="*/ 4976829 h 5891229"/>
                <a:gd name="connsiteX10-2013" fmla="*/ 1755135 w 5382109"/>
                <a:gd name="connsiteY10-2014" fmla="*/ 5039796 h 5891229"/>
                <a:gd name="connsiteX11-2015" fmla="*/ 1946521 w 5382109"/>
                <a:gd name="connsiteY11-2016" fmla="*/ 5891229 h 5891229"/>
                <a:gd name="connsiteX12-2017" fmla="*/ 4785414 w 5382109"/>
                <a:gd name="connsiteY12-2018" fmla="*/ 5859332 h 5891229"/>
                <a:gd name="connsiteX13-2019" fmla="*/ 4891740 w 5382109"/>
                <a:gd name="connsiteY13-2020" fmla="*/ 3520169 h 5891229"/>
                <a:gd name="connsiteX14-2021" fmla="*/ 3031042 w 5382109"/>
                <a:gd name="connsiteY14-2022" fmla="*/ 792 h 5891229"/>
                <a:gd name="connsiteX0-2023" fmla="*/ 3031042 w 5382109"/>
                <a:gd name="connsiteY0-2024" fmla="*/ 792 h 5891229"/>
                <a:gd name="connsiteX1-2025" fmla="*/ 777098 w 5382109"/>
                <a:gd name="connsiteY1-2026" fmla="*/ 1044464 h 5891229"/>
                <a:gd name="connsiteX2-2027" fmla="*/ 577563 w 5382109"/>
                <a:gd name="connsiteY2-2028" fmla="*/ 2302951 h 5891229"/>
                <a:gd name="connsiteX3-2029" fmla="*/ 763 w 5382109"/>
                <a:gd name="connsiteY3-2030" fmla="*/ 3052336 h 5891229"/>
                <a:gd name="connsiteX4-2031" fmla="*/ 511126 w 5382109"/>
                <a:gd name="connsiteY4-2032" fmla="*/ 3328783 h 5891229"/>
                <a:gd name="connsiteX5-2033" fmla="*/ 340038 w 5382109"/>
                <a:gd name="connsiteY5-2034" fmla="*/ 3735582 h 5891229"/>
                <a:gd name="connsiteX6-2035" fmla="*/ 531424 w 5382109"/>
                <a:gd name="connsiteY6-2036" fmla="*/ 3871043 h 5891229"/>
                <a:gd name="connsiteX7-2037" fmla="*/ 372902 w 5382109"/>
                <a:gd name="connsiteY7-2038" fmla="*/ 4062429 h 5891229"/>
                <a:gd name="connsiteX8-2039" fmla="*/ 564288 w 5382109"/>
                <a:gd name="connsiteY8-2040" fmla="*/ 4317611 h 5891229"/>
                <a:gd name="connsiteX9-2041" fmla="*/ 500493 w 5382109"/>
                <a:gd name="connsiteY9-2042" fmla="*/ 4976829 h 5891229"/>
                <a:gd name="connsiteX10-2043" fmla="*/ 1755135 w 5382109"/>
                <a:gd name="connsiteY10-2044" fmla="*/ 5039796 h 5891229"/>
                <a:gd name="connsiteX11-2045" fmla="*/ 1946521 w 5382109"/>
                <a:gd name="connsiteY11-2046" fmla="*/ 5891229 h 5891229"/>
                <a:gd name="connsiteX12-2047" fmla="*/ 4785414 w 5382109"/>
                <a:gd name="connsiteY12-2048" fmla="*/ 5859332 h 5891229"/>
                <a:gd name="connsiteX13-2049" fmla="*/ 4891740 w 5382109"/>
                <a:gd name="connsiteY13-2050" fmla="*/ 3520169 h 5891229"/>
                <a:gd name="connsiteX14-2051" fmla="*/ 3031042 w 5382109"/>
                <a:gd name="connsiteY14-2052" fmla="*/ 792 h 5891229"/>
                <a:gd name="connsiteX0-2053" fmla="*/ 3031042 w 5382109"/>
                <a:gd name="connsiteY0-2054" fmla="*/ 627 h 5891064"/>
                <a:gd name="connsiteX1-2055" fmla="*/ 777098 w 5382109"/>
                <a:gd name="connsiteY1-2056" fmla="*/ 1180776 h 5891064"/>
                <a:gd name="connsiteX2-2057" fmla="*/ 577563 w 5382109"/>
                <a:gd name="connsiteY2-2058" fmla="*/ 2302786 h 5891064"/>
                <a:gd name="connsiteX3-2059" fmla="*/ 763 w 5382109"/>
                <a:gd name="connsiteY3-2060" fmla="*/ 3052171 h 5891064"/>
                <a:gd name="connsiteX4-2061" fmla="*/ 511126 w 5382109"/>
                <a:gd name="connsiteY4-2062" fmla="*/ 3328618 h 5891064"/>
                <a:gd name="connsiteX5-2063" fmla="*/ 340038 w 5382109"/>
                <a:gd name="connsiteY5-2064" fmla="*/ 3735417 h 5891064"/>
                <a:gd name="connsiteX6-2065" fmla="*/ 531424 w 5382109"/>
                <a:gd name="connsiteY6-2066" fmla="*/ 3870878 h 5891064"/>
                <a:gd name="connsiteX7-2067" fmla="*/ 372902 w 5382109"/>
                <a:gd name="connsiteY7-2068" fmla="*/ 4062264 h 5891064"/>
                <a:gd name="connsiteX8-2069" fmla="*/ 564288 w 5382109"/>
                <a:gd name="connsiteY8-2070" fmla="*/ 4317446 h 5891064"/>
                <a:gd name="connsiteX9-2071" fmla="*/ 500493 w 5382109"/>
                <a:gd name="connsiteY9-2072" fmla="*/ 4976664 h 5891064"/>
                <a:gd name="connsiteX10-2073" fmla="*/ 1755135 w 5382109"/>
                <a:gd name="connsiteY10-2074" fmla="*/ 5039631 h 5891064"/>
                <a:gd name="connsiteX11-2075" fmla="*/ 1946521 w 5382109"/>
                <a:gd name="connsiteY11-2076" fmla="*/ 5891064 h 5891064"/>
                <a:gd name="connsiteX12-2077" fmla="*/ 4785414 w 5382109"/>
                <a:gd name="connsiteY12-2078" fmla="*/ 5859167 h 5891064"/>
                <a:gd name="connsiteX13-2079" fmla="*/ 4891740 w 5382109"/>
                <a:gd name="connsiteY13-2080" fmla="*/ 3520004 h 5891064"/>
                <a:gd name="connsiteX14-2081" fmla="*/ 3031042 w 5382109"/>
                <a:gd name="connsiteY14-2082" fmla="*/ 627 h 5891064"/>
                <a:gd name="connsiteX0-2083" fmla="*/ 3031042 w 5382109"/>
                <a:gd name="connsiteY0-2084" fmla="*/ 968 h 5891405"/>
                <a:gd name="connsiteX1-2085" fmla="*/ 777098 w 5382109"/>
                <a:gd name="connsiteY1-2086" fmla="*/ 1181117 h 5891405"/>
                <a:gd name="connsiteX2-2087" fmla="*/ 577563 w 5382109"/>
                <a:gd name="connsiteY2-2088" fmla="*/ 2303127 h 5891405"/>
                <a:gd name="connsiteX3-2089" fmla="*/ 763 w 5382109"/>
                <a:gd name="connsiteY3-2090" fmla="*/ 3052512 h 5891405"/>
                <a:gd name="connsiteX4-2091" fmla="*/ 511126 w 5382109"/>
                <a:gd name="connsiteY4-2092" fmla="*/ 3328959 h 5891405"/>
                <a:gd name="connsiteX5-2093" fmla="*/ 340038 w 5382109"/>
                <a:gd name="connsiteY5-2094" fmla="*/ 3735758 h 5891405"/>
                <a:gd name="connsiteX6-2095" fmla="*/ 531424 w 5382109"/>
                <a:gd name="connsiteY6-2096" fmla="*/ 3871219 h 5891405"/>
                <a:gd name="connsiteX7-2097" fmla="*/ 372902 w 5382109"/>
                <a:gd name="connsiteY7-2098" fmla="*/ 4062605 h 5891405"/>
                <a:gd name="connsiteX8-2099" fmla="*/ 564288 w 5382109"/>
                <a:gd name="connsiteY8-2100" fmla="*/ 4317787 h 5891405"/>
                <a:gd name="connsiteX9-2101" fmla="*/ 500493 w 5382109"/>
                <a:gd name="connsiteY9-2102" fmla="*/ 4977005 h 5891405"/>
                <a:gd name="connsiteX10-2103" fmla="*/ 1755135 w 5382109"/>
                <a:gd name="connsiteY10-2104" fmla="*/ 5039972 h 5891405"/>
                <a:gd name="connsiteX11-2105" fmla="*/ 1946521 w 5382109"/>
                <a:gd name="connsiteY11-2106" fmla="*/ 5891405 h 5891405"/>
                <a:gd name="connsiteX12-2107" fmla="*/ 4785414 w 5382109"/>
                <a:gd name="connsiteY12-2108" fmla="*/ 5859508 h 5891405"/>
                <a:gd name="connsiteX13-2109" fmla="*/ 4891740 w 5382109"/>
                <a:gd name="connsiteY13-2110" fmla="*/ 3520345 h 5891405"/>
                <a:gd name="connsiteX14-2111" fmla="*/ 3031042 w 5382109"/>
                <a:gd name="connsiteY14-2112" fmla="*/ 968 h 5891405"/>
                <a:gd name="connsiteX0-2113" fmla="*/ 3031042 w 5382109"/>
                <a:gd name="connsiteY0-2114" fmla="*/ 968 h 5891405"/>
                <a:gd name="connsiteX1-2115" fmla="*/ 777098 w 5382109"/>
                <a:gd name="connsiteY1-2116" fmla="*/ 1181117 h 5891405"/>
                <a:gd name="connsiteX2-2117" fmla="*/ 577563 w 5382109"/>
                <a:gd name="connsiteY2-2118" fmla="*/ 2303127 h 5891405"/>
                <a:gd name="connsiteX3-2119" fmla="*/ 763 w 5382109"/>
                <a:gd name="connsiteY3-2120" fmla="*/ 3052512 h 5891405"/>
                <a:gd name="connsiteX4-2121" fmla="*/ 511126 w 5382109"/>
                <a:gd name="connsiteY4-2122" fmla="*/ 3328959 h 5891405"/>
                <a:gd name="connsiteX5-2123" fmla="*/ 340038 w 5382109"/>
                <a:gd name="connsiteY5-2124" fmla="*/ 3735758 h 5891405"/>
                <a:gd name="connsiteX6-2125" fmla="*/ 531424 w 5382109"/>
                <a:gd name="connsiteY6-2126" fmla="*/ 3871219 h 5891405"/>
                <a:gd name="connsiteX7-2127" fmla="*/ 372902 w 5382109"/>
                <a:gd name="connsiteY7-2128" fmla="*/ 4062605 h 5891405"/>
                <a:gd name="connsiteX8-2129" fmla="*/ 564288 w 5382109"/>
                <a:gd name="connsiteY8-2130" fmla="*/ 4317787 h 5891405"/>
                <a:gd name="connsiteX9-2131" fmla="*/ 500493 w 5382109"/>
                <a:gd name="connsiteY9-2132" fmla="*/ 4977005 h 5891405"/>
                <a:gd name="connsiteX10-2133" fmla="*/ 1755135 w 5382109"/>
                <a:gd name="connsiteY10-2134" fmla="*/ 5039972 h 5891405"/>
                <a:gd name="connsiteX11-2135" fmla="*/ 1946521 w 5382109"/>
                <a:gd name="connsiteY11-2136" fmla="*/ 5891405 h 5891405"/>
                <a:gd name="connsiteX12-2137" fmla="*/ 4785414 w 5382109"/>
                <a:gd name="connsiteY12-2138" fmla="*/ 5859508 h 5891405"/>
                <a:gd name="connsiteX13-2139" fmla="*/ 4891740 w 5382109"/>
                <a:gd name="connsiteY13-2140" fmla="*/ 3520345 h 5891405"/>
                <a:gd name="connsiteX14-2141" fmla="*/ 3031042 w 5382109"/>
                <a:gd name="connsiteY14-2142" fmla="*/ 968 h 5891405"/>
                <a:gd name="connsiteX0-2143" fmla="*/ 3031204 w 5382271"/>
                <a:gd name="connsiteY0-2144" fmla="*/ 968 h 5891405"/>
                <a:gd name="connsiteX1-2145" fmla="*/ 777260 w 5382271"/>
                <a:gd name="connsiteY1-2146" fmla="*/ 1181117 h 5891405"/>
                <a:gd name="connsiteX2-2147" fmla="*/ 523134 w 5382271"/>
                <a:gd name="connsiteY2-2148" fmla="*/ 2303127 h 5891405"/>
                <a:gd name="connsiteX3-2149" fmla="*/ 925 w 5382271"/>
                <a:gd name="connsiteY3-2150" fmla="*/ 3052512 h 5891405"/>
                <a:gd name="connsiteX4-2151" fmla="*/ 511288 w 5382271"/>
                <a:gd name="connsiteY4-2152" fmla="*/ 3328959 h 5891405"/>
                <a:gd name="connsiteX5-2153" fmla="*/ 340200 w 5382271"/>
                <a:gd name="connsiteY5-2154" fmla="*/ 3735758 h 5891405"/>
                <a:gd name="connsiteX6-2155" fmla="*/ 531586 w 5382271"/>
                <a:gd name="connsiteY6-2156" fmla="*/ 3871219 h 5891405"/>
                <a:gd name="connsiteX7-2157" fmla="*/ 373064 w 5382271"/>
                <a:gd name="connsiteY7-2158" fmla="*/ 4062605 h 5891405"/>
                <a:gd name="connsiteX8-2159" fmla="*/ 564450 w 5382271"/>
                <a:gd name="connsiteY8-2160" fmla="*/ 4317787 h 5891405"/>
                <a:gd name="connsiteX9-2161" fmla="*/ 500655 w 5382271"/>
                <a:gd name="connsiteY9-2162" fmla="*/ 4977005 h 5891405"/>
                <a:gd name="connsiteX10-2163" fmla="*/ 1755297 w 5382271"/>
                <a:gd name="connsiteY10-2164" fmla="*/ 5039972 h 5891405"/>
                <a:gd name="connsiteX11-2165" fmla="*/ 1946683 w 5382271"/>
                <a:gd name="connsiteY11-2166" fmla="*/ 5891405 h 5891405"/>
                <a:gd name="connsiteX12-2167" fmla="*/ 4785576 w 5382271"/>
                <a:gd name="connsiteY12-2168" fmla="*/ 5859508 h 5891405"/>
                <a:gd name="connsiteX13-2169" fmla="*/ 4891902 w 5382271"/>
                <a:gd name="connsiteY13-2170" fmla="*/ 3520345 h 5891405"/>
                <a:gd name="connsiteX14-2171" fmla="*/ 3031204 w 5382271"/>
                <a:gd name="connsiteY14-2172" fmla="*/ 968 h 5891405"/>
                <a:gd name="connsiteX0-2173" fmla="*/ 3031204 w 5382271"/>
                <a:gd name="connsiteY0-2174" fmla="*/ 968 h 5891405"/>
                <a:gd name="connsiteX1-2175" fmla="*/ 777260 w 5382271"/>
                <a:gd name="connsiteY1-2176" fmla="*/ 1181117 h 5891405"/>
                <a:gd name="connsiteX2-2177" fmla="*/ 523134 w 5382271"/>
                <a:gd name="connsiteY2-2178" fmla="*/ 2303127 h 5891405"/>
                <a:gd name="connsiteX3-2179" fmla="*/ 925 w 5382271"/>
                <a:gd name="connsiteY3-2180" fmla="*/ 3052512 h 5891405"/>
                <a:gd name="connsiteX4-2181" fmla="*/ 511288 w 5382271"/>
                <a:gd name="connsiteY4-2182" fmla="*/ 3328959 h 5891405"/>
                <a:gd name="connsiteX5-2183" fmla="*/ 340200 w 5382271"/>
                <a:gd name="connsiteY5-2184" fmla="*/ 3735758 h 5891405"/>
                <a:gd name="connsiteX6-2185" fmla="*/ 531586 w 5382271"/>
                <a:gd name="connsiteY6-2186" fmla="*/ 3871219 h 5891405"/>
                <a:gd name="connsiteX7-2187" fmla="*/ 373064 w 5382271"/>
                <a:gd name="connsiteY7-2188" fmla="*/ 4062605 h 5891405"/>
                <a:gd name="connsiteX8-2189" fmla="*/ 564450 w 5382271"/>
                <a:gd name="connsiteY8-2190" fmla="*/ 4317787 h 5891405"/>
                <a:gd name="connsiteX9-2191" fmla="*/ 500655 w 5382271"/>
                <a:gd name="connsiteY9-2192" fmla="*/ 4977005 h 5891405"/>
                <a:gd name="connsiteX10-2193" fmla="*/ 1755297 w 5382271"/>
                <a:gd name="connsiteY10-2194" fmla="*/ 5039972 h 5891405"/>
                <a:gd name="connsiteX11-2195" fmla="*/ 1946683 w 5382271"/>
                <a:gd name="connsiteY11-2196" fmla="*/ 5891405 h 5891405"/>
                <a:gd name="connsiteX12-2197" fmla="*/ 4785576 w 5382271"/>
                <a:gd name="connsiteY12-2198" fmla="*/ 5859508 h 5891405"/>
                <a:gd name="connsiteX13-2199" fmla="*/ 4891902 w 5382271"/>
                <a:gd name="connsiteY13-2200" fmla="*/ 3520345 h 5891405"/>
                <a:gd name="connsiteX14-2201" fmla="*/ 3031204 w 5382271"/>
                <a:gd name="connsiteY14-2202" fmla="*/ 968 h 5891405"/>
                <a:gd name="connsiteX0-2203" fmla="*/ 3031204 w 5382271"/>
                <a:gd name="connsiteY0-2204" fmla="*/ 968 h 5891405"/>
                <a:gd name="connsiteX1-2205" fmla="*/ 777260 w 5382271"/>
                <a:gd name="connsiteY1-2206" fmla="*/ 1181117 h 5891405"/>
                <a:gd name="connsiteX2-2207" fmla="*/ 523134 w 5382271"/>
                <a:gd name="connsiteY2-2208" fmla="*/ 2303127 h 5891405"/>
                <a:gd name="connsiteX3-2209" fmla="*/ 925 w 5382271"/>
                <a:gd name="connsiteY3-2210" fmla="*/ 3052512 h 5891405"/>
                <a:gd name="connsiteX4-2211" fmla="*/ 511288 w 5382271"/>
                <a:gd name="connsiteY4-2212" fmla="*/ 3328959 h 5891405"/>
                <a:gd name="connsiteX5-2213" fmla="*/ 340200 w 5382271"/>
                <a:gd name="connsiteY5-2214" fmla="*/ 3735758 h 5891405"/>
                <a:gd name="connsiteX6-2215" fmla="*/ 531586 w 5382271"/>
                <a:gd name="connsiteY6-2216" fmla="*/ 3871219 h 5891405"/>
                <a:gd name="connsiteX7-2217" fmla="*/ 373064 w 5382271"/>
                <a:gd name="connsiteY7-2218" fmla="*/ 4062605 h 5891405"/>
                <a:gd name="connsiteX8-2219" fmla="*/ 564450 w 5382271"/>
                <a:gd name="connsiteY8-2220" fmla="*/ 4317787 h 5891405"/>
                <a:gd name="connsiteX9-2221" fmla="*/ 500655 w 5382271"/>
                <a:gd name="connsiteY9-2222" fmla="*/ 4977005 h 5891405"/>
                <a:gd name="connsiteX10-2223" fmla="*/ 1755297 w 5382271"/>
                <a:gd name="connsiteY10-2224" fmla="*/ 5039972 h 5891405"/>
                <a:gd name="connsiteX11-2225" fmla="*/ 1946683 w 5382271"/>
                <a:gd name="connsiteY11-2226" fmla="*/ 5891405 h 5891405"/>
                <a:gd name="connsiteX12-2227" fmla="*/ 4785576 w 5382271"/>
                <a:gd name="connsiteY12-2228" fmla="*/ 5859508 h 5891405"/>
                <a:gd name="connsiteX13-2229" fmla="*/ 4891902 w 5382271"/>
                <a:gd name="connsiteY13-2230" fmla="*/ 3520345 h 5891405"/>
                <a:gd name="connsiteX14-2231" fmla="*/ 3031204 w 5382271"/>
                <a:gd name="connsiteY14-2232" fmla="*/ 968 h 5891405"/>
                <a:gd name="connsiteX0-2233" fmla="*/ 3038119 w 5389186"/>
                <a:gd name="connsiteY0-2234" fmla="*/ 968 h 5891405"/>
                <a:gd name="connsiteX1-2235" fmla="*/ 784175 w 5389186"/>
                <a:gd name="connsiteY1-2236" fmla="*/ 1181117 h 5891405"/>
                <a:gd name="connsiteX2-2237" fmla="*/ 530049 w 5389186"/>
                <a:gd name="connsiteY2-2238" fmla="*/ 2303127 h 5891405"/>
                <a:gd name="connsiteX3-2239" fmla="*/ 7840 w 5389186"/>
                <a:gd name="connsiteY3-2240" fmla="*/ 3052512 h 5891405"/>
                <a:gd name="connsiteX4-2241" fmla="*/ 518203 w 5389186"/>
                <a:gd name="connsiteY4-2242" fmla="*/ 3328959 h 5891405"/>
                <a:gd name="connsiteX5-2243" fmla="*/ 347115 w 5389186"/>
                <a:gd name="connsiteY5-2244" fmla="*/ 3735758 h 5891405"/>
                <a:gd name="connsiteX6-2245" fmla="*/ 538501 w 5389186"/>
                <a:gd name="connsiteY6-2246" fmla="*/ 3871219 h 5891405"/>
                <a:gd name="connsiteX7-2247" fmla="*/ 379979 w 5389186"/>
                <a:gd name="connsiteY7-2248" fmla="*/ 4062605 h 5891405"/>
                <a:gd name="connsiteX8-2249" fmla="*/ 571365 w 5389186"/>
                <a:gd name="connsiteY8-2250" fmla="*/ 4317787 h 5891405"/>
                <a:gd name="connsiteX9-2251" fmla="*/ 507570 w 5389186"/>
                <a:gd name="connsiteY9-2252" fmla="*/ 4977005 h 5891405"/>
                <a:gd name="connsiteX10-2253" fmla="*/ 1762212 w 5389186"/>
                <a:gd name="connsiteY10-2254" fmla="*/ 5039972 h 5891405"/>
                <a:gd name="connsiteX11-2255" fmla="*/ 1953598 w 5389186"/>
                <a:gd name="connsiteY11-2256" fmla="*/ 5891405 h 5891405"/>
                <a:gd name="connsiteX12-2257" fmla="*/ 4792491 w 5389186"/>
                <a:gd name="connsiteY12-2258" fmla="*/ 5859508 h 5891405"/>
                <a:gd name="connsiteX13-2259" fmla="*/ 4898817 w 5389186"/>
                <a:gd name="connsiteY13-2260" fmla="*/ 3520345 h 5891405"/>
                <a:gd name="connsiteX14-2261" fmla="*/ 3038119 w 5389186"/>
                <a:gd name="connsiteY14-2262" fmla="*/ 968 h 5891405"/>
                <a:gd name="connsiteX0-2263" fmla="*/ 3037057 w 5388124"/>
                <a:gd name="connsiteY0-2264" fmla="*/ 968 h 5891405"/>
                <a:gd name="connsiteX1-2265" fmla="*/ 783113 w 5388124"/>
                <a:gd name="connsiteY1-2266" fmla="*/ 1181117 h 5891405"/>
                <a:gd name="connsiteX2-2267" fmla="*/ 528987 w 5388124"/>
                <a:gd name="connsiteY2-2268" fmla="*/ 2303127 h 5891405"/>
                <a:gd name="connsiteX3-2269" fmla="*/ 6778 w 5388124"/>
                <a:gd name="connsiteY3-2270" fmla="*/ 3052512 h 5891405"/>
                <a:gd name="connsiteX4-2271" fmla="*/ 517141 w 5388124"/>
                <a:gd name="connsiteY4-2272" fmla="*/ 3328959 h 5891405"/>
                <a:gd name="connsiteX5-2273" fmla="*/ 346053 w 5388124"/>
                <a:gd name="connsiteY5-2274" fmla="*/ 3735758 h 5891405"/>
                <a:gd name="connsiteX6-2275" fmla="*/ 537439 w 5388124"/>
                <a:gd name="connsiteY6-2276" fmla="*/ 3871219 h 5891405"/>
                <a:gd name="connsiteX7-2277" fmla="*/ 378917 w 5388124"/>
                <a:gd name="connsiteY7-2278" fmla="*/ 4062605 h 5891405"/>
                <a:gd name="connsiteX8-2279" fmla="*/ 570303 w 5388124"/>
                <a:gd name="connsiteY8-2280" fmla="*/ 4317787 h 5891405"/>
                <a:gd name="connsiteX9-2281" fmla="*/ 506508 w 5388124"/>
                <a:gd name="connsiteY9-2282" fmla="*/ 4977005 h 5891405"/>
                <a:gd name="connsiteX10-2283" fmla="*/ 1761150 w 5388124"/>
                <a:gd name="connsiteY10-2284" fmla="*/ 5039972 h 5891405"/>
                <a:gd name="connsiteX11-2285" fmla="*/ 1952536 w 5388124"/>
                <a:gd name="connsiteY11-2286" fmla="*/ 5891405 h 5891405"/>
                <a:gd name="connsiteX12-2287" fmla="*/ 4791429 w 5388124"/>
                <a:gd name="connsiteY12-2288" fmla="*/ 5859508 h 5891405"/>
                <a:gd name="connsiteX13-2289" fmla="*/ 4897755 w 5388124"/>
                <a:gd name="connsiteY13-2290" fmla="*/ 3520345 h 5891405"/>
                <a:gd name="connsiteX14-2291" fmla="*/ 3037057 w 5388124"/>
                <a:gd name="connsiteY14-2292" fmla="*/ 968 h 5891405"/>
                <a:gd name="connsiteX0-2293" fmla="*/ 3034541 w 5385608"/>
                <a:gd name="connsiteY0-2294" fmla="*/ 968 h 5891405"/>
                <a:gd name="connsiteX1-2295" fmla="*/ 780597 w 5385608"/>
                <a:gd name="connsiteY1-2296" fmla="*/ 1181117 h 5891405"/>
                <a:gd name="connsiteX2-2297" fmla="*/ 526471 w 5385608"/>
                <a:gd name="connsiteY2-2298" fmla="*/ 2303127 h 5891405"/>
                <a:gd name="connsiteX3-2299" fmla="*/ 4262 w 5385608"/>
                <a:gd name="connsiteY3-2300" fmla="*/ 3052512 h 5891405"/>
                <a:gd name="connsiteX4-2301" fmla="*/ 514625 w 5385608"/>
                <a:gd name="connsiteY4-2302" fmla="*/ 3328959 h 5891405"/>
                <a:gd name="connsiteX5-2303" fmla="*/ 343537 w 5385608"/>
                <a:gd name="connsiteY5-2304" fmla="*/ 3735758 h 5891405"/>
                <a:gd name="connsiteX6-2305" fmla="*/ 534923 w 5385608"/>
                <a:gd name="connsiteY6-2306" fmla="*/ 3871219 h 5891405"/>
                <a:gd name="connsiteX7-2307" fmla="*/ 376401 w 5385608"/>
                <a:gd name="connsiteY7-2308" fmla="*/ 4062605 h 5891405"/>
                <a:gd name="connsiteX8-2309" fmla="*/ 567787 w 5385608"/>
                <a:gd name="connsiteY8-2310" fmla="*/ 4317787 h 5891405"/>
                <a:gd name="connsiteX9-2311" fmla="*/ 503992 w 5385608"/>
                <a:gd name="connsiteY9-2312" fmla="*/ 4977005 h 5891405"/>
                <a:gd name="connsiteX10-2313" fmla="*/ 1758634 w 5385608"/>
                <a:gd name="connsiteY10-2314" fmla="*/ 5039972 h 5891405"/>
                <a:gd name="connsiteX11-2315" fmla="*/ 1950020 w 5385608"/>
                <a:gd name="connsiteY11-2316" fmla="*/ 5891405 h 5891405"/>
                <a:gd name="connsiteX12-2317" fmla="*/ 4788913 w 5385608"/>
                <a:gd name="connsiteY12-2318" fmla="*/ 5859508 h 5891405"/>
                <a:gd name="connsiteX13-2319" fmla="*/ 4895239 w 5385608"/>
                <a:gd name="connsiteY13-2320" fmla="*/ 3520345 h 5891405"/>
                <a:gd name="connsiteX14-2321" fmla="*/ 3034541 w 5385608"/>
                <a:gd name="connsiteY14-2322" fmla="*/ 968 h 5891405"/>
                <a:gd name="connsiteX0-2323" fmla="*/ 3034541 w 5385608"/>
                <a:gd name="connsiteY0-2324" fmla="*/ 968 h 5891405"/>
                <a:gd name="connsiteX1-2325" fmla="*/ 780597 w 5385608"/>
                <a:gd name="connsiteY1-2326" fmla="*/ 1181117 h 5891405"/>
                <a:gd name="connsiteX2-2327" fmla="*/ 526471 w 5385608"/>
                <a:gd name="connsiteY2-2328" fmla="*/ 2303127 h 5891405"/>
                <a:gd name="connsiteX3-2329" fmla="*/ 4262 w 5385608"/>
                <a:gd name="connsiteY3-2330" fmla="*/ 3052512 h 5891405"/>
                <a:gd name="connsiteX4-2331" fmla="*/ 514625 w 5385608"/>
                <a:gd name="connsiteY4-2332" fmla="*/ 3328959 h 5891405"/>
                <a:gd name="connsiteX5-2333" fmla="*/ 343537 w 5385608"/>
                <a:gd name="connsiteY5-2334" fmla="*/ 3735758 h 5891405"/>
                <a:gd name="connsiteX6-2335" fmla="*/ 534923 w 5385608"/>
                <a:gd name="connsiteY6-2336" fmla="*/ 3871219 h 5891405"/>
                <a:gd name="connsiteX7-2337" fmla="*/ 376401 w 5385608"/>
                <a:gd name="connsiteY7-2338" fmla="*/ 4062605 h 5891405"/>
                <a:gd name="connsiteX8-2339" fmla="*/ 567787 w 5385608"/>
                <a:gd name="connsiteY8-2340" fmla="*/ 4317787 h 5891405"/>
                <a:gd name="connsiteX9-2341" fmla="*/ 503992 w 5385608"/>
                <a:gd name="connsiteY9-2342" fmla="*/ 4977005 h 5891405"/>
                <a:gd name="connsiteX10-2343" fmla="*/ 1758634 w 5385608"/>
                <a:gd name="connsiteY10-2344" fmla="*/ 5039972 h 5891405"/>
                <a:gd name="connsiteX11-2345" fmla="*/ 1950020 w 5385608"/>
                <a:gd name="connsiteY11-2346" fmla="*/ 5891405 h 5891405"/>
                <a:gd name="connsiteX12-2347" fmla="*/ 4788913 w 5385608"/>
                <a:gd name="connsiteY12-2348" fmla="*/ 5859508 h 5891405"/>
                <a:gd name="connsiteX13-2349" fmla="*/ 4895239 w 5385608"/>
                <a:gd name="connsiteY13-2350" fmla="*/ 3520345 h 5891405"/>
                <a:gd name="connsiteX14-2351" fmla="*/ 3034541 w 5385608"/>
                <a:gd name="connsiteY14-2352" fmla="*/ 968 h 5891405"/>
                <a:gd name="connsiteX0-2353" fmla="*/ 2980702 w 5331769"/>
                <a:gd name="connsiteY0-2354" fmla="*/ 968 h 5891405"/>
                <a:gd name="connsiteX1-2355" fmla="*/ 726758 w 5331769"/>
                <a:gd name="connsiteY1-2356" fmla="*/ 1181117 h 5891405"/>
                <a:gd name="connsiteX2-2357" fmla="*/ 472632 w 5331769"/>
                <a:gd name="connsiteY2-2358" fmla="*/ 2303127 h 5891405"/>
                <a:gd name="connsiteX3-2359" fmla="*/ 5014 w 5331769"/>
                <a:gd name="connsiteY3-2360" fmla="*/ 3079808 h 5891405"/>
                <a:gd name="connsiteX4-2361" fmla="*/ 460786 w 5331769"/>
                <a:gd name="connsiteY4-2362" fmla="*/ 3328959 h 5891405"/>
                <a:gd name="connsiteX5-2363" fmla="*/ 289698 w 5331769"/>
                <a:gd name="connsiteY5-2364" fmla="*/ 3735758 h 5891405"/>
                <a:gd name="connsiteX6-2365" fmla="*/ 481084 w 5331769"/>
                <a:gd name="connsiteY6-2366" fmla="*/ 3871219 h 5891405"/>
                <a:gd name="connsiteX7-2367" fmla="*/ 322562 w 5331769"/>
                <a:gd name="connsiteY7-2368" fmla="*/ 4062605 h 5891405"/>
                <a:gd name="connsiteX8-2369" fmla="*/ 513948 w 5331769"/>
                <a:gd name="connsiteY8-2370" fmla="*/ 4317787 h 5891405"/>
                <a:gd name="connsiteX9-2371" fmla="*/ 450153 w 5331769"/>
                <a:gd name="connsiteY9-2372" fmla="*/ 4977005 h 5891405"/>
                <a:gd name="connsiteX10-2373" fmla="*/ 1704795 w 5331769"/>
                <a:gd name="connsiteY10-2374" fmla="*/ 5039972 h 5891405"/>
                <a:gd name="connsiteX11-2375" fmla="*/ 1896181 w 5331769"/>
                <a:gd name="connsiteY11-2376" fmla="*/ 5891405 h 5891405"/>
                <a:gd name="connsiteX12-2377" fmla="*/ 4735074 w 5331769"/>
                <a:gd name="connsiteY12-2378" fmla="*/ 5859508 h 5891405"/>
                <a:gd name="connsiteX13-2379" fmla="*/ 4841400 w 5331769"/>
                <a:gd name="connsiteY13-2380" fmla="*/ 3520345 h 5891405"/>
                <a:gd name="connsiteX14-2381" fmla="*/ 2980702 w 5331769"/>
                <a:gd name="connsiteY14-2382" fmla="*/ 968 h 5891405"/>
                <a:gd name="connsiteX0-2383" fmla="*/ 2980491 w 5331558"/>
                <a:gd name="connsiteY0-2384" fmla="*/ 968 h 5891405"/>
                <a:gd name="connsiteX1-2385" fmla="*/ 726547 w 5331558"/>
                <a:gd name="connsiteY1-2386" fmla="*/ 1181117 h 5891405"/>
                <a:gd name="connsiteX2-2387" fmla="*/ 486068 w 5331558"/>
                <a:gd name="connsiteY2-2388" fmla="*/ 2371366 h 5891405"/>
                <a:gd name="connsiteX3-2389" fmla="*/ 4803 w 5331558"/>
                <a:gd name="connsiteY3-2390" fmla="*/ 3079808 h 5891405"/>
                <a:gd name="connsiteX4-2391" fmla="*/ 460575 w 5331558"/>
                <a:gd name="connsiteY4-2392" fmla="*/ 3328959 h 5891405"/>
                <a:gd name="connsiteX5-2393" fmla="*/ 289487 w 5331558"/>
                <a:gd name="connsiteY5-2394" fmla="*/ 3735758 h 5891405"/>
                <a:gd name="connsiteX6-2395" fmla="*/ 480873 w 5331558"/>
                <a:gd name="connsiteY6-2396" fmla="*/ 3871219 h 5891405"/>
                <a:gd name="connsiteX7-2397" fmla="*/ 322351 w 5331558"/>
                <a:gd name="connsiteY7-2398" fmla="*/ 4062605 h 5891405"/>
                <a:gd name="connsiteX8-2399" fmla="*/ 513737 w 5331558"/>
                <a:gd name="connsiteY8-2400" fmla="*/ 4317787 h 5891405"/>
                <a:gd name="connsiteX9-2401" fmla="*/ 449942 w 5331558"/>
                <a:gd name="connsiteY9-2402" fmla="*/ 4977005 h 5891405"/>
                <a:gd name="connsiteX10-2403" fmla="*/ 1704584 w 5331558"/>
                <a:gd name="connsiteY10-2404" fmla="*/ 5039972 h 5891405"/>
                <a:gd name="connsiteX11-2405" fmla="*/ 1895970 w 5331558"/>
                <a:gd name="connsiteY11-2406" fmla="*/ 5891405 h 5891405"/>
                <a:gd name="connsiteX12-2407" fmla="*/ 4734863 w 5331558"/>
                <a:gd name="connsiteY12-2408" fmla="*/ 5859508 h 5891405"/>
                <a:gd name="connsiteX13-2409" fmla="*/ 4841189 w 5331558"/>
                <a:gd name="connsiteY13-2410" fmla="*/ 3520345 h 5891405"/>
                <a:gd name="connsiteX14-2411" fmla="*/ 2980491 w 5331558"/>
                <a:gd name="connsiteY14-2412" fmla="*/ 968 h 589140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581" y="connsiteY14-582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25"/>
            </a:p>
          </p:txBody>
        </p:sp>
        <p:sp>
          <p:nvSpPr>
            <p:cNvPr id="74" name="Oval 37"/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25"/>
            </a:p>
          </p:txBody>
        </p:sp>
      </p:grpSp>
      <p:sp>
        <p:nvSpPr>
          <p:cNvPr id="75" name="Rectangle 19"/>
          <p:cNvSpPr/>
          <p:nvPr/>
        </p:nvSpPr>
        <p:spPr>
          <a:xfrm>
            <a:off x="2041324" y="1955180"/>
            <a:ext cx="337313" cy="370778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76" name="Freeform 114"/>
          <p:cNvSpPr>
            <a:spLocks noChangeAspect="1"/>
          </p:cNvSpPr>
          <p:nvPr/>
        </p:nvSpPr>
        <p:spPr>
          <a:xfrm>
            <a:off x="6388770" y="1941889"/>
            <a:ext cx="412034" cy="397359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-1" fmla="*/ 2500704 w 3745816"/>
              <a:gd name="connsiteY0-2" fmla="*/ 2026790 h 3316502"/>
              <a:gd name="connsiteX1-3" fmla="*/ 2261868 w 3745816"/>
              <a:gd name="connsiteY1-4" fmla="*/ 2108676 h 3316502"/>
              <a:gd name="connsiteX2-5" fmla="*/ 2364227 w 3745816"/>
              <a:gd name="connsiteY2-6" fmla="*/ 2313393 h 3316502"/>
              <a:gd name="connsiteX3-7" fmla="*/ 2500704 w 3745816"/>
              <a:gd name="connsiteY3-8" fmla="*/ 2026790 h 3316502"/>
              <a:gd name="connsiteX4-9" fmla="*/ 1245112 w 3745816"/>
              <a:gd name="connsiteY4-10" fmla="*/ 2026790 h 3316502"/>
              <a:gd name="connsiteX5-11" fmla="*/ 1381589 w 3745816"/>
              <a:gd name="connsiteY5-12" fmla="*/ 2313393 h 3316502"/>
              <a:gd name="connsiteX6-13" fmla="*/ 1483948 w 3745816"/>
              <a:gd name="connsiteY6-14" fmla="*/ 2108676 h 3316502"/>
              <a:gd name="connsiteX7-15" fmla="*/ 1245112 w 3745816"/>
              <a:gd name="connsiteY7-16" fmla="*/ 2026790 h 3316502"/>
              <a:gd name="connsiteX8-17" fmla="*/ 3185000 w 3745816"/>
              <a:gd name="connsiteY8-18" fmla="*/ 1670667 h 3316502"/>
              <a:gd name="connsiteX9-19" fmla="*/ 3244509 w 3745816"/>
              <a:gd name="connsiteY9-20" fmla="*/ 1692418 h 3316502"/>
              <a:gd name="connsiteX10-21" fmla="*/ 3380986 w 3745816"/>
              <a:gd name="connsiteY10-22" fmla="*/ 1856191 h 3316502"/>
              <a:gd name="connsiteX11-23" fmla="*/ 3599350 w 3745816"/>
              <a:gd name="connsiteY11-24" fmla="*/ 1903959 h 3316502"/>
              <a:gd name="connsiteX12-25" fmla="*/ 3735827 w 3745816"/>
              <a:gd name="connsiteY12-26" fmla="*/ 2142795 h 3316502"/>
              <a:gd name="connsiteX13-27" fmla="*/ 3572054 w 3745816"/>
              <a:gd name="connsiteY13-28" fmla="*/ 2620466 h 3316502"/>
              <a:gd name="connsiteX14-29" fmla="*/ 3551583 w 3745816"/>
              <a:gd name="connsiteY14-30" fmla="*/ 3316502 h 3316502"/>
              <a:gd name="connsiteX15-31" fmla="*/ 3292276 w 3745816"/>
              <a:gd name="connsiteY15-32" fmla="*/ 3302855 h 3316502"/>
              <a:gd name="connsiteX16-33" fmla="*/ 3271804 w 3745816"/>
              <a:gd name="connsiteY16-34" fmla="*/ 2511284 h 3316502"/>
              <a:gd name="connsiteX17-35" fmla="*/ 3278628 w 3745816"/>
              <a:gd name="connsiteY17-36" fmla="*/ 2272449 h 3316502"/>
              <a:gd name="connsiteX18-37" fmla="*/ 3128502 w 3745816"/>
              <a:gd name="connsiteY18-38" fmla="*/ 2108675 h 3316502"/>
              <a:gd name="connsiteX19-39" fmla="*/ 2869195 w 3745816"/>
              <a:gd name="connsiteY19-40" fmla="*/ 2019965 h 3316502"/>
              <a:gd name="connsiteX20-41" fmla="*/ 3185000 w 3745816"/>
              <a:gd name="connsiteY20-42" fmla="*/ 1670667 h 3316502"/>
              <a:gd name="connsiteX21-43" fmla="*/ 560816 w 3745816"/>
              <a:gd name="connsiteY21-44" fmla="*/ 1670667 h 3316502"/>
              <a:gd name="connsiteX22-45" fmla="*/ 876621 w 3745816"/>
              <a:gd name="connsiteY22-46" fmla="*/ 2019965 h 3316502"/>
              <a:gd name="connsiteX23-47" fmla="*/ 617314 w 3745816"/>
              <a:gd name="connsiteY23-48" fmla="*/ 2108675 h 3316502"/>
              <a:gd name="connsiteX24-49" fmla="*/ 467188 w 3745816"/>
              <a:gd name="connsiteY24-50" fmla="*/ 2272449 h 3316502"/>
              <a:gd name="connsiteX25-51" fmla="*/ 474012 w 3745816"/>
              <a:gd name="connsiteY25-52" fmla="*/ 2511284 h 3316502"/>
              <a:gd name="connsiteX26-53" fmla="*/ 453540 w 3745816"/>
              <a:gd name="connsiteY26-54" fmla="*/ 3302855 h 3316502"/>
              <a:gd name="connsiteX27-55" fmla="*/ 194233 w 3745816"/>
              <a:gd name="connsiteY27-56" fmla="*/ 3316502 h 3316502"/>
              <a:gd name="connsiteX28-57" fmla="*/ 173762 w 3745816"/>
              <a:gd name="connsiteY28-58" fmla="*/ 2620466 h 3316502"/>
              <a:gd name="connsiteX29-59" fmla="*/ 9989 w 3745816"/>
              <a:gd name="connsiteY29-60" fmla="*/ 2142795 h 3316502"/>
              <a:gd name="connsiteX30-61" fmla="*/ 146466 w 3745816"/>
              <a:gd name="connsiteY30-62" fmla="*/ 1903959 h 3316502"/>
              <a:gd name="connsiteX31-63" fmla="*/ 364830 w 3745816"/>
              <a:gd name="connsiteY31-64" fmla="*/ 1856191 h 3316502"/>
              <a:gd name="connsiteX32-65" fmla="*/ 501307 w 3745816"/>
              <a:gd name="connsiteY32-66" fmla="*/ 1692418 h 3316502"/>
              <a:gd name="connsiteX33-67" fmla="*/ 560816 w 3745816"/>
              <a:gd name="connsiteY33-68" fmla="*/ 1670667 h 3316502"/>
              <a:gd name="connsiteX34-69" fmla="*/ 2609647 w 3745816"/>
              <a:gd name="connsiteY34-70" fmla="*/ 1003649 h 3316502"/>
              <a:gd name="connsiteX35-71" fmla="*/ 2234575 w 3745816"/>
              <a:gd name="connsiteY35-72" fmla="*/ 1385343 h 3316502"/>
              <a:gd name="connsiteX36-73" fmla="*/ 1968444 w 3745816"/>
              <a:gd name="connsiteY36-74" fmla="*/ 1951725 h 3316502"/>
              <a:gd name="connsiteX37-75" fmla="*/ 2248223 w 3745816"/>
              <a:gd name="connsiteY37-76" fmla="*/ 1897134 h 3316502"/>
              <a:gd name="connsiteX38-77" fmla="*/ 2644008 w 3745816"/>
              <a:gd name="connsiteY38-78" fmla="*/ 1010029 h 3316502"/>
              <a:gd name="connsiteX39-79" fmla="*/ 2609647 w 3745816"/>
              <a:gd name="connsiteY39-80" fmla="*/ 1003649 h 3316502"/>
              <a:gd name="connsiteX40-81" fmla="*/ 1136169 w 3745816"/>
              <a:gd name="connsiteY40-82" fmla="*/ 1003649 h 3316502"/>
              <a:gd name="connsiteX41-83" fmla="*/ 1101808 w 3745816"/>
              <a:gd name="connsiteY41-84" fmla="*/ 1010029 h 3316502"/>
              <a:gd name="connsiteX42-85" fmla="*/ 1497593 w 3745816"/>
              <a:gd name="connsiteY42-86" fmla="*/ 1897134 h 3316502"/>
              <a:gd name="connsiteX43-87" fmla="*/ 1777372 w 3745816"/>
              <a:gd name="connsiteY43-88" fmla="*/ 1951725 h 3316502"/>
              <a:gd name="connsiteX44-89" fmla="*/ 1511241 w 3745816"/>
              <a:gd name="connsiteY44-90" fmla="*/ 1385343 h 3316502"/>
              <a:gd name="connsiteX45-91" fmla="*/ 1136169 w 3745816"/>
              <a:gd name="connsiteY45-92" fmla="*/ 1003649 h 3316502"/>
              <a:gd name="connsiteX46-93" fmla="*/ 665081 w 3745816"/>
              <a:gd name="connsiteY46-94" fmla="*/ 96 h 3316502"/>
              <a:gd name="connsiteX47-95" fmla="*/ 1862679 w 3745816"/>
              <a:gd name="connsiteY47-96" fmla="*/ 634117 h 3316502"/>
              <a:gd name="connsiteX48-97" fmla="*/ 3080735 w 3745816"/>
              <a:gd name="connsiteY48-98" fmla="*/ 96 h 3316502"/>
              <a:gd name="connsiteX49-99" fmla="*/ 3619822 w 3745816"/>
              <a:gd name="connsiteY49-100" fmla="*/ 921320 h 3316502"/>
              <a:gd name="connsiteX50-101" fmla="*/ 3456049 w 3745816"/>
              <a:gd name="connsiteY50-102" fmla="*/ 955441 h 3316502"/>
              <a:gd name="connsiteX51-103" fmla="*/ 3189917 w 3745816"/>
              <a:gd name="connsiteY51-104" fmla="*/ 1317105 h 3316502"/>
              <a:gd name="connsiteX52-105" fmla="*/ 3155798 w 3745816"/>
              <a:gd name="connsiteY52-106" fmla="*/ 1596884 h 3316502"/>
              <a:gd name="connsiteX53-107" fmla="*/ 2848723 w 3745816"/>
              <a:gd name="connsiteY53-108" fmla="*/ 1842544 h 3316502"/>
              <a:gd name="connsiteX54-109" fmla="*/ 2650831 w 3745816"/>
              <a:gd name="connsiteY54-110" fmla="*/ 2518108 h 3316502"/>
              <a:gd name="connsiteX55-111" fmla="*/ 2193630 w 3745816"/>
              <a:gd name="connsiteY55-112" fmla="*/ 2531756 h 3316502"/>
              <a:gd name="connsiteX56-113" fmla="*/ 1941147 w 3745816"/>
              <a:gd name="connsiteY56-114" fmla="*/ 2211033 h 3316502"/>
              <a:gd name="connsiteX57-115" fmla="*/ 1872908 w 3745816"/>
              <a:gd name="connsiteY57-116" fmla="*/ 2313392 h 3316502"/>
              <a:gd name="connsiteX58-117" fmla="*/ 1804669 w 3745816"/>
              <a:gd name="connsiteY58-118" fmla="*/ 2211033 h 3316502"/>
              <a:gd name="connsiteX59-119" fmla="*/ 1552186 w 3745816"/>
              <a:gd name="connsiteY59-120" fmla="*/ 2531756 h 3316502"/>
              <a:gd name="connsiteX60-121" fmla="*/ 1094985 w 3745816"/>
              <a:gd name="connsiteY60-122" fmla="*/ 2518108 h 3316502"/>
              <a:gd name="connsiteX61-123" fmla="*/ 897093 w 3745816"/>
              <a:gd name="connsiteY61-124" fmla="*/ 1842544 h 3316502"/>
              <a:gd name="connsiteX62-125" fmla="*/ 590018 w 3745816"/>
              <a:gd name="connsiteY62-126" fmla="*/ 1596884 h 3316502"/>
              <a:gd name="connsiteX63-127" fmla="*/ 555899 w 3745816"/>
              <a:gd name="connsiteY63-128" fmla="*/ 1317105 h 3316502"/>
              <a:gd name="connsiteX64-129" fmla="*/ 388154 w 3745816"/>
              <a:gd name="connsiteY64-130" fmla="*/ 1151989 h 3316502"/>
              <a:gd name="connsiteX65-131" fmla="*/ 289767 w 3745816"/>
              <a:gd name="connsiteY65-132" fmla="*/ 1006142 h 3316502"/>
              <a:gd name="connsiteX66-133" fmla="*/ 125994 w 3745816"/>
              <a:gd name="connsiteY66-134" fmla="*/ 921320 h 3316502"/>
              <a:gd name="connsiteX67-135" fmla="*/ 665081 w 3745816"/>
              <a:gd name="connsiteY67-136" fmla="*/ 96 h 3316502"/>
              <a:gd name="connsiteX0-137" fmla="*/ 2500704 w 3745816"/>
              <a:gd name="connsiteY0-138" fmla="*/ 2026790 h 3316502"/>
              <a:gd name="connsiteX1-139" fmla="*/ 2261868 w 3745816"/>
              <a:gd name="connsiteY1-140" fmla="*/ 2108676 h 3316502"/>
              <a:gd name="connsiteX2-141" fmla="*/ 2364227 w 3745816"/>
              <a:gd name="connsiteY2-142" fmla="*/ 2313393 h 3316502"/>
              <a:gd name="connsiteX3-143" fmla="*/ 2500704 w 3745816"/>
              <a:gd name="connsiteY3-144" fmla="*/ 2026790 h 3316502"/>
              <a:gd name="connsiteX4-145" fmla="*/ 1245112 w 3745816"/>
              <a:gd name="connsiteY4-146" fmla="*/ 2026790 h 3316502"/>
              <a:gd name="connsiteX5-147" fmla="*/ 1381589 w 3745816"/>
              <a:gd name="connsiteY5-148" fmla="*/ 2313393 h 3316502"/>
              <a:gd name="connsiteX6-149" fmla="*/ 1483948 w 3745816"/>
              <a:gd name="connsiteY6-150" fmla="*/ 2108676 h 3316502"/>
              <a:gd name="connsiteX7-151" fmla="*/ 1245112 w 3745816"/>
              <a:gd name="connsiteY7-152" fmla="*/ 2026790 h 3316502"/>
              <a:gd name="connsiteX8-153" fmla="*/ 3185000 w 3745816"/>
              <a:gd name="connsiteY8-154" fmla="*/ 1670667 h 3316502"/>
              <a:gd name="connsiteX9-155" fmla="*/ 3244509 w 3745816"/>
              <a:gd name="connsiteY9-156" fmla="*/ 1692418 h 3316502"/>
              <a:gd name="connsiteX10-157" fmla="*/ 3380986 w 3745816"/>
              <a:gd name="connsiteY10-158" fmla="*/ 1856191 h 3316502"/>
              <a:gd name="connsiteX11-159" fmla="*/ 3599350 w 3745816"/>
              <a:gd name="connsiteY11-160" fmla="*/ 1903959 h 3316502"/>
              <a:gd name="connsiteX12-161" fmla="*/ 3735827 w 3745816"/>
              <a:gd name="connsiteY12-162" fmla="*/ 2142795 h 3316502"/>
              <a:gd name="connsiteX13-163" fmla="*/ 3572054 w 3745816"/>
              <a:gd name="connsiteY13-164" fmla="*/ 2620466 h 3316502"/>
              <a:gd name="connsiteX14-165" fmla="*/ 3551583 w 3745816"/>
              <a:gd name="connsiteY14-166" fmla="*/ 3316502 h 3316502"/>
              <a:gd name="connsiteX15-167" fmla="*/ 3292276 w 3745816"/>
              <a:gd name="connsiteY15-168" fmla="*/ 3302855 h 3316502"/>
              <a:gd name="connsiteX16-169" fmla="*/ 3271804 w 3745816"/>
              <a:gd name="connsiteY16-170" fmla="*/ 2511284 h 3316502"/>
              <a:gd name="connsiteX17-171" fmla="*/ 3278628 w 3745816"/>
              <a:gd name="connsiteY17-172" fmla="*/ 2272449 h 3316502"/>
              <a:gd name="connsiteX18-173" fmla="*/ 3128502 w 3745816"/>
              <a:gd name="connsiteY18-174" fmla="*/ 2108675 h 3316502"/>
              <a:gd name="connsiteX19-175" fmla="*/ 2869195 w 3745816"/>
              <a:gd name="connsiteY19-176" fmla="*/ 2019965 h 3316502"/>
              <a:gd name="connsiteX20-177" fmla="*/ 3185000 w 3745816"/>
              <a:gd name="connsiteY20-178" fmla="*/ 1670667 h 3316502"/>
              <a:gd name="connsiteX21-179" fmla="*/ 560816 w 3745816"/>
              <a:gd name="connsiteY21-180" fmla="*/ 1670667 h 3316502"/>
              <a:gd name="connsiteX22-181" fmla="*/ 876621 w 3745816"/>
              <a:gd name="connsiteY22-182" fmla="*/ 2019965 h 3316502"/>
              <a:gd name="connsiteX23-183" fmla="*/ 617314 w 3745816"/>
              <a:gd name="connsiteY23-184" fmla="*/ 2108675 h 3316502"/>
              <a:gd name="connsiteX24-185" fmla="*/ 467188 w 3745816"/>
              <a:gd name="connsiteY24-186" fmla="*/ 2272449 h 3316502"/>
              <a:gd name="connsiteX25-187" fmla="*/ 474012 w 3745816"/>
              <a:gd name="connsiteY25-188" fmla="*/ 2511284 h 3316502"/>
              <a:gd name="connsiteX26-189" fmla="*/ 453540 w 3745816"/>
              <a:gd name="connsiteY26-190" fmla="*/ 3302855 h 3316502"/>
              <a:gd name="connsiteX27-191" fmla="*/ 194233 w 3745816"/>
              <a:gd name="connsiteY27-192" fmla="*/ 3316502 h 3316502"/>
              <a:gd name="connsiteX28-193" fmla="*/ 173762 w 3745816"/>
              <a:gd name="connsiteY28-194" fmla="*/ 2620466 h 3316502"/>
              <a:gd name="connsiteX29-195" fmla="*/ 9989 w 3745816"/>
              <a:gd name="connsiteY29-196" fmla="*/ 2142795 h 3316502"/>
              <a:gd name="connsiteX30-197" fmla="*/ 146466 w 3745816"/>
              <a:gd name="connsiteY30-198" fmla="*/ 1903959 h 3316502"/>
              <a:gd name="connsiteX31-199" fmla="*/ 364830 w 3745816"/>
              <a:gd name="connsiteY31-200" fmla="*/ 1856191 h 3316502"/>
              <a:gd name="connsiteX32-201" fmla="*/ 501307 w 3745816"/>
              <a:gd name="connsiteY32-202" fmla="*/ 1692418 h 3316502"/>
              <a:gd name="connsiteX33-203" fmla="*/ 560816 w 3745816"/>
              <a:gd name="connsiteY33-204" fmla="*/ 1670667 h 3316502"/>
              <a:gd name="connsiteX34-205" fmla="*/ 2609647 w 3745816"/>
              <a:gd name="connsiteY34-206" fmla="*/ 1003649 h 3316502"/>
              <a:gd name="connsiteX35-207" fmla="*/ 2234575 w 3745816"/>
              <a:gd name="connsiteY35-208" fmla="*/ 1385343 h 3316502"/>
              <a:gd name="connsiteX36-209" fmla="*/ 1968444 w 3745816"/>
              <a:gd name="connsiteY36-210" fmla="*/ 1951725 h 3316502"/>
              <a:gd name="connsiteX37-211" fmla="*/ 2248223 w 3745816"/>
              <a:gd name="connsiteY37-212" fmla="*/ 1897134 h 3316502"/>
              <a:gd name="connsiteX38-213" fmla="*/ 2644008 w 3745816"/>
              <a:gd name="connsiteY38-214" fmla="*/ 1010029 h 3316502"/>
              <a:gd name="connsiteX39-215" fmla="*/ 2609647 w 3745816"/>
              <a:gd name="connsiteY39-216" fmla="*/ 1003649 h 3316502"/>
              <a:gd name="connsiteX40-217" fmla="*/ 1136169 w 3745816"/>
              <a:gd name="connsiteY40-218" fmla="*/ 1003649 h 3316502"/>
              <a:gd name="connsiteX41-219" fmla="*/ 1101808 w 3745816"/>
              <a:gd name="connsiteY41-220" fmla="*/ 1010029 h 3316502"/>
              <a:gd name="connsiteX42-221" fmla="*/ 1497593 w 3745816"/>
              <a:gd name="connsiteY42-222" fmla="*/ 1897134 h 3316502"/>
              <a:gd name="connsiteX43-223" fmla="*/ 1777372 w 3745816"/>
              <a:gd name="connsiteY43-224" fmla="*/ 1951725 h 3316502"/>
              <a:gd name="connsiteX44-225" fmla="*/ 1511241 w 3745816"/>
              <a:gd name="connsiteY44-226" fmla="*/ 1385343 h 3316502"/>
              <a:gd name="connsiteX45-227" fmla="*/ 1136169 w 3745816"/>
              <a:gd name="connsiteY45-228" fmla="*/ 1003649 h 3316502"/>
              <a:gd name="connsiteX46-229" fmla="*/ 665081 w 3745816"/>
              <a:gd name="connsiteY46-230" fmla="*/ 96 h 3316502"/>
              <a:gd name="connsiteX47-231" fmla="*/ 1862679 w 3745816"/>
              <a:gd name="connsiteY47-232" fmla="*/ 634117 h 3316502"/>
              <a:gd name="connsiteX48-233" fmla="*/ 3080735 w 3745816"/>
              <a:gd name="connsiteY48-234" fmla="*/ 96 h 3316502"/>
              <a:gd name="connsiteX49-235" fmla="*/ 3619822 w 3745816"/>
              <a:gd name="connsiteY49-236" fmla="*/ 921320 h 3316502"/>
              <a:gd name="connsiteX50-237" fmla="*/ 3456049 w 3745816"/>
              <a:gd name="connsiteY50-238" fmla="*/ 955441 h 3316502"/>
              <a:gd name="connsiteX51-239" fmla="*/ 3189917 w 3745816"/>
              <a:gd name="connsiteY51-240" fmla="*/ 1317105 h 3316502"/>
              <a:gd name="connsiteX52-241" fmla="*/ 3155798 w 3745816"/>
              <a:gd name="connsiteY52-242" fmla="*/ 1596884 h 3316502"/>
              <a:gd name="connsiteX53-243" fmla="*/ 2848723 w 3745816"/>
              <a:gd name="connsiteY53-244" fmla="*/ 1842544 h 3316502"/>
              <a:gd name="connsiteX54-245" fmla="*/ 2650831 w 3745816"/>
              <a:gd name="connsiteY54-246" fmla="*/ 2518108 h 3316502"/>
              <a:gd name="connsiteX55-247" fmla="*/ 2193630 w 3745816"/>
              <a:gd name="connsiteY55-248" fmla="*/ 2531756 h 3316502"/>
              <a:gd name="connsiteX56-249" fmla="*/ 1941147 w 3745816"/>
              <a:gd name="connsiteY56-250" fmla="*/ 2211033 h 3316502"/>
              <a:gd name="connsiteX57-251" fmla="*/ 1872908 w 3745816"/>
              <a:gd name="connsiteY57-252" fmla="*/ 2313392 h 3316502"/>
              <a:gd name="connsiteX58-253" fmla="*/ 1804669 w 3745816"/>
              <a:gd name="connsiteY58-254" fmla="*/ 2211033 h 3316502"/>
              <a:gd name="connsiteX59-255" fmla="*/ 1552186 w 3745816"/>
              <a:gd name="connsiteY59-256" fmla="*/ 2531756 h 3316502"/>
              <a:gd name="connsiteX60-257" fmla="*/ 1094985 w 3745816"/>
              <a:gd name="connsiteY60-258" fmla="*/ 2518108 h 3316502"/>
              <a:gd name="connsiteX61-259" fmla="*/ 897093 w 3745816"/>
              <a:gd name="connsiteY61-260" fmla="*/ 1842544 h 3316502"/>
              <a:gd name="connsiteX62-261" fmla="*/ 590018 w 3745816"/>
              <a:gd name="connsiteY62-262" fmla="*/ 1596884 h 3316502"/>
              <a:gd name="connsiteX63-263" fmla="*/ 555899 w 3745816"/>
              <a:gd name="connsiteY63-264" fmla="*/ 1317105 h 3316502"/>
              <a:gd name="connsiteX64-265" fmla="*/ 380265 w 3745816"/>
              <a:gd name="connsiteY64-266" fmla="*/ 1173717 h 3316502"/>
              <a:gd name="connsiteX65-267" fmla="*/ 289767 w 3745816"/>
              <a:gd name="connsiteY65-268" fmla="*/ 1006142 h 3316502"/>
              <a:gd name="connsiteX66-269" fmla="*/ 125994 w 3745816"/>
              <a:gd name="connsiteY66-270" fmla="*/ 921320 h 3316502"/>
              <a:gd name="connsiteX67-271" fmla="*/ 665081 w 3745816"/>
              <a:gd name="connsiteY67-272" fmla="*/ 96 h 3316502"/>
              <a:gd name="connsiteX0-273" fmla="*/ 2500704 w 3745816"/>
              <a:gd name="connsiteY0-274" fmla="*/ 2026790 h 3316502"/>
              <a:gd name="connsiteX1-275" fmla="*/ 2261868 w 3745816"/>
              <a:gd name="connsiteY1-276" fmla="*/ 2108676 h 3316502"/>
              <a:gd name="connsiteX2-277" fmla="*/ 2364227 w 3745816"/>
              <a:gd name="connsiteY2-278" fmla="*/ 2313393 h 3316502"/>
              <a:gd name="connsiteX3-279" fmla="*/ 2500704 w 3745816"/>
              <a:gd name="connsiteY3-280" fmla="*/ 2026790 h 3316502"/>
              <a:gd name="connsiteX4-281" fmla="*/ 1245112 w 3745816"/>
              <a:gd name="connsiteY4-282" fmla="*/ 2026790 h 3316502"/>
              <a:gd name="connsiteX5-283" fmla="*/ 1381589 w 3745816"/>
              <a:gd name="connsiteY5-284" fmla="*/ 2313393 h 3316502"/>
              <a:gd name="connsiteX6-285" fmla="*/ 1483948 w 3745816"/>
              <a:gd name="connsiteY6-286" fmla="*/ 2108676 h 3316502"/>
              <a:gd name="connsiteX7-287" fmla="*/ 1245112 w 3745816"/>
              <a:gd name="connsiteY7-288" fmla="*/ 2026790 h 3316502"/>
              <a:gd name="connsiteX8-289" fmla="*/ 3185000 w 3745816"/>
              <a:gd name="connsiteY8-290" fmla="*/ 1670667 h 3316502"/>
              <a:gd name="connsiteX9-291" fmla="*/ 3244509 w 3745816"/>
              <a:gd name="connsiteY9-292" fmla="*/ 1692418 h 3316502"/>
              <a:gd name="connsiteX10-293" fmla="*/ 3380986 w 3745816"/>
              <a:gd name="connsiteY10-294" fmla="*/ 1856191 h 3316502"/>
              <a:gd name="connsiteX11-295" fmla="*/ 3599350 w 3745816"/>
              <a:gd name="connsiteY11-296" fmla="*/ 1903959 h 3316502"/>
              <a:gd name="connsiteX12-297" fmla="*/ 3735827 w 3745816"/>
              <a:gd name="connsiteY12-298" fmla="*/ 2142795 h 3316502"/>
              <a:gd name="connsiteX13-299" fmla="*/ 3572054 w 3745816"/>
              <a:gd name="connsiteY13-300" fmla="*/ 2620466 h 3316502"/>
              <a:gd name="connsiteX14-301" fmla="*/ 3551583 w 3745816"/>
              <a:gd name="connsiteY14-302" fmla="*/ 3316502 h 3316502"/>
              <a:gd name="connsiteX15-303" fmla="*/ 3292276 w 3745816"/>
              <a:gd name="connsiteY15-304" fmla="*/ 3302855 h 3316502"/>
              <a:gd name="connsiteX16-305" fmla="*/ 3271804 w 3745816"/>
              <a:gd name="connsiteY16-306" fmla="*/ 2511284 h 3316502"/>
              <a:gd name="connsiteX17-307" fmla="*/ 3278628 w 3745816"/>
              <a:gd name="connsiteY17-308" fmla="*/ 2272449 h 3316502"/>
              <a:gd name="connsiteX18-309" fmla="*/ 3128502 w 3745816"/>
              <a:gd name="connsiteY18-310" fmla="*/ 2108675 h 3316502"/>
              <a:gd name="connsiteX19-311" fmla="*/ 2869195 w 3745816"/>
              <a:gd name="connsiteY19-312" fmla="*/ 2019965 h 3316502"/>
              <a:gd name="connsiteX20-313" fmla="*/ 3185000 w 3745816"/>
              <a:gd name="connsiteY20-314" fmla="*/ 1670667 h 3316502"/>
              <a:gd name="connsiteX21-315" fmla="*/ 560816 w 3745816"/>
              <a:gd name="connsiteY21-316" fmla="*/ 1670667 h 3316502"/>
              <a:gd name="connsiteX22-317" fmla="*/ 876621 w 3745816"/>
              <a:gd name="connsiteY22-318" fmla="*/ 2019965 h 3316502"/>
              <a:gd name="connsiteX23-319" fmla="*/ 617314 w 3745816"/>
              <a:gd name="connsiteY23-320" fmla="*/ 2108675 h 3316502"/>
              <a:gd name="connsiteX24-321" fmla="*/ 467188 w 3745816"/>
              <a:gd name="connsiteY24-322" fmla="*/ 2272449 h 3316502"/>
              <a:gd name="connsiteX25-323" fmla="*/ 474012 w 3745816"/>
              <a:gd name="connsiteY25-324" fmla="*/ 2511284 h 3316502"/>
              <a:gd name="connsiteX26-325" fmla="*/ 453540 w 3745816"/>
              <a:gd name="connsiteY26-326" fmla="*/ 3302855 h 3316502"/>
              <a:gd name="connsiteX27-327" fmla="*/ 194233 w 3745816"/>
              <a:gd name="connsiteY27-328" fmla="*/ 3316502 h 3316502"/>
              <a:gd name="connsiteX28-329" fmla="*/ 173762 w 3745816"/>
              <a:gd name="connsiteY28-330" fmla="*/ 2620466 h 3316502"/>
              <a:gd name="connsiteX29-331" fmla="*/ 9989 w 3745816"/>
              <a:gd name="connsiteY29-332" fmla="*/ 2142795 h 3316502"/>
              <a:gd name="connsiteX30-333" fmla="*/ 146466 w 3745816"/>
              <a:gd name="connsiteY30-334" fmla="*/ 1903959 h 3316502"/>
              <a:gd name="connsiteX31-335" fmla="*/ 364830 w 3745816"/>
              <a:gd name="connsiteY31-336" fmla="*/ 1856191 h 3316502"/>
              <a:gd name="connsiteX32-337" fmla="*/ 501307 w 3745816"/>
              <a:gd name="connsiteY32-338" fmla="*/ 1692418 h 3316502"/>
              <a:gd name="connsiteX33-339" fmla="*/ 560816 w 3745816"/>
              <a:gd name="connsiteY33-340" fmla="*/ 1670667 h 3316502"/>
              <a:gd name="connsiteX34-341" fmla="*/ 2609647 w 3745816"/>
              <a:gd name="connsiteY34-342" fmla="*/ 1003649 h 3316502"/>
              <a:gd name="connsiteX35-343" fmla="*/ 2234575 w 3745816"/>
              <a:gd name="connsiteY35-344" fmla="*/ 1385343 h 3316502"/>
              <a:gd name="connsiteX36-345" fmla="*/ 1968444 w 3745816"/>
              <a:gd name="connsiteY36-346" fmla="*/ 1951725 h 3316502"/>
              <a:gd name="connsiteX37-347" fmla="*/ 2248223 w 3745816"/>
              <a:gd name="connsiteY37-348" fmla="*/ 1897134 h 3316502"/>
              <a:gd name="connsiteX38-349" fmla="*/ 2644008 w 3745816"/>
              <a:gd name="connsiteY38-350" fmla="*/ 1010029 h 3316502"/>
              <a:gd name="connsiteX39-351" fmla="*/ 2609647 w 3745816"/>
              <a:gd name="connsiteY39-352" fmla="*/ 1003649 h 3316502"/>
              <a:gd name="connsiteX40-353" fmla="*/ 1136169 w 3745816"/>
              <a:gd name="connsiteY40-354" fmla="*/ 1003649 h 3316502"/>
              <a:gd name="connsiteX41-355" fmla="*/ 1101808 w 3745816"/>
              <a:gd name="connsiteY41-356" fmla="*/ 1010029 h 3316502"/>
              <a:gd name="connsiteX42-357" fmla="*/ 1497593 w 3745816"/>
              <a:gd name="connsiteY42-358" fmla="*/ 1897134 h 3316502"/>
              <a:gd name="connsiteX43-359" fmla="*/ 1777372 w 3745816"/>
              <a:gd name="connsiteY43-360" fmla="*/ 1951725 h 3316502"/>
              <a:gd name="connsiteX44-361" fmla="*/ 1511241 w 3745816"/>
              <a:gd name="connsiteY44-362" fmla="*/ 1385343 h 3316502"/>
              <a:gd name="connsiteX45-363" fmla="*/ 1136169 w 3745816"/>
              <a:gd name="connsiteY45-364" fmla="*/ 1003649 h 3316502"/>
              <a:gd name="connsiteX46-365" fmla="*/ 665081 w 3745816"/>
              <a:gd name="connsiteY46-366" fmla="*/ 96 h 3316502"/>
              <a:gd name="connsiteX47-367" fmla="*/ 1862679 w 3745816"/>
              <a:gd name="connsiteY47-368" fmla="*/ 634117 h 3316502"/>
              <a:gd name="connsiteX48-369" fmla="*/ 3080735 w 3745816"/>
              <a:gd name="connsiteY48-370" fmla="*/ 96 h 3316502"/>
              <a:gd name="connsiteX49-371" fmla="*/ 3619822 w 3745816"/>
              <a:gd name="connsiteY49-372" fmla="*/ 921320 h 3316502"/>
              <a:gd name="connsiteX50-373" fmla="*/ 3456049 w 3745816"/>
              <a:gd name="connsiteY50-374" fmla="*/ 955441 h 3316502"/>
              <a:gd name="connsiteX51-375" fmla="*/ 3189917 w 3745816"/>
              <a:gd name="connsiteY51-376" fmla="*/ 1317105 h 3316502"/>
              <a:gd name="connsiteX52-377" fmla="*/ 3155798 w 3745816"/>
              <a:gd name="connsiteY52-378" fmla="*/ 1596884 h 3316502"/>
              <a:gd name="connsiteX53-379" fmla="*/ 2848723 w 3745816"/>
              <a:gd name="connsiteY53-380" fmla="*/ 1842544 h 3316502"/>
              <a:gd name="connsiteX54-381" fmla="*/ 2650831 w 3745816"/>
              <a:gd name="connsiteY54-382" fmla="*/ 2518108 h 3316502"/>
              <a:gd name="connsiteX55-383" fmla="*/ 2193630 w 3745816"/>
              <a:gd name="connsiteY55-384" fmla="*/ 2531756 h 3316502"/>
              <a:gd name="connsiteX56-385" fmla="*/ 1941147 w 3745816"/>
              <a:gd name="connsiteY56-386" fmla="*/ 2211033 h 3316502"/>
              <a:gd name="connsiteX57-387" fmla="*/ 1872908 w 3745816"/>
              <a:gd name="connsiteY57-388" fmla="*/ 2313392 h 3316502"/>
              <a:gd name="connsiteX58-389" fmla="*/ 1804669 w 3745816"/>
              <a:gd name="connsiteY58-390" fmla="*/ 2211033 h 3316502"/>
              <a:gd name="connsiteX59-391" fmla="*/ 1552186 w 3745816"/>
              <a:gd name="connsiteY59-392" fmla="*/ 2531756 h 3316502"/>
              <a:gd name="connsiteX60-393" fmla="*/ 1094985 w 3745816"/>
              <a:gd name="connsiteY60-394" fmla="*/ 2518108 h 3316502"/>
              <a:gd name="connsiteX61-395" fmla="*/ 897093 w 3745816"/>
              <a:gd name="connsiteY61-396" fmla="*/ 1842544 h 3316502"/>
              <a:gd name="connsiteX62-397" fmla="*/ 590018 w 3745816"/>
              <a:gd name="connsiteY62-398" fmla="*/ 1596884 h 3316502"/>
              <a:gd name="connsiteX63-399" fmla="*/ 555899 w 3745816"/>
              <a:gd name="connsiteY63-400" fmla="*/ 1317105 h 3316502"/>
              <a:gd name="connsiteX64-401" fmla="*/ 380265 w 3745816"/>
              <a:gd name="connsiteY64-402" fmla="*/ 1173717 h 3316502"/>
              <a:gd name="connsiteX65-403" fmla="*/ 289767 w 3745816"/>
              <a:gd name="connsiteY65-404" fmla="*/ 1006142 h 3316502"/>
              <a:gd name="connsiteX66-405" fmla="*/ 125994 w 3745816"/>
              <a:gd name="connsiteY66-406" fmla="*/ 921320 h 3316502"/>
              <a:gd name="connsiteX67-407" fmla="*/ 665081 w 3745816"/>
              <a:gd name="connsiteY67-408" fmla="*/ 96 h 3316502"/>
              <a:gd name="connsiteX0-409" fmla="*/ 2500704 w 3745816"/>
              <a:gd name="connsiteY0-410" fmla="*/ 2026790 h 3316502"/>
              <a:gd name="connsiteX1-411" fmla="*/ 2261868 w 3745816"/>
              <a:gd name="connsiteY1-412" fmla="*/ 2108676 h 3316502"/>
              <a:gd name="connsiteX2-413" fmla="*/ 2364227 w 3745816"/>
              <a:gd name="connsiteY2-414" fmla="*/ 2313393 h 3316502"/>
              <a:gd name="connsiteX3-415" fmla="*/ 2500704 w 3745816"/>
              <a:gd name="connsiteY3-416" fmla="*/ 2026790 h 3316502"/>
              <a:gd name="connsiteX4-417" fmla="*/ 1245112 w 3745816"/>
              <a:gd name="connsiteY4-418" fmla="*/ 2026790 h 3316502"/>
              <a:gd name="connsiteX5-419" fmla="*/ 1381589 w 3745816"/>
              <a:gd name="connsiteY5-420" fmla="*/ 2313393 h 3316502"/>
              <a:gd name="connsiteX6-421" fmla="*/ 1483948 w 3745816"/>
              <a:gd name="connsiteY6-422" fmla="*/ 2108676 h 3316502"/>
              <a:gd name="connsiteX7-423" fmla="*/ 1245112 w 3745816"/>
              <a:gd name="connsiteY7-424" fmla="*/ 2026790 h 3316502"/>
              <a:gd name="connsiteX8-425" fmla="*/ 3185000 w 3745816"/>
              <a:gd name="connsiteY8-426" fmla="*/ 1670667 h 3316502"/>
              <a:gd name="connsiteX9-427" fmla="*/ 3244509 w 3745816"/>
              <a:gd name="connsiteY9-428" fmla="*/ 1692418 h 3316502"/>
              <a:gd name="connsiteX10-429" fmla="*/ 3380986 w 3745816"/>
              <a:gd name="connsiteY10-430" fmla="*/ 1856191 h 3316502"/>
              <a:gd name="connsiteX11-431" fmla="*/ 3599350 w 3745816"/>
              <a:gd name="connsiteY11-432" fmla="*/ 1903959 h 3316502"/>
              <a:gd name="connsiteX12-433" fmla="*/ 3735827 w 3745816"/>
              <a:gd name="connsiteY12-434" fmla="*/ 2142795 h 3316502"/>
              <a:gd name="connsiteX13-435" fmla="*/ 3572054 w 3745816"/>
              <a:gd name="connsiteY13-436" fmla="*/ 2620466 h 3316502"/>
              <a:gd name="connsiteX14-437" fmla="*/ 3551583 w 3745816"/>
              <a:gd name="connsiteY14-438" fmla="*/ 3316502 h 3316502"/>
              <a:gd name="connsiteX15-439" fmla="*/ 3292276 w 3745816"/>
              <a:gd name="connsiteY15-440" fmla="*/ 3302855 h 3316502"/>
              <a:gd name="connsiteX16-441" fmla="*/ 3271804 w 3745816"/>
              <a:gd name="connsiteY16-442" fmla="*/ 2511284 h 3316502"/>
              <a:gd name="connsiteX17-443" fmla="*/ 3278628 w 3745816"/>
              <a:gd name="connsiteY17-444" fmla="*/ 2272449 h 3316502"/>
              <a:gd name="connsiteX18-445" fmla="*/ 3128502 w 3745816"/>
              <a:gd name="connsiteY18-446" fmla="*/ 2108675 h 3316502"/>
              <a:gd name="connsiteX19-447" fmla="*/ 2869195 w 3745816"/>
              <a:gd name="connsiteY19-448" fmla="*/ 2019965 h 3316502"/>
              <a:gd name="connsiteX20-449" fmla="*/ 3185000 w 3745816"/>
              <a:gd name="connsiteY20-450" fmla="*/ 1670667 h 3316502"/>
              <a:gd name="connsiteX21-451" fmla="*/ 560816 w 3745816"/>
              <a:gd name="connsiteY21-452" fmla="*/ 1670667 h 3316502"/>
              <a:gd name="connsiteX22-453" fmla="*/ 876621 w 3745816"/>
              <a:gd name="connsiteY22-454" fmla="*/ 2019965 h 3316502"/>
              <a:gd name="connsiteX23-455" fmla="*/ 617314 w 3745816"/>
              <a:gd name="connsiteY23-456" fmla="*/ 2108675 h 3316502"/>
              <a:gd name="connsiteX24-457" fmla="*/ 467188 w 3745816"/>
              <a:gd name="connsiteY24-458" fmla="*/ 2272449 h 3316502"/>
              <a:gd name="connsiteX25-459" fmla="*/ 474012 w 3745816"/>
              <a:gd name="connsiteY25-460" fmla="*/ 2511284 h 3316502"/>
              <a:gd name="connsiteX26-461" fmla="*/ 453540 w 3745816"/>
              <a:gd name="connsiteY26-462" fmla="*/ 3302855 h 3316502"/>
              <a:gd name="connsiteX27-463" fmla="*/ 194233 w 3745816"/>
              <a:gd name="connsiteY27-464" fmla="*/ 3316502 h 3316502"/>
              <a:gd name="connsiteX28-465" fmla="*/ 173762 w 3745816"/>
              <a:gd name="connsiteY28-466" fmla="*/ 2620466 h 3316502"/>
              <a:gd name="connsiteX29-467" fmla="*/ 9989 w 3745816"/>
              <a:gd name="connsiteY29-468" fmla="*/ 2142795 h 3316502"/>
              <a:gd name="connsiteX30-469" fmla="*/ 146466 w 3745816"/>
              <a:gd name="connsiteY30-470" fmla="*/ 1903959 h 3316502"/>
              <a:gd name="connsiteX31-471" fmla="*/ 364830 w 3745816"/>
              <a:gd name="connsiteY31-472" fmla="*/ 1856191 h 3316502"/>
              <a:gd name="connsiteX32-473" fmla="*/ 501307 w 3745816"/>
              <a:gd name="connsiteY32-474" fmla="*/ 1692418 h 3316502"/>
              <a:gd name="connsiteX33-475" fmla="*/ 560816 w 3745816"/>
              <a:gd name="connsiteY33-476" fmla="*/ 1670667 h 3316502"/>
              <a:gd name="connsiteX34-477" fmla="*/ 2609647 w 3745816"/>
              <a:gd name="connsiteY34-478" fmla="*/ 1003649 h 3316502"/>
              <a:gd name="connsiteX35-479" fmla="*/ 2234575 w 3745816"/>
              <a:gd name="connsiteY35-480" fmla="*/ 1385343 h 3316502"/>
              <a:gd name="connsiteX36-481" fmla="*/ 1968444 w 3745816"/>
              <a:gd name="connsiteY36-482" fmla="*/ 1951725 h 3316502"/>
              <a:gd name="connsiteX37-483" fmla="*/ 2248223 w 3745816"/>
              <a:gd name="connsiteY37-484" fmla="*/ 1897134 h 3316502"/>
              <a:gd name="connsiteX38-485" fmla="*/ 2644008 w 3745816"/>
              <a:gd name="connsiteY38-486" fmla="*/ 1010029 h 3316502"/>
              <a:gd name="connsiteX39-487" fmla="*/ 2609647 w 3745816"/>
              <a:gd name="connsiteY39-488" fmla="*/ 1003649 h 3316502"/>
              <a:gd name="connsiteX40-489" fmla="*/ 1136169 w 3745816"/>
              <a:gd name="connsiteY40-490" fmla="*/ 1003649 h 3316502"/>
              <a:gd name="connsiteX41-491" fmla="*/ 1101808 w 3745816"/>
              <a:gd name="connsiteY41-492" fmla="*/ 1010029 h 3316502"/>
              <a:gd name="connsiteX42-493" fmla="*/ 1497593 w 3745816"/>
              <a:gd name="connsiteY42-494" fmla="*/ 1897134 h 3316502"/>
              <a:gd name="connsiteX43-495" fmla="*/ 1777372 w 3745816"/>
              <a:gd name="connsiteY43-496" fmla="*/ 1951725 h 3316502"/>
              <a:gd name="connsiteX44-497" fmla="*/ 1511241 w 3745816"/>
              <a:gd name="connsiteY44-498" fmla="*/ 1385343 h 3316502"/>
              <a:gd name="connsiteX45-499" fmla="*/ 1136169 w 3745816"/>
              <a:gd name="connsiteY45-500" fmla="*/ 1003649 h 3316502"/>
              <a:gd name="connsiteX46-501" fmla="*/ 665081 w 3745816"/>
              <a:gd name="connsiteY46-502" fmla="*/ 96 h 3316502"/>
              <a:gd name="connsiteX47-503" fmla="*/ 1862679 w 3745816"/>
              <a:gd name="connsiteY47-504" fmla="*/ 634117 h 3316502"/>
              <a:gd name="connsiteX48-505" fmla="*/ 3080735 w 3745816"/>
              <a:gd name="connsiteY48-506" fmla="*/ 96 h 3316502"/>
              <a:gd name="connsiteX49-507" fmla="*/ 3619822 w 3745816"/>
              <a:gd name="connsiteY49-508" fmla="*/ 921320 h 3316502"/>
              <a:gd name="connsiteX50-509" fmla="*/ 3456049 w 3745816"/>
              <a:gd name="connsiteY50-510" fmla="*/ 955441 h 3316502"/>
              <a:gd name="connsiteX51-511" fmla="*/ 3370271 w 3745816"/>
              <a:gd name="connsiteY51-512" fmla="*/ 1159232 h 3316502"/>
              <a:gd name="connsiteX52-513" fmla="*/ 3189917 w 3745816"/>
              <a:gd name="connsiteY52-514" fmla="*/ 1317105 h 3316502"/>
              <a:gd name="connsiteX53-515" fmla="*/ 3155798 w 3745816"/>
              <a:gd name="connsiteY53-516" fmla="*/ 1596884 h 3316502"/>
              <a:gd name="connsiteX54-517" fmla="*/ 2848723 w 3745816"/>
              <a:gd name="connsiteY54-518" fmla="*/ 1842544 h 3316502"/>
              <a:gd name="connsiteX55-519" fmla="*/ 2650831 w 3745816"/>
              <a:gd name="connsiteY55-520" fmla="*/ 2518108 h 3316502"/>
              <a:gd name="connsiteX56-521" fmla="*/ 2193630 w 3745816"/>
              <a:gd name="connsiteY56-522" fmla="*/ 2531756 h 3316502"/>
              <a:gd name="connsiteX57-523" fmla="*/ 1941147 w 3745816"/>
              <a:gd name="connsiteY57-524" fmla="*/ 2211033 h 3316502"/>
              <a:gd name="connsiteX58-525" fmla="*/ 1872908 w 3745816"/>
              <a:gd name="connsiteY58-526" fmla="*/ 2313392 h 3316502"/>
              <a:gd name="connsiteX59-527" fmla="*/ 1804669 w 3745816"/>
              <a:gd name="connsiteY59-528" fmla="*/ 2211033 h 3316502"/>
              <a:gd name="connsiteX60-529" fmla="*/ 1552186 w 3745816"/>
              <a:gd name="connsiteY60-530" fmla="*/ 2531756 h 3316502"/>
              <a:gd name="connsiteX61-531" fmla="*/ 1094985 w 3745816"/>
              <a:gd name="connsiteY61-532" fmla="*/ 2518108 h 3316502"/>
              <a:gd name="connsiteX62-533" fmla="*/ 897093 w 3745816"/>
              <a:gd name="connsiteY62-534" fmla="*/ 1842544 h 3316502"/>
              <a:gd name="connsiteX63-535" fmla="*/ 590018 w 3745816"/>
              <a:gd name="connsiteY63-536" fmla="*/ 1596884 h 3316502"/>
              <a:gd name="connsiteX64-537" fmla="*/ 555899 w 3745816"/>
              <a:gd name="connsiteY64-538" fmla="*/ 1317105 h 3316502"/>
              <a:gd name="connsiteX65-539" fmla="*/ 380265 w 3745816"/>
              <a:gd name="connsiteY65-540" fmla="*/ 1173717 h 3316502"/>
              <a:gd name="connsiteX66-541" fmla="*/ 289767 w 3745816"/>
              <a:gd name="connsiteY66-542" fmla="*/ 1006142 h 3316502"/>
              <a:gd name="connsiteX67-543" fmla="*/ 125994 w 3745816"/>
              <a:gd name="connsiteY67-544" fmla="*/ 921320 h 3316502"/>
              <a:gd name="connsiteX68" fmla="*/ 665081 w 3745816"/>
              <a:gd name="connsiteY68" fmla="*/ 96 h 3316502"/>
              <a:gd name="connsiteX0-545" fmla="*/ 2500704 w 3745816"/>
              <a:gd name="connsiteY0-546" fmla="*/ 2026790 h 3316502"/>
              <a:gd name="connsiteX1-547" fmla="*/ 2261868 w 3745816"/>
              <a:gd name="connsiteY1-548" fmla="*/ 2108676 h 3316502"/>
              <a:gd name="connsiteX2-549" fmla="*/ 2364227 w 3745816"/>
              <a:gd name="connsiteY2-550" fmla="*/ 2313393 h 3316502"/>
              <a:gd name="connsiteX3-551" fmla="*/ 2500704 w 3745816"/>
              <a:gd name="connsiteY3-552" fmla="*/ 2026790 h 3316502"/>
              <a:gd name="connsiteX4-553" fmla="*/ 1245112 w 3745816"/>
              <a:gd name="connsiteY4-554" fmla="*/ 2026790 h 3316502"/>
              <a:gd name="connsiteX5-555" fmla="*/ 1381589 w 3745816"/>
              <a:gd name="connsiteY5-556" fmla="*/ 2313393 h 3316502"/>
              <a:gd name="connsiteX6-557" fmla="*/ 1483948 w 3745816"/>
              <a:gd name="connsiteY6-558" fmla="*/ 2108676 h 3316502"/>
              <a:gd name="connsiteX7-559" fmla="*/ 1245112 w 3745816"/>
              <a:gd name="connsiteY7-560" fmla="*/ 2026790 h 3316502"/>
              <a:gd name="connsiteX8-561" fmla="*/ 3185000 w 3745816"/>
              <a:gd name="connsiteY8-562" fmla="*/ 1670667 h 3316502"/>
              <a:gd name="connsiteX9-563" fmla="*/ 3244509 w 3745816"/>
              <a:gd name="connsiteY9-564" fmla="*/ 1692418 h 3316502"/>
              <a:gd name="connsiteX10-565" fmla="*/ 3380986 w 3745816"/>
              <a:gd name="connsiteY10-566" fmla="*/ 1856191 h 3316502"/>
              <a:gd name="connsiteX11-567" fmla="*/ 3599350 w 3745816"/>
              <a:gd name="connsiteY11-568" fmla="*/ 1903959 h 3316502"/>
              <a:gd name="connsiteX12-569" fmla="*/ 3735827 w 3745816"/>
              <a:gd name="connsiteY12-570" fmla="*/ 2142795 h 3316502"/>
              <a:gd name="connsiteX13-571" fmla="*/ 3572054 w 3745816"/>
              <a:gd name="connsiteY13-572" fmla="*/ 2620466 h 3316502"/>
              <a:gd name="connsiteX14-573" fmla="*/ 3551583 w 3745816"/>
              <a:gd name="connsiteY14-574" fmla="*/ 3316502 h 3316502"/>
              <a:gd name="connsiteX15-575" fmla="*/ 3292276 w 3745816"/>
              <a:gd name="connsiteY15-576" fmla="*/ 3302855 h 3316502"/>
              <a:gd name="connsiteX16-577" fmla="*/ 3271804 w 3745816"/>
              <a:gd name="connsiteY16-578" fmla="*/ 2511284 h 3316502"/>
              <a:gd name="connsiteX17-579" fmla="*/ 3278628 w 3745816"/>
              <a:gd name="connsiteY17-580" fmla="*/ 2272449 h 3316502"/>
              <a:gd name="connsiteX18-581" fmla="*/ 3128502 w 3745816"/>
              <a:gd name="connsiteY18-582" fmla="*/ 2108675 h 3316502"/>
              <a:gd name="connsiteX19-583" fmla="*/ 2869195 w 3745816"/>
              <a:gd name="connsiteY19-584" fmla="*/ 2019965 h 3316502"/>
              <a:gd name="connsiteX20-585" fmla="*/ 3185000 w 3745816"/>
              <a:gd name="connsiteY20-586" fmla="*/ 1670667 h 3316502"/>
              <a:gd name="connsiteX21-587" fmla="*/ 560816 w 3745816"/>
              <a:gd name="connsiteY21-588" fmla="*/ 1670667 h 3316502"/>
              <a:gd name="connsiteX22-589" fmla="*/ 876621 w 3745816"/>
              <a:gd name="connsiteY22-590" fmla="*/ 2019965 h 3316502"/>
              <a:gd name="connsiteX23-591" fmla="*/ 617314 w 3745816"/>
              <a:gd name="connsiteY23-592" fmla="*/ 2108675 h 3316502"/>
              <a:gd name="connsiteX24-593" fmla="*/ 467188 w 3745816"/>
              <a:gd name="connsiteY24-594" fmla="*/ 2272449 h 3316502"/>
              <a:gd name="connsiteX25-595" fmla="*/ 474012 w 3745816"/>
              <a:gd name="connsiteY25-596" fmla="*/ 2511284 h 3316502"/>
              <a:gd name="connsiteX26-597" fmla="*/ 453540 w 3745816"/>
              <a:gd name="connsiteY26-598" fmla="*/ 3302855 h 3316502"/>
              <a:gd name="connsiteX27-599" fmla="*/ 194233 w 3745816"/>
              <a:gd name="connsiteY27-600" fmla="*/ 3316502 h 3316502"/>
              <a:gd name="connsiteX28-601" fmla="*/ 173762 w 3745816"/>
              <a:gd name="connsiteY28-602" fmla="*/ 2620466 h 3316502"/>
              <a:gd name="connsiteX29-603" fmla="*/ 9989 w 3745816"/>
              <a:gd name="connsiteY29-604" fmla="*/ 2142795 h 3316502"/>
              <a:gd name="connsiteX30-605" fmla="*/ 146466 w 3745816"/>
              <a:gd name="connsiteY30-606" fmla="*/ 1903959 h 3316502"/>
              <a:gd name="connsiteX31-607" fmla="*/ 364830 w 3745816"/>
              <a:gd name="connsiteY31-608" fmla="*/ 1856191 h 3316502"/>
              <a:gd name="connsiteX32-609" fmla="*/ 501307 w 3745816"/>
              <a:gd name="connsiteY32-610" fmla="*/ 1692418 h 3316502"/>
              <a:gd name="connsiteX33-611" fmla="*/ 560816 w 3745816"/>
              <a:gd name="connsiteY33-612" fmla="*/ 1670667 h 3316502"/>
              <a:gd name="connsiteX34-613" fmla="*/ 2609647 w 3745816"/>
              <a:gd name="connsiteY34-614" fmla="*/ 1003649 h 3316502"/>
              <a:gd name="connsiteX35-615" fmla="*/ 2234575 w 3745816"/>
              <a:gd name="connsiteY35-616" fmla="*/ 1385343 h 3316502"/>
              <a:gd name="connsiteX36-617" fmla="*/ 1968444 w 3745816"/>
              <a:gd name="connsiteY36-618" fmla="*/ 1951725 h 3316502"/>
              <a:gd name="connsiteX37-619" fmla="*/ 2248223 w 3745816"/>
              <a:gd name="connsiteY37-620" fmla="*/ 1897134 h 3316502"/>
              <a:gd name="connsiteX38-621" fmla="*/ 2644008 w 3745816"/>
              <a:gd name="connsiteY38-622" fmla="*/ 1010029 h 3316502"/>
              <a:gd name="connsiteX39-623" fmla="*/ 2609647 w 3745816"/>
              <a:gd name="connsiteY39-624" fmla="*/ 1003649 h 3316502"/>
              <a:gd name="connsiteX40-625" fmla="*/ 1136169 w 3745816"/>
              <a:gd name="connsiteY40-626" fmla="*/ 1003649 h 3316502"/>
              <a:gd name="connsiteX41-627" fmla="*/ 1101808 w 3745816"/>
              <a:gd name="connsiteY41-628" fmla="*/ 1010029 h 3316502"/>
              <a:gd name="connsiteX42-629" fmla="*/ 1497593 w 3745816"/>
              <a:gd name="connsiteY42-630" fmla="*/ 1897134 h 3316502"/>
              <a:gd name="connsiteX43-631" fmla="*/ 1777372 w 3745816"/>
              <a:gd name="connsiteY43-632" fmla="*/ 1951725 h 3316502"/>
              <a:gd name="connsiteX44-633" fmla="*/ 1511241 w 3745816"/>
              <a:gd name="connsiteY44-634" fmla="*/ 1385343 h 3316502"/>
              <a:gd name="connsiteX45-635" fmla="*/ 1136169 w 3745816"/>
              <a:gd name="connsiteY45-636" fmla="*/ 1003649 h 3316502"/>
              <a:gd name="connsiteX46-637" fmla="*/ 665081 w 3745816"/>
              <a:gd name="connsiteY46-638" fmla="*/ 96 h 3316502"/>
              <a:gd name="connsiteX47-639" fmla="*/ 1862679 w 3745816"/>
              <a:gd name="connsiteY47-640" fmla="*/ 634117 h 3316502"/>
              <a:gd name="connsiteX48-641" fmla="*/ 3080735 w 3745816"/>
              <a:gd name="connsiteY48-642" fmla="*/ 96 h 3316502"/>
              <a:gd name="connsiteX49-643" fmla="*/ 3619822 w 3745816"/>
              <a:gd name="connsiteY49-644" fmla="*/ 921320 h 3316502"/>
              <a:gd name="connsiteX50-645" fmla="*/ 3456049 w 3745816"/>
              <a:gd name="connsiteY50-646" fmla="*/ 955441 h 3316502"/>
              <a:gd name="connsiteX51-647" fmla="*/ 3370271 w 3745816"/>
              <a:gd name="connsiteY51-648" fmla="*/ 1159232 h 3316502"/>
              <a:gd name="connsiteX52-649" fmla="*/ 3189917 w 3745816"/>
              <a:gd name="connsiteY52-650" fmla="*/ 1317105 h 3316502"/>
              <a:gd name="connsiteX53-651" fmla="*/ 3155798 w 3745816"/>
              <a:gd name="connsiteY53-652" fmla="*/ 1596884 h 3316502"/>
              <a:gd name="connsiteX54-653" fmla="*/ 2848723 w 3745816"/>
              <a:gd name="connsiteY54-654" fmla="*/ 1842544 h 3316502"/>
              <a:gd name="connsiteX55-655" fmla="*/ 2650831 w 3745816"/>
              <a:gd name="connsiteY55-656" fmla="*/ 2518108 h 3316502"/>
              <a:gd name="connsiteX56-657" fmla="*/ 2193630 w 3745816"/>
              <a:gd name="connsiteY56-658" fmla="*/ 2531756 h 3316502"/>
              <a:gd name="connsiteX57-659" fmla="*/ 1941147 w 3745816"/>
              <a:gd name="connsiteY57-660" fmla="*/ 2211033 h 3316502"/>
              <a:gd name="connsiteX58-661" fmla="*/ 1872908 w 3745816"/>
              <a:gd name="connsiteY58-662" fmla="*/ 2313392 h 3316502"/>
              <a:gd name="connsiteX59-663" fmla="*/ 1804669 w 3745816"/>
              <a:gd name="connsiteY59-664" fmla="*/ 2211033 h 3316502"/>
              <a:gd name="connsiteX60-665" fmla="*/ 1552186 w 3745816"/>
              <a:gd name="connsiteY60-666" fmla="*/ 2531756 h 3316502"/>
              <a:gd name="connsiteX61-667" fmla="*/ 1094985 w 3745816"/>
              <a:gd name="connsiteY61-668" fmla="*/ 2518108 h 3316502"/>
              <a:gd name="connsiteX62-669" fmla="*/ 897093 w 3745816"/>
              <a:gd name="connsiteY62-670" fmla="*/ 1842544 h 3316502"/>
              <a:gd name="connsiteX63-671" fmla="*/ 590018 w 3745816"/>
              <a:gd name="connsiteY63-672" fmla="*/ 1596884 h 3316502"/>
              <a:gd name="connsiteX64-673" fmla="*/ 555899 w 3745816"/>
              <a:gd name="connsiteY64-674" fmla="*/ 1317105 h 3316502"/>
              <a:gd name="connsiteX65-675" fmla="*/ 380265 w 3745816"/>
              <a:gd name="connsiteY65-676" fmla="*/ 1173717 h 3316502"/>
              <a:gd name="connsiteX66-677" fmla="*/ 289767 w 3745816"/>
              <a:gd name="connsiteY66-678" fmla="*/ 1006142 h 3316502"/>
              <a:gd name="connsiteX67-679" fmla="*/ 125994 w 3745816"/>
              <a:gd name="connsiteY67-680" fmla="*/ 921320 h 3316502"/>
              <a:gd name="connsiteX68-681" fmla="*/ 665081 w 3745816"/>
              <a:gd name="connsiteY68-682" fmla="*/ 96 h 331650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681" y="connsiteY68-682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77" name="Rounded Rectangle 31"/>
          <p:cNvSpPr>
            <a:spLocks noChangeAspect="1"/>
          </p:cNvSpPr>
          <p:nvPr/>
        </p:nvSpPr>
        <p:spPr>
          <a:xfrm>
            <a:off x="2070242" y="2798318"/>
            <a:ext cx="279476" cy="397359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78" name="Oval 47"/>
          <p:cNvSpPr>
            <a:spLocks noChangeAspect="1"/>
          </p:cNvSpPr>
          <p:nvPr/>
        </p:nvSpPr>
        <p:spPr>
          <a:xfrm>
            <a:off x="6981515" y="1941889"/>
            <a:ext cx="397359" cy="39735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79" name="Oval 50"/>
          <p:cNvSpPr>
            <a:spLocks noChangeAspect="1"/>
          </p:cNvSpPr>
          <p:nvPr/>
        </p:nvSpPr>
        <p:spPr>
          <a:xfrm>
            <a:off x="2669306" y="2798318"/>
            <a:ext cx="351821" cy="397359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80" name="Heart 17"/>
          <p:cNvSpPr/>
          <p:nvPr/>
        </p:nvSpPr>
        <p:spPr>
          <a:xfrm>
            <a:off x="4572943" y="2811435"/>
            <a:ext cx="375974" cy="368630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81" name="Rounded Rectangle 25"/>
          <p:cNvSpPr/>
          <p:nvPr/>
        </p:nvSpPr>
        <p:spPr>
          <a:xfrm>
            <a:off x="3924571" y="2839712"/>
            <a:ext cx="373253" cy="314575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82" name="Chord 32"/>
          <p:cNvSpPr/>
          <p:nvPr/>
        </p:nvSpPr>
        <p:spPr>
          <a:xfrm>
            <a:off x="3287078" y="2812009"/>
            <a:ext cx="373253" cy="369979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83" name="Rounded Rectangle 40"/>
          <p:cNvSpPr/>
          <p:nvPr/>
        </p:nvSpPr>
        <p:spPr>
          <a:xfrm rot="2942052">
            <a:off x="5167329" y="2812445"/>
            <a:ext cx="346953" cy="369105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84" name="Rounded Rectangle 7"/>
          <p:cNvSpPr>
            <a:spLocks noChangeAspect="1"/>
          </p:cNvSpPr>
          <p:nvPr/>
        </p:nvSpPr>
        <p:spPr>
          <a:xfrm rot="18924894" flipH="1">
            <a:off x="3412747" y="3586554"/>
            <a:ext cx="121917" cy="476831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85" name="Rounded Rectangle 17"/>
          <p:cNvSpPr>
            <a:spLocks noChangeAspect="1"/>
          </p:cNvSpPr>
          <p:nvPr/>
        </p:nvSpPr>
        <p:spPr>
          <a:xfrm>
            <a:off x="7055324" y="2798318"/>
            <a:ext cx="249743" cy="397359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86" name="Oval 21"/>
          <p:cNvSpPr>
            <a:spLocks noChangeAspect="1"/>
          </p:cNvSpPr>
          <p:nvPr/>
        </p:nvSpPr>
        <p:spPr>
          <a:xfrm>
            <a:off x="5767076" y="2798318"/>
            <a:ext cx="397359" cy="39735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87" name="Oval 25"/>
          <p:cNvSpPr>
            <a:spLocks noChangeAspect="1"/>
          </p:cNvSpPr>
          <p:nvPr/>
        </p:nvSpPr>
        <p:spPr>
          <a:xfrm>
            <a:off x="6396377" y="2798318"/>
            <a:ext cx="396818" cy="397359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88" name="Block Arc 20"/>
          <p:cNvSpPr>
            <a:spLocks noChangeAspect="1"/>
          </p:cNvSpPr>
          <p:nvPr/>
        </p:nvSpPr>
        <p:spPr>
          <a:xfrm rot="10800000">
            <a:off x="2661986" y="3626290"/>
            <a:ext cx="366464" cy="397359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>
              <a:solidFill>
                <a:schemeClr val="tx1"/>
              </a:solidFill>
            </a:endParaRPr>
          </a:p>
        </p:txBody>
      </p:sp>
      <p:sp>
        <p:nvSpPr>
          <p:cNvPr id="89" name="Block Arc 11"/>
          <p:cNvSpPr/>
          <p:nvPr/>
        </p:nvSpPr>
        <p:spPr>
          <a:xfrm rot="10800000">
            <a:off x="5220767" y="3614547"/>
            <a:ext cx="240079" cy="390638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>
              <a:solidFill>
                <a:schemeClr val="tx1"/>
              </a:solidFill>
            </a:endParaRPr>
          </a:p>
        </p:txBody>
      </p:sp>
      <p:sp>
        <p:nvSpPr>
          <p:cNvPr id="90" name="Rectangle 21"/>
          <p:cNvSpPr/>
          <p:nvPr/>
        </p:nvSpPr>
        <p:spPr>
          <a:xfrm>
            <a:off x="3921487" y="3718696"/>
            <a:ext cx="379424" cy="21254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91" name="Round Same Side Corner Rectangle 8"/>
          <p:cNvSpPr/>
          <p:nvPr/>
        </p:nvSpPr>
        <p:spPr>
          <a:xfrm>
            <a:off x="6984280" y="3645131"/>
            <a:ext cx="391831" cy="39243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92" name="Rounded Rectangle 51"/>
          <p:cNvSpPr/>
          <p:nvPr/>
        </p:nvSpPr>
        <p:spPr>
          <a:xfrm rot="16200000" flipH="1">
            <a:off x="5770087" y="4341233"/>
            <a:ext cx="406175" cy="382520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tx1"/>
              </a:solidFill>
            </a:endParaRPr>
          </a:p>
        </p:txBody>
      </p:sp>
      <p:sp>
        <p:nvSpPr>
          <p:cNvPr id="93" name="Isosceles Triangle 5"/>
          <p:cNvSpPr>
            <a:spLocks noChangeAspect="1"/>
          </p:cNvSpPr>
          <p:nvPr/>
        </p:nvSpPr>
        <p:spPr>
          <a:xfrm>
            <a:off x="4609347" y="3673553"/>
            <a:ext cx="303165" cy="302837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94" name="Trapezoid 22"/>
          <p:cNvSpPr>
            <a:spLocks noChangeAspect="1"/>
          </p:cNvSpPr>
          <p:nvPr/>
        </p:nvSpPr>
        <p:spPr>
          <a:xfrm>
            <a:off x="5767076" y="3723899"/>
            <a:ext cx="397359" cy="202144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95" name="Rounded Rectangle 20"/>
          <p:cNvSpPr>
            <a:spLocks noChangeAspect="1"/>
          </p:cNvSpPr>
          <p:nvPr/>
        </p:nvSpPr>
        <p:spPr>
          <a:xfrm rot="2160000">
            <a:off x="6410651" y="3626290"/>
            <a:ext cx="368271" cy="397359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96" name="Trapezoid 28"/>
          <p:cNvSpPr>
            <a:spLocks noChangeAspect="1"/>
          </p:cNvSpPr>
          <p:nvPr/>
        </p:nvSpPr>
        <p:spPr>
          <a:xfrm>
            <a:off x="2046040" y="3626290"/>
            <a:ext cx="327881" cy="397359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97" name="Rounded Rectangle 2"/>
          <p:cNvSpPr/>
          <p:nvPr/>
        </p:nvSpPr>
        <p:spPr>
          <a:xfrm>
            <a:off x="2650492" y="4346131"/>
            <a:ext cx="389449" cy="389449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-1" fmla="*/ 1979373 w 3960440"/>
              <a:gd name="connsiteY0-2" fmla="*/ 472350 h 3960000"/>
              <a:gd name="connsiteX1-3" fmla="*/ 813783 w 3960440"/>
              <a:gd name="connsiteY1-4" fmla="*/ 1434034 h 3960000"/>
              <a:gd name="connsiteX2-5" fmla="*/ 1171732 w 3960440"/>
              <a:gd name="connsiteY2-6" fmla="*/ 2285845 h 3960000"/>
              <a:gd name="connsiteX3-7" fmla="*/ 1296382 w 3960440"/>
              <a:gd name="connsiteY3-8" fmla="*/ 1907811 h 3960000"/>
              <a:gd name="connsiteX4-9" fmla="*/ 1182276 w 3960440"/>
              <a:gd name="connsiteY4-10" fmla="*/ 1442314 h 3960000"/>
              <a:gd name="connsiteX5-11" fmla="*/ 2217373 w 3960440"/>
              <a:gd name="connsiteY5-12" fmla="*/ 796414 h 3960000"/>
              <a:gd name="connsiteX6-13" fmla="*/ 2730780 w 3960440"/>
              <a:gd name="connsiteY6-14" fmla="*/ 1554106 h 3960000"/>
              <a:gd name="connsiteX7-15" fmla="*/ 2424394 w 3960440"/>
              <a:gd name="connsiteY7-16" fmla="*/ 2278672 h 3960000"/>
              <a:gd name="connsiteX8-17" fmla="*/ 1910984 w 3960440"/>
              <a:gd name="connsiteY8-18" fmla="*/ 2071653 h 3960000"/>
              <a:gd name="connsiteX9-19" fmla="*/ 2072459 w 3960440"/>
              <a:gd name="connsiteY9-20" fmla="*/ 1512703 h 3960000"/>
              <a:gd name="connsiteX10-21" fmla="*/ 1873721 w 3960440"/>
              <a:gd name="connsiteY10-22" fmla="*/ 1156628 h 3960000"/>
              <a:gd name="connsiteX11-23" fmla="*/ 1525929 w 3960440"/>
              <a:gd name="connsiteY11-24" fmla="*/ 1392629 h 3960000"/>
              <a:gd name="connsiteX12-25" fmla="*/ 1521788 w 3960440"/>
              <a:gd name="connsiteY12-26" fmla="*/ 1897758 h 3960000"/>
              <a:gd name="connsiteX13-27" fmla="*/ 1339611 w 3960440"/>
              <a:gd name="connsiteY13-28" fmla="*/ 3487664 h 3960000"/>
              <a:gd name="connsiteX14-29" fmla="*/ 1803335 w 3960440"/>
              <a:gd name="connsiteY14-30" fmla="*/ 2485692 h 3960000"/>
              <a:gd name="connsiteX15-31" fmla="*/ 2283619 w 3960440"/>
              <a:gd name="connsiteY15-32" fmla="*/ 2688571 h 3960000"/>
              <a:gd name="connsiteX16-33" fmla="*/ 3144820 w 3960440"/>
              <a:gd name="connsiteY16-34" fmla="*/ 1595509 h 3960000"/>
              <a:gd name="connsiteX17-35" fmla="*/ 2134565 w 3960440"/>
              <a:gd name="connsiteY17-36" fmla="*/ 477605 h 3960000"/>
              <a:gd name="connsiteX18-37" fmla="*/ 1979373 w 3960440"/>
              <a:gd name="connsiteY18-38" fmla="*/ 472350 h 3960000"/>
              <a:gd name="connsiteX19-39" fmla="*/ 436907 w 3960440"/>
              <a:gd name="connsiteY19-40" fmla="*/ 0 h 3960000"/>
              <a:gd name="connsiteX20-41" fmla="*/ 3523533 w 3960440"/>
              <a:gd name="connsiteY20-42" fmla="*/ 0 h 3960000"/>
              <a:gd name="connsiteX21-43" fmla="*/ 3960440 w 3960440"/>
              <a:gd name="connsiteY21-44" fmla="*/ 436907 h 3960000"/>
              <a:gd name="connsiteX22-45" fmla="*/ 3960440 w 3960440"/>
              <a:gd name="connsiteY22-46" fmla="*/ 3523093 h 3960000"/>
              <a:gd name="connsiteX23-47" fmla="*/ 3523533 w 3960440"/>
              <a:gd name="connsiteY23-48" fmla="*/ 3960000 h 3960000"/>
              <a:gd name="connsiteX24-49" fmla="*/ 436907 w 3960440"/>
              <a:gd name="connsiteY24-50" fmla="*/ 3960000 h 3960000"/>
              <a:gd name="connsiteX25-51" fmla="*/ 0 w 3960440"/>
              <a:gd name="connsiteY25-52" fmla="*/ 3523093 h 3960000"/>
              <a:gd name="connsiteX26-53" fmla="*/ 0 w 3960440"/>
              <a:gd name="connsiteY26-54" fmla="*/ 436907 h 3960000"/>
              <a:gd name="connsiteX27-55" fmla="*/ 436907 w 3960440"/>
              <a:gd name="connsiteY27-56" fmla="*/ 0 h 3960000"/>
              <a:gd name="connsiteX0-57" fmla="*/ 1979373 w 3960440"/>
              <a:gd name="connsiteY0-58" fmla="*/ 472350 h 3960000"/>
              <a:gd name="connsiteX1-59" fmla="*/ 813783 w 3960440"/>
              <a:gd name="connsiteY1-60" fmla="*/ 1434034 h 3960000"/>
              <a:gd name="connsiteX2-61" fmla="*/ 1119009 w 3960440"/>
              <a:gd name="connsiteY2-62" fmla="*/ 2222584 h 3960000"/>
              <a:gd name="connsiteX3-63" fmla="*/ 1296382 w 3960440"/>
              <a:gd name="connsiteY3-64" fmla="*/ 1907811 h 3960000"/>
              <a:gd name="connsiteX4-65" fmla="*/ 1182276 w 3960440"/>
              <a:gd name="connsiteY4-66" fmla="*/ 1442314 h 3960000"/>
              <a:gd name="connsiteX5-67" fmla="*/ 2217373 w 3960440"/>
              <a:gd name="connsiteY5-68" fmla="*/ 796414 h 3960000"/>
              <a:gd name="connsiteX6-69" fmla="*/ 2730780 w 3960440"/>
              <a:gd name="connsiteY6-70" fmla="*/ 1554106 h 3960000"/>
              <a:gd name="connsiteX7-71" fmla="*/ 2424394 w 3960440"/>
              <a:gd name="connsiteY7-72" fmla="*/ 2278672 h 3960000"/>
              <a:gd name="connsiteX8-73" fmla="*/ 1910984 w 3960440"/>
              <a:gd name="connsiteY8-74" fmla="*/ 2071653 h 3960000"/>
              <a:gd name="connsiteX9-75" fmla="*/ 2072459 w 3960440"/>
              <a:gd name="connsiteY9-76" fmla="*/ 1512703 h 3960000"/>
              <a:gd name="connsiteX10-77" fmla="*/ 1873721 w 3960440"/>
              <a:gd name="connsiteY10-78" fmla="*/ 1156628 h 3960000"/>
              <a:gd name="connsiteX11-79" fmla="*/ 1525929 w 3960440"/>
              <a:gd name="connsiteY11-80" fmla="*/ 1392629 h 3960000"/>
              <a:gd name="connsiteX12-81" fmla="*/ 1521788 w 3960440"/>
              <a:gd name="connsiteY12-82" fmla="*/ 1897758 h 3960000"/>
              <a:gd name="connsiteX13-83" fmla="*/ 1339611 w 3960440"/>
              <a:gd name="connsiteY13-84" fmla="*/ 3487664 h 3960000"/>
              <a:gd name="connsiteX14-85" fmla="*/ 1803335 w 3960440"/>
              <a:gd name="connsiteY14-86" fmla="*/ 2485692 h 3960000"/>
              <a:gd name="connsiteX15-87" fmla="*/ 2283619 w 3960440"/>
              <a:gd name="connsiteY15-88" fmla="*/ 2688571 h 3960000"/>
              <a:gd name="connsiteX16-89" fmla="*/ 3144820 w 3960440"/>
              <a:gd name="connsiteY16-90" fmla="*/ 1595509 h 3960000"/>
              <a:gd name="connsiteX17-91" fmla="*/ 2134565 w 3960440"/>
              <a:gd name="connsiteY17-92" fmla="*/ 477605 h 3960000"/>
              <a:gd name="connsiteX18-93" fmla="*/ 1979373 w 3960440"/>
              <a:gd name="connsiteY18-94" fmla="*/ 472350 h 3960000"/>
              <a:gd name="connsiteX19-95" fmla="*/ 436907 w 3960440"/>
              <a:gd name="connsiteY19-96" fmla="*/ 0 h 3960000"/>
              <a:gd name="connsiteX20-97" fmla="*/ 3523533 w 3960440"/>
              <a:gd name="connsiteY20-98" fmla="*/ 0 h 3960000"/>
              <a:gd name="connsiteX21-99" fmla="*/ 3960440 w 3960440"/>
              <a:gd name="connsiteY21-100" fmla="*/ 436907 h 3960000"/>
              <a:gd name="connsiteX22-101" fmla="*/ 3960440 w 3960440"/>
              <a:gd name="connsiteY22-102" fmla="*/ 3523093 h 3960000"/>
              <a:gd name="connsiteX23-103" fmla="*/ 3523533 w 3960440"/>
              <a:gd name="connsiteY23-104" fmla="*/ 3960000 h 3960000"/>
              <a:gd name="connsiteX24-105" fmla="*/ 436907 w 3960440"/>
              <a:gd name="connsiteY24-106" fmla="*/ 3960000 h 3960000"/>
              <a:gd name="connsiteX25-107" fmla="*/ 0 w 3960440"/>
              <a:gd name="connsiteY25-108" fmla="*/ 3523093 h 3960000"/>
              <a:gd name="connsiteX26-109" fmla="*/ 0 w 3960440"/>
              <a:gd name="connsiteY26-110" fmla="*/ 436907 h 3960000"/>
              <a:gd name="connsiteX27-111" fmla="*/ 436907 w 3960440"/>
              <a:gd name="connsiteY27-112" fmla="*/ 0 h 3960000"/>
              <a:gd name="connsiteX0-113" fmla="*/ 1979373 w 3960440"/>
              <a:gd name="connsiteY0-114" fmla="*/ 472350 h 3960000"/>
              <a:gd name="connsiteX1-115" fmla="*/ 813783 w 3960440"/>
              <a:gd name="connsiteY1-116" fmla="*/ 1434034 h 3960000"/>
              <a:gd name="connsiteX2-117" fmla="*/ 1119009 w 3960440"/>
              <a:gd name="connsiteY2-118" fmla="*/ 2222584 h 3960000"/>
              <a:gd name="connsiteX3-119" fmla="*/ 1296382 w 3960440"/>
              <a:gd name="connsiteY3-120" fmla="*/ 1907811 h 3960000"/>
              <a:gd name="connsiteX4-121" fmla="*/ 1182276 w 3960440"/>
              <a:gd name="connsiteY4-122" fmla="*/ 1442314 h 3960000"/>
              <a:gd name="connsiteX5-123" fmla="*/ 2217373 w 3960440"/>
              <a:gd name="connsiteY5-124" fmla="*/ 796414 h 3960000"/>
              <a:gd name="connsiteX6-125" fmla="*/ 2730780 w 3960440"/>
              <a:gd name="connsiteY6-126" fmla="*/ 1554106 h 3960000"/>
              <a:gd name="connsiteX7-127" fmla="*/ 2424394 w 3960440"/>
              <a:gd name="connsiteY7-128" fmla="*/ 2278672 h 3960000"/>
              <a:gd name="connsiteX8-129" fmla="*/ 1910984 w 3960440"/>
              <a:gd name="connsiteY8-130" fmla="*/ 2071653 h 3960000"/>
              <a:gd name="connsiteX9-131" fmla="*/ 2072459 w 3960440"/>
              <a:gd name="connsiteY9-132" fmla="*/ 1512703 h 3960000"/>
              <a:gd name="connsiteX10-133" fmla="*/ 1873721 w 3960440"/>
              <a:gd name="connsiteY10-134" fmla="*/ 1156628 h 3960000"/>
              <a:gd name="connsiteX11-135" fmla="*/ 1525929 w 3960440"/>
              <a:gd name="connsiteY11-136" fmla="*/ 1392629 h 3960000"/>
              <a:gd name="connsiteX12-137" fmla="*/ 1521788 w 3960440"/>
              <a:gd name="connsiteY12-138" fmla="*/ 1897758 h 3960000"/>
              <a:gd name="connsiteX13-139" fmla="*/ 1339611 w 3960440"/>
              <a:gd name="connsiteY13-140" fmla="*/ 3487664 h 3960000"/>
              <a:gd name="connsiteX14-141" fmla="*/ 1803335 w 3960440"/>
              <a:gd name="connsiteY14-142" fmla="*/ 2485692 h 3960000"/>
              <a:gd name="connsiteX15-143" fmla="*/ 2283619 w 3960440"/>
              <a:gd name="connsiteY15-144" fmla="*/ 2688571 h 3960000"/>
              <a:gd name="connsiteX16-145" fmla="*/ 3144820 w 3960440"/>
              <a:gd name="connsiteY16-146" fmla="*/ 1595509 h 3960000"/>
              <a:gd name="connsiteX17-147" fmla="*/ 2134565 w 3960440"/>
              <a:gd name="connsiteY17-148" fmla="*/ 477605 h 3960000"/>
              <a:gd name="connsiteX18-149" fmla="*/ 1979373 w 3960440"/>
              <a:gd name="connsiteY18-150" fmla="*/ 472350 h 3960000"/>
              <a:gd name="connsiteX19-151" fmla="*/ 436907 w 3960440"/>
              <a:gd name="connsiteY19-152" fmla="*/ 0 h 3960000"/>
              <a:gd name="connsiteX20-153" fmla="*/ 3523533 w 3960440"/>
              <a:gd name="connsiteY20-154" fmla="*/ 0 h 3960000"/>
              <a:gd name="connsiteX21-155" fmla="*/ 3960440 w 3960440"/>
              <a:gd name="connsiteY21-156" fmla="*/ 436907 h 3960000"/>
              <a:gd name="connsiteX22-157" fmla="*/ 3960440 w 3960440"/>
              <a:gd name="connsiteY22-158" fmla="*/ 3523093 h 3960000"/>
              <a:gd name="connsiteX23-159" fmla="*/ 3523533 w 3960440"/>
              <a:gd name="connsiteY23-160" fmla="*/ 3960000 h 3960000"/>
              <a:gd name="connsiteX24-161" fmla="*/ 436907 w 3960440"/>
              <a:gd name="connsiteY24-162" fmla="*/ 3960000 h 3960000"/>
              <a:gd name="connsiteX25-163" fmla="*/ 0 w 3960440"/>
              <a:gd name="connsiteY25-164" fmla="*/ 3523093 h 3960000"/>
              <a:gd name="connsiteX26-165" fmla="*/ 0 w 3960440"/>
              <a:gd name="connsiteY26-166" fmla="*/ 436907 h 3960000"/>
              <a:gd name="connsiteX27-167" fmla="*/ 436907 w 3960440"/>
              <a:gd name="connsiteY27-168" fmla="*/ 0 h 3960000"/>
              <a:gd name="connsiteX0-169" fmla="*/ 1979373 w 3960440"/>
              <a:gd name="connsiteY0-170" fmla="*/ 472350 h 3960000"/>
              <a:gd name="connsiteX1-171" fmla="*/ 813783 w 3960440"/>
              <a:gd name="connsiteY1-172" fmla="*/ 1434034 h 3960000"/>
              <a:gd name="connsiteX2-173" fmla="*/ 1119009 w 3960440"/>
              <a:gd name="connsiteY2-174" fmla="*/ 2222584 h 3960000"/>
              <a:gd name="connsiteX3-175" fmla="*/ 1296382 w 3960440"/>
              <a:gd name="connsiteY3-176" fmla="*/ 1907811 h 3960000"/>
              <a:gd name="connsiteX4-177" fmla="*/ 1182276 w 3960440"/>
              <a:gd name="connsiteY4-178" fmla="*/ 1442314 h 3960000"/>
              <a:gd name="connsiteX5-179" fmla="*/ 2217373 w 3960440"/>
              <a:gd name="connsiteY5-180" fmla="*/ 796414 h 3960000"/>
              <a:gd name="connsiteX6-181" fmla="*/ 2730780 w 3960440"/>
              <a:gd name="connsiteY6-182" fmla="*/ 1554106 h 3960000"/>
              <a:gd name="connsiteX7-183" fmla="*/ 2424394 w 3960440"/>
              <a:gd name="connsiteY7-184" fmla="*/ 2278672 h 3960000"/>
              <a:gd name="connsiteX8-185" fmla="*/ 1910984 w 3960440"/>
              <a:gd name="connsiteY8-186" fmla="*/ 2071653 h 3960000"/>
              <a:gd name="connsiteX9-187" fmla="*/ 2072459 w 3960440"/>
              <a:gd name="connsiteY9-188" fmla="*/ 1512703 h 3960000"/>
              <a:gd name="connsiteX10-189" fmla="*/ 1873721 w 3960440"/>
              <a:gd name="connsiteY10-190" fmla="*/ 1156628 h 3960000"/>
              <a:gd name="connsiteX11-191" fmla="*/ 1525929 w 3960440"/>
              <a:gd name="connsiteY11-192" fmla="*/ 1392629 h 3960000"/>
              <a:gd name="connsiteX12-193" fmla="*/ 1521788 w 3960440"/>
              <a:gd name="connsiteY12-194" fmla="*/ 1897758 h 3960000"/>
              <a:gd name="connsiteX13-195" fmla="*/ 1339611 w 3960440"/>
              <a:gd name="connsiteY13-196" fmla="*/ 3487664 h 3960000"/>
              <a:gd name="connsiteX14-197" fmla="*/ 1803335 w 3960440"/>
              <a:gd name="connsiteY14-198" fmla="*/ 2485692 h 3960000"/>
              <a:gd name="connsiteX15-199" fmla="*/ 2283619 w 3960440"/>
              <a:gd name="connsiteY15-200" fmla="*/ 2688571 h 3960000"/>
              <a:gd name="connsiteX16-201" fmla="*/ 3144820 w 3960440"/>
              <a:gd name="connsiteY16-202" fmla="*/ 1595509 h 3960000"/>
              <a:gd name="connsiteX17-203" fmla="*/ 2134565 w 3960440"/>
              <a:gd name="connsiteY17-204" fmla="*/ 477605 h 3960000"/>
              <a:gd name="connsiteX18-205" fmla="*/ 1979373 w 3960440"/>
              <a:gd name="connsiteY18-206" fmla="*/ 472350 h 3960000"/>
              <a:gd name="connsiteX19-207" fmla="*/ 436907 w 3960440"/>
              <a:gd name="connsiteY19-208" fmla="*/ 0 h 3960000"/>
              <a:gd name="connsiteX20-209" fmla="*/ 3523533 w 3960440"/>
              <a:gd name="connsiteY20-210" fmla="*/ 0 h 3960000"/>
              <a:gd name="connsiteX21-211" fmla="*/ 3960440 w 3960440"/>
              <a:gd name="connsiteY21-212" fmla="*/ 436907 h 3960000"/>
              <a:gd name="connsiteX22-213" fmla="*/ 3960440 w 3960440"/>
              <a:gd name="connsiteY22-214" fmla="*/ 3523093 h 3960000"/>
              <a:gd name="connsiteX23-215" fmla="*/ 3523533 w 3960440"/>
              <a:gd name="connsiteY23-216" fmla="*/ 3960000 h 3960000"/>
              <a:gd name="connsiteX24-217" fmla="*/ 436907 w 3960440"/>
              <a:gd name="connsiteY24-218" fmla="*/ 3960000 h 3960000"/>
              <a:gd name="connsiteX25-219" fmla="*/ 0 w 3960440"/>
              <a:gd name="connsiteY25-220" fmla="*/ 3523093 h 3960000"/>
              <a:gd name="connsiteX26-221" fmla="*/ 0 w 3960440"/>
              <a:gd name="connsiteY26-222" fmla="*/ 436907 h 3960000"/>
              <a:gd name="connsiteX27-223" fmla="*/ 436907 w 3960440"/>
              <a:gd name="connsiteY27-224" fmla="*/ 0 h 3960000"/>
              <a:gd name="connsiteX0-225" fmla="*/ 1979373 w 3960440"/>
              <a:gd name="connsiteY0-226" fmla="*/ 472350 h 3960000"/>
              <a:gd name="connsiteX1-227" fmla="*/ 813783 w 3960440"/>
              <a:gd name="connsiteY1-228" fmla="*/ 1434034 h 3960000"/>
              <a:gd name="connsiteX2-229" fmla="*/ 1119009 w 3960440"/>
              <a:gd name="connsiteY2-230" fmla="*/ 2222584 h 3960000"/>
              <a:gd name="connsiteX3-231" fmla="*/ 1296382 w 3960440"/>
              <a:gd name="connsiteY3-232" fmla="*/ 1907811 h 3960000"/>
              <a:gd name="connsiteX4-233" fmla="*/ 1182276 w 3960440"/>
              <a:gd name="connsiteY4-234" fmla="*/ 1442314 h 3960000"/>
              <a:gd name="connsiteX5-235" fmla="*/ 2217373 w 3960440"/>
              <a:gd name="connsiteY5-236" fmla="*/ 796414 h 3960000"/>
              <a:gd name="connsiteX6-237" fmla="*/ 2730780 w 3960440"/>
              <a:gd name="connsiteY6-238" fmla="*/ 1554106 h 3960000"/>
              <a:gd name="connsiteX7-239" fmla="*/ 2424394 w 3960440"/>
              <a:gd name="connsiteY7-240" fmla="*/ 2278672 h 3960000"/>
              <a:gd name="connsiteX8-241" fmla="*/ 1910984 w 3960440"/>
              <a:gd name="connsiteY8-242" fmla="*/ 2071653 h 3960000"/>
              <a:gd name="connsiteX9-243" fmla="*/ 2072459 w 3960440"/>
              <a:gd name="connsiteY9-244" fmla="*/ 1512703 h 3960000"/>
              <a:gd name="connsiteX10-245" fmla="*/ 1873721 w 3960440"/>
              <a:gd name="connsiteY10-246" fmla="*/ 1156628 h 3960000"/>
              <a:gd name="connsiteX11-247" fmla="*/ 1525929 w 3960440"/>
              <a:gd name="connsiteY11-248" fmla="*/ 1392629 h 3960000"/>
              <a:gd name="connsiteX12-249" fmla="*/ 1521788 w 3960440"/>
              <a:gd name="connsiteY12-250" fmla="*/ 1897758 h 3960000"/>
              <a:gd name="connsiteX13-251" fmla="*/ 1339611 w 3960440"/>
              <a:gd name="connsiteY13-252" fmla="*/ 3487664 h 3960000"/>
              <a:gd name="connsiteX14-253" fmla="*/ 1803335 w 3960440"/>
              <a:gd name="connsiteY14-254" fmla="*/ 2485692 h 3960000"/>
              <a:gd name="connsiteX15-255" fmla="*/ 2283619 w 3960440"/>
              <a:gd name="connsiteY15-256" fmla="*/ 2688571 h 3960000"/>
              <a:gd name="connsiteX16-257" fmla="*/ 3144820 w 3960440"/>
              <a:gd name="connsiteY16-258" fmla="*/ 1595509 h 3960000"/>
              <a:gd name="connsiteX17-259" fmla="*/ 2134565 w 3960440"/>
              <a:gd name="connsiteY17-260" fmla="*/ 477605 h 3960000"/>
              <a:gd name="connsiteX18-261" fmla="*/ 1979373 w 3960440"/>
              <a:gd name="connsiteY18-262" fmla="*/ 472350 h 3960000"/>
              <a:gd name="connsiteX19-263" fmla="*/ 436907 w 3960440"/>
              <a:gd name="connsiteY19-264" fmla="*/ 0 h 3960000"/>
              <a:gd name="connsiteX20-265" fmla="*/ 3523533 w 3960440"/>
              <a:gd name="connsiteY20-266" fmla="*/ 0 h 3960000"/>
              <a:gd name="connsiteX21-267" fmla="*/ 3960440 w 3960440"/>
              <a:gd name="connsiteY21-268" fmla="*/ 436907 h 3960000"/>
              <a:gd name="connsiteX22-269" fmla="*/ 3960440 w 3960440"/>
              <a:gd name="connsiteY22-270" fmla="*/ 3523093 h 3960000"/>
              <a:gd name="connsiteX23-271" fmla="*/ 3523533 w 3960440"/>
              <a:gd name="connsiteY23-272" fmla="*/ 3960000 h 3960000"/>
              <a:gd name="connsiteX24-273" fmla="*/ 436907 w 3960440"/>
              <a:gd name="connsiteY24-274" fmla="*/ 3960000 h 3960000"/>
              <a:gd name="connsiteX25-275" fmla="*/ 0 w 3960440"/>
              <a:gd name="connsiteY25-276" fmla="*/ 3523093 h 3960000"/>
              <a:gd name="connsiteX26-277" fmla="*/ 0 w 3960440"/>
              <a:gd name="connsiteY26-278" fmla="*/ 436907 h 3960000"/>
              <a:gd name="connsiteX27-279" fmla="*/ 436907 w 3960440"/>
              <a:gd name="connsiteY27-280" fmla="*/ 0 h 3960000"/>
              <a:gd name="connsiteX0-281" fmla="*/ 1979373 w 3960440"/>
              <a:gd name="connsiteY0-282" fmla="*/ 472350 h 3960000"/>
              <a:gd name="connsiteX1-283" fmla="*/ 813783 w 3960440"/>
              <a:gd name="connsiteY1-284" fmla="*/ 1434034 h 3960000"/>
              <a:gd name="connsiteX2-285" fmla="*/ 1119009 w 3960440"/>
              <a:gd name="connsiteY2-286" fmla="*/ 2222584 h 3960000"/>
              <a:gd name="connsiteX3-287" fmla="*/ 1296382 w 3960440"/>
              <a:gd name="connsiteY3-288" fmla="*/ 1907811 h 3960000"/>
              <a:gd name="connsiteX4-289" fmla="*/ 1182276 w 3960440"/>
              <a:gd name="connsiteY4-290" fmla="*/ 1442314 h 3960000"/>
              <a:gd name="connsiteX5-291" fmla="*/ 2217373 w 3960440"/>
              <a:gd name="connsiteY5-292" fmla="*/ 838586 h 3960000"/>
              <a:gd name="connsiteX6-293" fmla="*/ 2730780 w 3960440"/>
              <a:gd name="connsiteY6-294" fmla="*/ 1554106 h 3960000"/>
              <a:gd name="connsiteX7-295" fmla="*/ 2424394 w 3960440"/>
              <a:gd name="connsiteY7-296" fmla="*/ 2278672 h 3960000"/>
              <a:gd name="connsiteX8-297" fmla="*/ 1910984 w 3960440"/>
              <a:gd name="connsiteY8-298" fmla="*/ 2071653 h 3960000"/>
              <a:gd name="connsiteX9-299" fmla="*/ 2072459 w 3960440"/>
              <a:gd name="connsiteY9-300" fmla="*/ 1512703 h 3960000"/>
              <a:gd name="connsiteX10-301" fmla="*/ 1873721 w 3960440"/>
              <a:gd name="connsiteY10-302" fmla="*/ 1156628 h 3960000"/>
              <a:gd name="connsiteX11-303" fmla="*/ 1525929 w 3960440"/>
              <a:gd name="connsiteY11-304" fmla="*/ 1392629 h 3960000"/>
              <a:gd name="connsiteX12-305" fmla="*/ 1521788 w 3960440"/>
              <a:gd name="connsiteY12-306" fmla="*/ 1897758 h 3960000"/>
              <a:gd name="connsiteX13-307" fmla="*/ 1339611 w 3960440"/>
              <a:gd name="connsiteY13-308" fmla="*/ 3487664 h 3960000"/>
              <a:gd name="connsiteX14-309" fmla="*/ 1803335 w 3960440"/>
              <a:gd name="connsiteY14-310" fmla="*/ 2485692 h 3960000"/>
              <a:gd name="connsiteX15-311" fmla="*/ 2283619 w 3960440"/>
              <a:gd name="connsiteY15-312" fmla="*/ 2688571 h 3960000"/>
              <a:gd name="connsiteX16-313" fmla="*/ 3144820 w 3960440"/>
              <a:gd name="connsiteY16-314" fmla="*/ 1595509 h 3960000"/>
              <a:gd name="connsiteX17-315" fmla="*/ 2134565 w 3960440"/>
              <a:gd name="connsiteY17-316" fmla="*/ 477605 h 3960000"/>
              <a:gd name="connsiteX18-317" fmla="*/ 1979373 w 3960440"/>
              <a:gd name="connsiteY18-318" fmla="*/ 472350 h 3960000"/>
              <a:gd name="connsiteX19-319" fmla="*/ 436907 w 3960440"/>
              <a:gd name="connsiteY19-320" fmla="*/ 0 h 3960000"/>
              <a:gd name="connsiteX20-321" fmla="*/ 3523533 w 3960440"/>
              <a:gd name="connsiteY20-322" fmla="*/ 0 h 3960000"/>
              <a:gd name="connsiteX21-323" fmla="*/ 3960440 w 3960440"/>
              <a:gd name="connsiteY21-324" fmla="*/ 436907 h 3960000"/>
              <a:gd name="connsiteX22-325" fmla="*/ 3960440 w 3960440"/>
              <a:gd name="connsiteY22-326" fmla="*/ 3523093 h 3960000"/>
              <a:gd name="connsiteX23-327" fmla="*/ 3523533 w 3960440"/>
              <a:gd name="connsiteY23-328" fmla="*/ 3960000 h 3960000"/>
              <a:gd name="connsiteX24-329" fmla="*/ 436907 w 3960440"/>
              <a:gd name="connsiteY24-330" fmla="*/ 3960000 h 3960000"/>
              <a:gd name="connsiteX25-331" fmla="*/ 0 w 3960440"/>
              <a:gd name="connsiteY25-332" fmla="*/ 3523093 h 3960000"/>
              <a:gd name="connsiteX26-333" fmla="*/ 0 w 3960440"/>
              <a:gd name="connsiteY26-334" fmla="*/ 436907 h 3960000"/>
              <a:gd name="connsiteX27-335" fmla="*/ 436907 w 3960440"/>
              <a:gd name="connsiteY27-336" fmla="*/ 0 h 3960000"/>
              <a:gd name="connsiteX0-337" fmla="*/ 1979373 w 3960440"/>
              <a:gd name="connsiteY0-338" fmla="*/ 472350 h 3960000"/>
              <a:gd name="connsiteX1-339" fmla="*/ 813783 w 3960440"/>
              <a:gd name="connsiteY1-340" fmla="*/ 1434034 h 3960000"/>
              <a:gd name="connsiteX2-341" fmla="*/ 1119009 w 3960440"/>
              <a:gd name="connsiteY2-342" fmla="*/ 2222584 h 3960000"/>
              <a:gd name="connsiteX3-343" fmla="*/ 1296382 w 3960440"/>
              <a:gd name="connsiteY3-344" fmla="*/ 1907811 h 3960000"/>
              <a:gd name="connsiteX4-345" fmla="*/ 1234998 w 3960440"/>
              <a:gd name="connsiteY4-346" fmla="*/ 1431771 h 3960000"/>
              <a:gd name="connsiteX5-347" fmla="*/ 2217373 w 3960440"/>
              <a:gd name="connsiteY5-348" fmla="*/ 838586 h 3960000"/>
              <a:gd name="connsiteX6-349" fmla="*/ 2730780 w 3960440"/>
              <a:gd name="connsiteY6-350" fmla="*/ 1554106 h 3960000"/>
              <a:gd name="connsiteX7-351" fmla="*/ 2424394 w 3960440"/>
              <a:gd name="connsiteY7-352" fmla="*/ 2278672 h 3960000"/>
              <a:gd name="connsiteX8-353" fmla="*/ 1910984 w 3960440"/>
              <a:gd name="connsiteY8-354" fmla="*/ 2071653 h 3960000"/>
              <a:gd name="connsiteX9-355" fmla="*/ 2072459 w 3960440"/>
              <a:gd name="connsiteY9-356" fmla="*/ 1512703 h 3960000"/>
              <a:gd name="connsiteX10-357" fmla="*/ 1873721 w 3960440"/>
              <a:gd name="connsiteY10-358" fmla="*/ 1156628 h 3960000"/>
              <a:gd name="connsiteX11-359" fmla="*/ 1525929 w 3960440"/>
              <a:gd name="connsiteY11-360" fmla="*/ 1392629 h 3960000"/>
              <a:gd name="connsiteX12-361" fmla="*/ 1521788 w 3960440"/>
              <a:gd name="connsiteY12-362" fmla="*/ 1897758 h 3960000"/>
              <a:gd name="connsiteX13-363" fmla="*/ 1339611 w 3960440"/>
              <a:gd name="connsiteY13-364" fmla="*/ 3487664 h 3960000"/>
              <a:gd name="connsiteX14-365" fmla="*/ 1803335 w 3960440"/>
              <a:gd name="connsiteY14-366" fmla="*/ 2485692 h 3960000"/>
              <a:gd name="connsiteX15-367" fmla="*/ 2283619 w 3960440"/>
              <a:gd name="connsiteY15-368" fmla="*/ 2688571 h 3960000"/>
              <a:gd name="connsiteX16-369" fmla="*/ 3144820 w 3960440"/>
              <a:gd name="connsiteY16-370" fmla="*/ 1595509 h 3960000"/>
              <a:gd name="connsiteX17-371" fmla="*/ 2134565 w 3960440"/>
              <a:gd name="connsiteY17-372" fmla="*/ 477605 h 3960000"/>
              <a:gd name="connsiteX18-373" fmla="*/ 1979373 w 3960440"/>
              <a:gd name="connsiteY18-374" fmla="*/ 472350 h 3960000"/>
              <a:gd name="connsiteX19-375" fmla="*/ 436907 w 3960440"/>
              <a:gd name="connsiteY19-376" fmla="*/ 0 h 3960000"/>
              <a:gd name="connsiteX20-377" fmla="*/ 3523533 w 3960440"/>
              <a:gd name="connsiteY20-378" fmla="*/ 0 h 3960000"/>
              <a:gd name="connsiteX21-379" fmla="*/ 3960440 w 3960440"/>
              <a:gd name="connsiteY21-380" fmla="*/ 436907 h 3960000"/>
              <a:gd name="connsiteX22-381" fmla="*/ 3960440 w 3960440"/>
              <a:gd name="connsiteY22-382" fmla="*/ 3523093 h 3960000"/>
              <a:gd name="connsiteX23-383" fmla="*/ 3523533 w 3960440"/>
              <a:gd name="connsiteY23-384" fmla="*/ 3960000 h 3960000"/>
              <a:gd name="connsiteX24-385" fmla="*/ 436907 w 3960440"/>
              <a:gd name="connsiteY24-386" fmla="*/ 3960000 h 3960000"/>
              <a:gd name="connsiteX25-387" fmla="*/ 0 w 3960440"/>
              <a:gd name="connsiteY25-388" fmla="*/ 3523093 h 3960000"/>
              <a:gd name="connsiteX26-389" fmla="*/ 0 w 3960440"/>
              <a:gd name="connsiteY26-390" fmla="*/ 436907 h 3960000"/>
              <a:gd name="connsiteX27-391" fmla="*/ 436907 w 3960440"/>
              <a:gd name="connsiteY27-392" fmla="*/ 0 h 3960000"/>
              <a:gd name="connsiteX0-393" fmla="*/ 1979373 w 3960440"/>
              <a:gd name="connsiteY0-394" fmla="*/ 472350 h 3960000"/>
              <a:gd name="connsiteX1-395" fmla="*/ 813783 w 3960440"/>
              <a:gd name="connsiteY1-396" fmla="*/ 1434034 h 3960000"/>
              <a:gd name="connsiteX2-397" fmla="*/ 1119009 w 3960440"/>
              <a:gd name="connsiteY2-398" fmla="*/ 2222584 h 3960000"/>
              <a:gd name="connsiteX3-399" fmla="*/ 1296382 w 3960440"/>
              <a:gd name="connsiteY3-400" fmla="*/ 1907811 h 3960000"/>
              <a:gd name="connsiteX4-401" fmla="*/ 1234998 w 3960440"/>
              <a:gd name="connsiteY4-402" fmla="*/ 1431771 h 3960000"/>
              <a:gd name="connsiteX5-403" fmla="*/ 2217373 w 3960440"/>
              <a:gd name="connsiteY5-404" fmla="*/ 838586 h 3960000"/>
              <a:gd name="connsiteX6-405" fmla="*/ 2730780 w 3960440"/>
              <a:gd name="connsiteY6-406" fmla="*/ 1554106 h 3960000"/>
              <a:gd name="connsiteX7-407" fmla="*/ 2424394 w 3960440"/>
              <a:gd name="connsiteY7-408" fmla="*/ 2278672 h 3960000"/>
              <a:gd name="connsiteX8-409" fmla="*/ 1910984 w 3960440"/>
              <a:gd name="connsiteY8-410" fmla="*/ 2071653 h 3960000"/>
              <a:gd name="connsiteX9-411" fmla="*/ 2072459 w 3960440"/>
              <a:gd name="connsiteY9-412" fmla="*/ 1512703 h 3960000"/>
              <a:gd name="connsiteX10-413" fmla="*/ 1915898 w 3960440"/>
              <a:gd name="connsiteY10-414" fmla="*/ 1219889 h 3960000"/>
              <a:gd name="connsiteX11-415" fmla="*/ 1525929 w 3960440"/>
              <a:gd name="connsiteY11-416" fmla="*/ 1392629 h 3960000"/>
              <a:gd name="connsiteX12-417" fmla="*/ 1521788 w 3960440"/>
              <a:gd name="connsiteY12-418" fmla="*/ 1897758 h 3960000"/>
              <a:gd name="connsiteX13-419" fmla="*/ 1339611 w 3960440"/>
              <a:gd name="connsiteY13-420" fmla="*/ 3487664 h 3960000"/>
              <a:gd name="connsiteX14-421" fmla="*/ 1803335 w 3960440"/>
              <a:gd name="connsiteY14-422" fmla="*/ 2485692 h 3960000"/>
              <a:gd name="connsiteX15-423" fmla="*/ 2283619 w 3960440"/>
              <a:gd name="connsiteY15-424" fmla="*/ 2688571 h 3960000"/>
              <a:gd name="connsiteX16-425" fmla="*/ 3144820 w 3960440"/>
              <a:gd name="connsiteY16-426" fmla="*/ 1595509 h 3960000"/>
              <a:gd name="connsiteX17-427" fmla="*/ 2134565 w 3960440"/>
              <a:gd name="connsiteY17-428" fmla="*/ 477605 h 3960000"/>
              <a:gd name="connsiteX18-429" fmla="*/ 1979373 w 3960440"/>
              <a:gd name="connsiteY18-430" fmla="*/ 472350 h 3960000"/>
              <a:gd name="connsiteX19-431" fmla="*/ 436907 w 3960440"/>
              <a:gd name="connsiteY19-432" fmla="*/ 0 h 3960000"/>
              <a:gd name="connsiteX20-433" fmla="*/ 3523533 w 3960440"/>
              <a:gd name="connsiteY20-434" fmla="*/ 0 h 3960000"/>
              <a:gd name="connsiteX21-435" fmla="*/ 3960440 w 3960440"/>
              <a:gd name="connsiteY21-436" fmla="*/ 436907 h 3960000"/>
              <a:gd name="connsiteX22-437" fmla="*/ 3960440 w 3960440"/>
              <a:gd name="connsiteY22-438" fmla="*/ 3523093 h 3960000"/>
              <a:gd name="connsiteX23-439" fmla="*/ 3523533 w 3960440"/>
              <a:gd name="connsiteY23-440" fmla="*/ 3960000 h 3960000"/>
              <a:gd name="connsiteX24-441" fmla="*/ 436907 w 3960440"/>
              <a:gd name="connsiteY24-442" fmla="*/ 3960000 h 3960000"/>
              <a:gd name="connsiteX25-443" fmla="*/ 0 w 3960440"/>
              <a:gd name="connsiteY25-444" fmla="*/ 3523093 h 3960000"/>
              <a:gd name="connsiteX26-445" fmla="*/ 0 w 3960440"/>
              <a:gd name="connsiteY26-446" fmla="*/ 436907 h 3960000"/>
              <a:gd name="connsiteX27-447" fmla="*/ 436907 w 3960440"/>
              <a:gd name="connsiteY27-448" fmla="*/ 0 h 3960000"/>
              <a:gd name="connsiteX0-449" fmla="*/ 1979373 w 3960440"/>
              <a:gd name="connsiteY0-450" fmla="*/ 472350 h 3960000"/>
              <a:gd name="connsiteX1-451" fmla="*/ 813783 w 3960440"/>
              <a:gd name="connsiteY1-452" fmla="*/ 1434034 h 3960000"/>
              <a:gd name="connsiteX2-453" fmla="*/ 1119009 w 3960440"/>
              <a:gd name="connsiteY2-454" fmla="*/ 2222584 h 3960000"/>
              <a:gd name="connsiteX3-455" fmla="*/ 1296382 w 3960440"/>
              <a:gd name="connsiteY3-456" fmla="*/ 1907811 h 3960000"/>
              <a:gd name="connsiteX4-457" fmla="*/ 1234998 w 3960440"/>
              <a:gd name="connsiteY4-458" fmla="*/ 1431771 h 3960000"/>
              <a:gd name="connsiteX5-459" fmla="*/ 2217373 w 3960440"/>
              <a:gd name="connsiteY5-460" fmla="*/ 838586 h 3960000"/>
              <a:gd name="connsiteX6-461" fmla="*/ 2730780 w 3960440"/>
              <a:gd name="connsiteY6-462" fmla="*/ 1554106 h 3960000"/>
              <a:gd name="connsiteX7-463" fmla="*/ 2424394 w 3960440"/>
              <a:gd name="connsiteY7-464" fmla="*/ 2278672 h 3960000"/>
              <a:gd name="connsiteX8-465" fmla="*/ 1910984 w 3960440"/>
              <a:gd name="connsiteY8-466" fmla="*/ 2071653 h 3960000"/>
              <a:gd name="connsiteX9-467" fmla="*/ 2072459 w 3960440"/>
              <a:gd name="connsiteY9-468" fmla="*/ 1512703 h 3960000"/>
              <a:gd name="connsiteX10-469" fmla="*/ 1915898 w 3960440"/>
              <a:gd name="connsiteY10-470" fmla="*/ 1219889 h 3960000"/>
              <a:gd name="connsiteX11-471" fmla="*/ 1589196 w 3960440"/>
              <a:gd name="connsiteY11-472" fmla="*/ 1434803 h 3960000"/>
              <a:gd name="connsiteX12-473" fmla="*/ 1521788 w 3960440"/>
              <a:gd name="connsiteY12-474" fmla="*/ 1897758 h 3960000"/>
              <a:gd name="connsiteX13-475" fmla="*/ 1339611 w 3960440"/>
              <a:gd name="connsiteY13-476" fmla="*/ 3487664 h 3960000"/>
              <a:gd name="connsiteX14-477" fmla="*/ 1803335 w 3960440"/>
              <a:gd name="connsiteY14-478" fmla="*/ 2485692 h 3960000"/>
              <a:gd name="connsiteX15-479" fmla="*/ 2283619 w 3960440"/>
              <a:gd name="connsiteY15-480" fmla="*/ 2688571 h 3960000"/>
              <a:gd name="connsiteX16-481" fmla="*/ 3144820 w 3960440"/>
              <a:gd name="connsiteY16-482" fmla="*/ 1595509 h 3960000"/>
              <a:gd name="connsiteX17-483" fmla="*/ 2134565 w 3960440"/>
              <a:gd name="connsiteY17-484" fmla="*/ 477605 h 3960000"/>
              <a:gd name="connsiteX18-485" fmla="*/ 1979373 w 3960440"/>
              <a:gd name="connsiteY18-486" fmla="*/ 472350 h 3960000"/>
              <a:gd name="connsiteX19-487" fmla="*/ 436907 w 3960440"/>
              <a:gd name="connsiteY19-488" fmla="*/ 0 h 3960000"/>
              <a:gd name="connsiteX20-489" fmla="*/ 3523533 w 3960440"/>
              <a:gd name="connsiteY20-490" fmla="*/ 0 h 3960000"/>
              <a:gd name="connsiteX21-491" fmla="*/ 3960440 w 3960440"/>
              <a:gd name="connsiteY21-492" fmla="*/ 436907 h 3960000"/>
              <a:gd name="connsiteX22-493" fmla="*/ 3960440 w 3960440"/>
              <a:gd name="connsiteY22-494" fmla="*/ 3523093 h 3960000"/>
              <a:gd name="connsiteX23-495" fmla="*/ 3523533 w 3960440"/>
              <a:gd name="connsiteY23-496" fmla="*/ 3960000 h 3960000"/>
              <a:gd name="connsiteX24-497" fmla="*/ 436907 w 3960440"/>
              <a:gd name="connsiteY24-498" fmla="*/ 3960000 h 3960000"/>
              <a:gd name="connsiteX25-499" fmla="*/ 0 w 3960440"/>
              <a:gd name="connsiteY25-500" fmla="*/ 3523093 h 3960000"/>
              <a:gd name="connsiteX26-501" fmla="*/ 0 w 3960440"/>
              <a:gd name="connsiteY26-502" fmla="*/ 436907 h 3960000"/>
              <a:gd name="connsiteX27-503" fmla="*/ 436907 w 3960440"/>
              <a:gd name="connsiteY27-504" fmla="*/ 0 h 3960000"/>
              <a:gd name="connsiteX0-505" fmla="*/ 1979373 w 3960440"/>
              <a:gd name="connsiteY0-506" fmla="*/ 472350 h 3960000"/>
              <a:gd name="connsiteX1-507" fmla="*/ 813783 w 3960440"/>
              <a:gd name="connsiteY1-508" fmla="*/ 1434034 h 3960000"/>
              <a:gd name="connsiteX2-509" fmla="*/ 1119009 w 3960440"/>
              <a:gd name="connsiteY2-510" fmla="*/ 2222584 h 3960000"/>
              <a:gd name="connsiteX3-511" fmla="*/ 1296382 w 3960440"/>
              <a:gd name="connsiteY3-512" fmla="*/ 1907811 h 3960000"/>
              <a:gd name="connsiteX4-513" fmla="*/ 1234998 w 3960440"/>
              <a:gd name="connsiteY4-514" fmla="*/ 1431771 h 3960000"/>
              <a:gd name="connsiteX5-515" fmla="*/ 2217373 w 3960440"/>
              <a:gd name="connsiteY5-516" fmla="*/ 838586 h 3960000"/>
              <a:gd name="connsiteX6-517" fmla="*/ 2730780 w 3960440"/>
              <a:gd name="connsiteY6-518" fmla="*/ 1554106 h 3960000"/>
              <a:gd name="connsiteX7-519" fmla="*/ 2424394 w 3960440"/>
              <a:gd name="connsiteY7-520" fmla="*/ 2278672 h 3960000"/>
              <a:gd name="connsiteX8-521" fmla="*/ 1910984 w 3960440"/>
              <a:gd name="connsiteY8-522" fmla="*/ 2071653 h 3960000"/>
              <a:gd name="connsiteX9-523" fmla="*/ 2072459 w 3960440"/>
              <a:gd name="connsiteY9-524" fmla="*/ 1512703 h 3960000"/>
              <a:gd name="connsiteX10-525" fmla="*/ 1915898 w 3960440"/>
              <a:gd name="connsiteY10-526" fmla="*/ 1219889 h 3960000"/>
              <a:gd name="connsiteX11-527" fmla="*/ 1589196 w 3960440"/>
              <a:gd name="connsiteY11-528" fmla="*/ 1434803 h 3960000"/>
              <a:gd name="connsiteX12-529" fmla="*/ 1574511 w 3960440"/>
              <a:gd name="connsiteY12-530" fmla="*/ 1939931 h 3960000"/>
              <a:gd name="connsiteX13-531" fmla="*/ 1339611 w 3960440"/>
              <a:gd name="connsiteY13-532" fmla="*/ 3487664 h 3960000"/>
              <a:gd name="connsiteX14-533" fmla="*/ 1803335 w 3960440"/>
              <a:gd name="connsiteY14-534" fmla="*/ 2485692 h 3960000"/>
              <a:gd name="connsiteX15-535" fmla="*/ 2283619 w 3960440"/>
              <a:gd name="connsiteY15-536" fmla="*/ 2688571 h 3960000"/>
              <a:gd name="connsiteX16-537" fmla="*/ 3144820 w 3960440"/>
              <a:gd name="connsiteY16-538" fmla="*/ 1595509 h 3960000"/>
              <a:gd name="connsiteX17-539" fmla="*/ 2134565 w 3960440"/>
              <a:gd name="connsiteY17-540" fmla="*/ 477605 h 3960000"/>
              <a:gd name="connsiteX18-541" fmla="*/ 1979373 w 3960440"/>
              <a:gd name="connsiteY18-542" fmla="*/ 472350 h 3960000"/>
              <a:gd name="connsiteX19-543" fmla="*/ 436907 w 3960440"/>
              <a:gd name="connsiteY19-544" fmla="*/ 0 h 3960000"/>
              <a:gd name="connsiteX20-545" fmla="*/ 3523533 w 3960440"/>
              <a:gd name="connsiteY20-546" fmla="*/ 0 h 3960000"/>
              <a:gd name="connsiteX21-547" fmla="*/ 3960440 w 3960440"/>
              <a:gd name="connsiteY21-548" fmla="*/ 436907 h 3960000"/>
              <a:gd name="connsiteX22-549" fmla="*/ 3960440 w 3960440"/>
              <a:gd name="connsiteY22-550" fmla="*/ 3523093 h 3960000"/>
              <a:gd name="connsiteX23-551" fmla="*/ 3523533 w 3960440"/>
              <a:gd name="connsiteY23-552" fmla="*/ 3960000 h 3960000"/>
              <a:gd name="connsiteX24-553" fmla="*/ 436907 w 3960440"/>
              <a:gd name="connsiteY24-554" fmla="*/ 3960000 h 3960000"/>
              <a:gd name="connsiteX25-555" fmla="*/ 0 w 3960440"/>
              <a:gd name="connsiteY25-556" fmla="*/ 3523093 h 3960000"/>
              <a:gd name="connsiteX26-557" fmla="*/ 0 w 3960440"/>
              <a:gd name="connsiteY26-558" fmla="*/ 436907 h 3960000"/>
              <a:gd name="connsiteX27-559" fmla="*/ 436907 w 3960440"/>
              <a:gd name="connsiteY27-560" fmla="*/ 0 h 3960000"/>
              <a:gd name="connsiteX0-561" fmla="*/ 1979373 w 3960440"/>
              <a:gd name="connsiteY0-562" fmla="*/ 472350 h 3960000"/>
              <a:gd name="connsiteX1-563" fmla="*/ 813783 w 3960440"/>
              <a:gd name="connsiteY1-564" fmla="*/ 1434034 h 3960000"/>
              <a:gd name="connsiteX2-565" fmla="*/ 1119009 w 3960440"/>
              <a:gd name="connsiteY2-566" fmla="*/ 2222584 h 3960000"/>
              <a:gd name="connsiteX3-567" fmla="*/ 1296382 w 3960440"/>
              <a:gd name="connsiteY3-568" fmla="*/ 1907811 h 3960000"/>
              <a:gd name="connsiteX4-569" fmla="*/ 1234998 w 3960440"/>
              <a:gd name="connsiteY4-570" fmla="*/ 1431771 h 3960000"/>
              <a:gd name="connsiteX5-571" fmla="*/ 2217373 w 3960440"/>
              <a:gd name="connsiteY5-572" fmla="*/ 838586 h 3960000"/>
              <a:gd name="connsiteX6-573" fmla="*/ 2730780 w 3960440"/>
              <a:gd name="connsiteY6-574" fmla="*/ 1554106 h 3960000"/>
              <a:gd name="connsiteX7-575" fmla="*/ 2424394 w 3960440"/>
              <a:gd name="connsiteY7-576" fmla="*/ 2278672 h 3960000"/>
              <a:gd name="connsiteX8-577" fmla="*/ 1910984 w 3960440"/>
              <a:gd name="connsiteY8-578" fmla="*/ 2071653 h 3960000"/>
              <a:gd name="connsiteX9-579" fmla="*/ 2072459 w 3960440"/>
              <a:gd name="connsiteY9-580" fmla="*/ 1512703 h 3960000"/>
              <a:gd name="connsiteX10-581" fmla="*/ 1915898 w 3960440"/>
              <a:gd name="connsiteY10-582" fmla="*/ 1219889 h 3960000"/>
              <a:gd name="connsiteX11-583" fmla="*/ 1589196 w 3960440"/>
              <a:gd name="connsiteY11-584" fmla="*/ 1434803 h 3960000"/>
              <a:gd name="connsiteX12-585" fmla="*/ 1574511 w 3960440"/>
              <a:gd name="connsiteY12-586" fmla="*/ 1939931 h 3960000"/>
              <a:gd name="connsiteX13-587" fmla="*/ 1339611 w 3960440"/>
              <a:gd name="connsiteY13-588" fmla="*/ 3487664 h 3960000"/>
              <a:gd name="connsiteX14-589" fmla="*/ 1866603 w 3960440"/>
              <a:gd name="connsiteY14-590" fmla="*/ 2506778 h 3960000"/>
              <a:gd name="connsiteX15-591" fmla="*/ 2283619 w 3960440"/>
              <a:gd name="connsiteY15-592" fmla="*/ 2688571 h 3960000"/>
              <a:gd name="connsiteX16-593" fmla="*/ 3144820 w 3960440"/>
              <a:gd name="connsiteY16-594" fmla="*/ 1595509 h 3960000"/>
              <a:gd name="connsiteX17-595" fmla="*/ 2134565 w 3960440"/>
              <a:gd name="connsiteY17-596" fmla="*/ 477605 h 3960000"/>
              <a:gd name="connsiteX18-597" fmla="*/ 1979373 w 3960440"/>
              <a:gd name="connsiteY18-598" fmla="*/ 472350 h 3960000"/>
              <a:gd name="connsiteX19-599" fmla="*/ 436907 w 3960440"/>
              <a:gd name="connsiteY19-600" fmla="*/ 0 h 3960000"/>
              <a:gd name="connsiteX20-601" fmla="*/ 3523533 w 3960440"/>
              <a:gd name="connsiteY20-602" fmla="*/ 0 h 3960000"/>
              <a:gd name="connsiteX21-603" fmla="*/ 3960440 w 3960440"/>
              <a:gd name="connsiteY21-604" fmla="*/ 436907 h 3960000"/>
              <a:gd name="connsiteX22-605" fmla="*/ 3960440 w 3960440"/>
              <a:gd name="connsiteY22-606" fmla="*/ 3523093 h 3960000"/>
              <a:gd name="connsiteX23-607" fmla="*/ 3523533 w 3960440"/>
              <a:gd name="connsiteY23-608" fmla="*/ 3960000 h 3960000"/>
              <a:gd name="connsiteX24-609" fmla="*/ 436907 w 3960440"/>
              <a:gd name="connsiteY24-610" fmla="*/ 3960000 h 3960000"/>
              <a:gd name="connsiteX25-611" fmla="*/ 0 w 3960440"/>
              <a:gd name="connsiteY25-612" fmla="*/ 3523093 h 3960000"/>
              <a:gd name="connsiteX26-613" fmla="*/ 0 w 3960440"/>
              <a:gd name="connsiteY26-614" fmla="*/ 436907 h 3960000"/>
              <a:gd name="connsiteX27-615" fmla="*/ 436907 w 3960440"/>
              <a:gd name="connsiteY27-616" fmla="*/ 0 h 3960000"/>
              <a:gd name="connsiteX0-617" fmla="*/ 1979373 w 3960440"/>
              <a:gd name="connsiteY0-618" fmla="*/ 472350 h 3960000"/>
              <a:gd name="connsiteX1-619" fmla="*/ 813783 w 3960440"/>
              <a:gd name="connsiteY1-620" fmla="*/ 1434034 h 3960000"/>
              <a:gd name="connsiteX2-621" fmla="*/ 1119009 w 3960440"/>
              <a:gd name="connsiteY2-622" fmla="*/ 2222584 h 3960000"/>
              <a:gd name="connsiteX3-623" fmla="*/ 1296382 w 3960440"/>
              <a:gd name="connsiteY3-624" fmla="*/ 1907811 h 3960000"/>
              <a:gd name="connsiteX4-625" fmla="*/ 1234998 w 3960440"/>
              <a:gd name="connsiteY4-626" fmla="*/ 1431771 h 3960000"/>
              <a:gd name="connsiteX5-627" fmla="*/ 2217373 w 3960440"/>
              <a:gd name="connsiteY5-628" fmla="*/ 838586 h 3960000"/>
              <a:gd name="connsiteX6-629" fmla="*/ 2730780 w 3960440"/>
              <a:gd name="connsiteY6-630" fmla="*/ 1554106 h 3960000"/>
              <a:gd name="connsiteX7-631" fmla="*/ 2424394 w 3960440"/>
              <a:gd name="connsiteY7-632" fmla="*/ 2278672 h 3960000"/>
              <a:gd name="connsiteX8-633" fmla="*/ 1995341 w 3960440"/>
              <a:gd name="connsiteY8-634" fmla="*/ 2082197 h 3960000"/>
              <a:gd name="connsiteX9-635" fmla="*/ 2072459 w 3960440"/>
              <a:gd name="connsiteY9-636" fmla="*/ 1512703 h 3960000"/>
              <a:gd name="connsiteX10-637" fmla="*/ 1915898 w 3960440"/>
              <a:gd name="connsiteY10-638" fmla="*/ 1219889 h 3960000"/>
              <a:gd name="connsiteX11-639" fmla="*/ 1589196 w 3960440"/>
              <a:gd name="connsiteY11-640" fmla="*/ 1434803 h 3960000"/>
              <a:gd name="connsiteX12-641" fmla="*/ 1574511 w 3960440"/>
              <a:gd name="connsiteY12-642" fmla="*/ 1939931 h 3960000"/>
              <a:gd name="connsiteX13-643" fmla="*/ 1339611 w 3960440"/>
              <a:gd name="connsiteY13-644" fmla="*/ 3487664 h 3960000"/>
              <a:gd name="connsiteX14-645" fmla="*/ 1866603 w 3960440"/>
              <a:gd name="connsiteY14-646" fmla="*/ 2506778 h 3960000"/>
              <a:gd name="connsiteX15-647" fmla="*/ 2283619 w 3960440"/>
              <a:gd name="connsiteY15-648" fmla="*/ 2688571 h 3960000"/>
              <a:gd name="connsiteX16-649" fmla="*/ 3144820 w 3960440"/>
              <a:gd name="connsiteY16-650" fmla="*/ 1595509 h 3960000"/>
              <a:gd name="connsiteX17-651" fmla="*/ 2134565 w 3960440"/>
              <a:gd name="connsiteY17-652" fmla="*/ 477605 h 3960000"/>
              <a:gd name="connsiteX18-653" fmla="*/ 1979373 w 3960440"/>
              <a:gd name="connsiteY18-654" fmla="*/ 472350 h 3960000"/>
              <a:gd name="connsiteX19-655" fmla="*/ 436907 w 3960440"/>
              <a:gd name="connsiteY19-656" fmla="*/ 0 h 3960000"/>
              <a:gd name="connsiteX20-657" fmla="*/ 3523533 w 3960440"/>
              <a:gd name="connsiteY20-658" fmla="*/ 0 h 3960000"/>
              <a:gd name="connsiteX21-659" fmla="*/ 3960440 w 3960440"/>
              <a:gd name="connsiteY21-660" fmla="*/ 436907 h 3960000"/>
              <a:gd name="connsiteX22-661" fmla="*/ 3960440 w 3960440"/>
              <a:gd name="connsiteY22-662" fmla="*/ 3523093 h 3960000"/>
              <a:gd name="connsiteX23-663" fmla="*/ 3523533 w 3960440"/>
              <a:gd name="connsiteY23-664" fmla="*/ 3960000 h 3960000"/>
              <a:gd name="connsiteX24-665" fmla="*/ 436907 w 3960440"/>
              <a:gd name="connsiteY24-666" fmla="*/ 3960000 h 3960000"/>
              <a:gd name="connsiteX25-667" fmla="*/ 0 w 3960440"/>
              <a:gd name="connsiteY25-668" fmla="*/ 3523093 h 3960000"/>
              <a:gd name="connsiteX26-669" fmla="*/ 0 w 3960440"/>
              <a:gd name="connsiteY26-670" fmla="*/ 436907 h 3960000"/>
              <a:gd name="connsiteX27-671" fmla="*/ 436907 w 3960440"/>
              <a:gd name="connsiteY27-672" fmla="*/ 0 h 3960000"/>
              <a:gd name="connsiteX0-673" fmla="*/ 1979373 w 3960440"/>
              <a:gd name="connsiteY0-674" fmla="*/ 472350 h 3960000"/>
              <a:gd name="connsiteX1-675" fmla="*/ 813783 w 3960440"/>
              <a:gd name="connsiteY1-676" fmla="*/ 1434034 h 3960000"/>
              <a:gd name="connsiteX2-677" fmla="*/ 1119009 w 3960440"/>
              <a:gd name="connsiteY2-678" fmla="*/ 2222584 h 3960000"/>
              <a:gd name="connsiteX3-679" fmla="*/ 1296382 w 3960440"/>
              <a:gd name="connsiteY3-680" fmla="*/ 1907811 h 3960000"/>
              <a:gd name="connsiteX4-681" fmla="*/ 1234998 w 3960440"/>
              <a:gd name="connsiteY4-682" fmla="*/ 1431771 h 3960000"/>
              <a:gd name="connsiteX5-683" fmla="*/ 2217373 w 3960440"/>
              <a:gd name="connsiteY5-684" fmla="*/ 838586 h 3960000"/>
              <a:gd name="connsiteX6-685" fmla="*/ 2730780 w 3960440"/>
              <a:gd name="connsiteY6-686" fmla="*/ 1554106 h 3960000"/>
              <a:gd name="connsiteX7-687" fmla="*/ 2424394 w 3960440"/>
              <a:gd name="connsiteY7-688" fmla="*/ 2278672 h 3960000"/>
              <a:gd name="connsiteX8-689" fmla="*/ 1995341 w 3960440"/>
              <a:gd name="connsiteY8-690" fmla="*/ 2082197 h 3960000"/>
              <a:gd name="connsiteX9-691" fmla="*/ 2135727 w 3960440"/>
              <a:gd name="connsiteY9-692" fmla="*/ 1554876 h 3960000"/>
              <a:gd name="connsiteX10-693" fmla="*/ 1915898 w 3960440"/>
              <a:gd name="connsiteY10-694" fmla="*/ 1219889 h 3960000"/>
              <a:gd name="connsiteX11-695" fmla="*/ 1589196 w 3960440"/>
              <a:gd name="connsiteY11-696" fmla="*/ 1434803 h 3960000"/>
              <a:gd name="connsiteX12-697" fmla="*/ 1574511 w 3960440"/>
              <a:gd name="connsiteY12-698" fmla="*/ 1939931 h 3960000"/>
              <a:gd name="connsiteX13-699" fmla="*/ 1339611 w 3960440"/>
              <a:gd name="connsiteY13-700" fmla="*/ 3487664 h 3960000"/>
              <a:gd name="connsiteX14-701" fmla="*/ 1866603 w 3960440"/>
              <a:gd name="connsiteY14-702" fmla="*/ 2506778 h 3960000"/>
              <a:gd name="connsiteX15-703" fmla="*/ 2283619 w 3960440"/>
              <a:gd name="connsiteY15-704" fmla="*/ 2688571 h 3960000"/>
              <a:gd name="connsiteX16-705" fmla="*/ 3144820 w 3960440"/>
              <a:gd name="connsiteY16-706" fmla="*/ 1595509 h 3960000"/>
              <a:gd name="connsiteX17-707" fmla="*/ 2134565 w 3960440"/>
              <a:gd name="connsiteY17-708" fmla="*/ 477605 h 3960000"/>
              <a:gd name="connsiteX18-709" fmla="*/ 1979373 w 3960440"/>
              <a:gd name="connsiteY18-710" fmla="*/ 472350 h 3960000"/>
              <a:gd name="connsiteX19-711" fmla="*/ 436907 w 3960440"/>
              <a:gd name="connsiteY19-712" fmla="*/ 0 h 3960000"/>
              <a:gd name="connsiteX20-713" fmla="*/ 3523533 w 3960440"/>
              <a:gd name="connsiteY20-714" fmla="*/ 0 h 3960000"/>
              <a:gd name="connsiteX21-715" fmla="*/ 3960440 w 3960440"/>
              <a:gd name="connsiteY21-716" fmla="*/ 436907 h 3960000"/>
              <a:gd name="connsiteX22-717" fmla="*/ 3960440 w 3960440"/>
              <a:gd name="connsiteY22-718" fmla="*/ 3523093 h 3960000"/>
              <a:gd name="connsiteX23-719" fmla="*/ 3523533 w 3960440"/>
              <a:gd name="connsiteY23-720" fmla="*/ 3960000 h 3960000"/>
              <a:gd name="connsiteX24-721" fmla="*/ 436907 w 3960440"/>
              <a:gd name="connsiteY24-722" fmla="*/ 3960000 h 3960000"/>
              <a:gd name="connsiteX25-723" fmla="*/ 0 w 3960440"/>
              <a:gd name="connsiteY25-724" fmla="*/ 3523093 h 3960000"/>
              <a:gd name="connsiteX26-725" fmla="*/ 0 w 3960440"/>
              <a:gd name="connsiteY26-726" fmla="*/ 436907 h 3960000"/>
              <a:gd name="connsiteX27-727" fmla="*/ 436907 w 3960440"/>
              <a:gd name="connsiteY27-728" fmla="*/ 0 h 3960000"/>
              <a:gd name="connsiteX0-729" fmla="*/ 1979373 w 3960440"/>
              <a:gd name="connsiteY0-730" fmla="*/ 472350 h 3960000"/>
              <a:gd name="connsiteX1-731" fmla="*/ 813783 w 3960440"/>
              <a:gd name="connsiteY1-732" fmla="*/ 1434034 h 3960000"/>
              <a:gd name="connsiteX2-733" fmla="*/ 1119009 w 3960440"/>
              <a:gd name="connsiteY2-734" fmla="*/ 2222584 h 3960000"/>
              <a:gd name="connsiteX3-735" fmla="*/ 1296382 w 3960440"/>
              <a:gd name="connsiteY3-736" fmla="*/ 1907811 h 3960000"/>
              <a:gd name="connsiteX4-737" fmla="*/ 1234998 w 3960440"/>
              <a:gd name="connsiteY4-738" fmla="*/ 1431771 h 3960000"/>
              <a:gd name="connsiteX5-739" fmla="*/ 2217373 w 3960440"/>
              <a:gd name="connsiteY5-740" fmla="*/ 891303 h 3960000"/>
              <a:gd name="connsiteX6-741" fmla="*/ 2730780 w 3960440"/>
              <a:gd name="connsiteY6-742" fmla="*/ 1554106 h 3960000"/>
              <a:gd name="connsiteX7-743" fmla="*/ 2424394 w 3960440"/>
              <a:gd name="connsiteY7-744" fmla="*/ 2278672 h 3960000"/>
              <a:gd name="connsiteX8-745" fmla="*/ 1995341 w 3960440"/>
              <a:gd name="connsiteY8-746" fmla="*/ 2082197 h 3960000"/>
              <a:gd name="connsiteX9-747" fmla="*/ 2135727 w 3960440"/>
              <a:gd name="connsiteY9-748" fmla="*/ 1554876 h 3960000"/>
              <a:gd name="connsiteX10-749" fmla="*/ 1915898 w 3960440"/>
              <a:gd name="connsiteY10-750" fmla="*/ 1219889 h 3960000"/>
              <a:gd name="connsiteX11-751" fmla="*/ 1589196 w 3960440"/>
              <a:gd name="connsiteY11-752" fmla="*/ 1434803 h 3960000"/>
              <a:gd name="connsiteX12-753" fmla="*/ 1574511 w 3960440"/>
              <a:gd name="connsiteY12-754" fmla="*/ 1939931 h 3960000"/>
              <a:gd name="connsiteX13-755" fmla="*/ 1339611 w 3960440"/>
              <a:gd name="connsiteY13-756" fmla="*/ 3487664 h 3960000"/>
              <a:gd name="connsiteX14-757" fmla="*/ 1866603 w 3960440"/>
              <a:gd name="connsiteY14-758" fmla="*/ 2506778 h 3960000"/>
              <a:gd name="connsiteX15-759" fmla="*/ 2283619 w 3960440"/>
              <a:gd name="connsiteY15-760" fmla="*/ 2688571 h 3960000"/>
              <a:gd name="connsiteX16-761" fmla="*/ 3144820 w 3960440"/>
              <a:gd name="connsiteY16-762" fmla="*/ 1595509 h 3960000"/>
              <a:gd name="connsiteX17-763" fmla="*/ 2134565 w 3960440"/>
              <a:gd name="connsiteY17-764" fmla="*/ 477605 h 3960000"/>
              <a:gd name="connsiteX18-765" fmla="*/ 1979373 w 3960440"/>
              <a:gd name="connsiteY18-766" fmla="*/ 472350 h 3960000"/>
              <a:gd name="connsiteX19-767" fmla="*/ 436907 w 3960440"/>
              <a:gd name="connsiteY19-768" fmla="*/ 0 h 3960000"/>
              <a:gd name="connsiteX20-769" fmla="*/ 3523533 w 3960440"/>
              <a:gd name="connsiteY20-770" fmla="*/ 0 h 3960000"/>
              <a:gd name="connsiteX21-771" fmla="*/ 3960440 w 3960440"/>
              <a:gd name="connsiteY21-772" fmla="*/ 436907 h 3960000"/>
              <a:gd name="connsiteX22-773" fmla="*/ 3960440 w 3960440"/>
              <a:gd name="connsiteY22-774" fmla="*/ 3523093 h 3960000"/>
              <a:gd name="connsiteX23-775" fmla="*/ 3523533 w 3960440"/>
              <a:gd name="connsiteY23-776" fmla="*/ 3960000 h 3960000"/>
              <a:gd name="connsiteX24-777" fmla="*/ 436907 w 3960440"/>
              <a:gd name="connsiteY24-778" fmla="*/ 3960000 h 3960000"/>
              <a:gd name="connsiteX25-779" fmla="*/ 0 w 3960440"/>
              <a:gd name="connsiteY25-780" fmla="*/ 3523093 h 3960000"/>
              <a:gd name="connsiteX26-781" fmla="*/ 0 w 3960440"/>
              <a:gd name="connsiteY26-782" fmla="*/ 436907 h 3960000"/>
              <a:gd name="connsiteX27-783" fmla="*/ 436907 w 3960440"/>
              <a:gd name="connsiteY27-784" fmla="*/ 0 h 3960000"/>
              <a:gd name="connsiteX0-785" fmla="*/ 1979373 w 3960440"/>
              <a:gd name="connsiteY0-786" fmla="*/ 472350 h 3960000"/>
              <a:gd name="connsiteX1-787" fmla="*/ 813783 w 3960440"/>
              <a:gd name="connsiteY1-788" fmla="*/ 1434034 h 3960000"/>
              <a:gd name="connsiteX2-789" fmla="*/ 1119009 w 3960440"/>
              <a:gd name="connsiteY2-790" fmla="*/ 2222584 h 3960000"/>
              <a:gd name="connsiteX3-791" fmla="*/ 1296382 w 3960440"/>
              <a:gd name="connsiteY3-792" fmla="*/ 1907811 h 3960000"/>
              <a:gd name="connsiteX4-793" fmla="*/ 1234998 w 3960440"/>
              <a:gd name="connsiteY4-794" fmla="*/ 1431771 h 3960000"/>
              <a:gd name="connsiteX5-795" fmla="*/ 2217373 w 3960440"/>
              <a:gd name="connsiteY5-796" fmla="*/ 891303 h 3960000"/>
              <a:gd name="connsiteX6-797" fmla="*/ 2783502 w 3960440"/>
              <a:gd name="connsiteY6-798" fmla="*/ 1606823 h 3960000"/>
              <a:gd name="connsiteX7-799" fmla="*/ 2424394 w 3960440"/>
              <a:gd name="connsiteY7-800" fmla="*/ 2278672 h 3960000"/>
              <a:gd name="connsiteX8-801" fmla="*/ 1995341 w 3960440"/>
              <a:gd name="connsiteY8-802" fmla="*/ 2082197 h 3960000"/>
              <a:gd name="connsiteX9-803" fmla="*/ 2135727 w 3960440"/>
              <a:gd name="connsiteY9-804" fmla="*/ 1554876 h 3960000"/>
              <a:gd name="connsiteX10-805" fmla="*/ 1915898 w 3960440"/>
              <a:gd name="connsiteY10-806" fmla="*/ 1219889 h 3960000"/>
              <a:gd name="connsiteX11-807" fmla="*/ 1589196 w 3960440"/>
              <a:gd name="connsiteY11-808" fmla="*/ 1434803 h 3960000"/>
              <a:gd name="connsiteX12-809" fmla="*/ 1574511 w 3960440"/>
              <a:gd name="connsiteY12-810" fmla="*/ 1939931 h 3960000"/>
              <a:gd name="connsiteX13-811" fmla="*/ 1339611 w 3960440"/>
              <a:gd name="connsiteY13-812" fmla="*/ 3487664 h 3960000"/>
              <a:gd name="connsiteX14-813" fmla="*/ 1866603 w 3960440"/>
              <a:gd name="connsiteY14-814" fmla="*/ 2506778 h 3960000"/>
              <a:gd name="connsiteX15-815" fmla="*/ 2283619 w 3960440"/>
              <a:gd name="connsiteY15-816" fmla="*/ 2688571 h 3960000"/>
              <a:gd name="connsiteX16-817" fmla="*/ 3144820 w 3960440"/>
              <a:gd name="connsiteY16-818" fmla="*/ 1595509 h 3960000"/>
              <a:gd name="connsiteX17-819" fmla="*/ 2134565 w 3960440"/>
              <a:gd name="connsiteY17-820" fmla="*/ 477605 h 3960000"/>
              <a:gd name="connsiteX18-821" fmla="*/ 1979373 w 3960440"/>
              <a:gd name="connsiteY18-822" fmla="*/ 472350 h 3960000"/>
              <a:gd name="connsiteX19-823" fmla="*/ 436907 w 3960440"/>
              <a:gd name="connsiteY19-824" fmla="*/ 0 h 3960000"/>
              <a:gd name="connsiteX20-825" fmla="*/ 3523533 w 3960440"/>
              <a:gd name="connsiteY20-826" fmla="*/ 0 h 3960000"/>
              <a:gd name="connsiteX21-827" fmla="*/ 3960440 w 3960440"/>
              <a:gd name="connsiteY21-828" fmla="*/ 436907 h 3960000"/>
              <a:gd name="connsiteX22-829" fmla="*/ 3960440 w 3960440"/>
              <a:gd name="connsiteY22-830" fmla="*/ 3523093 h 3960000"/>
              <a:gd name="connsiteX23-831" fmla="*/ 3523533 w 3960440"/>
              <a:gd name="connsiteY23-832" fmla="*/ 3960000 h 3960000"/>
              <a:gd name="connsiteX24-833" fmla="*/ 436907 w 3960440"/>
              <a:gd name="connsiteY24-834" fmla="*/ 3960000 h 3960000"/>
              <a:gd name="connsiteX25-835" fmla="*/ 0 w 3960440"/>
              <a:gd name="connsiteY25-836" fmla="*/ 3523093 h 3960000"/>
              <a:gd name="connsiteX26-837" fmla="*/ 0 w 3960440"/>
              <a:gd name="connsiteY26-838" fmla="*/ 436907 h 3960000"/>
              <a:gd name="connsiteX27-839" fmla="*/ 436907 w 3960440"/>
              <a:gd name="connsiteY27-840" fmla="*/ 0 h 3960000"/>
              <a:gd name="connsiteX0-841" fmla="*/ 1979373 w 3960440"/>
              <a:gd name="connsiteY0-842" fmla="*/ 472350 h 3960000"/>
              <a:gd name="connsiteX1-843" fmla="*/ 813783 w 3960440"/>
              <a:gd name="connsiteY1-844" fmla="*/ 1434034 h 3960000"/>
              <a:gd name="connsiteX2-845" fmla="*/ 1119009 w 3960440"/>
              <a:gd name="connsiteY2-846" fmla="*/ 2222584 h 3960000"/>
              <a:gd name="connsiteX3-847" fmla="*/ 1296382 w 3960440"/>
              <a:gd name="connsiteY3-848" fmla="*/ 1907811 h 3960000"/>
              <a:gd name="connsiteX4-849" fmla="*/ 1234998 w 3960440"/>
              <a:gd name="connsiteY4-850" fmla="*/ 1431771 h 3960000"/>
              <a:gd name="connsiteX5-851" fmla="*/ 2217373 w 3960440"/>
              <a:gd name="connsiteY5-852" fmla="*/ 891303 h 3960000"/>
              <a:gd name="connsiteX6-853" fmla="*/ 2783502 w 3960440"/>
              <a:gd name="connsiteY6-854" fmla="*/ 1606823 h 3960000"/>
              <a:gd name="connsiteX7-855" fmla="*/ 2456028 w 3960440"/>
              <a:gd name="connsiteY7-856" fmla="*/ 2225955 h 3960000"/>
              <a:gd name="connsiteX8-857" fmla="*/ 1995341 w 3960440"/>
              <a:gd name="connsiteY8-858" fmla="*/ 2082197 h 3960000"/>
              <a:gd name="connsiteX9-859" fmla="*/ 2135727 w 3960440"/>
              <a:gd name="connsiteY9-860" fmla="*/ 1554876 h 3960000"/>
              <a:gd name="connsiteX10-861" fmla="*/ 1915898 w 3960440"/>
              <a:gd name="connsiteY10-862" fmla="*/ 1219889 h 3960000"/>
              <a:gd name="connsiteX11-863" fmla="*/ 1589196 w 3960440"/>
              <a:gd name="connsiteY11-864" fmla="*/ 1434803 h 3960000"/>
              <a:gd name="connsiteX12-865" fmla="*/ 1574511 w 3960440"/>
              <a:gd name="connsiteY12-866" fmla="*/ 1939931 h 3960000"/>
              <a:gd name="connsiteX13-867" fmla="*/ 1339611 w 3960440"/>
              <a:gd name="connsiteY13-868" fmla="*/ 3487664 h 3960000"/>
              <a:gd name="connsiteX14-869" fmla="*/ 1866603 w 3960440"/>
              <a:gd name="connsiteY14-870" fmla="*/ 2506778 h 3960000"/>
              <a:gd name="connsiteX15-871" fmla="*/ 2283619 w 3960440"/>
              <a:gd name="connsiteY15-872" fmla="*/ 2688571 h 3960000"/>
              <a:gd name="connsiteX16-873" fmla="*/ 3144820 w 3960440"/>
              <a:gd name="connsiteY16-874" fmla="*/ 1595509 h 3960000"/>
              <a:gd name="connsiteX17-875" fmla="*/ 2134565 w 3960440"/>
              <a:gd name="connsiteY17-876" fmla="*/ 477605 h 3960000"/>
              <a:gd name="connsiteX18-877" fmla="*/ 1979373 w 3960440"/>
              <a:gd name="connsiteY18-878" fmla="*/ 472350 h 3960000"/>
              <a:gd name="connsiteX19-879" fmla="*/ 436907 w 3960440"/>
              <a:gd name="connsiteY19-880" fmla="*/ 0 h 3960000"/>
              <a:gd name="connsiteX20-881" fmla="*/ 3523533 w 3960440"/>
              <a:gd name="connsiteY20-882" fmla="*/ 0 h 3960000"/>
              <a:gd name="connsiteX21-883" fmla="*/ 3960440 w 3960440"/>
              <a:gd name="connsiteY21-884" fmla="*/ 436907 h 3960000"/>
              <a:gd name="connsiteX22-885" fmla="*/ 3960440 w 3960440"/>
              <a:gd name="connsiteY22-886" fmla="*/ 3523093 h 3960000"/>
              <a:gd name="connsiteX23-887" fmla="*/ 3523533 w 3960440"/>
              <a:gd name="connsiteY23-888" fmla="*/ 3960000 h 3960000"/>
              <a:gd name="connsiteX24-889" fmla="*/ 436907 w 3960440"/>
              <a:gd name="connsiteY24-890" fmla="*/ 3960000 h 3960000"/>
              <a:gd name="connsiteX25-891" fmla="*/ 0 w 3960440"/>
              <a:gd name="connsiteY25-892" fmla="*/ 3523093 h 3960000"/>
              <a:gd name="connsiteX26-893" fmla="*/ 0 w 3960440"/>
              <a:gd name="connsiteY26-894" fmla="*/ 436907 h 3960000"/>
              <a:gd name="connsiteX27-895" fmla="*/ 436907 w 3960440"/>
              <a:gd name="connsiteY27-896" fmla="*/ 0 h 3960000"/>
              <a:gd name="connsiteX0-897" fmla="*/ 1979373 w 3960440"/>
              <a:gd name="connsiteY0-898" fmla="*/ 472350 h 3960000"/>
              <a:gd name="connsiteX1-899" fmla="*/ 813783 w 3960440"/>
              <a:gd name="connsiteY1-900" fmla="*/ 1434034 h 3960000"/>
              <a:gd name="connsiteX2-901" fmla="*/ 1119009 w 3960440"/>
              <a:gd name="connsiteY2-902" fmla="*/ 2222584 h 3960000"/>
              <a:gd name="connsiteX3-903" fmla="*/ 1296382 w 3960440"/>
              <a:gd name="connsiteY3-904" fmla="*/ 1907811 h 3960000"/>
              <a:gd name="connsiteX4-905" fmla="*/ 1234998 w 3960440"/>
              <a:gd name="connsiteY4-906" fmla="*/ 1431771 h 3960000"/>
              <a:gd name="connsiteX5-907" fmla="*/ 2217373 w 3960440"/>
              <a:gd name="connsiteY5-908" fmla="*/ 891303 h 3960000"/>
              <a:gd name="connsiteX6-909" fmla="*/ 2783502 w 3960440"/>
              <a:gd name="connsiteY6-910" fmla="*/ 1606823 h 3960000"/>
              <a:gd name="connsiteX7-911" fmla="*/ 2456028 w 3960440"/>
              <a:gd name="connsiteY7-912" fmla="*/ 2225955 h 3960000"/>
              <a:gd name="connsiteX8-913" fmla="*/ 2026974 w 3960440"/>
              <a:gd name="connsiteY8-914" fmla="*/ 2018938 h 3960000"/>
              <a:gd name="connsiteX9-915" fmla="*/ 2135727 w 3960440"/>
              <a:gd name="connsiteY9-916" fmla="*/ 1554876 h 3960000"/>
              <a:gd name="connsiteX10-917" fmla="*/ 1915898 w 3960440"/>
              <a:gd name="connsiteY10-918" fmla="*/ 1219889 h 3960000"/>
              <a:gd name="connsiteX11-919" fmla="*/ 1589196 w 3960440"/>
              <a:gd name="connsiteY11-920" fmla="*/ 1434803 h 3960000"/>
              <a:gd name="connsiteX12-921" fmla="*/ 1574511 w 3960440"/>
              <a:gd name="connsiteY12-922" fmla="*/ 1939931 h 3960000"/>
              <a:gd name="connsiteX13-923" fmla="*/ 1339611 w 3960440"/>
              <a:gd name="connsiteY13-924" fmla="*/ 3487664 h 3960000"/>
              <a:gd name="connsiteX14-925" fmla="*/ 1866603 w 3960440"/>
              <a:gd name="connsiteY14-926" fmla="*/ 2506778 h 3960000"/>
              <a:gd name="connsiteX15-927" fmla="*/ 2283619 w 3960440"/>
              <a:gd name="connsiteY15-928" fmla="*/ 2688571 h 3960000"/>
              <a:gd name="connsiteX16-929" fmla="*/ 3144820 w 3960440"/>
              <a:gd name="connsiteY16-930" fmla="*/ 1595509 h 3960000"/>
              <a:gd name="connsiteX17-931" fmla="*/ 2134565 w 3960440"/>
              <a:gd name="connsiteY17-932" fmla="*/ 477605 h 3960000"/>
              <a:gd name="connsiteX18-933" fmla="*/ 1979373 w 3960440"/>
              <a:gd name="connsiteY18-934" fmla="*/ 472350 h 3960000"/>
              <a:gd name="connsiteX19-935" fmla="*/ 436907 w 3960440"/>
              <a:gd name="connsiteY19-936" fmla="*/ 0 h 3960000"/>
              <a:gd name="connsiteX20-937" fmla="*/ 3523533 w 3960440"/>
              <a:gd name="connsiteY20-938" fmla="*/ 0 h 3960000"/>
              <a:gd name="connsiteX21-939" fmla="*/ 3960440 w 3960440"/>
              <a:gd name="connsiteY21-940" fmla="*/ 436907 h 3960000"/>
              <a:gd name="connsiteX22-941" fmla="*/ 3960440 w 3960440"/>
              <a:gd name="connsiteY22-942" fmla="*/ 3523093 h 3960000"/>
              <a:gd name="connsiteX23-943" fmla="*/ 3523533 w 3960440"/>
              <a:gd name="connsiteY23-944" fmla="*/ 3960000 h 3960000"/>
              <a:gd name="connsiteX24-945" fmla="*/ 436907 w 3960440"/>
              <a:gd name="connsiteY24-946" fmla="*/ 3960000 h 3960000"/>
              <a:gd name="connsiteX25-947" fmla="*/ 0 w 3960440"/>
              <a:gd name="connsiteY25-948" fmla="*/ 3523093 h 3960000"/>
              <a:gd name="connsiteX26-949" fmla="*/ 0 w 3960440"/>
              <a:gd name="connsiteY26-950" fmla="*/ 436907 h 3960000"/>
              <a:gd name="connsiteX27-951" fmla="*/ 436907 w 3960440"/>
              <a:gd name="connsiteY27-952" fmla="*/ 0 h 3960000"/>
              <a:gd name="connsiteX0-953" fmla="*/ 1979373 w 3960440"/>
              <a:gd name="connsiteY0-954" fmla="*/ 472350 h 3960000"/>
              <a:gd name="connsiteX1-955" fmla="*/ 813783 w 3960440"/>
              <a:gd name="connsiteY1-956" fmla="*/ 1434034 h 3960000"/>
              <a:gd name="connsiteX2-957" fmla="*/ 1119009 w 3960440"/>
              <a:gd name="connsiteY2-958" fmla="*/ 2222584 h 3960000"/>
              <a:gd name="connsiteX3-959" fmla="*/ 1296382 w 3960440"/>
              <a:gd name="connsiteY3-960" fmla="*/ 1907811 h 3960000"/>
              <a:gd name="connsiteX4-961" fmla="*/ 1234998 w 3960440"/>
              <a:gd name="connsiteY4-962" fmla="*/ 1431771 h 3960000"/>
              <a:gd name="connsiteX5-963" fmla="*/ 2217373 w 3960440"/>
              <a:gd name="connsiteY5-964" fmla="*/ 891303 h 3960000"/>
              <a:gd name="connsiteX6-965" fmla="*/ 2783502 w 3960440"/>
              <a:gd name="connsiteY6-966" fmla="*/ 1606823 h 3960000"/>
              <a:gd name="connsiteX7-967" fmla="*/ 2456028 w 3960440"/>
              <a:gd name="connsiteY7-968" fmla="*/ 2225955 h 3960000"/>
              <a:gd name="connsiteX8-969" fmla="*/ 2026974 w 3960440"/>
              <a:gd name="connsiteY8-970" fmla="*/ 2018938 h 3960000"/>
              <a:gd name="connsiteX9-971" fmla="*/ 2135727 w 3960440"/>
              <a:gd name="connsiteY9-972" fmla="*/ 1554876 h 3960000"/>
              <a:gd name="connsiteX10-973" fmla="*/ 1915898 w 3960440"/>
              <a:gd name="connsiteY10-974" fmla="*/ 1219889 h 3960000"/>
              <a:gd name="connsiteX11-975" fmla="*/ 1589196 w 3960440"/>
              <a:gd name="connsiteY11-976" fmla="*/ 1434803 h 3960000"/>
              <a:gd name="connsiteX12-977" fmla="*/ 1574511 w 3960440"/>
              <a:gd name="connsiteY12-978" fmla="*/ 1939931 h 3960000"/>
              <a:gd name="connsiteX13-979" fmla="*/ 1339611 w 3960440"/>
              <a:gd name="connsiteY13-980" fmla="*/ 3487664 h 3960000"/>
              <a:gd name="connsiteX14-981" fmla="*/ 1887692 w 3960440"/>
              <a:gd name="connsiteY14-982" fmla="*/ 2422431 h 3960000"/>
              <a:gd name="connsiteX15-983" fmla="*/ 2283619 w 3960440"/>
              <a:gd name="connsiteY15-984" fmla="*/ 2688571 h 3960000"/>
              <a:gd name="connsiteX16-985" fmla="*/ 3144820 w 3960440"/>
              <a:gd name="connsiteY16-986" fmla="*/ 1595509 h 3960000"/>
              <a:gd name="connsiteX17-987" fmla="*/ 2134565 w 3960440"/>
              <a:gd name="connsiteY17-988" fmla="*/ 477605 h 3960000"/>
              <a:gd name="connsiteX18-989" fmla="*/ 1979373 w 3960440"/>
              <a:gd name="connsiteY18-990" fmla="*/ 472350 h 3960000"/>
              <a:gd name="connsiteX19-991" fmla="*/ 436907 w 3960440"/>
              <a:gd name="connsiteY19-992" fmla="*/ 0 h 3960000"/>
              <a:gd name="connsiteX20-993" fmla="*/ 3523533 w 3960440"/>
              <a:gd name="connsiteY20-994" fmla="*/ 0 h 3960000"/>
              <a:gd name="connsiteX21-995" fmla="*/ 3960440 w 3960440"/>
              <a:gd name="connsiteY21-996" fmla="*/ 436907 h 3960000"/>
              <a:gd name="connsiteX22-997" fmla="*/ 3960440 w 3960440"/>
              <a:gd name="connsiteY22-998" fmla="*/ 3523093 h 3960000"/>
              <a:gd name="connsiteX23-999" fmla="*/ 3523533 w 3960440"/>
              <a:gd name="connsiteY23-1000" fmla="*/ 3960000 h 3960000"/>
              <a:gd name="connsiteX24-1001" fmla="*/ 436907 w 3960440"/>
              <a:gd name="connsiteY24-1002" fmla="*/ 3960000 h 3960000"/>
              <a:gd name="connsiteX25-1003" fmla="*/ 0 w 3960440"/>
              <a:gd name="connsiteY25-1004" fmla="*/ 3523093 h 3960000"/>
              <a:gd name="connsiteX26-1005" fmla="*/ 0 w 3960440"/>
              <a:gd name="connsiteY26-1006" fmla="*/ 436907 h 3960000"/>
              <a:gd name="connsiteX27-1007" fmla="*/ 436907 w 3960440"/>
              <a:gd name="connsiteY27-1008" fmla="*/ 0 h 3960000"/>
              <a:gd name="connsiteX0-1009" fmla="*/ 1979373 w 3960440"/>
              <a:gd name="connsiteY0-1010" fmla="*/ 472350 h 3960000"/>
              <a:gd name="connsiteX1-1011" fmla="*/ 813783 w 3960440"/>
              <a:gd name="connsiteY1-1012" fmla="*/ 1434034 h 3960000"/>
              <a:gd name="connsiteX2-1013" fmla="*/ 1119009 w 3960440"/>
              <a:gd name="connsiteY2-1014" fmla="*/ 2222584 h 3960000"/>
              <a:gd name="connsiteX3-1015" fmla="*/ 1296382 w 3960440"/>
              <a:gd name="connsiteY3-1016" fmla="*/ 1907811 h 3960000"/>
              <a:gd name="connsiteX4-1017" fmla="*/ 1234998 w 3960440"/>
              <a:gd name="connsiteY4-1018" fmla="*/ 1431771 h 3960000"/>
              <a:gd name="connsiteX5-1019" fmla="*/ 2217373 w 3960440"/>
              <a:gd name="connsiteY5-1020" fmla="*/ 891303 h 3960000"/>
              <a:gd name="connsiteX6-1021" fmla="*/ 2783502 w 3960440"/>
              <a:gd name="connsiteY6-1022" fmla="*/ 1606823 h 3960000"/>
              <a:gd name="connsiteX7-1023" fmla="*/ 2456028 w 3960440"/>
              <a:gd name="connsiteY7-1024" fmla="*/ 2225955 h 3960000"/>
              <a:gd name="connsiteX8-1025" fmla="*/ 2026974 w 3960440"/>
              <a:gd name="connsiteY8-1026" fmla="*/ 2018938 h 3960000"/>
              <a:gd name="connsiteX9-1027" fmla="*/ 2135727 w 3960440"/>
              <a:gd name="connsiteY9-1028" fmla="*/ 1554876 h 3960000"/>
              <a:gd name="connsiteX10-1029" fmla="*/ 1915898 w 3960440"/>
              <a:gd name="connsiteY10-1030" fmla="*/ 1219889 h 3960000"/>
              <a:gd name="connsiteX11-1031" fmla="*/ 1589196 w 3960440"/>
              <a:gd name="connsiteY11-1032" fmla="*/ 1434803 h 3960000"/>
              <a:gd name="connsiteX12-1033" fmla="*/ 1574511 w 3960440"/>
              <a:gd name="connsiteY12-1034" fmla="*/ 1939931 h 3960000"/>
              <a:gd name="connsiteX13-1035" fmla="*/ 1339611 w 3960440"/>
              <a:gd name="connsiteY13-1036" fmla="*/ 3487664 h 3960000"/>
              <a:gd name="connsiteX14-1037" fmla="*/ 1887692 w 3960440"/>
              <a:gd name="connsiteY14-1038" fmla="*/ 2422431 h 3960000"/>
              <a:gd name="connsiteX15-1039" fmla="*/ 2336342 w 3960440"/>
              <a:gd name="connsiteY15-1040" fmla="*/ 2720202 h 3960000"/>
              <a:gd name="connsiteX16-1041" fmla="*/ 3144820 w 3960440"/>
              <a:gd name="connsiteY16-1042" fmla="*/ 1595509 h 3960000"/>
              <a:gd name="connsiteX17-1043" fmla="*/ 2134565 w 3960440"/>
              <a:gd name="connsiteY17-1044" fmla="*/ 477605 h 3960000"/>
              <a:gd name="connsiteX18-1045" fmla="*/ 1979373 w 3960440"/>
              <a:gd name="connsiteY18-1046" fmla="*/ 472350 h 3960000"/>
              <a:gd name="connsiteX19-1047" fmla="*/ 436907 w 3960440"/>
              <a:gd name="connsiteY19-1048" fmla="*/ 0 h 3960000"/>
              <a:gd name="connsiteX20-1049" fmla="*/ 3523533 w 3960440"/>
              <a:gd name="connsiteY20-1050" fmla="*/ 0 h 3960000"/>
              <a:gd name="connsiteX21-1051" fmla="*/ 3960440 w 3960440"/>
              <a:gd name="connsiteY21-1052" fmla="*/ 436907 h 3960000"/>
              <a:gd name="connsiteX22-1053" fmla="*/ 3960440 w 3960440"/>
              <a:gd name="connsiteY22-1054" fmla="*/ 3523093 h 3960000"/>
              <a:gd name="connsiteX23-1055" fmla="*/ 3523533 w 3960440"/>
              <a:gd name="connsiteY23-1056" fmla="*/ 3960000 h 3960000"/>
              <a:gd name="connsiteX24-1057" fmla="*/ 436907 w 3960440"/>
              <a:gd name="connsiteY24-1058" fmla="*/ 3960000 h 3960000"/>
              <a:gd name="connsiteX25-1059" fmla="*/ 0 w 3960440"/>
              <a:gd name="connsiteY25-1060" fmla="*/ 3523093 h 3960000"/>
              <a:gd name="connsiteX26-1061" fmla="*/ 0 w 3960440"/>
              <a:gd name="connsiteY26-1062" fmla="*/ 436907 h 3960000"/>
              <a:gd name="connsiteX27-1063" fmla="*/ 436907 w 3960440"/>
              <a:gd name="connsiteY27-1064" fmla="*/ 0 h 3960000"/>
              <a:gd name="connsiteX0-1065" fmla="*/ 1979373 w 3960440"/>
              <a:gd name="connsiteY0-1066" fmla="*/ 472350 h 3960000"/>
              <a:gd name="connsiteX1-1067" fmla="*/ 813783 w 3960440"/>
              <a:gd name="connsiteY1-1068" fmla="*/ 1434034 h 3960000"/>
              <a:gd name="connsiteX2-1069" fmla="*/ 1119009 w 3960440"/>
              <a:gd name="connsiteY2-1070" fmla="*/ 2222584 h 3960000"/>
              <a:gd name="connsiteX3-1071" fmla="*/ 1296382 w 3960440"/>
              <a:gd name="connsiteY3-1072" fmla="*/ 1907811 h 3960000"/>
              <a:gd name="connsiteX4-1073" fmla="*/ 1234998 w 3960440"/>
              <a:gd name="connsiteY4-1074" fmla="*/ 1431771 h 3960000"/>
              <a:gd name="connsiteX5-1075" fmla="*/ 2217373 w 3960440"/>
              <a:gd name="connsiteY5-1076" fmla="*/ 891303 h 3960000"/>
              <a:gd name="connsiteX6-1077" fmla="*/ 2783502 w 3960440"/>
              <a:gd name="connsiteY6-1078" fmla="*/ 1606823 h 3960000"/>
              <a:gd name="connsiteX7-1079" fmla="*/ 2456028 w 3960440"/>
              <a:gd name="connsiteY7-1080" fmla="*/ 2225955 h 3960000"/>
              <a:gd name="connsiteX8-1081" fmla="*/ 2026974 w 3960440"/>
              <a:gd name="connsiteY8-1082" fmla="*/ 2018938 h 3960000"/>
              <a:gd name="connsiteX9-1083" fmla="*/ 2135727 w 3960440"/>
              <a:gd name="connsiteY9-1084" fmla="*/ 1554876 h 3960000"/>
              <a:gd name="connsiteX10-1085" fmla="*/ 1915898 w 3960440"/>
              <a:gd name="connsiteY10-1086" fmla="*/ 1219889 h 3960000"/>
              <a:gd name="connsiteX11-1087" fmla="*/ 1589196 w 3960440"/>
              <a:gd name="connsiteY11-1088" fmla="*/ 1434803 h 3960000"/>
              <a:gd name="connsiteX12-1089" fmla="*/ 1574511 w 3960440"/>
              <a:gd name="connsiteY12-1090" fmla="*/ 1939931 h 3960000"/>
              <a:gd name="connsiteX13-1091" fmla="*/ 1339611 w 3960440"/>
              <a:gd name="connsiteY13-1092" fmla="*/ 3487664 h 3960000"/>
              <a:gd name="connsiteX14-1093" fmla="*/ 1887692 w 3960440"/>
              <a:gd name="connsiteY14-1094" fmla="*/ 2422431 h 3960000"/>
              <a:gd name="connsiteX15-1095" fmla="*/ 2336342 w 3960440"/>
              <a:gd name="connsiteY15-1096" fmla="*/ 2720202 h 3960000"/>
              <a:gd name="connsiteX16-1097" fmla="*/ 3176454 w 3960440"/>
              <a:gd name="connsiteY16-1098" fmla="*/ 1627140 h 3960000"/>
              <a:gd name="connsiteX17-1099" fmla="*/ 2134565 w 3960440"/>
              <a:gd name="connsiteY17-1100" fmla="*/ 477605 h 3960000"/>
              <a:gd name="connsiteX18-1101" fmla="*/ 1979373 w 3960440"/>
              <a:gd name="connsiteY18-1102" fmla="*/ 472350 h 3960000"/>
              <a:gd name="connsiteX19-1103" fmla="*/ 436907 w 3960440"/>
              <a:gd name="connsiteY19-1104" fmla="*/ 0 h 3960000"/>
              <a:gd name="connsiteX20-1105" fmla="*/ 3523533 w 3960440"/>
              <a:gd name="connsiteY20-1106" fmla="*/ 0 h 3960000"/>
              <a:gd name="connsiteX21-1107" fmla="*/ 3960440 w 3960440"/>
              <a:gd name="connsiteY21-1108" fmla="*/ 436907 h 3960000"/>
              <a:gd name="connsiteX22-1109" fmla="*/ 3960440 w 3960440"/>
              <a:gd name="connsiteY22-1110" fmla="*/ 3523093 h 3960000"/>
              <a:gd name="connsiteX23-1111" fmla="*/ 3523533 w 3960440"/>
              <a:gd name="connsiteY23-1112" fmla="*/ 3960000 h 3960000"/>
              <a:gd name="connsiteX24-1113" fmla="*/ 436907 w 3960440"/>
              <a:gd name="connsiteY24-1114" fmla="*/ 3960000 h 3960000"/>
              <a:gd name="connsiteX25-1115" fmla="*/ 0 w 3960440"/>
              <a:gd name="connsiteY25-1116" fmla="*/ 3523093 h 3960000"/>
              <a:gd name="connsiteX26-1117" fmla="*/ 0 w 3960440"/>
              <a:gd name="connsiteY26-1118" fmla="*/ 436907 h 3960000"/>
              <a:gd name="connsiteX27-1119" fmla="*/ 436907 w 3960440"/>
              <a:gd name="connsiteY27-1120" fmla="*/ 0 h 3960000"/>
              <a:gd name="connsiteX0-1121" fmla="*/ 1979373 w 3960440"/>
              <a:gd name="connsiteY0-1122" fmla="*/ 472350 h 3960000"/>
              <a:gd name="connsiteX1-1123" fmla="*/ 813783 w 3960440"/>
              <a:gd name="connsiteY1-1124" fmla="*/ 1434034 h 3960000"/>
              <a:gd name="connsiteX2-1125" fmla="*/ 1119009 w 3960440"/>
              <a:gd name="connsiteY2-1126" fmla="*/ 2222584 h 3960000"/>
              <a:gd name="connsiteX3-1127" fmla="*/ 1296382 w 3960440"/>
              <a:gd name="connsiteY3-1128" fmla="*/ 1907811 h 3960000"/>
              <a:gd name="connsiteX4-1129" fmla="*/ 1234998 w 3960440"/>
              <a:gd name="connsiteY4-1130" fmla="*/ 1431771 h 3960000"/>
              <a:gd name="connsiteX5-1131" fmla="*/ 2217373 w 3960440"/>
              <a:gd name="connsiteY5-1132" fmla="*/ 891303 h 3960000"/>
              <a:gd name="connsiteX6-1133" fmla="*/ 2783502 w 3960440"/>
              <a:gd name="connsiteY6-1134" fmla="*/ 1606823 h 3960000"/>
              <a:gd name="connsiteX7-1135" fmla="*/ 2456028 w 3960440"/>
              <a:gd name="connsiteY7-1136" fmla="*/ 2225955 h 3960000"/>
              <a:gd name="connsiteX8-1137" fmla="*/ 2026974 w 3960440"/>
              <a:gd name="connsiteY8-1138" fmla="*/ 2018938 h 3960000"/>
              <a:gd name="connsiteX9-1139" fmla="*/ 2135727 w 3960440"/>
              <a:gd name="connsiteY9-1140" fmla="*/ 1554876 h 3960000"/>
              <a:gd name="connsiteX10-1141" fmla="*/ 1915898 w 3960440"/>
              <a:gd name="connsiteY10-1142" fmla="*/ 1219889 h 3960000"/>
              <a:gd name="connsiteX11-1143" fmla="*/ 1589196 w 3960440"/>
              <a:gd name="connsiteY11-1144" fmla="*/ 1434803 h 3960000"/>
              <a:gd name="connsiteX12-1145" fmla="*/ 1574511 w 3960440"/>
              <a:gd name="connsiteY12-1146" fmla="*/ 1939931 h 3960000"/>
              <a:gd name="connsiteX13-1147" fmla="*/ 1339611 w 3960440"/>
              <a:gd name="connsiteY13-1148" fmla="*/ 3487664 h 3960000"/>
              <a:gd name="connsiteX14-1149" fmla="*/ 1887692 w 3960440"/>
              <a:gd name="connsiteY14-1150" fmla="*/ 2422431 h 3960000"/>
              <a:gd name="connsiteX15-1151" fmla="*/ 2336342 w 3960440"/>
              <a:gd name="connsiteY15-1152" fmla="*/ 2720202 h 3960000"/>
              <a:gd name="connsiteX16-1153" fmla="*/ 3176454 w 3960440"/>
              <a:gd name="connsiteY16-1154" fmla="*/ 1627140 h 3960000"/>
              <a:gd name="connsiteX17-1155" fmla="*/ 2134565 w 3960440"/>
              <a:gd name="connsiteY17-1156" fmla="*/ 477605 h 3960000"/>
              <a:gd name="connsiteX18-1157" fmla="*/ 1979373 w 3960440"/>
              <a:gd name="connsiteY18-1158" fmla="*/ 472350 h 3960000"/>
              <a:gd name="connsiteX19-1159" fmla="*/ 436907 w 3960440"/>
              <a:gd name="connsiteY19-1160" fmla="*/ 0 h 3960000"/>
              <a:gd name="connsiteX20-1161" fmla="*/ 3523533 w 3960440"/>
              <a:gd name="connsiteY20-1162" fmla="*/ 0 h 3960000"/>
              <a:gd name="connsiteX21-1163" fmla="*/ 3960440 w 3960440"/>
              <a:gd name="connsiteY21-1164" fmla="*/ 436907 h 3960000"/>
              <a:gd name="connsiteX22-1165" fmla="*/ 3960440 w 3960440"/>
              <a:gd name="connsiteY22-1166" fmla="*/ 3523093 h 3960000"/>
              <a:gd name="connsiteX23-1167" fmla="*/ 3523533 w 3960440"/>
              <a:gd name="connsiteY23-1168" fmla="*/ 3960000 h 3960000"/>
              <a:gd name="connsiteX24-1169" fmla="*/ 436907 w 3960440"/>
              <a:gd name="connsiteY24-1170" fmla="*/ 3960000 h 3960000"/>
              <a:gd name="connsiteX25-1171" fmla="*/ 0 w 3960440"/>
              <a:gd name="connsiteY25-1172" fmla="*/ 3523093 h 3960000"/>
              <a:gd name="connsiteX26-1173" fmla="*/ 0 w 3960440"/>
              <a:gd name="connsiteY26-1174" fmla="*/ 436907 h 3960000"/>
              <a:gd name="connsiteX27-1175" fmla="*/ 436907 w 3960440"/>
              <a:gd name="connsiteY27-1176" fmla="*/ 0 h 3960000"/>
              <a:gd name="connsiteX0-1177" fmla="*/ 1979373 w 3960440"/>
              <a:gd name="connsiteY0-1178" fmla="*/ 472350 h 3960000"/>
              <a:gd name="connsiteX1-1179" fmla="*/ 813783 w 3960440"/>
              <a:gd name="connsiteY1-1180" fmla="*/ 1434034 h 3960000"/>
              <a:gd name="connsiteX2-1181" fmla="*/ 1119009 w 3960440"/>
              <a:gd name="connsiteY2-1182" fmla="*/ 2222584 h 3960000"/>
              <a:gd name="connsiteX3-1183" fmla="*/ 1296382 w 3960440"/>
              <a:gd name="connsiteY3-1184" fmla="*/ 1907811 h 3960000"/>
              <a:gd name="connsiteX4-1185" fmla="*/ 1234998 w 3960440"/>
              <a:gd name="connsiteY4-1186" fmla="*/ 1431771 h 3960000"/>
              <a:gd name="connsiteX5-1187" fmla="*/ 2217373 w 3960440"/>
              <a:gd name="connsiteY5-1188" fmla="*/ 891303 h 3960000"/>
              <a:gd name="connsiteX6-1189" fmla="*/ 2783502 w 3960440"/>
              <a:gd name="connsiteY6-1190" fmla="*/ 1606823 h 3960000"/>
              <a:gd name="connsiteX7-1191" fmla="*/ 2456028 w 3960440"/>
              <a:gd name="connsiteY7-1192" fmla="*/ 2225955 h 3960000"/>
              <a:gd name="connsiteX8-1193" fmla="*/ 2026974 w 3960440"/>
              <a:gd name="connsiteY8-1194" fmla="*/ 2018938 h 3960000"/>
              <a:gd name="connsiteX9-1195" fmla="*/ 2135727 w 3960440"/>
              <a:gd name="connsiteY9-1196" fmla="*/ 1554876 h 3960000"/>
              <a:gd name="connsiteX10-1197" fmla="*/ 1915898 w 3960440"/>
              <a:gd name="connsiteY10-1198" fmla="*/ 1219889 h 3960000"/>
              <a:gd name="connsiteX11-1199" fmla="*/ 1589196 w 3960440"/>
              <a:gd name="connsiteY11-1200" fmla="*/ 1434803 h 3960000"/>
              <a:gd name="connsiteX12-1201" fmla="*/ 1574511 w 3960440"/>
              <a:gd name="connsiteY12-1202" fmla="*/ 1939931 h 3960000"/>
              <a:gd name="connsiteX13-1203" fmla="*/ 1339611 w 3960440"/>
              <a:gd name="connsiteY13-1204" fmla="*/ 3487664 h 3960000"/>
              <a:gd name="connsiteX14-1205" fmla="*/ 1887692 w 3960440"/>
              <a:gd name="connsiteY14-1206" fmla="*/ 2422431 h 3960000"/>
              <a:gd name="connsiteX15-1207" fmla="*/ 2336342 w 3960440"/>
              <a:gd name="connsiteY15-1208" fmla="*/ 2720202 h 3960000"/>
              <a:gd name="connsiteX16-1209" fmla="*/ 3176454 w 3960440"/>
              <a:gd name="connsiteY16-1210" fmla="*/ 1627140 h 3960000"/>
              <a:gd name="connsiteX17-1211" fmla="*/ 2134565 w 3960440"/>
              <a:gd name="connsiteY17-1212" fmla="*/ 477605 h 3960000"/>
              <a:gd name="connsiteX18-1213" fmla="*/ 1979373 w 3960440"/>
              <a:gd name="connsiteY18-1214" fmla="*/ 472350 h 3960000"/>
              <a:gd name="connsiteX19-1215" fmla="*/ 436907 w 3960440"/>
              <a:gd name="connsiteY19-1216" fmla="*/ 0 h 3960000"/>
              <a:gd name="connsiteX20-1217" fmla="*/ 3523533 w 3960440"/>
              <a:gd name="connsiteY20-1218" fmla="*/ 0 h 3960000"/>
              <a:gd name="connsiteX21-1219" fmla="*/ 3960440 w 3960440"/>
              <a:gd name="connsiteY21-1220" fmla="*/ 436907 h 3960000"/>
              <a:gd name="connsiteX22-1221" fmla="*/ 3960440 w 3960440"/>
              <a:gd name="connsiteY22-1222" fmla="*/ 3523093 h 3960000"/>
              <a:gd name="connsiteX23-1223" fmla="*/ 3523533 w 3960440"/>
              <a:gd name="connsiteY23-1224" fmla="*/ 3960000 h 3960000"/>
              <a:gd name="connsiteX24-1225" fmla="*/ 436907 w 3960440"/>
              <a:gd name="connsiteY24-1226" fmla="*/ 3960000 h 3960000"/>
              <a:gd name="connsiteX25-1227" fmla="*/ 0 w 3960440"/>
              <a:gd name="connsiteY25-1228" fmla="*/ 3523093 h 3960000"/>
              <a:gd name="connsiteX26-1229" fmla="*/ 0 w 3960440"/>
              <a:gd name="connsiteY26-1230" fmla="*/ 436907 h 3960000"/>
              <a:gd name="connsiteX27-1231" fmla="*/ 436907 w 3960440"/>
              <a:gd name="connsiteY27-1232" fmla="*/ 0 h 3960000"/>
              <a:gd name="connsiteX0-1233" fmla="*/ 1979373 w 3960440"/>
              <a:gd name="connsiteY0-1234" fmla="*/ 472350 h 3960000"/>
              <a:gd name="connsiteX1-1235" fmla="*/ 813783 w 3960440"/>
              <a:gd name="connsiteY1-1236" fmla="*/ 1434034 h 3960000"/>
              <a:gd name="connsiteX2-1237" fmla="*/ 1119009 w 3960440"/>
              <a:gd name="connsiteY2-1238" fmla="*/ 2222584 h 3960000"/>
              <a:gd name="connsiteX3-1239" fmla="*/ 1296382 w 3960440"/>
              <a:gd name="connsiteY3-1240" fmla="*/ 1907811 h 3960000"/>
              <a:gd name="connsiteX4-1241" fmla="*/ 1234998 w 3960440"/>
              <a:gd name="connsiteY4-1242" fmla="*/ 1431771 h 3960000"/>
              <a:gd name="connsiteX5-1243" fmla="*/ 2217373 w 3960440"/>
              <a:gd name="connsiteY5-1244" fmla="*/ 891303 h 3960000"/>
              <a:gd name="connsiteX6-1245" fmla="*/ 2783502 w 3960440"/>
              <a:gd name="connsiteY6-1246" fmla="*/ 1606823 h 3960000"/>
              <a:gd name="connsiteX7-1247" fmla="*/ 2456028 w 3960440"/>
              <a:gd name="connsiteY7-1248" fmla="*/ 2225955 h 3960000"/>
              <a:gd name="connsiteX8-1249" fmla="*/ 2026974 w 3960440"/>
              <a:gd name="connsiteY8-1250" fmla="*/ 2018938 h 3960000"/>
              <a:gd name="connsiteX9-1251" fmla="*/ 2135727 w 3960440"/>
              <a:gd name="connsiteY9-1252" fmla="*/ 1554876 h 3960000"/>
              <a:gd name="connsiteX10-1253" fmla="*/ 1915898 w 3960440"/>
              <a:gd name="connsiteY10-1254" fmla="*/ 1219889 h 3960000"/>
              <a:gd name="connsiteX11-1255" fmla="*/ 1589196 w 3960440"/>
              <a:gd name="connsiteY11-1256" fmla="*/ 1434803 h 3960000"/>
              <a:gd name="connsiteX12-1257" fmla="*/ 1574511 w 3960440"/>
              <a:gd name="connsiteY12-1258" fmla="*/ 1939931 h 3960000"/>
              <a:gd name="connsiteX13-1259" fmla="*/ 1339611 w 3960440"/>
              <a:gd name="connsiteY13-1260" fmla="*/ 3487664 h 3960000"/>
              <a:gd name="connsiteX14-1261" fmla="*/ 1887692 w 3960440"/>
              <a:gd name="connsiteY14-1262" fmla="*/ 2422431 h 3960000"/>
              <a:gd name="connsiteX15-1263" fmla="*/ 2336342 w 3960440"/>
              <a:gd name="connsiteY15-1264" fmla="*/ 2720202 h 3960000"/>
              <a:gd name="connsiteX16-1265" fmla="*/ 3176454 w 3960440"/>
              <a:gd name="connsiteY16-1266" fmla="*/ 1627140 h 3960000"/>
              <a:gd name="connsiteX17-1267" fmla="*/ 2134565 w 3960440"/>
              <a:gd name="connsiteY17-1268" fmla="*/ 477605 h 3960000"/>
              <a:gd name="connsiteX18-1269" fmla="*/ 1979373 w 3960440"/>
              <a:gd name="connsiteY18-1270" fmla="*/ 472350 h 3960000"/>
              <a:gd name="connsiteX19-1271" fmla="*/ 436907 w 3960440"/>
              <a:gd name="connsiteY19-1272" fmla="*/ 0 h 3960000"/>
              <a:gd name="connsiteX20-1273" fmla="*/ 3523533 w 3960440"/>
              <a:gd name="connsiteY20-1274" fmla="*/ 0 h 3960000"/>
              <a:gd name="connsiteX21-1275" fmla="*/ 3960440 w 3960440"/>
              <a:gd name="connsiteY21-1276" fmla="*/ 436907 h 3960000"/>
              <a:gd name="connsiteX22-1277" fmla="*/ 3960440 w 3960440"/>
              <a:gd name="connsiteY22-1278" fmla="*/ 3523093 h 3960000"/>
              <a:gd name="connsiteX23-1279" fmla="*/ 3523533 w 3960440"/>
              <a:gd name="connsiteY23-1280" fmla="*/ 3960000 h 3960000"/>
              <a:gd name="connsiteX24-1281" fmla="*/ 436907 w 3960440"/>
              <a:gd name="connsiteY24-1282" fmla="*/ 3960000 h 3960000"/>
              <a:gd name="connsiteX25-1283" fmla="*/ 0 w 3960440"/>
              <a:gd name="connsiteY25-1284" fmla="*/ 3523093 h 3960000"/>
              <a:gd name="connsiteX26-1285" fmla="*/ 0 w 3960440"/>
              <a:gd name="connsiteY26-1286" fmla="*/ 436907 h 3960000"/>
              <a:gd name="connsiteX27-1287" fmla="*/ 436907 w 3960440"/>
              <a:gd name="connsiteY27-1288" fmla="*/ 0 h 3960000"/>
              <a:gd name="connsiteX0-1289" fmla="*/ 1979373 w 3960440"/>
              <a:gd name="connsiteY0-1290" fmla="*/ 472350 h 3960000"/>
              <a:gd name="connsiteX1-1291" fmla="*/ 813783 w 3960440"/>
              <a:gd name="connsiteY1-1292" fmla="*/ 1434034 h 3960000"/>
              <a:gd name="connsiteX2-1293" fmla="*/ 1119009 w 3960440"/>
              <a:gd name="connsiteY2-1294" fmla="*/ 2222584 h 3960000"/>
              <a:gd name="connsiteX3-1295" fmla="*/ 1296382 w 3960440"/>
              <a:gd name="connsiteY3-1296" fmla="*/ 1907811 h 3960000"/>
              <a:gd name="connsiteX4-1297" fmla="*/ 1234998 w 3960440"/>
              <a:gd name="connsiteY4-1298" fmla="*/ 1431771 h 3960000"/>
              <a:gd name="connsiteX5-1299" fmla="*/ 2217373 w 3960440"/>
              <a:gd name="connsiteY5-1300" fmla="*/ 891303 h 3960000"/>
              <a:gd name="connsiteX6-1301" fmla="*/ 2783502 w 3960440"/>
              <a:gd name="connsiteY6-1302" fmla="*/ 1606823 h 3960000"/>
              <a:gd name="connsiteX7-1303" fmla="*/ 2456028 w 3960440"/>
              <a:gd name="connsiteY7-1304" fmla="*/ 2225955 h 3960000"/>
              <a:gd name="connsiteX8-1305" fmla="*/ 2026974 w 3960440"/>
              <a:gd name="connsiteY8-1306" fmla="*/ 2018938 h 3960000"/>
              <a:gd name="connsiteX9-1307" fmla="*/ 2135727 w 3960440"/>
              <a:gd name="connsiteY9-1308" fmla="*/ 1554876 h 3960000"/>
              <a:gd name="connsiteX10-1309" fmla="*/ 1915898 w 3960440"/>
              <a:gd name="connsiteY10-1310" fmla="*/ 1219889 h 3960000"/>
              <a:gd name="connsiteX11-1311" fmla="*/ 1589196 w 3960440"/>
              <a:gd name="connsiteY11-1312" fmla="*/ 1434803 h 3960000"/>
              <a:gd name="connsiteX12-1313" fmla="*/ 1574511 w 3960440"/>
              <a:gd name="connsiteY12-1314" fmla="*/ 1939931 h 3960000"/>
              <a:gd name="connsiteX13-1315" fmla="*/ 1339611 w 3960440"/>
              <a:gd name="connsiteY13-1316" fmla="*/ 3487664 h 3960000"/>
              <a:gd name="connsiteX14-1317" fmla="*/ 1887692 w 3960440"/>
              <a:gd name="connsiteY14-1318" fmla="*/ 2422431 h 3960000"/>
              <a:gd name="connsiteX15-1319" fmla="*/ 2336342 w 3960440"/>
              <a:gd name="connsiteY15-1320" fmla="*/ 2720202 h 3960000"/>
              <a:gd name="connsiteX16-1321" fmla="*/ 3176454 w 3960440"/>
              <a:gd name="connsiteY16-1322" fmla="*/ 1627140 h 3960000"/>
              <a:gd name="connsiteX17-1323" fmla="*/ 1979373 w 3960440"/>
              <a:gd name="connsiteY17-1324" fmla="*/ 472350 h 3960000"/>
              <a:gd name="connsiteX18-1325" fmla="*/ 436907 w 3960440"/>
              <a:gd name="connsiteY18-1326" fmla="*/ 0 h 3960000"/>
              <a:gd name="connsiteX19-1327" fmla="*/ 3523533 w 3960440"/>
              <a:gd name="connsiteY19-1328" fmla="*/ 0 h 3960000"/>
              <a:gd name="connsiteX20-1329" fmla="*/ 3960440 w 3960440"/>
              <a:gd name="connsiteY20-1330" fmla="*/ 436907 h 3960000"/>
              <a:gd name="connsiteX21-1331" fmla="*/ 3960440 w 3960440"/>
              <a:gd name="connsiteY21-1332" fmla="*/ 3523093 h 3960000"/>
              <a:gd name="connsiteX22-1333" fmla="*/ 3523533 w 3960440"/>
              <a:gd name="connsiteY22-1334" fmla="*/ 3960000 h 3960000"/>
              <a:gd name="connsiteX23-1335" fmla="*/ 436907 w 3960440"/>
              <a:gd name="connsiteY23-1336" fmla="*/ 3960000 h 3960000"/>
              <a:gd name="connsiteX24-1337" fmla="*/ 0 w 3960440"/>
              <a:gd name="connsiteY24-1338" fmla="*/ 3523093 h 3960000"/>
              <a:gd name="connsiteX25-1339" fmla="*/ 0 w 3960440"/>
              <a:gd name="connsiteY25-1340" fmla="*/ 436907 h 3960000"/>
              <a:gd name="connsiteX26-1341" fmla="*/ 436907 w 3960440"/>
              <a:gd name="connsiteY26-1342" fmla="*/ 0 h 3960000"/>
              <a:gd name="connsiteX0-1343" fmla="*/ 1979373 w 3960440"/>
              <a:gd name="connsiteY0-1344" fmla="*/ 472350 h 3960000"/>
              <a:gd name="connsiteX1-1345" fmla="*/ 813783 w 3960440"/>
              <a:gd name="connsiteY1-1346" fmla="*/ 1434034 h 3960000"/>
              <a:gd name="connsiteX2-1347" fmla="*/ 1119009 w 3960440"/>
              <a:gd name="connsiteY2-1348" fmla="*/ 2222584 h 3960000"/>
              <a:gd name="connsiteX3-1349" fmla="*/ 1296382 w 3960440"/>
              <a:gd name="connsiteY3-1350" fmla="*/ 1907811 h 3960000"/>
              <a:gd name="connsiteX4-1351" fmla="*/ 1234998 w 3960440"/>
              <a:gd name="connsiteY4-1352" fmla="*/ 1431771 h 3960000"/>
              <a:gd name="connsiteX5-1353" fmla="*/ 2217373 w 3960440"/>
              <a:gd name="connsiteY5-1354" fmla="*/ 891303 h 3960000"/>
              <a:gd name="connsiteX6-1355" fmla="*/ 2783502 w 3960440"/>
              <a:gd name="connsiteY6-1356" fmla="*/ 1606823 h 3960000"/>
              <a:gd name="connsiteX7-1357" fmla="*/ 2456028 w 3960440"/>
              <a:gd name="connsiteY7-1358" fmla="*/ 2225955 h 3960000"/>
              <a:gd name="connsiteX8-1359" fmla="*/ 2026974 w 3960440"/>
              <a:gd name="connsiteY8-1360" fmla="*/ 2018938 h 3960000"/>
              <a:gd name="connsiteX9-1361" fmla="*/ 2135727 w 3960440"/>
              <a:gd name="connsiteY9-1362" fmla="*/ 1554876 h 3960000"/>
              <a:gd name="connsiteX10-1363" fmla="*/ 1915898 w 3960440"/>
              <a:gd name="connsiteY10-1364" fmla="*/ 1219889 h 3960000"/>
              <a:gd name="connsiteX11-1365" fmla="*/ 1589196 w 3960440"/>
              <a:gd name="connsiteY11-1366" fmla="*/ 1434803 h 3960000"/>
              <a:gd name="connsiteX12-1367" fmla="*/ 1574511 w 3960440"/>
              <a:gd name="connsiteY12-1368" fmla="*/ 1939931 h 3960000"/>
              <a:gd name="connsiteX13-1369" fmla="*/ 1339611 w 3960440"/>
              <a:gd name="connsiteY13-1370" fmla="*/ 3487664 h 3960000"/>
              <a:gd name="connsiteX14-1371" fmla="*/ 1887692 w 3960440"/>
              <a:gd name="connsiteY14-1372" fmla="*/ 2422431 h 3960000"/>
              <a:gd name="connsiteX15-1373" fmla="*/ 2336342 w 3960440"/>
              <a:gd name="connsiteY15-1374" fmla="*/ 2720202 h 3960000"/>
              <a:gd name="connsiteX16-1375" fmla="*/ 3176454 w 3960440"/>
              <a:gd name="connsiteY16-1376" fmla="*/ 1627140 h 3960000"/>
              <a:gd name="connsiteX17-1377" fmla="*/ 1979373 w 3960440"/>
              <a:gd name="connsiteY17-1378" fmla="*/ 472350 h 3960000"/>
              <a:gd name="connsiteX18-1379" fmla="*/ 436907 w 3960440"/>
              <a:gd name="connsiteY18-1380" fmla="*/ 0 h 3960000"/>
              <a:gd name="connsiteX19-1381" fmla="*/ 3523533 w 3960440"/>
              <a:gd name="connsiteY19-1382" fmla="*/ 0 h 3960000"/>
              <a:gd name="connsiteX20-1383" fmla="*/ 3960440 w 3960440"/>
              <a:gd name="connsiteY20-1384" fmla="*/ 436907 h 3960000"/>
              <a:gd name="connsiteX21-1385" fmla="*/ 3960440 w 3960440"/>
              <a:gd name="connsiteY21-1386" fmla="*/ 3523093 h 3960000"/>
              <a:gd name="connsiteX22-1387" fmla="*/ 3523533 w 3960440"/>
              <a:gd name="connsiteY22-1388" fmla="*/ 3960000 h 3960000"/>
              <a:gd name="connsiteX23-1389" fmla="*/ 436907 w 3960440"/>
              <a:gd name="connsiteY23-1390" fmla="*/ 3960000 h 3960000"/>
              <a:gd name="connsiteX24-1391" fmla="*/ 0 w 3960440"/>
              <a:gd name="connsiteY24-1392" fmla="*/ 3523093 h 3960000"/>
              <a:gd name="connsiteX25-1393" fmla="*/ 0 w 3960440"/>
              <a:gd name="connsiteY25-1394" fmla="*/ 436907 h 3960000"/>
              <a:gd name="connsiteX26-1395" fmla="*/ 436907 w 3960440"/>
              <a:gd name="connsiteY26-1396" fmla="*/ 0 h 3960000"/>
              <a:gd name="connsiteX0-1397" fmla="*/ 1979373 w 3960440"/>
              <a:gd name="connsiteY0-1398" fmla="*/ 472350 h 3960000"/>
              <a:gd name="connsiteX1-1399" fmla="*/ 813783 w 3960440"/>
              <a:gd name="connsiteY1-1400" fmla="*/ 1434034 h 3960000"/>
              <a:gd name="connsiteX2-1401" fmla="*/ 1119009 w 3960440"/>
              <a:gd name="connsiteY2-1402" fmla="*/ 2222584 h 3960000"/>
              <a:gd name="connsiteX3-1403" fmla="*/ 1296382 w 3960440"/>
              <a:gd name="connsiteY3-1404" fmla="*/ 1907811 h 3960000"/>
              <a:gd name="connsiteX4-1405" fmla="*/ 1234998 w 3960440"/>
              <a:gd name="connsiteY4-1406" fmla="*/ 1431771 h 3960000"/>
              <a:gd name="connsiteX5-1407" fmla="*/ 2217373 w 3960440"/>
              <a:gd name="connsiteY5-1408" fmla="*/ 891303 h 3960000"/>
              <a:gd name="connsiteX6-1409" fmla="*/ 2783502 w 3960440"/>
              <a:gd name="connsiteY6-1410" fmla="*/ 1606823 h 3960000"/>
              <a:gd name="connsiteX7-1411" fmla="*/ 2456028 w 3960440"/>
              <a:gd name="connsiteY7-1412" fmla="*/ 2225955 h 3960000"/>
              <a:gd name="connsiteX8-1413" fmla="*/ 2026974 w 3960440"/>
              <a:gd name="connsiteY8-1414" fmla="*/ 2018938 h 3960000"/>
              <a:gd name="connsiteX9-1415" fmla="*/ 2135727 w 3960440"/>
              <a:gd name="connsiteY9-1416" fmla="*/ 1554876 h 3960000"/>
              <a:gd name="connsiteX10-1417" fmla="*/ 1915898 w 3960440"/>
              <a:gd name="connsiteY10-1418" fmla="*/ 1219889 h 3960000"/>
              <a:gd name="connsiteX11-1419" fmla="*/ 1589196 w 3960440"/>
              <a:gd name="connsiteY11-1420" fmla="*/ 1434803 h 3960000"/>
              <a:gd name="connsiteX12-1421" fmla="*/ 1574511 w 3960440"/>
              <a:gd name="connsiteY12-1422" fmla="*/ 1939931 h 3960000"/>
              <a:gd name="connsiteX13-1423" fmla="*/ 1339611 w 3960440"/>
              <a:gd name="connsiteY13-1424" fmla="*/ 3487664 h 3960000"/>
              <a:gd name="connsiteX14-1425" fmla="*/ 1887692 w 3960440"/>
              <a:gd name="connsiteY14-1426" fmla="*/ 2422431 h 3960000"/>
              <a:gd name="connsiteX15-1427" fmla="*/ 2336342 w 3960440"/>
              <a:gd name="connsiteY15-1428" fmla="*/ 2720202 h 3960000"/>
              <a:gd name="connsiteX16-1429" fmla="*/ 3176454 w 3960440"/>
              <a:gd name="connsiteY16-1430" fmla="*/ 1627140 h 3960000"/>
              <a:gd name="connsiteX17-1431" fmla="*/ 1979373 w 3960440"/>
              <a:gd name="connsiteY17-1432" fmla="*/ 472350 h 3960000"/>
              <a:gd name="connsiteX18-1433" fmla="*/ 436907 w 3960440"/>
              <a:gd name="connsiteY18-1434" fmla="*/ 0 h 3960000"/>
              <a:gd name="connsiteX19-1435" fmla="*/ 3523533 w 3960440"/>
              <a:gd name="connsiteY19-1436" fmla="*/ 0 h 3960000"/>
              <a:gd name="connsiteX20-1437" fmla="*/ 3960440 w 3960440"/>
              <a:gd name="connsiteY20-1438" fmla="*/ 436907 h 3960000"/>
              <a:gd name="connsiteX21-1439" fmla="*/ 3960440 w 3960440"/>
              <a:gd name="connsiteY21-1440" fmla="*/ 3523093 h 3960000"/>
              <a:gd name="connsiteX22-1441" fmla="*/ 3523533 w 3960440"/>
              <a:gd name="connsiteY22-1442" fmla="*/ 3960000 h 3960000"/>
              <a:gd name="connsiteX23-1443" fmla="*/ 436907 w 3960440"/>
              <a:gd name="connsiteY23-1444" fmla="*/ 3960000 h 3960000"/>
              <a:gd name="connsiteX24-1445" fmla="*/ 0 w 3960440"/>
              <a:gd name="connsiteY24-1446" fmla="*/ 3523093 h 3960000"/>
              <a:gd name="connsiteX25-1447" fmla="*/ 0 w 3960440"/>
              <a:gd name="connsiteY25-1448" fmla="*/ 436907 h 3960000"/>
              <a:gd name="connsiteX26-1449" fmla="*/ 436907 w 3960440"/>
              <a:gd name="connsiteY26-1450" fmla="*/ 0 h 3960000"/>
              <a:gd name="connsiteX0-1451" fmla="*/ 1979373 w 3960440"/>
              <a:gd name="connsiteY0-1452" fmla="*/ 472350 h 3960000"/>
              <a:gd name="connsiteX1-1453" fmla="*/ 813783 w 3960440"/>
              <a:gd name="connsiteY1-1454" fmla="*/ 1434034 h 3960000"/>
              <a:gd name="connsiteX2-1455" fmla="*/ 1119009 w 3960440"/>
              <a:gd name="connsiteY2-1456" fmla="*/ 2222584 h 3960000"/>
              <a:gd name="connsiteX3-1457" fmla="*/ 1328015 w 3960440"/>
              <a:gd name="connsiteY3-1458" fmla="*/ 1812920 h 3960000"/>
              <a:gd name="connsiteX4-1459" fmla="*/ 1234998 w 3960440"/>
              <a:gd name="connsiteY4-1460" fmla="*/ 1431771 h 3960000"/>
              <a:gd name="connsiteX5-1461" fmla="*/ 2217373 w 3960440"/>
              <a:gd name="connsiteY5-1462" fmla="*/ 891303 h 3960000"/>
              <a:gd name="connsiteX6-1463" fmla="*/ 2783502 w 3960440"/>
              <a:gd name="connsiteY6-1464" fmla="*/ 1606823 h 3960000"/>
              <a:gd name="connsiteX7-1465" fmla="*/ 2456028 w 3960440"/>
              <a:gd name="connsiteY7-1466" fmla="*/ 2225955 h 3960000"/>
              <a:gd name="connsiteX8-1467" fmla="*/ 2026974 w 3960440"/>
              <a:gd name="connsiteY8-1468" fmla="*/ 2018938 h 3960000"/>
              <a:gd name="connsiteX9-1469" fmla="*/ 2135727 w 3960440"/>
              <a:gd name="connsiteY9-1470" fmla="*/ 1554876 h 3960000"/>
              <a:gd name="connsiteX10-1471" fmla="*/ 1915898 w 3960440"/>
              <a:gd name="connsiteY10-1472" fmla="*/ 1219889 h 3960000"/>
              <a:gd name="connsiteX11-1473" fmla="*/ 1589196 w 3960440"/>
              <a:gd name="connsiteY11-1474" fmla="*/ 1434803 h 3960000"/>
              <a:gd name="connsiteX12-1475" fmla="*/ 1574511 w 3960440"/>
              <a:gd name="connsiteY12-1476" fmla="*/ 1939931 h 3960000"/>
              <a:gd name="connsiteX13-1477" fmla="*/ 1339611 w 3960440"/>
              <a:gd name="connsiteY13-1478" fmla="*/ 3487664 h 3960000"/>
              <a:gd name="connsiteX14-1479" fmla="*/ 1887692 w 3960440"/>
              <a:gd name="connsiteY14-1480" fmla="*/ 2422431 h 3960000"/>
              <a:gd name="connsiteX15-1481" fmla="*/ 2336342 w 3960440"/>
              <a:gd name="connsiteY15-1482" fmla="*/ 2720202 h 3960000"/>
              <a:gd name="connsiteX16-1483" fmla="*/ 3176454 w 3960440"/>
              <a:gd name="connsiteY16-1484" fmla="*/ 1627140 h 3960000"/>
              <a:gd name="connsiteX17-1485" fmla="*/ 1979373 w 3960440"/>
              <a:gd name="connsiteY17-1486" fmla="*/ 472350 h 3960000"/>
              <a:gd name="connsiteX18-1487" fmla="*/ 436907 w 3960440"/>
              <a:gd name="connsiteY18-1488" fmla="*/ 0 h 3960000"/>
              <a:gd name="connsiteX19-1489" fmla="*/ 3523533 w 3960440"/>
              <a:gd name="connsiteY19-1490" fmla="*/ 0 h 3960000"/>
              <a:gd name="connsiteX20-1491" fmla="*/ 3960440 w 3960440"/>
              <a:gd name="connsiteY20-1492" fmla="*/ 436907 h 3960000"/>
              <a:gd name="connsiteX21-1493" fmla="*/ 3960440 w 3960440"/>
              <a:gd name="connsiteY21-1494" fmla="*/ 3523093 h 3960000"/>
              <a:gd name="connsiteX22-1495" fmla="*/ 3523533 w 3960440"/>
              <a:gd name="connsiteY22-1496" fmla="*/ 3960000 h 3960000"/>
              <a:gd name="connsiteX23-1497" fmla="*/ 436907 w 3960440"/>
              <a:gd name="connsiteY23-1498" fmla="*/ 3960000 h 3960000"/>
              <a:gd name="connsiteX24-1499" fmla="*/ 0 w 3960440"/>
              <a:gd name="connsiteY24-1500" fmla="*/ 3523093 h 3960000"/>
              <a:gd name="connsiteX25-1501" fmla="*/ 0 w 3960440"/>
              <a:gd name="connsiteY25-1502" fmla="*/ 436907 h 3960000"/>
              <a:gd name="connsiteX26-1503" fmla="*/ 436907 w 3960440"/>
              <a:gd name="connsiteY26-1504" fmla="*/ 0 h 3960000"/>
              <a:gd name="connsiteX0-1505" fmla="*/ 1979373 w 3960440"/>
              <a:gd name="connsiteY0-1506" fmla="*/ 472350 h 3960000"/>
              <a:gd name="connsiteX1-1507" fmla="*/ 813783 w 3960440"/>
              <a:gd name="connsiteY1-1508" fmla="*/ 1434034 h 3960000"/>
              <a:gd name="connsiteX2-1509" fmla="*/ 1119009 w 3960440"/>
              <a:gd name="connsiteY2-1510" fmla="*/ 2222584 h 3960000"/>
              <a:gd name="connsiteX3-1511" fmla="*/ 1328015 w 3960440"/>
              <a:gd name="connsiteY3-1512" fmla="*/ 1812920 h 3960000"/>
              <a:gd name="connsiteX4-1513" fmla="*/ 1234998 w 3960440"/>
              <a:gd name="connsiteY4-1514" fmla="*/ 1431771 h 3960000"/>
              <a:gd name="connsiteX5-1515" fmla="*/ 2217373 w 3960440"/>
              <a:gd name="connsiteY5-1516" fmla="*/ 891303 h 3960000"/>
              <a:gd name="connsiteX6-1517" fmla="*/ 2783502 w 3960440"/>
              <a:gd name="connsiteY6-1518" fmla="*/ 1606823 h 3960000"/>
              <a:gd name="connsiteX7-1519" fmla="*/ 2456028 w 3960440"/>
              <a:gd name="connsiteY7-1520" fmla="*/ 2225955 h 3960000"/>
              <a:gd name="connsiteX8-1521" fmla="*/ 2026974 w 3960440"/>
              <a:gd name="connsiteY8-1522" fmla="*/ 2018938 h 3960000"/>
              <a:gd name="connsiteX9-1523" fmla="*/ 2135727 w 3960440"/>
              <a:gd name="connsiteY9-1524" fmla="*/ 1554876 h 3960000"/>
              <a:gd name="connsiteX10-1525" fmla="*/ 1915898 w 3960440"/>
              <a:gd name="connsiteY10-1526" fmla="*/ 1219889 h 3960000"/>
              <a:gd name="connsiteX11-1527" fmla="*/ 1589196 w 3960440"/>
              <a:gd name="connsiteY11-1528" fmla="*/ 1434803 h 3960000"/>
              <a:gd name="connsiteX12-1529" fmla="*/ 1574511 w 3960440"/>
              <a:gd name="connsiteY12-1530" fmla="*/ 1939931 h 3960000"/>
              <a:gd name="connsiteX13-1531" fmla="*/ 1339611 w 3960440"/>
              <a:gd name="connsiteY13-1532" fmla="*/ 3487664 h 3960000"/>
              <a:gd name="connsiteX14-1533" fmla="*/ 1887692 w 3960440"/>
              <a:gd name="connsiteY14-1534" fmla="*/ 2422431 h 3960000"/>
              <a:gd name="connsiteX15-1535" fmla="*/ 2336342 w 3960440"/>
              <a:gd name="connsiteY15-1536" fmla="*/ 2720202 h 3960000"/>
              <a:gd name="connsiteX16-1537" fmla="*/ 3176454 w 3960440"/>
              <a:gd name="connsiteY16-1538" fmla="*/ 1627140 h 3960000"/>
              <a:gd name="connsiteX17-1539" fmla="*/ 1979373 w 3960440"/>
              <a:gd name="connsiteY17-1540" fmla="*/ 472350 h 3960000"/>
              <a:gd name="connsiteX18-1541" fmla="*/ 436907 w 3960440"/>
              <a:gd name="connsiteY18-1542" fmla="*/ 0 h 3960000"/>
              <a:gd name="connsiteX19-1543" fmla="*/ 3523533 w 3960440"/>
              <a:gd name="connsiteY19-1544" fmla="*/ 0 h 3960000"/>
              <a:gd name="connsiteX20-1545" fmla="*/ 3960440 w 3960440"/>
              <a:gd name="connsiteY20-1546" fmla="*/ 436907 h 3960000"/>
              <a:gd name="connsiteX21-1547" fmla="*/ 3960440 w 3960440"/>
              <a:gd name="connsiteY21-1548" fmla="*/ 3523093 h 3960000"/>
              <a:gd name="connsiteX22-1549" fmla="*/ 3523533 w 3960440"/>
              <a:gd name="connsiteY22-1550" fmla="*/ 3960000 h 3960000"/>
              <a:gd name="connsiteX23-1551" fmla="*/ 436907 w 3960440"/>
              <a:gd name="connsiteY23-1552" fmla="*/ 3960000 h 3960000"/>
              <a:gd name="connsiteX24-1553" fmla="*/ 0 w 3960440"/>
              <a:gd name="connsiteY24-1554" fmla="*/ 3523093 h 3960000"/>
              <a:gd name="connsiteX25-1555" fmla="*/ 0 w 3960440"/>
              <a:gd name="connsiteY25-1556" fmla="*/ 436907 h 3960000"/>
              <a:gd name="connsiteX26-1557" fmla="*/ 436907 w 3960440"/>
              <a:gd name="connsiteY26-1558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tx1"/>
              </a:solidFill>
            </a:endParaRPr>
          </a:p>
        </p:txBody>
      </p:sp>
      <p:sp>
        <p:nvSpPr>
          <p:cNvPr id="98" name="Rounded Rectangle 8"/>
          <p:cNvSpPr/>
          <p:nvPr/>
        </p:nvSpPr>
        <p:spPr>
          <a:xfrm>
            <a:off x="2015236" y="4346131"/>
            <a:ext cx="389492" cy="389449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-1" fmla="*/ 554477 w 3888432"/>
              <a:gd name="connsiteY0-2" fmla="*/ 1512168 h 3960440"/>
              <a:gd name="connsiteX1-3" fmla="*/ 554477 w 3888432"/>
              <a:gd name="connsiteY1-4" fmla="*/ 3312368 h 3960440"/>
              <a:gd name="connsiteX2-5" fmla="*/ 1201638 w 3888432"/>
              <a:gd name="connsiteY2-6" fmla="*/ 3312368 h 3960440"/>
              <a:gd name="connsiteX3-7" fmla="*/ 1201638 w 3888432"/>
              <a:gd name="connsiteY3-8" fmla="*/ 1512168 h 3960440"/>
              <a:gd name="connsiteX4-9" fmla="*/ 554477 w 3888432"/>
              <a:gd name="connsiteY4-10" fmla="*/ 1512168 h 3960440"/>
              <a:gd name="connsiteX5-11" fmla="*/ 2840340 w 3888432"/>
              <a:gd name="connsiteY5-12" fmla="*/ 1479943 h 3960440"/>
              <a:gd name="connsiteX6-13" fmla="*/ 2136833 w 3888432"/>
              <a:gd name="connsiteY6-14" fmla="*/ 1785510 h 3960440"/>
              <a:gd name="connsiteX7-15" fmla="*/ 2136833 w 3888432"/>
              <a:gd name="connsiteY7-16" fmla="*/ 1510185 h 3960440"/>
              <a:gd name="connsiteX8-17" fmla="*/ 1489672 w 3888432"/>
              <a:gd name="connsiteY8-18" fmla="*/ 1510185 h 3960440"/>
              <a:gd name="connsiteX9-19" fmla="*/ 1489672 w 3888432"/>
              <a:gd name="connsiteY9-20" fmla="*/ 3310385 h 3960440"/>
              <a:gd name="connsiteX10-21" fmla="*/ 2136833 w 3888432"/>
              <a:gd name="connsiteY10-22" fmla="*/ 3310385 h 3960440"/>
              <a:gd name="connsiteX11-23" fmla="*/ 2136833 w 3888432"/>
              <a:gd name="connsiteY11-24" fmla="*/ 2084121 h 3960440"/>
              <a:gd name="connsiteX12-25" fmla="*/ 2673919 w 3888432"/>
              <a:gd name="connsiteY12-26" fmla="*/ 2138897 h 3960440"/>
              <a:gd name="connsiteX13-27" fmla="*/ 2679688 w 3888432"/>
              <a:gd name="connsiteY13-28" fmla="*/ 3312366 h 3960440"/>
              <a:gd name="connsiteX14-29" fmla="*/ 3326849 w 3888432"/>
              <a:gd name="connsiteY14-30" fmla="*/ 3312366 h 3960440"/>
              <a:gd name="connsiteX15-31" fmla="*/ 3333768 w 3888432"/>
              <a:gd name="connsiteY15-32" fmla="*/ 2128613 h 3960440"/>
              <a:gd name="connsiteX16-33" fmla="*/ 2840340 w 3888432"/>
              <a:gd name="connsiteY16-34" fmla="*/ 1479943 h 3960440"/>
              <a:gd name="connsiteX17-35" fmla="*/ 878058 w 3888432"/>
              <a:gd name="connsiteY17-36" fmla="*/ 648072 h 3960440"/>
              <a:gd name="connsiteX18-37" fmla="*/ 554477 w 3888432"/>
              <a:gd name="connsiteY18-38" fmla="*/ 971653 h 3960440"/>
              <a:gd name="connsiteX19-39" fmla="*/ 878058 w 3888432"/>
              <a:gd name="connsiteY19-40" fmla="*/ 1295234 h 3960440"/>
              <a:gd name="connsiteX20-41" fmla="*/ 1201639 w 3888432"/>
              <a:gd name="connsiteY20-42" fmla="*/ 971653 h 3960440"/>
              <a:gd name="connsiteX21-43" fmla="*/ 878058 w 3888432"/>
              <a:gd name="connsiteY21-44" fmla="*/ 648072 h 3960440"/>
              <a:gd name="connsiteX22-45" fmla="*/ 333511 w 3888432"/>
              <a:gd name="connsiteY22-46" fmla="*/ 0 h 3960440"/>
              <a:gd name="connsiteX23-47" fmla="*/ 3554921 w 3888432"/>
              <a:gd name="connsiteY23-48" fmla="*/ 0 h 3960440"/>
              <a:gd name="connsiteX24-49" fmla="*/ 3888432 w 3888432"/>
              <a:gd name="connsiteY24-50" fmla="*/ 333511 h 3960440"/>
              <a:gd name="connsiteX25-51" fmla="*/ 3888432 w 3888432"/>
              <a:gd name="connsiteY25-52" fmla="*/ 3626929 h 3960440"/>
              <a:gd name="connsiteX26-53" fmla="*/ 3554921 w 3888432"/>
              <a:gd name="connsiteY26-54" fmla="*/ 3960440 h 3960440"/>
              <a:gd name="connsiteX27-55" fmla="*/ 333511 w 3888432"/>
              <a:gd name="connsiteY27-56" fmla="*/ 3960440 h 3960440"/>
              <a:gd name="connsiteX28-57" fmla="*/ 0 w 3888432"/>
              <a:gd name="connsiteY28-58" fmla="*/ 3626929 h 3960440"/>
              <a:gd name="connsiteX29-59" fmla="*/ 0 w 3888432"/>
              <a:gd name="connsiteY29-60" fmla="*/ 333511 h 3960440"/>
              <a:gd name="connsiteX30-61" fmla="*/ 333511 w 3888432"/>
              <a:gd name="connsiteY30-62" fmla="*/ 0 h 3960440"/>
              <a:gd name="connsiteX0-63" fmla="*/ 554477 w 3888432"/>
              <a:gd name="connsiteY0-64" fmla="*/ 1512168 h 3960440"/>
              <a:gd name="connsiteX1-65" fmla="*/ 554477 w 3888432"/>
              <a:gd name="connsiteY1-66" fmla="*/ 3312368 h 3960440"/>
              <a:gd name="connsiteX2-67" fmla="*/ 1201638 w 3888432"/>
              <a:gd name="connsiteY2-68" fmla="*/ 3312368 h 3960440"/>
              <a:gd name="connsiteX3-69" fmla="*/ 1201638 w 3888432"/>
              <a:gd name="connsiteY3-70" fmla="*/ 1512168 h 3960440"/>
              <a:gd name="connsiteX4-71" fmla="*/ 554477 w 3888432"/>
              <a:gd name="connsiteY4-72" fmla="*/ 1512168 h 3960440"/>
              <a:gd name="connsiteX5-73" fmla="*/ 2840340 w 3888432"/>
              <a:gd name="connsiteY5-74" fmla="*/ 1479943 h 3960440"/>
              <a:gd name="connsiteX6-75" fmla="*/ 2136833 w 3888432"/>
              <a:gd name="connsiteY6-76" fmla="*/ 1785510 h 3960440"/>
              <a:gd name="connsiteX7-77" fmla="*/ 2136833 w 3888432"/>
              <a:gd name="connsiteY7-78" fmla="*/ 1510185 h 3960440"/>
              <a:gd name="connsiteX8-79" fmla="*/ 1489672 w 3888432"/>
              <a:gd name="connsiteY8-80" fmla="*/ 1510185 h 3960440"/>
              <a:gd name="connsiteX9-81" fmla="*/ 1489672 w 3888432"/>
              <a:gd name="connsiteY9-82" fmla="*/ 3310385 h 3960440"/>
              <a:gd name="connsiteX10-83" fmla="*/ 2136833 w 3888432"/>
              <a:gd name="connsiteY10-84" fmla="*/ 3310385 h 3960440"/>
              <a:gd name="connsiteX11-85" fmla="*/ 2136833 w 3888432"/>
              <a:gd name="connsiteY11-86" fmla="*/ 2084121 h 3960440"/>
              <a:gd name="connsiteX12-87" fmla="*/ 2673919 w 3888432"/>
              <a:gd name="connsiteY12-88" fmla="*/ 2138897 h 3960440"/>
              <a:gd name="connsiteX13-89" fmla="*/ 2679688 w 3888432"/>
              <a:gd name="connsiteY13-90" fmla="*/ 3312366 h 3960440"/>
              <a:gd name="connsiteX14-91" fmla="*/ 3326849 w 3888432"/>
              <a:gd name="connsiteY14-92" fmla="*/ 3312366 h 3960440"/>
              <a:gd name="connsiteX15-93" fmla="*/ 3333768 w 3888432"/>
              <a:gd name="connsiteY15-94" fmla="*/ 2128613 h 3960440"/>
              <a:gd name="connsiteX16-95" fmla="*/ 2840340 w 3888432"/>
              <a:gd name="connsiteY16-96" fmla="*/ 1479943 h 3960440"/>
              <a:gd name="connsiteX17-97" fmla="*/ 878058 w 3888432"/>
              <a:gd name="connsiteY17-98" fmla="*/ 648072 h 3960440"/>
              <a:gd name="connsiteX18-99" fmla="*/ 554477 w 3888432"/>
              <a:gd name="connsiteY18-100" fmla="*/ 971653 h 3960440"/>
              <a:gd name="connsiteX19-101" fmla="*/ 878058 w 3888432"/>
              <a:gd name="connsiteY19-102" fmla="*/ 1295234 h 3960440"/>
              <a:gd name="connsiteX20-103" fmla="*/ 1201639 w 3888432"/>
              <a:gd name="connsiteY20-104" fmla="*/ 971653 h 3960440"/>
              <a:gd name="connsiteX21-105" fmla="*/ 878058 w 3888432"/>
              <a:gd name="connsiteY21-106" fmla="*/ 648072 h 3960440"/>
              <a:gd name="connsiteX22-107" fmla="*/ 333511 w 3888432"/>
              <a:gd name="connsiteY22-108" fmla="*/ 0 h 3960440"/>
              <a:gd name="connsiteX23-109" fmla="*/ 3554921 w 3888432"/>
              <a:gd name="connsiteY23-110" fmla="*/ 0 h 3960440"/>
              <a:gd name="connsiteX24-111" fmla="*/ 3888432 w 3888432"/>
              <a:gd name="connsiteY24-112" fmla="*/ 333511 h 3960440"/>
              <a:gd name="connsiteX25-113" fmla="*/ 3888432 w 3888432"/>
              <a:gd name="connsiteY25-114" fmla="*/ 3626929 h 3960440"/>
              <a:gd name="connsiteX26-115" fmla="*/ 3554921 w 3888432"/>
              <a:gd name="connsiteY26-116" fmla="*/ 3960440 h 3960440"/>
              <a:gd name="connsiteX27-117" fmla="*/ 333511 w 3888432"/>
              <a:gd name="connsiteY27-118" fmla="*/ 3960440 h 3960440"/>
              <a:gd name="connsiteX28-119" fmla="*/ 0 w 3888432"/>
              <a:gd name="connsiteY28-120" fmla="*/ 3626929 h 3960440"/>
              <a:gd name="connsiteX29-121" fmla="*/ 0 w 3888432"/>
              <a:gd name="connsiteY29-122" fmla="*/ 333511 h 3960440"/>
              <a:gd name="connsiteX30-123" fmla="*/ 333511 w 3888432"/>
              <a:gd name="connsiteY30-124" fmla="*/ 0 h 3960440"/>
              <a:gd name="connsiteX0-125" fmla="*/ 554477 w 3888432"/>
              <a:gd name="connsiteY0-126" fmla="*/ 1512168 h 3960440"/>
              <a:gd name="connsiteX1-127" fmla="*/ 554477 w 3888432"/>
              <a:gd name="connsiteY1-128" fmla="*/ 3312368 h 3960440"/>
              <a:gd name="connsiteX2-129" fmla="*/ 1201638 w 3888432"/>
              <a:gd name="connsiteY2-130" fmla="*/ 3312368 h 3960440"/>
              <a:gd name="connsiteX3-131" fmla="*/ 1201638 w 3888432"/>
              <a:gd name="connsiteY3-132" fmla="*/ 1512168 h 3960440"/>
              <a:gd name="connsiteX4-133" fmla="*/ 554477 w 3888432"/>
              <a:gd name="connsiteY4-134" fmla="*/ 1512168 h 3960440"/>
              <a:gd name="connsiteX5-135" fmla="*/ 2840340 w 3888432"/>
              <a:gd name="connsiteY5-136" fmla="*/ 1479943 h 3960440"/>
              <a:gd name="connsiteX6-137" fmla="*/ 2136833 w 3888432"/>
              <a:gd name="connsiteY6-138" fmla="*/ 1785510 h 3960440"/>
              <a:gd name="connsiteX7-139" fmla="*/ 2136833 w 3888432"/>
              <a:gd name="connsiteY7-140" fmla="*/ 1510185 h 3960440"/>
              <a:gd name="connsiteX8-141" fmla="*/ 1489672 w 3888432"/>
              <a:gd name="connsiteY8-142" fmla="*/ 1510185 h 3960440"/>
              <a:gd name="connsiteX9-143" fmla="*/ 1489672 w 3888432"/>
              <a:gd name="connsiteY9-144" fmla="*/ 3310385 h 3960440"/>
              <a:gd name="connsiteX10-145" fmla="*/ 2136833 w 3888432"/>
              <a:gd name="connsiteY10-146" fmla="*/ 3310385 h 3960440"/>
              <a:gd name="connsiteX11-147" fmla="*/ 2136833 w 3888432"/>
              <a:gd name="connsiteY11-148" fmla="*/ 2084121 h 3960440"/>
              <a:gd name="connsiteX12-149" fmla="*/ 2673919 w 3888432"/>
              <a:gd name="connsiteY12-150" fmla="*/ 2138897 h 3960440"/>
              <a:gd name="connsiteX13-151" fmla="*/ 2679688 w 3888432"/>
              <a:gd name="connsiteY13-152" fmla="*/ 3312366 h 3960440"/>
              <a:gd name="connsiteX14-153" fmla="*/ 3326849 w 3888432"/>
              <a:gd name="connsiteY14-154" fmla="*/ 3312366 h 3960440"/>
              <a:gd name="connsiteX15-155" fmla="*/ 3333768 w 3888432"/>
              <a:gd name="connsiteY15-156" fmla="*/ 2128613 h 3960440"/>
              <a:gd name="connsiteX16-157" fmla="*/ 2840340 w 3888432"/>
              <a:gd name="connsiteY16-158" fmla="*/ 1479943 h 3960440"/>
              <a:gd name="connsiteX17-159" fmla="*/ 878058 w 3888432"/>
              <a:gd name="connsiteY17-160" fmla="*/ 648072 h 3960440"/>
              <a:gd name="connsiteX18-161" fmla="*/ 554477 w 3888432"/>
              <a:gd name="connsiteY18-162" fmla="*/ 971653 h 3960440"/>
              <a:gd name="connsiteX19-163" fmla="*/ 878058 w 3888432"/>
              <a:gd name="connsiteY19-164" fmla="*/ 1295234 h 3960440"/>
              <a:gd name="connsiteX20-165" fmla="*/ 1201639 w 3888432"/>
              <a:gd name="connsiteY20-166" fmla="*/ 971653 h 3960440"/>
              <a:gd name="connsiteX21-167" fmla="*/ 878058 w 3888432"/>
              <a:gd name="connsiteY21-168" fmla="*/ 648072 h 3960440"/>
              <a:gd name="connsiteX22-169" fmla="*/ 333511 w 3888432"/>
              <a:gd name="connsiteY22-170" fmla="*/ 0 h 3960440"/>
              <a:gd name="connsiteX23-171" fmla="*/ 3554921 w 3888432"/>
              <a:gd name="connsiteY23-172" fmla="*/ 0 h 3960440"/>
              <a:gd name="connsiteX24-173" fmla="*/ 3888432 w 3888432"/>
              <a:gd name="connsiteY24-174" fmla="*/ 333511 h 3960440"/>
              <a:gd name="connsiteX25-175" fmla="*/ 3888432 w 3888432"/>
              <a:gd name="connsiteY25-176" fmla="*/ 3626929 h 3960440"/>
              <a:gd name="connsiteX26-177" fmla="*/ 3554921 w 3888432"/>
              <a:gd name="connsiteY26-178" fmla="*/ 3960440 h 3960440"/>
              <a:gd name="connsiteX27-179" fmla="*/ 333511 w 3888432"/>
              <a:gd name="connsiteY27-180" fmla="*/ 3960440 h 3960440"/>
              <a:gd name="connsiteX28-181" fmla="*/ 0 w 3888432"/>
              <a:gd name="connsiteY28-182" fmla="*/ 3626929 h 3960440"/>
              <a:gd name="connsiteX29-183" fmla="*/ 0 w 3888432"/>
              <a:gd name="connsiteY29-184" fmla="*/ 333511 h 3960440"/>
              <a:gd name="connsiteX30-185" fmla="*/ 333511 w 3888432"/>
              <a:gd name="connsiteY30-186" fmla="*/ 0 h 3960440"/>
              <a:gd name="connsiteX0-187" fmla="*/ 554477 w 3888432"/>
              <a:gd name="connsiteY0-188" fmla="*/ 1512168 h 3960440"/>
              <a:gd name="connsiteX1-189" fmla="*/ 554477 w 3888432"/>
              <a:gd name="connsiteY1-190" fmla="*/ 3312368 h 3960440"/>
              <a:gd name="connsiteX2-191" fmla="*/ 1201638 w 3888432"/>
              <a:gd name="connsiteY2-192" fmla="*/ 3312368 h 3960440"/>
              <a:gd name="connsiteX3-193" fmla="*/ 1201638 w 3888432"/>
              <a:gd name="connsiteY3-194" fmla="*/ 1512168 h 3960440"/>
              <a:gd name="connsiteX4-195" fmla="*/ 554477 w 3888432"/>
              <a:gd name="connsiteY4-196" fmla="*/ 1512168 h 3960440"/>
              <a:gd name="connsiteX5-197" fmla="*/ 2840340 w 3888432"/>
              <a:gd name="connsiteY5-198" fmla="*/ 1479943 h 3960440"/>
              <a:gd name="connsiteX6-199" fmla="*/ 2136833 w 3888432"/>
              <a:gd name="connsiteY6-200" fmla="*/ 1785510 h 3960440"/>
              <a:gd name="connsiteX7-201" fmla="*/ 2136833 w 3888432"/>
              <a:gd name="connsiteY7-202" fmla="*/ 1510185 h 3960440"/>
              <a:gd name="connsiteX8-203" fmla="*/ 1489672 w 3888432"/>
              <a:gd name="connsiteY8-204" fmla="*/ 1510185 h 3960440"/>
              <a:gd name="connsiteX9-205" fmla="*/ 1489672 w 3888432"/>
              <a:gd name="connsiteY9-206" fmla="*/ 3310385 h 3960440"/>
              <a:gd name="connsiteX10-207" fmla="*/ 2136833 w 3888432"/>
              <a:gd name="connsiteY10-208" fmla="*/ 3310385 h 3960440"/>
              <a:gd name="connsiteX11-209" fmla="*/ 2136833 w 3888432"/>
              <a:gd name="connsiteY11-210" fmla="*/ 2084121 h 3960440"/>
              <a:gd name="connsiteX12-211" fmla="*/ 2673919 w 3888432"/>
              <a:gd name="connsiteY12-212" fmla="*/ 2138897 h 3960440"/>
              <a:gd name="connsiteX13-213" fmla="*/ 2679688 w 3888432"/>
              <a:gd name="connsiteY13-214" fmla="*/ 3312366 h 3960440"/>
              <a:gd name="connsiteX14-215" fmla="*/ 3326849 w 3888432"/>
              <a:gd name="connsiteY14-216" fmla="*/ 3312366 h 3960440"/>
              <a:gd name="connsiteX15-217" fmla="*/ 3333768 w 3888432"/>
              <a:gd name="connsiteY15-218" fmla="*/ 2128613 h 3960440"/>
              <a:gd name="connsiteX16-219" fmla="*/ 2840340 w 3888432"/>
              <a:gd name="connsiteY16-220" fmla="*/ 1479943 h 3960440"/>
              <a:gd name="connsiteX17-221" fmla="*/ 878058 w 3888432"/>
              <a:gd name="connsiteY17-222" fmla="*/ 648072 h 3960440"/>
              <a:gd name="connsiteX18-223" fmla="*/ 554477 w 3888432"/>
              <a:gd name="connsiteY18-224" fmla="*/ 971653 h 3960440"/>
              <a:gd name="connsiteX19-225" fmla="*/ 878058 w 3888432"/>
              <a:gd name="connsiteY19-226" fmla="*/ 1295234 h 3960440"/>
              <a:gd name="connsiteX20-227" fmla="*/ 1201639 w 3888432"/>
              <a:gd name="connsiteY20-228" fmla="*/ 971653 h 3960440"/>
              <a:gd name="connsiteX21-229" fmla="*/ 878058 w 3888432"/>
              <a:gd name="connsiteY21-230" fmla="*/ 648072 h 3960440"/>
              <a:gd name="connsiteX22-231" fmla="*/ 333511 w 3888432"/>
              <a:gd name="connsiteY22-232" fmla="*/ 0 h 3960440"/>
              <a:gd name="connsiteX23-233" fmla="*/ 3554921 w 3888432"/>
              <a:gd name="connsiteY23-234" fmla="*/ 0 h 3960440"/>
              <a:gd name="connsiteX24-235" fmla="*/ 3888432 w 3888432"/>
              <a:gd name="connsiteY24-236" fmla="*/ 333511 h 3960440"/>
              <a:gd name="connsiteX25-237" fmla="*/ 3888432 w 3888432"/>
              <a:gd name="connsiteY25-238" fmla="*/ 3626929 h 3960440"/>
              <a:gd name="connsiteX26-239" fmla="*/ 3554921 w 3888432"/>
              <a:gd name="connsiteY26-240" fmla="*/ 3960440 h 3960440"/>
              <a:gd name="connsiteX27-241" fmla="*/ 333511 w 3888432"/>
              <a:gd name="connsiteY27-242" fmla="*/ 3960440 h 3960440"/>
              <a:gd name="connsiteX28-243" fmla="*/ 0 w 3888432"/>
              <a:gd name="connsiteY28-244" fmla="*/ 3626929 h 3960440"/>
              <a:gd name="connsiteX29-245" fmla="*/ 0 w 3888432"/>
              <a:gd name="connsiteY29-246" fmla="*/ 333511 h 3960440"/>
              <a:gd name="connsiteX30-247" fmla="*/ 333511 w 3888432"/>
              <a:gd name="connsiteY30-248" fmla="*/ 0 h 3960440"/>
              <a:gd name="connsiteX0-249" fmla="*/ 554477 w 3888432"/>
              <a:gd name="connsiteY0-250" fmla="*/ 1512168 h 3960440"/>
              <a:gd name="connsiteX1-251" fmla="*/ 554477 w 3888432"/>
              <a:gd name="connsiteY1-252" fmla="*/ 3312368 h 3960440"/>
              <a:gd name="connsiteX2-253" fmla="*/ 1201638 w 3888432"/>
              <a:gd name="connsiteY2-254" fmla="*/ 3312368 h 3960440"/>
              <a:gd name="connsiteX3-255" fmla="*/ 1201638 w 3888432"/>
              <a:gd name="connsiteY3-256" fmla="*/ 1512168 h 3960440"/>
              <a:gd name="connsiteX4-257" fmla="*/ 554477 w 3888432"/>
              <a:gd name="connsiteY4-258" fmla="*/ 1512168 h 3960440"/>
              <a:gd name="connsiteX5-259" fmla="*/ 2840340 w 3888432"/>
              <a:gd name="connsiteY5-260" fmla="*/ 1479943 h 3960440"/>
              <a:gd name="connsiteX6-261" fmla="*/ 2136833 w 3888432"/>
              <a:gd name="connsiteY6-262" fmla="*/ 1785510 h 3960440"/>
              <a:gd name="connsiteX7-263" fmla="*/ 2136833 w 3888432"/>
              <a:gd name="connsiteY7-264" fmla="*/ 1510185 h 3960440"/>
              <a:gd name="connsiteX8-265" fmla="*/ 1489672 w 3888432"/>
              <a:gd name="connsiteY8-266" fmla="*/ 1510185 h 3960440"/>
              <a:gd name="connsiteX9-267" fmla="*/ 1489672 w 3888432"/>
              <a:gd name="connsiteY9-268" fmla="*/ 3310385 h 3960440"/>
              <a:gd name="connsiteX10-269" fmla="*/ 2136833 w 3888432"/>
              <a:gd name="connsiteY10-270" fmla="*/ 3310385 h 3960440"/>
              <a:gd name="connsiteX11-271" fmla="*/ 2136833 w 3888432"/>
              <a:gd name="connsiteY11-272" fmla="*/ 2084121 h 3960440"/>
              <a:gd name="connsiteX12-273" fmla="*/ 2673919 w 3888432"/>
              <a:gd name="connsiteY12-274" fmla="*/ 2138897 h 3960440"/>
              <a:gd name="connsiteX13-275" fmla="*/ 2679688 w 3888432"/>
              <a:gd name="connsiteY13-276" fmla="*/ 3312366 h 3960440"/>
              <a:gd name="connsiteX14-277" fmla="*/ 3326849 w 3888432"/>
              <a:gd name="connsiteY14-278" fmla="*/ 3312366 h 3960440"/>
              <a:gd name="connsiteX15-279" fmla="*/ 3333768 w 3888432"/>
              <a:gd name="connsiteY15-280" fmla="*/ 2128613 h 3960440"/>
              <a:gd name="connsiteX16-281" fmla="*/ 2840340 w 3888432"/>
              <a:gd name="connsiteY16-282" fmla="*/ 1479943 h 3960440"/>
              <a:gd name="connsiteX17-283" fmla="*/ 878058 w 3888432"/>
              <a:gd name="connsiteY17-284" fmla="*/ 648072 h 3960440"/>
              <a:gd name="connsiteX18-285" fmla="*/ 554477 w 3888432"/>
              <a:gd name="connsiteY18-286" fmla="*/ 971653 h 3960440"/>
              <a:gd name="connsiteX19-287" fmla="*/ 878058 w 3888432"/>
              <a:gd name="connsiteY19-288" fmla="*/ 1295234 h 3960440"/>
              <a:gd name="connsiteX20-289" fmla="*/ 1201639 w 3888432"/>
              <a:gd name="connsiteY20-290" fmla="*/ 971653 h 3960440"/>
              <a:gd name="connsiteX21-291" fmla="*/ 878058 w 3888432"/>
              <a:gd name="connsiteY21-292" fmla="*/ 648072 h 3960440"/>
              <a:gd name="connsiteX22-293" fmla="*/ 333511 w 3888432"/>
              <a:gd name="connsiteY22-294" fmla="*/ 0 h 3960440"/>
              <a:gd name="connsiteX23-295" fmla="*/ 3554921 w 3888432"/>
              <a:gd name="connsiteY23-296" fmla="*/ 0 h 3960440"/>
              <a:gd name="connsiteX24-297" fmla="*/ 3888432 w 3888432"/>
              <a:gd name="connsiteY24-298" fmla="*/ 333511 h 3960440"/>
              <a:gd name="connsiteX25-299" fmla="*/ 3888432 w 3888432"/>
              <a:gd name="connsiteY25-300" fmla="*/ 3626929 h 3960440"/>
              <a:gd name="connsiteX26-301" fmla="*/ 3554921 w 3888432"/>
              <a:gd name="connsiteY26-302" fmla="*/ 3960440 h 3960440"/>
              <a:gd name="connsiteX27-303" fmla="*/ 333511 w 3888432"/>
              <a:gd name="connsiteY27-304" fmla="*/ 3960440 h 3960440"/>
              <a:gd name="connsiteX28-305" fmla="*/ 0 w 3888432"/>
              <a:gd name="connsiteY28-306" fmla="*/ 3626929 h 3960440"/>
              <a:gd name="connsiteX29-307" fmla="*/ 0 w 3888432"/>
              <a:gd name="connsiteY29-308" fmla="*/ 333511 h 3960440"/>
              <a:gd name="connsiteX30-309" fmla="*/ 333511 w 3888432"/>
              <a:gd name="connsiteY30-310" fmla="*/ 0 h 3960440"/>
              <a:gd name="connsiteX0-311" fmla="*/ 554477 w 3888432"/>
              <a:gd name="connsiteY0-312" fmla="*/ 1512168 h 3960440"/>
              <a:gd name="connsiteX1-313" fmla="*/ 554477 w 3888432"/>
              <a:gd name="connsiteY1-314" fmla="*/ 3312368 h 3960440"/>
              <a:gd name="connsiteX2-315" fmla="*/ 1201638 w 3888432"/>
              <a:gd name="connsiteY2-316" fmla="*/ 3312368 h 3960440"/>
              <a:gd name="connsiteX3-317" fmla="*/ 1201638 w 3888432"/>
              <a:gd name="connsiteY3-318" fmla="*/ 1512168 h 3960440"/>
              <a:gd name="connsiteX4-319" fmla="*/ 554477 w 3888432"/>
              <a:gd name="connsiteY4-320" fmla="*/ 1512168 h 3960440"/>
              <a:gd name="connsiteX5-321" fmla="*/ 2840340 w 3888432"/>
              <a:gd name="connsiteY5-322" fmla="*/ 1479943 h 3960440"/>
              <a:gd name="connsiteX6-323" fmla="*/ 2136833 w 3888432"/>
              <a:gd name="connsiteY6-324" fmla="*/ 1785510 h 3960440"/>
              <a:gd name="connsiteX7-325" fmla="*/ 2136833 w 3888432"/>
              <a:gd name="connsiteY7-326" fmla="*/ 1510185 h 3960440"/>
              <a:gd name="connsiteX8-327" fmla="*/ 1489672 w 3888432"/>
              <a:gd name="connsiteY8-328" fmla="*/ 1510185 h 3960440"/>
              <a:gd name="connsiteX9-329" fmla="*/ 1489672 w 3888432"/>
              <a:gd name="connsiteY9-330" fmla="*/ 3310385 h 3960440"/>
              <a:gd name="connsiteX10-331" fmla="*/ 2136833 w 3888432"/>
              <a:gd name="connsiteY10-332" fmla="*/ 3310385 h 3960440"/>
              <a:gd name="connsiteX11-333" fmla="*/ 2147184 w 3888432"/>
              <a:gd name="connsiteY11-334" fmla="*/ 2155564 h 3960440"/>
              <a:gd name="connsiteX12-335" fmla="*/ 2673919 w 3888432"/>
              <a:gd name="connsiteY12-336" fmla="*/ 2138897 h 3960440"/>
              <a:gd name="connsiteX13-337" fmla="*/ 2679688 w 3888432"/>
              <a:gd name="connsiteY13-338" fmla="*/ 3312366 h 3960440"/>
              <a:gd name="connsiteX14-339" fmla="*/ 3326849 w 3888432"/>
              <a:gd name="connsiteY14-340" fmla="*/ 3312366 h 3960440"/>
              <a:gd name="connsiteX15-341" fmla="*/ 3333768 w 3888432"/>
              <a:gd name="connsiteY15-342" fmla="*/ 2128613 h 3960440"/>
              <a:gd name="connsiteX16-343" fmla="*/ 2840340 w 3888432"/>
              <a:gd name="connsiteY16-344" fmla="*/ 1479943 h 3960440"/>
              <a:gd name="connsiteX17-345" fmla="*/ 878058 w 3888432"/>
              <a:gd name="connsiteY17-346" fmla="*/ 648072 h 3960440"/>
              <a:gd name="connsiteX18-347" fmla="*/ 554477 w 3888432"/>
              <a:gd name="connsiteY18-348" fmla="*/ 971653 h 3960440"/>
              <a:gd name="connsiteX19-349" fmla="*/ 878058 w 3888432"/>
              <a:gd name="connsiteY19-350" fmla="*/ 1295234 h 3960440"/>
              <a:gd name="connsiteX20-351" fmla="*/ 1201639 w 3888432"/>
              <a:gd name="connsiteY20-352" fmla="*/ 971653 h 3960440"/>
              <a:gd name="connsiteX21-353" fmla="*/ 878058 w 3888432"/>
              <a:gd name="connsiteY21-354" fmla="*/ 648072 h 3960440"/>
              <a:gd name="connsiteX22-355" fmla="*/ 333511 w 3888432"/>
              <a:gd name="connsiteY22-356" fmla="*/ 0 h 3960440"/>
              <a:gd name="connsiteX23-357" fmla="*/ 3554921 w 3888432"/>
              <a:gd name="connsiteY23-358" fmla="*/ 0 h 3960440"/>
              <a:gd name="connsiteX24-359" fmla="*/ 3888432 w 3888432"/>
              <a:gd name="connsiteY24-360" fmla="*/ 333511 h 3960440"/>
              <a:gd name="connsiteX25-361" fmla="*/ 3888432 w 3888432"/>
              <a:gd name="connsiteY25-362" fmla="*/ 3626929 h 3960440"/>
              <a:gd name="connsiteX26-363" fmla="*/ 3554921 w 3888432"/>
              <a:gd name="connsiteY26-364" fmla="*/ 3960440 h 3960440"/>
              <a:gd name="connsiteX27-365" fmla="*/ 333511 w 3888432"/>
              <a:gd name="connsiteY27-366" fmla="*/ 3960440 h 3960440"/>
              <a:gd name="connsiteX28-367" fmla="*/ 0 w 3888432"/>
              <a:gd name="connsiteY28-368" fmla="*/ 3626929 h 3960440"/>
              <a:gd name="connsiteX29-369" fmla="*/ 0 w 3888432"/>
              <a:gd name="connsiteY29-370" fmla="*/ 333511 h 3960440"/>
              <a:gd name="connsiteX30-371" fmla="*/ 333511 w 3888432"/>
              <a:gd name="connsiteY30-372" fmla="*/ 0 h 3960440"/>
              <a:gd name="connsiteX0-373" fmla="*/ 554477 w 3888432"/>
              <a:gd name="connsiteY0-374" fmla="*/ 1512168 h 3960440"/>
              <a:gd name="connsiteX1-375" fmla="*/ 554477 w 3888432"/>
              <a:gd name="connsiteY1-376" fmla="*/ 3312368 h 3960440"/>
              <a:gd name="connsiteX2-377" fmla="*/ 1201638 w 3888432"/>
              <a:gd name="connsiteY2-378" fmla="*/ 3312368 h 3960440"/>
              <a:gd name="connsiteX3-379" fmla="*/ 1201638 w 3888432"/>
              <a:gd name="connsiteY3-380" fmla="*/ 1512168 h 3960440"/>
              <a:gd name="connsiteX4-381" fmla="*/ 554477 w 3888432"/>
              <a:gd name="connsiteY4-382" fmla="*/ 1512168 h 3960440"/>
              <a:gd name="connsiteX5-383" fmla="*/ 2840340 w 3888432"/>
              <a:gd name="connsiteY5-384" fmla="*/ 1479943 h 3960440"/>
              <a:gd name="connsiteX6-385" fmla="*/ 2136833 w 3888432"/>
              <a:gd name="connsiteY6-386" fmla="*/ 1785510 h 3960440"/>
              <a:gd name="connsiteX7-387" fmla="*/ 2136833 w 3888432"/>
              <a:gd name="connsiteY7-388" fmla="*/ 1510185 h 3960440"/>
              <a:gd name="connsiteX8-389" fmla="*/ 1489672 w 3888432"/>
              <a:gd name="connsiteY8-390" fmla="*/ 1510185 h 3960440"/>
              <a:gd name="connsiteX9-391" fmla="*/ 1489672 w 3888432"/>
              <a:gd name="connsiteY9-392" fmla="*/ 3310385 h 3960440"/>
              <a:gd name="connsiteX10-393" fmla="*/ 2136833 w 3888432"/>
              <a:gd name="connsiteY10-394" fmla="*/ 3310385 h 3960440"/>
              <a:gd name="connsiteX11-395" fmla="*/ 2147184 w 3888432"/>
              <a:gd name="connsiteY11-396" fmla="*/ 2155564 h 3960440"/>
              <a:gd name="connsiteX12-397" fmla="*/ 2673919 w 3888432"/>
              <a:gd name="connsiteY12-398" fmla="*/ 2138897 h 3960440"/>
              <a:gd name="connsiteX13-399" fmla="*/ 2679688 w 3888432"/>
              <a:gd name="connsiteY13-400" fmla="*/ 3312366 h 3960440"/>
              <a:gd name="connsiteX14-401" fmla="*/ 3326849 w 3888432"/>
              <a:gd name="connsiteY14-402" fmla="*/ 3312366 h 3960440"/>
              <a:gd name="connsiteX15-403" fmla="*/ 3333768 w 3888432"/>
              <a:gd name="connsiteY15-404" fmla="*/ 2128613 h 3960440"/>
              <a:gd name="connsiteX16-405" fmla="*/ 2840340 w 3888432"/>
              <a:gd name="connsiteY16-406" fmla="*/ 1479943 h 3960440"/>
              <a:gd name="connsiteX17-407" fmla="*/ 878058 w 3888432"/>
              <a:gd name="connsiteY17-408" fmla="*/ 648072 h 3960440"/>
              <a:gd name="connsiteX18-409" fmla="*/ 554477 w 3888432"/>
              <a:gd name="connsiteY18-410" fmla="*/ 971653 h 3960440"/>
              <a:gd name="connsiteX19-411" fmla="*/ 878058 w 3888432"/>
              <a:gd name="connsiteY19-412" fmla="*/ 1295234 h 3960440"/>
              <a:gd name="connsiteX20-413" fmla="*/ 1201639 w 3888432"/>
              <a:gd name="connsiteY20-414" fmla="*/ 971653 h 3960440"/>
              <a:gd name="connsiteX21-415" fmla="*/ 878058 w 3888432"/>
              <a:gd name="connsiteY21-416" fmla="*/ 648072 h 3960440"/>
              <a:gd name="connsiteX22-417" fmla="*/ 333511 w 3888432"/>
              <a:gd name="connsiteY22-418" fmla="*/ 0 h 3960440"/>
              <a:gd name="connsiteX23-419" fmla="*/ 3554921 w 3888432"/>
              <a:gd name="connsiteY23-420" fmla="*/ 0 h 3960440"/>
              <a:gd name="connsiteX24-421" fmla="*/ 3888432 w 3888432"/>
              <a:gd name="connsiteY24-422" fmla="*/ 333511 h 3960440"/>
              <a:gd name="connsiteX25-423" fmla="*/ 3888432 w 3888432"/>
              <a:gd name="connsiteY25-424" fmla="*/ 3626929 h 3960440"/>
              <a:gd name="connsiteX26-425" fmla="*/ 3554921 w 3888432"/>
              <a:gd name="connsiteY26-426" fmla="*/ 3960440 h 3960440"/>
              <a:gd name="connsiteX27-427" fmla="*/ 333511 w 3888432"/>
              <a:gd name="connsiteY27-428" fmla="*/ 3960440 h 3960440"/>
              <a:gd name="connsiteX28-429" fmla="*/ 0 w 3888432"/>
              <a:gd name="connsiteY28-430" fmla="*/ 3626929 h 3960440"/>
              <a:gd name="connsiteX29-431" fmla="*/ 0 w 3888432"/>
              <a:gd name="connsiteY29-432" fmla="*/ 333511 h 3960440"/>
              <a:gd name="connsiteX30-433" fmla="*/ 333511 w 3888432"/>
              <a:gd name="connsiteY30-434" fmla="*/ 0 h 3960440"/>
              <a:gd name="connsiteX0-435" fmla="*/ 554477 w 3888432"/>
              <a:gd name="connsiteY0-436" fmla="*/ 1512168 h 3960440"/>
              <a:gd name="connsiteX1-437" fmla="*/ 554477 w 3888432"/>
              <a:gd name="connsiteY1-438" fmla="*/ 3312368 h 3960440"/>
              <a:gd name="connsiteX2-439" fmla="*/ 1201638 w 3888432"/>
              <a:gd name="connsiteY2-440" fmla="*/ 3312368 h 3960440"/>
              <a:gd name="connsiteX3-441" fmla="*/ 1201638 w 3888432"/>
              <a:gd name="connsiteY3-442" fmla="*/ 1512168 h 3960440"/>
              <a:gd name="connsiteX4-443" fmla="*/ 554477 w 3888432"/>
              <a:gd name="connsiteY4-444" fmla="*/ 1512168 h 3960440"/>
              <a:gd name="connsiteX5-445" fmla="*/ 2840340 w 3888432"/>
              <a:gd name="connsiteY5-446" fmla="*/ 1479943 h 3960440"/>
              <a:gd name="connsiteX6-447" fmla="*/ 2136833 w 3888432"/>
              <a:gd name="connsiteY6-448" fmla="*/ 1785510 h 3960440"/>
              <a:gd name="connsiteX7-449" fmla="*/ 2136833 w 3888432"/>
              <a:gd name="connsiteY7-450" fmla="*/ 1510185 h 3960440"/>
              <a:gd name="connsiteX8-451" fmla="*/ 1489672 w 3888432"/>
              <a:gd name="connsiteY8-452" fmla="*/ 1510185 h 3960440"/>
              <a:gd name="connsiteX9-453" fmla="*/ 1489672 w 3888432"/>
              <a:gd name="connsiteY9-454" fmla="*/ 3310385 h 3960440"/>
              <a:gd name="connsiteX10-455" fmla="*/ 2136833 w 3888432"/>
              <a:gd name="connsiteY10-456" fmla="*/ 3310385 h 3960440"/>
              <a:gd name="connsiteX11-457" fmla="*/ 2147184 w 3888432"/>
              <a:gd name="connsiteY11-458" fmla="*/ 2155564 h 3960440"/>
              <a:gd name="connsiteX12-459" fmla="*/ 2673919 w 3888432"/>
              <a:gd name="connsiteY12-460" fmla="*/ 2138897 h 3960440"/>
              <a:gd name="connsiteX13-461" fmla="*/ 2679688 w 3888432"/>
              <a:gd name="connsiteY13-462" fmla="*/ 3312366 h 3960440"/>
              <a:gd name="connsiteX14-463" fmla="*/ 3326849 w 3888432"/>
              <a:gd name="connsiteY14-464" fmla="*/ 3312366 h 3960440"/>
              <a:gd name="connsiteX15-465" fmla="*/ 3333768 w 3888432"/>
              <a:gd name="connsiteY15-466" fmla="*/ 2128613 h 3960440"/>
              <a:gd name="connsiteX16-467" fmla="*/ 2840340 w 3888432"/>
              <a:gd name="connsiteY16-468" fmla="*/ 1479943 h 3960440"/>
              <a:gd name="connsiteX17-469" fmla="*/ 878058 w 3888432"/>
              <a:gd name="connsiteY17-470" fmla="*/ 648072 h 3960440"/>
              <a:gd name="connsiteX18-471" fmla="*/ 554477 w 3888432"/>
              <a:gd name="connsiteY18-472" fmla="*/ 971653 h 3960440"/>
              <a:gd name="connsiteX19-473" fmla="*/ 878058 w 3888432"/>
              <a:gd name="connsiteY19-474" fmla="*/ 1295234 h 3960440"/>
              <a:gd name="connsiteX20-475" fmla="*/ 1201639 w 3888432"/>
              <a:gd name="connsiteY20-476" fmla="*/ 971653 h 3960440"/>
              <a:gd name="connsiteX21-477" fmla="*/ 878058 w 3888432"/>
              <a:gd name="connsiteY21-478" fmla="*/ 648072 h 3960440"/>
              <a:gd name="connsiteX22-479" fmla="*/ 333511 w 3888432"/>
              <a:gd name="connsiteY22-480" fmla="*/ 0 h 3960440"/>
              <a:gd name="connsiteX23-481" fmla="*/ 3554921 w 3888432"/>
              <a:gd name="connsiteY23-482" fmla="*/ 0 h 3960440"/>
              <a:gd name="connsiteX24-483" fmla="*/ 3888432 w 3888432"/>
              <a:gd name="connsiteY24-484" fmla="*/ 333511 h 3960440"/>
              <a:gd name="connsiteX25-485" fmla="*/ 3888432 w 3888432"/>
              <a:gd name="connsiteY25-486" fmla="*/ 3626929 h 3960440"/>
              <a:gd name="connsiteX26-487" fmla="*/ 3554921 w 3888432"/>
              <a:gd name="connsiteY26-488" fmla="*/ 3960440 h 3960440"/>
              <a:gd name="connsiteX27-489" fmla="*/ 333511 w 3888432"/>
              <a:gd name="connsiteY27-490" fmla="*/ 3960440 h 3960440"/>
              <a:gd name="connsiteX28-491" fmla="*/ 0 w 3888432"/>
              <a:gd name="connsiteY28-492" fmla="*/ 3626929 h 3960440"/>
              <a:gd name="connsiteX29-493" fmla="*/ 0 w 3888432"/>
              <a:gd name="connsiteY29-494" fmla="*/ 333511 h 3960440"/>
              <a:gd name="connsiteX30-495" fmla="*/ 333511 w 3888432"/>
              <a:gd name="connsiteY30-496" fmla="*/ 0 h 39604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tx1"/>
              </a:solidFill>
            </a:endParaRPr>
          </a:p>
        </p:txBody>
      </p:sp>
      <p:sp>
        <p:nvSpPr>
          <p:cNvPr id="99" name="Rounded Rectangle 2"/>
          <p:cNvSpPr/>
          <p:nvPr/>
        </p:nvSpPr>
        <p:spPr>
          <a:xfrm>
            <a:off x="3916474" y="4346131"/>
            <a:ext cx="389449" cy="389449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-1" fmla="*/ 3160999 w 3960000"/>
              <a:gd name="connsiteY0-2" fmla="*/ 1374274 h 3960000"/>
              <a:gd name="connsiteX1-3" fmla="*/ 3155132 w 3960000"/>
              <a:gd name="connsiteY1-4" fmla="*/ 1419362 h 3960000"/>
              <a:gd name="connsiteX2-5" fmla="*/ 3155131 w 3960000"/>
              <a:gd name="connsiteY2-6" fmla="*/ 1419362 h 3960000"/>
              <a:gd name="connsiteX3-7" fmla="*/ 3160999 w 3960000"/>
              <a:gd name="connsiteY3-8" fmla="*/ 1374274 h 3960000"/>
              <a:gd name="connsiteX4-9" fmla="*/ 2538382 w 3960000"/>
              <a:gd name="connsiteY4-10" fmla="*/ 802616 h 3960000"/>
              <a:gd name="connsiteX5-11" fmla="*/ 1921633 w 3960000"/>
              <a:gd name="connsiteY5-12" fmla="*/ 1419365 h 3960000"/>
              <a:gd name="connsiteX6-13" fmla="*/ 1942445 w 3960000"/>
              <a:gd name="connsiteY6-14" fmla="*/ 1570340 h 3960000"/>
              <a:gd name="connsiteX7-15" fmla="*/ 752016 w 3960000"/>
              <a:gd name="connsiteY7-16" fmla="*/ 931012 h 3960000"/>
              <a:gd name="connsiteX8-17" fmla="*/ 934030 w 3960000"/>
              <a:gd name="connsiteY8-18" fmla="*/ 1745738 h 3960000"/>
              <a:gd name="connsiteX9-19" fmla="*/ 665343 w 3960000"/>
              <a:gd name="connsiteY9-20" fmla="*/ 1650397 h 3960000"/>
              <a:gd name="connsiteX10-21" fmla="*/ 1111709 w 3960000"/>
              <a:gd name="connsiteY10-22" fmla="*/ 2257108 h 3960000"/>
              <a:gd name="connsiteX11-23" fmla="*/ 856023 w 3960000"/>
              <a:gd name="connsiteY11-24" fmla="*/ 2244108 h 3960000"/>
              <a:gd name="connsiteX12-25" fmla="*/ 1402064 w 3960000"/>
              <a:gd name="connsiteY12-26" fmla="*/ 2660137 h 3960000"/>
              <a:gd name="connsiteX13-27" fmla="*/ 552668 w 3960000"/>
              <a:gd name="connsiteY13-28" fmla="*/ 2902822 h 3960000"/>
              <a:gd name="connsiteX14-29" fmla="*/ 1978439 w 3960000"/>
              <a:gd name="connsiteY14-30" fmla="*/ 3093502 h 3960000"/>
              <a:gd name="connsiteX15-31" fmla="*/ 3053184 w 3960000"/>
              <a:gd name="connsiteY15-32" fmla="*/ 2031759 h 3960000"/>
              <a:gd name="connsiteX16-33" fmla="*/ 3207849 w 3960000"/>
              <a:gd name="connsiteY16-34" fmla="*/ 1493166 h 3960000"/>
              <a:gd name="connsiteX17-35" fmla="*/ 3407333 w 3960000"/>
              <a:gd name="connsiteY17-36" fmla="*/ 1117847 h 3960000"/>
              <a:gd name="connsiteX18-37" fmla="*/ 3108461 w 3960000"/>
              <a:gd name="connsiteY18-38" fmla="*/ 1185086 h 3960000"/>
              <a:gd name="connsiteX19-39" fmla="*/ 3334650 w 3960000"/>
              <a:gd name="connsiteY19-40" fmla="*/ 883134 h 3960000"/>
              <a:gd name="connsiteX20-41" fmla="*/ 2995677 w 3960000"/>
              <a:gd name="connsiteY20-42" fmla="*/ 1008938 h 3960000"/>
              <a:gd name="connsiteX21-43" fmla="*/ 2538382 w 3960000"/>
              <a:gd name="connsiteY21-44" fmla="*/ 802616 h 3960000"/>
              <a:gd name="connsiteX22-45" fmla="*/ 308009 w 3960000"/>
              <a:gd name="connsiteY22-46" fmla="*/ 0 h 3960000"/>
              <a:gd name="connsiteX23-47" fmla="*/ 3651991 w 3960000"/>
              <a:gd name="connsiteY23-48" fmla="*/ 0 h 3960000"/>
              <a:gd name="connsiteX24-49" fmla="*/ 3960000 w 3960000"/>
              <a:gd name="connsiteY24-50" fmla="*/ 308009 h 3960000"/>
              <a:gd name="connsiteX25-51" fmla="*/ 3960000 w 3960000"/>
              <a:gd name="connsiteY25-52" fmla="*/ 3651991 h 3960000"/>
              <a:gd name="connsiteX26-53" fmla="*/ 3651991 w 3960000"/>
              <a:gd name="connsiteY26-54" fmla="*/ 3960000 h 3960000"/>
              <a:gd name="connsiteX27-55" fmla="*/ 308009 w 3960000"/>
              <a:gd name="connsiteY27-56" fmla="*/ 3960000 h 3960000"/>
              <a:gd name="connsiteX28-57" fmla="*/ 0 w 3960000"/>
              <a:gd name="connsiteY28-58" fmla="*/ 3651991 h 3960000"/>
              <a:gd name="connsiteX29-59" fmla="*/ 0 w 3960000"/>
              <a:gd name="connsiteY29-60" fmla="*/ 308009 h 3960000"/>
              <a:gd name="connsiteX30-61" fmla="*/ 308009 w 3960000"/>
              <a:gd name="connsiteY30-62" fmla="*/ 0 h 3960000"/>
              <a:gd name="connsiteX0-63" fmla="*/ 3160999 w 3960000"/>
              <a:gd name="connsiteY0-64" fmla="*/ 1374274 h 3960000"/>
              <a:gd name="connsiteX1-65" fmla="*/ 3155132 w 3960000"/>
              <a:gd name="connsiteY1-66" fmla="*/ 1419362 h 3960000"/>
              <a:gd name="connsiteX2-67" fmla="*/ 3160999 w 3960000"/>
              <a:gd name="connsiteY2-68" fmla="*/ 1374274 h 3960000"/>
              <a:gd name="connsiteX3-69" fmla="*/ 2538382 w 3960000"/>
              <a:gd name="connsiteY3-70" fmla="*/ 802616 h 3960000"/>
              <a:gd name="connsiteX4-71" fmla="*/ 1921633 w 3960000"/>
              <a:gd name="connsiteY4-72" fmla="*/ 1419365 h 3960000"/>
              <a:gd name="connsiteX5-73" fmla="*/ 1942445 w 3960000"/>
              <a:gd name="connsiteY5-74" fmla="*/ 1570340 h 3960000"/>
              <a:gd name="connsiteX6-75" fmla="*/ 752016 w 3960000"/>
              <a:gd name="connsiteY6-76" fmla="*/ 931012 h 3960000"/>
              <a:gd name="connsiteX7-77" fmla="*/ 934030 w 3960000"/>
              <a:gd name="connsiteY7-78" fmla="*/ 1745738 h 3960000"/>
              <a:gd name="connsiteX8-79" fmla="*/ 665343 w 3960000"/>
              <a:gd name="connsiteY8-80" fmla="*/ 1650397 h 3960000"/>
              <a:gd name="connsiteX9-81" fmla="*/ 1111709 w 3960000"/>
              <a:gd name="connsiteY9-82" fmla="*/ 2257108 h 3960000"/>
              <a:gd name="connsiteX10-83" fmla="*/ 856023 w 3960000"/>
              <a:gd name="connsiteY10-84" fmla="*/ 2244108 h 3960000"/>
              <a:gd name="connsiteX11-85" fmla="*/ 1402064 w 3960000"/>
              <a:gd name="connsiteY11-86" fmla="*/ 2660137 h 3960000"/>
              <a:gd name="connsiteX12-87" fmla="*/ 552668 w 3960000"/>
              <a:gd name="connsiteY12-88" fmla="*/ 2902822 h 3960000"/>
              <a:gd name="connsiteX13-89" fmla="*/ 1978439 w 3960000"/>
              <a:gd name="connsiteY13-90" fmla="*/ 3093502 h 3960000"/>
              <a:gd name="connsiteX14-91" fmla="*/ 3053184 w 3960000"/>
              <a:gd name="connsiteY14-92" fmla="*/ 2031759 h 3960000"/>
              <a:gd name="connsiteX15-93" fmla="*/ 3207849 w 3960000"/>
              <a:gd name="connsiteY15-94" fmla="*/ 1493166 h 3960000"/>
              <a:gd name="connsiteX16-95" fmla="*/ 3407333 w 3960000"/>
              <a:gd name="connsiteY16-96" fmla="*/ 1117847 h 3960000"/>
              <a:gd name="connsiteX17-97" fmla="*/ 3108461 w 3960000"/>
              <a:gd name="connsiteY17-98" fmla="*/ 1185086 h 3960000"/>
              <a:gd name="connsiteX18-99" fmla="*/ 3334650 w 3960000"/>
              <a:gd name="connsiteY18-100" fmla="*/ 883134 h 3960000"/>
              <a:gd name="connsiteX19-101" fmla="*/ 2995677 w 3960000"/>
              <a:gd name="connsiteY19-102" fmla="*/ 1008938 h 3960000"/>
              <a:gd name="connsiteX20-103" fmla="*/ 2538382 w 3960000"/>
              <a:gd name="connsiteY20-104" fmla="*/ 802616 h 3960000"/>
              <a:gd name="connsiteX21-105" fmla="*/ 308009 w 3960000"/>
              <a:gd name="connsiteY21-106" fmla="*/ 0 h 3960000"/>
              <a:gd name="connsiteX22-107" fmla="*/ 3651991 w 3960000"/>
              <a:gd name="connsiteY22-108" fmla="*/ 0 h 3960000"/>
              <a:gd name="connsiteX23-109" fmla="*/ 3960000 w 3960000"/>
              <a:gd name="connsiteY23-110" fmla="*/ 308009 h 3960000"/>
              <a:gd name="connsiteX24-111" fmla="*/ 3960000 w 3960000"/>
              <a:gd name="connsiteY24-112" fmla="*/ 3651991 h 3960000"/>
              <a:gd name="connsiteX25-113" fmla="*/ 3651991 w 3960000"/>
              <a:gd name="connsiteY25-114" fmla="*/ 3960000 h 3960000"/>
              <a:gd name="connsiteX26-115" fmla="*/ 308009 w 3960000"/>
              <a:gd name="connsiteY26-116" fmla="*/ 3960000 h 3960000"/>
              <a:gd name="connsiteX27-117" fmla="*/ 0 w 3960000"/>
              <a:gd name="connsiteY27-118" fmla="*/ 3651991 h 3960000"/>
              <a:gd name="connsiteX28-119" fmla="*/ 0 w 3960000"/>
              <a:gd name="connsiteY28-120" fmla="*/ 308009 h 3960000"/>
              <a:gd name="connsiteX29-121" fmla="*/ 308009 w 3960000"/>
              <a:gd name="connsiteY29-122" fmla="*/ 0 h 3960000"/>
              <a:gd name="connsiteX0-123" fmla="*/ 3160999 w 3960000"/>
              <a:gd name="connsiteY0-124" fmla="*/ 1374274 h 3960000"/>
              <a:gd name="connsiteX1-125" fmla="*/ 3155132 w 3960000"/>
              <a:gd name="connsiteY1-126" fmla="*/ 1419362 h 3960000"/>
              <a:gd name="connsiteX2-127" fmla="*/ 3160999 w 3960000"/>
              <a:gd name="connsiteY2-128" fmla="*/ 1374274 h 3960000"/>
              <a:gd name="connsiteX3-129" fmla="*/ 2538382 w 3960000"/>
              <a:gd name="connsiteY3-130" fmla="*/ 802616 h 3960000"/>
              <a:gd name="connsiteX4-131" fmla="*/ 1921633 w 3960000"/>
              <a:gd name="connsiteY4-132" fmla="*/ 1419365 h 3960000"/>
              <a:gd name="connsiteX5-133" fmla="*/ 1942445 w 3960000"/>
              <a:gd name="connsiteY5-134" fmla="*/ 1570340 h 3960000"/>
              <a:gd name="connsiteX6-135" fmla="*/ 752016 w 3960000"/>
              <a:gd name="connsiteY6-136" fmla="*/ 931012 h 3960000"/>
              <a:gd name="connsiteX7-137" fmla="*/ 934030 w 3960000"/>
              <a:gd name="connsiteY7-138" fmla="*/ 1745738 h 3960000"/>
              <a:gd name="connsiteX8-139" fmla="*/ 665343 w 3960000"/>
              <a:gd name="connsiteY8-140" fmla="*/ 1650397 h 3960000"/>
              <a:gd name="connsiteX9-141" fmla="*/ 1111709 w 3960000"/>
              <a:gd name="connsiteY9-142" fmla="*/ 2257108 h 3960000"/>
              <a:gd name="connsiteX10-143" fmla="*/ 856023 w 3960000"/>
              <a:gd name="connsiteY10-144" fmla="*/ 2244108 h 3960000"/>
              <a:gd name="connsiteX11-145" fmla="*/ 1402064 w 3960000"/>
              <a:gd name="connsiteY11-146" fmla="*/ 2660137 h 3960000"/>
              <a:gd name="connsiteX12-147" fmla="*/ 552668 w 3960000"/>
              <a:gd name="connsiteY12-148" fmla="*/ 2902822 h 3960000"/>
              <a:gd name="connsiteX13-149" fmla="*/ 1978439 w 3960000"/>
              <a:gd name="connsiteY13-150" fmla="*/ 3093502 h 3960000"/>
              <a:gd name="connsiteX14-151" fmla="*/ 3053184 w 3960000"/>
              <a:gd name="connsiteY14-152" fmla="*/ 2031759 h 3960000"/>
              <a:gd name="connsiteX15-153" fmla="*/ 3207849 w 3960000"/>
              <a:gd name="connsiteY15-154" fmla="*/ 1493166 h 3960000"/>
              <a:gd name="connsiteX16-155" fmla="*/ 3407333 w 3960000"/>
              <a:gd name="connsiteY16-156" fmla="*/ 1117847 h 3960000"/>
              <a:gd name="connsiteX17-157" fmla="*/ 3140091 w 3960000"/>
              <a:gd name="connsiteY17-158" fmla="*/ 1227260 h 3960000"/>
              <a:gd name="connsiteX18-159" fmla="*/ 3334650 w 3960000"/>
              <a:gd name="connsiteY18-160" fmla="*/ 883134 h 3960000"/>
              <a:gd name="connsiteX19-161" fmla="*/ 2995677 w 3960000"/>
              <a:gd name="connsiteY19-162" fmla="*/ 1008938 h 3960000"/>
              <a:gd name="connsiteX20-163" fmla="*/ 2538382 w 3960000"/>
              <a:gd name="connsiteY20-164" fmla="*/ 802616 h 3960000"/>
              <a:gd name="connsiteX21-165" fmla="*/ 308009 w 3960000"/>
              <a:gd name="connsiteY21-166" fmla="*/ 0 h 3960000"/>
              <a:gd name="connsiteX22-167" fmla="*/ 3651991 w 3960000"/>
              <a:gd name="connsiteY22-168" fmla="*/ 0 h 3960000"/>
              <a:gd name="connsiteX23-169" fmla="*/ 3960000 w 3960000"/>
              <a:gd name="connsiteY23-170" fmla="*/ 308009 h 3960000"/>
              <a:gd name="connsiteX24-171" fmla="*/ 3960000 w 3960000"/>
              <a:gd name="connsiteY24-172" fmla="*/ 3651991 h 3960000"/>
              <a:gd name="connsiteX25-173" fmla="*/ 3651991 w 3960000"/>
              <a:gd name="connsiteY25-174" fmla="*/ 3960000 h 3960000"/>
              <a:gd name="connsiteX26-175" fmla="*/ 308009 w 3960000"/>
              <a:gd name="connsiteY26-176" fmla="*/ 3960000 h 3960000"/>
              <a:gd name="connsiteX27-177" fmla="*/ 0 w 3960000"/>
              <a:gd name="connsiteY27-178" fmla="*/ 3651991 h 3960000"/>
              <a:gd name="connsiteX28-179" fmla="*/ 0 w 3960000"/>
              <a:gd name="connsiteY28-180" fmla="*/ 308009 h 3960000"/>
              <a:gd name="connsiteX29-181" fmla="*/ 308009 w 3960000"/>
              <a:gd name="connsiteY29-182" fmla="*/ 0 h 3960000"/>
              <a:gd name="connsiteX0-183" fmla="*/ 3160999 w 3960000"/>
              <a:gd name="connsiteY0-184" fmla="*/ 1374274 h 3960000"/>
              <a:gd name="connsiteX1-185" fmla="*/ 3155132 w 3960000"/>
              <a:gd name="connsiteY1-186" fmla="*/ 1419362 h 3960000"/>
              <a:gd name="connsiteX2-187" fmla="*/ 3160999 w 3960000"/>
              <a:gd name="connsiteY2-188" fmla="*/ 1374274 h 3960000"/>
              <a:gd name="connsiteX3-189" fmla="*/ 2538382 w 3960000"/>
              <a:gd name="connsiteY3-190" fmla="*/ 802616 h 3960000"/>
              <a:gd name="connsiteX4-191" fmla="*/ 1921633 w 3960000"/>
              <a:gd name="connsiteY4-192" fmla="*/ 1419365 h 3960000"/>
              <a:gd name="connsiteX5-193" fmla="*/ 1942445 w 3960000"/>
              <a:gd name="connsiteY5-194" fmla="*/ 1570340 h 3960000"/>
              <a:gd name="connsiteX6-195" fmla="*/ 752016 w 3960000"/>
              <a:gd name="connsiteY6-196" fmla="*/ 931012 h 3960000"/>
              <a:gd name="connsiteX7-197" fmla="*/ 934030 w 3960000"/>
              <a:gd name="connsiteY7-198" fmla="*/ 1745738 h 3960000"/>
              <a:gd name="connsiteX8-199" fmla="*/ 665343 w 3960000"/>
              <a:gd name="connsiteY8-200" fmla="*/ 1650397 h 3960000"/>
              <a:gd name="connsiteX9-201" fmla="*/ 1111709 w 3960000"/>
              <a:gd name="connsiteY9-202" fmla="*/ 2257108 h 3960000"/>
              <a:gd name="connsiteX10-203" fmla="*/ 856023 w 3960000"/>
              <a:gd name="connsiteY10-204" fmla="*/ 2244108 h 3960000"/>
              <a:gd name="connsiteX11-205" fmla="*/ 1402064 w 3960000"/>
              <a:gd name="connsiteY11-206" fmla="*/ 2660137 h 3960000"/>
              <a:gd name="connsiteX12-207" fmla="*/ 552668 w 3960000"/>
              <a:gd name="connsiteY12-208" fmla="*/ 2902822 h 3960000"/>
              <a:gd name="connsiteX13-209" fmla="*/ 1978439 w 3960000"/>
              <a:gd name="connsiteY13-210" fmla="*/ 3093502 h 3960000"/>
              <a:gd name="connsiteX14-211" fmla="*/ 3053184 w 3960000"/>
              <a:gd name="connsiteY14-212" fmla="*/ 2031759 h 3960000"/>
              <a:gd name="connsiteX15-213" fmla="*/ 3207849 w 3960000"/>
              <a:gd name="connsiteY15-214" fmla="*/ 1493166 h 3960000"/>
              <a:gd name="connsiteX16-215" fmla="*/ 3449507 w 3960000"/>
              <a:gd name="connsiteY16-216" fmla="*/ 1170564 h 3960000"/>
              <a:gd name="connsiteX17-217" fmla="*/ 3140091 w 3960000"/>
              <a:gd name="connsiteY17-218" fmla="*/ 1227260 h 3960000"/>
              <a:gd name="connsiteX18-219" fmla="*/ 3334650 w 3960000"/>
              <a:gd name="connsiteY18-220" fmla="*/ 883134 h 3960000"/>
              <a:gd name="connsiteX19-221" fmla="*/ 2995677 w 3960000"/>
              <a:gd name="connsiteY19-222" fmla="*/ 1008938 h 3960000"/>
              <a:gd name="connsiteX20-223" fmla="*/ 2538382 w 3960000"/>
              <a:gd name="connsiteY20-224" fmla="*/ 802616 h 3960000"/>
              <a:gd name="connsiteX21-225" fmla="*/ 308009 w 3960000"/>
              <a:gd name="connsiteY21-226" fmla="*/ 0 h 3960000"/>
              <a:gd name="connsiteX22-227" fmla="*/ 3651991 w 3960000"/>
              <a:gd name="connsiteY22-228" fmla="*/ 0 h 3960000"/>
              <a:gd name="connsiteX23-229" fmla="*/ 3960000 w 3960000"/>
              <a:gd name="connsiteY23-230" fmla="*/ 308009 h 3960000"/>
              <a:gd name="connsiteX24-231" fmla="*/ 3960000 w 3960000"/>
              <a:gd name="connsiteY24-232" fmla="*/ 3651991 h 3960000"/>
              <a:gd name="connsiteX25-233" fmla="*/ 3651991 w 3960000"/>
              <a:gd name="connsiteY25-234" fmla="*/ 3960000 h 3960000"/>
              <a:gd name="connsiteX26-235" fmla="*/ 308009 w 3960000"/>
              <a:gd name="connsiteY26-236" fmla="*/ 3960000 h 3960000"/>
              <a:gd name="connsiteX27-237" fmla="*/ 0 w 3960000"/>
              <a:gd name="connsiteY27-238" fmla="*/ 3651991 h 3960000"/>
              <a:gd name="connsiteX28-239" fmla="*/ 0 w 3960000"/>
              <a:gd name="connsiteY28-240" fmla="*/ 308009 h 3960000"/>
              <a:gd name="connsiteX29-241" fmla="*/ 308009 w 3960000"/>
              <a:gd name="connsiteY29-242" fmla="*/ 0 h 3960000"/>
              <a:gd name="connsiteX0-243" fmla="*/ 3160999 w 3960000"/>
              <a:gd name="connsiteY0-244" fmla="*/ 1374274 h 3960000"/>
              <a:gd name="connsiteX1-245" fmla="*/ 3155132 w 3960000"/>
              <a:gd name="connsiteY1-246" fmla="*/ 1419362 h 3960000"/>
              <a:gd name="connsiteX2-247" fmla="*/ 3160999 w 3960000"/>
              <a:gd name="connsiteY2-248" fmla="*/ 1374274 h 3960000"/>
              <a:gd name="connsiteX3-249" fmla="*/ 2538382 w 3960000"/>
              <a:gd name="connsiteY3-250" fmla="*/ 802616 h 3960000"/>
              <a:gd name="connsiteX4-251" fmla="*/ 1921633 w 3960000"/>
              <a:gd name="connsiteY4-252" fmla="*/ 1419365 h 3960000"/>
              <a:gd name="connsiteX5-253" fmla="*/ 1942445 w 3960000"/>
              <a:gd name="connsiteY5-254" fmla="*/ 1570340 h 3960000"/>
              <a:gd name="connsiteX6-255" fmla="*/ 752016 w 3960000"/>
              <a:gd name="connsiteY6-256" fmla="*/ 931012 h 3960000"/>
              <a:gd name="connsiteX7-257" fmla="*/ 934030 w 3960000"/>
              <a:gd name="connsiteY7-258" fmla="*/ 1745738 h 3960000"/>
              <a:gd name="connsiteX8-259" fmla="*/ 665343 w 3960000"/>
              <a:gd name="connsiteY8-260" fmla="*/ 1650397 h 3960000"/>
              <a:gd name="connsiteX9-261" fmla="*/ 1111709 w 3960000"/>
              <a:gd name="connsiteY9-262" fmla="*/ 2257108 h 3960000"/>
              <a:gd name="connsiteX10-263" fmla="*/ 856023 w 3960000"/>
              <a:gd name="connsiteY10-264" fmla="*/ 2244108 h 3960000"/>
              <a:gd name="connsiteX11-265" fmla="*/ 1402064 w 3960000"/>
              <a:gd name="connsiteY11-266" fmla="*/ 2660137 h 3960000"/>
              <a:gd name="connsiteX12-267" fmla="*/ 552668 w 3960000"/>
              <a:gd name="connsiteY12-268" fmla="*/ 2902822 h 3960000"/>
              <a:gd name="connsiteX13-269" fmla="*/ 1978439 w 3960000"/>
              <a:gd name="connsiteY13-270" fmla="*/ 3093502 h 3960000"/>
              <a:gd name="connsiteX14-271" fmla="*/ 3053184 w 3960000"/>
              <a:gd name="connsiteY14-272" fmla="*/ 2031759 h 3960000"/>
              <a:gd name="connsiteX15-273" fmla="*/ 3207849 w 3960000"/>
              <a:gd name="connsiteY15-274" fmla="*/ 1493166 h 3960000"/>
              <a:gd name="connsiteX16-275" fmla="*/ 3449507 w 3960000"/>
              <a:gd name="connsiteY16-276" fmla="*/ 1170564 h 3960000"/>
              <a:gd name="connsiteX17-277" fmla="*/ 3140091 w 3960000"/>
              <a:gd name="connsiteY17-278" fmla="*/ 1227260 h 3960000"/>
              <a:gd name="connsiteX18-279" fmla="*/ 3324107 w 3960000"/>
              <a:gd name="connsiteY18-280" fmla="*/ 851504 h 3960000"/>
              <a:gd name="connsiteX19-281" fmla="*/ 2995677 w 3960000"/>
              <a:gd name="connsiteY19-282" fmla="*/ 1008938 h 3960000"/>
              <a:gd name="connsiteX20-283" fmla="*/ 2538382 w 3960000"/>
              <a:gd name="connsiteY20-284" fmla="*/ 802616 h 3960000"/>
              <a:gd name="connsiteX21-285" fmla="*/ 308009 w 3960000"/>
              <a:gd name="connsiteY21-286" fmla="*/ 0 h 3960000"/>
              <a:gd name="connsiteX22-287" fmla="*/ 3651991 w 3960000"/>
              <a:gd name="connsiteY22-288" fmla="*/ 0 h 3960000"/>
              <a:gd name="connsiteX23-289" fmla="*/ 3960000 w 3960000"/>
              <a:gd name="connsiteY23-290" fmla="*/ 308009 h 3960000"/>
              <a:gd name="connsiteX24-291" fmla="*/ 3960000 w 3960000"/>
              <a:gd name="connsiteY24-292" fmla="*/ 3651991 h 3960000"/>
              <a:gd name="connsiteX25-293" fmla="*/ 3651991 w 3960000"/>
              <a:gd name="connsiteY25-294" fmla="*/ 3960000 h 3960000"/>
              <a:gd name="connsiteX26-295" fmla="*/ 308009 w 3960000"/>
              <a:gd name="connsiteY26-296" fmla="*/ 3960000 h 3960000"/>
              <a:gd name="connsiteX27-297" fmla="*/ 0 w 3960000"/>
              <a:gd name="connsiteY27-298" fmla="*/ 3651991 h 3960000"/>
              <a:gd name="connsiteX28-299" fmla="*/ 0 w 3960000"/>
              <a:gd name="connsiteY28-300" fmla="*/ 308009 h 3960000"/>
              <a:gd name="connsiteX29-301" fmla="*/ 308009 w 3960000"/>
              <a:gd name="connsiteY29-302" fmla="*/ 0 h 3960000"/>
              <a:gd name="connsiteX0-303" fmla="*/ 3160999 w 3960000"/>
              <a:gd name="connsiteY0-304" fmla="*/ 1374274 h 3960000"/>
              <a:gd name="connsiteX1-305" fmla="*/ 3155132 w 3960000"/>
              <a:gd name="connsiteY1-306" fmla="*/ 1419362 h 3960000"/>
              <a:gd name="connsiteX2-307" fmla="*/ 3160999 w 3960000"/>
              <a:gd name="connsiteY2-308" fmla="*/ 1374274 h 3960000"/>
              <a:gd name="connsiteX3-309" fmla="*/ 2538382 w 3960000"/>
              <a:gd name="connsiteY3-310" fmla="*/ 802616 h 3960000"/>
              <a:gd name="connsiteX4-311" fmla="*/ 1921633 w 3960000"/>
              <a:gd name="connsiteY4-312" fmla="*/ 1292845 h 3960000"/>
              <a:gd name="connsiteX5-313" fmla="*/ 1942445 w 3960000"/>
              <a:gd name="connsiteY5-314" fmla="*/ 1570340 h 3960000"/>
              <a:gd name="connsiteX6-315" fmla="*/ 752016 w 3960000"/>
              <a:gd name="connsiteY6-316" fmla="*/ 931012 h 3960000"/>
              <a:gd name="connsiteX7-317" fmla="*/ 934030 w 3960000"/>
              <a:gd name="connsiteY7-318" fmla="*/ 1745738 h 3960000"/>
              <a:gd name="connsiteX8-319" fmla="*/ 665343 w 3960000"/>
              <a:gd name="connsiteY8-320" fmla="*/ 1650397 h 3960000"/>
              <a:gd name="connsiteX9-321" fmla="*/ 1111709 w 3960000"/>
              <a:gd name="connsiteY9-322" fmla="*/ 2257108 h 3960000"/>
              <a:gd name="connsiteX10-323" fmla="*/ 856023 w 3960000"/>
              <a:gd name="connsiteY10-324" fmla="*/ 2244108 h 3960000"/>
              <a:gd name="connsiteX11-325" fmla="*/ 1402064 w 3960000"/>
              <a:gd name="connsiteY11-326" fmla="*/ 2660137 h 3960000"/>
              <a:gd name="connsiteX12-327" fmla="*/ 552668 w 3960000"/>
              <a:gd name="connsiteY12-328" fmla="*/ 2902822 h 3960000"/>
              <a:gd name="connsiteX13-329" fmla="*/ 1978439 w 3960000"/>
              <a:gd name="connsiteY13-330" fmla="*/ 3093502 h 3960000"/>
              <a:gd name="connsiteX14-331" fmla="*/ 3053184 w 3960000"/>
              <a:gd name="connsiteY14-332" fmla="*/ 2031759 h 3960000"/>
              <a:gd name="connsiteX15-333" fmla="*/ 3207849 w 3960000"/>
              <a:gd name="connsiteY15-334" fmla="*/ 1493166 h 3960000"/>
              <a:gd name="connsiteX16-335" fmla="*/ 3449507 w 3960000"/>
              <a:gd name="connsiteY16-336" fmla="*/ 1170564 h 3960000"/>
              <a:gd name="connsiteX17-337" fmla="*/ 3140091 w 3960000"/>
              <a:gd name="connsiteY17-338" fmla="*/ 1227260 h 3960000"/>
              <a:gd name="connsiteX18-339" fmla="*/ 3324107 w 3960000"/>
              <a:gd name="connsiteY18-340" fmla="*/ 851504 h 3960000"/>
              <a:gd name="connsiteX19-341" fmla="*/ 2995677 w 3960000"/>
              <a:gd name="connsiteY19-342" fmla="*/ 1008938 h 3960000"/>
              <a:gd name="connsiteX20-343" fmla="*/ 2538382 w 3960000"/>
              <a:gd name="connsiteY20-344" fmla="*/ 802616 h 3960000"/>
              <a:gd name="connsiteX21-345" fmla="*/ 308009 w 3960000"/>
              <a:gd name="connsiteY21-346" fmla="*/ 0 h 3960000"/>
              <a:gd name="connsiteX22-347" fmla="*/ 3651991 w 3960000"/>
              <a:gd name="connsiteY22-348" fmla="*/ 0 h 3960000"/>
              <a:gd name="connsiteX23-349" fmla="*/ 3960000 w 3960000"/>
              <a:gd name="connsiteY23-350" fmla="*/ 308009 h 3960000"/>
              <a:gd name="connsiteX24-351" fmla="*/ 3960000 w 3960000"/>
              <a:gd name="connsiteY24-352" fmla="*/ 3651991 h 3960000"/>
              <a:gd name="connsiteX25-353" fmla="*/ 3651991 w 3960000"/>
              <a:gd name="connsiteY25-354" fmla="*/ 3960000 h 3960000"/>
              <a:gd name="connsiteX26-355" fmla="*/ 308009 w 3960000"/>
              <a:gd name="connsiteY26-356" fmla="*/ 3960000 h 3960000"/>
              <a:gd name="connsiteX27-357" fmla="*/ 0 w 3960000"/>
              <a:gd name="connsiteY27-358" fmla="*/ 3651991 h 3960000"/>
              <a:gd name="connsiteX28-359" fmla="*/ 0 w 3960000"/>
              <a:gd name="connsiteY28-360" fmla="*/ 308009 h 3960000"/>
              <a:gd name="connsiteX29-361" fmla="*/ 308009 w 3960000"/>
              <a:gd name="connsiteY29-362" fmla="*/ 0 h 3960000"/>
              <a:gd name="connsiteX0-363" fmla="*/ 3160999 w 3960000"/>
              <a:gd name="connsiteY0-364" fmla="*/ 1374274 h 3960000"/>
              <a:gd name="connsiteX1-365" fmla="*/ 3155132 w 3960000"/>
              <a:gd name="connsiteY1-366" fmla="*/ 1419362 h 3960000"/>
              <a:gd name="connsiteX2-367" fmla="*/ 3160999 w 3960000"/>
              <a:gd name="connsiteY2-368" fmla="*/ 1374274 h 3960000"/>
              <a:gd name="connsiteX3-369" fmla="*/ 2496208 w 3960000"/>
              <a:gd name="connsiteY3-370" fmla="*/ 770986 h 3960000"/>
              <a:gd name="connsiteX4-371" fmla="*/ 1921633 w 3960000"/>
              <a:gd name="connsiteY4-372" fmla="*/ 1292845 h 3960000"/>
              <a:gd name="connsiteX5-373" fmla="*/ 1942445 w 3960000"/>
              <a:gd name="connsiteY5-374" fmla="*/ 1570340 h 3960000"/>
              <a:gd name="connsiteX6-375" fmla="*/ 752016 w 3960000"/>
              <a:gd name="connsiteY6-376" fmla="*/ 931012 h 3960000"/>
              <a:gd name="connsiteX7-377" fmla="*/ 934030 w 3960000"/>
              <a:gd name="connsiteY7-378" fmla="*/ 1745738 h 3960000"/>
              <a:gd name="connsiteX8-379" fmla="*/ 665343 w 3960000"/>
              <a:gd name="connsiteY8-380" fmla="*/ 1650397 h 3960000"/>
              <a:gd name="connsiteX9-381" fmla="*/ 1111709 w 3960000"/>
              <a:gd name="connsiteY9-382" fmla="*/ 2257108 h 3960000"/>
              <a:gd name="connsiteX10-383" fmla="*/ 856023 w 3960000"/>
              <a:gd name="connsiteY10-384" fmla="*/ 2244108 h 3960000"/>
              <a:gd name="connsiteX11-385" fmla="*/ 1402064 w 3960000"/>
              <a:gd name="connsiteY11-386" fmla="*/ 2660137 h 3960000"/>
              <a:gd name="connsiteX12-387" fmla="*/ 552668 w 3960000"/>
              <a:gd name="connsiteY12-388" fmla="*/ 2902822 h 3960000"/>
              <a:gd name="connsiteX13-389" fmla="*/ 1978439 w 3960000"/>
              <a:gd name="connsiteY13-390" fmla="*/ 3093502 h 3960000"/>
              <a:gd name="connsiteX14-391" fmla="*/ 3053184 w 3960000"/>
              <a:gd name="connsiteY14-392" fmla="*/ 2031759 h 3960000"/>
              <a:gd name="connsiteX15-393" fmla="*/ 3207849 w 3960000"/>
              <a:gd name="connsiteY15-394" fmla="*/ 1493166 h 3960000"/>
              <a:gd name="connsiteX16-395" fmla="*/ 3449507 w 3960000"/>
              <a:gd name="connsiteY16-396" fmla="*/ 1170564 h 3960000"/>
              <a:gd name="connsiteX17-397" fmla="*/ 3140091 w 3960000"/>
              <a:gd name="connsiteY17-398" fmla="*/ 1227260 h 3960000"/>
              <a:gd name="connsiteX18-399" fmla="*/ 3324107 w 3960000"/>
              <a:gd name="connsiteY18-400" fmla="*/ 851504 h 3960000"/>
              <a:gd name="connsiteX19-401" fmla="*/ 2995677 w 3960000"/>
              <a:gd name="connsiteY19-402" fmla="*/ 1008938 h 3960000"/>
              <a:gd name="connsiteX20-403" fmla="*/ 2496208 w 3960000"/>
              <a:gd name="connsiteY20-404" fmla="*/ 770986 h 3960000"/>
              <a:gd name="connsiteX21-405" fmla="*/ 308009 w 3960000"/>
              <a:gd name="connsiteY21-406" fmla="*/ 0 h 3960000"/>
              <a:gd name="connsiteX22-407" fmla="*/ 3651991 w 3960000"/>
              <a:gd name="connsiteY22-408" fmla="*/ 0 h 3960000"/>
              <a:gd name="connsiteX23-409" fmla="*/ 3960000 w 3960000"/>
              <a:gd name="connsiteY23-410" fmla="*/ 308009 h 3960000"/>
              <a:gd name="connsiteX24-411" fmla="*/ 3960000 w 3960000"/>
              <a:gd name="connsiteY24-412" fmla="*/ 3651991 h 3960000"/>
              <a:gd name="connsiteX25-413" fmla="*/ 3651991 w 3960000"/>
              <a:gd name="connsiteY25-414" fmla="*/ 3960000 h 3960000"/>
              <a:gd name="connsiteX26-415" fmla="*/ 308009 w 3960000"/>
              <a:gd name="connsiteY26-416" fmla="*/ 3960000 h 3960000"/>
              <a:gd name="connsiteX27-417" fmla="*/ 0 w 3960000"/>
              <a:gd name="connsiteY27-418" fmla="*/ 3651991 h 3960000"/>
              <a:gd name="connsiteX28-419" fmla="*/ 0 w 3960000"/>
              <a:gd name="connsiteY28-420" fmla="*/ 308009 h 3960000"/>
              <a:gd name="connsiteX29-421" fmla="*/ 308009 w 3960000"/>
              <a:gd name="connsiteY29-422" fmla="*/ 0 h 3960000"/>
              <a:gd name="connsiteX0-423" fmla="*/ 3160999 w 3960000"/>
              <a:gd name="connsiteY0-424" fmla="*/ 1374274 h 3960000"/>
              <a:gd name="connsiteX1-425" fmla="*/ 3155132 w 3960000"/>
              <a:gd name="connsiteY1-426" fmla="*/ 1419362 h 3960000"/>
              <a:gd name="connsiteX2-427" fmla="*/ 3160999 w 3960000"/>
              <a:gd name="connsiteY2-428" fmla="*/ 1374274 h 3960000"/>
              <a:gd name="connsiteX3-429" fmla="*/ 2496208 w 3960000"/>
              <a:gd name="connsiteY3-430" fmla="*/ 770986 h 3960000"/>
              <a:gd name="connsiteX4-431" fmla="*/ 1921633 w 3960000"/>
              <a:gd name="connsiteY4-432" fmla="*/ 1292845 h 3960000"/>
              <a:gd name="connsiteX5-433" fmla="*/ 1942445 w 3960000"/>
              <a:gd name="connsiteY5-434" fmla="*/ 1570340 h 3960000"/>
              <a:gd name="connsiteX6-435" fmla="*/ 752016 w 3960000"/>
              <a:gd name="connsiteY6-436" fmla="*/ 931012 h 3960000"/>
              <a:gd name="connsiteX7-437" fmla="*/ 934030 w 3960000"/>
              <a:gd name="connsiteY7-438" fmla="*/ 1745738 h 3960000"/>
              <a:gd name="connsiteX8-439" fmla="*/ 665343 w 3960000"/>
              <a:gd name="connsiteY8-440" fmla="*/ 1650397 h 3960000"/>
              <a:gd name="connsiteX9-441" fmla="*/ 1111709 w 3960000"/>
              <a:gd name="connsiteY9-442" fmla="*/ 2257108 h 3960000"/>
              <a:gd name="connsiteX10-443" fmla="*/ 856023 w 3960000"/>
              <a:gd name="connsiteY10-444" fmla="*/ 2244108 h 3960000"/>
              <a:gd name="connsiteX11-445" fmla="*/ 1402064 w 3960000"/>
              <a:gd name="connsiteY11-446" fmla="*/ 2660137 h 3960000"/>
              <a:gd name="connsiteX12-447" fmla="*/ 552668 w 3960000"/>
              <a:gd name="connsiteY12-448" fmla="*/ 2902822 h 3960000"/>
              <a:gd name="connsiteX13-449" fmla="*/ 1978439 w 3960000"/>
              <a:gd name="connsiteY13-450" fmla="*/ 3093502 h 3960000"/>
              <a:gd name="connsiteX14-451" fmla="*/ 3053184 w 3960000"/>
              <a:gd name="connsiteY14-452" fmla="*/ 2031759 h 3960000"/>
              <a:gd name="connsiteX15-453" fmla="*/ 3207849 w 3960000"/>
              <a:gd name="connsiteY15-454" fmla="*/ 1493166 h 3960000"/>
              <a:gd name="connsiteX16-455" fmla="*/ 3449507 w 3960000"/>
              <a:gd name="connsiteY16-456" fmla="*/ 1170564 h 3960000"/>
              <a:gd name="connsiteX17-457" fmla="*/ 3140091 w 3960000"/>
              <a:gd name="connsiteY17-458" fmla="*/ 1227260 h 3960000"/>
              <a:gd name="connsiteX18-459" fmla="*/ 3324107 w 3960000"/>
              <a:gd name="connsiteY18-460" fmla="*/ 851504 h 3960000"/>
              <a:gd name="connsiteX19-461" fmla="*/ 2995677 w 3960000"/>
              <a:gd name="connsiteY19-462" fmla="*/ 1008938 h 3960000"/>
              <a:gd name="connsiteX20-463" fmla="*/ 2496208 w 3960000"/>
              <a:gd name="connsiteY20-464" fmla="*/ 770986 h 3960000"/>
              <a:gd name="connsiteX21-465" fmla="*/ 308009 w 3960000"/>
              <a:gd name="connsiteY21-466" fmla="*/ 0 h 3960000"/>
              <a:gd name="connsiteX22-467" fmla="*/ 3651991 w 3960000"/>
              <a:gd name="connsiteY22-468" fmla="*/ 0 h 3960000"/>
              <a:gd name="connsiteX23-469" fmla="*/ 3960000 w 3960000"/>
              <a:gd name="connsiteY23-470" fmla="*/ 308009 h 3960000"/>
              <a:gd name="connsiteX24-471" fmla="*/ 3960000 w 3960000"/>
              <a:gd name="connsiteY24-472" fmla="*/ 3651991 h 3960000"/>
              <a:gd name="connsiteX25-473" fmla="*/ 3651991 w 3960000"/>
              <a:gd name="connsiteY25-474" fmla="*/ 3960000 h 3960000"/>
              <a:gd name="connsiteX26-475" fmla="*/ 308009 w 3960000"/>
              <a:gd name="connsiteY26-476" fmla="*/ 3960000 h 3960000"/>
              <a:gd name="connsiteX27-477" fmla="*/ 0 w 3960000"/>
              <a:gd name="connsiteY27-478" fmla="*/ 3651991 h 3960000"/>
              <a:gd name="connsiteX28-479" fmla="*/ 0 w 3960000"/>
              <a:gd name="connsiteY28-480" fmla="*/ 308009 h 3960000"/>
              <a:gd name="connsiteX29-481" fmla="*/ 308009 w 3960000"/>
              <a:gd name="connsiteY29-482" fmla="*/ 0 h 3960000"/>
              <a:gd name="connsiteX0-483" fmla="*/ 3160999 w 3960000"/>
              <a:gd name="connsiteY0-484" fmla="*/ 1374274 h 3960000"/>
              <a:gd name="connsiteX1-485" fmla="*/ 3155132 w 3960000"/>
              <a:gd name="connsiteY1-486" fmla="*/ 1419362 h 3960000"/>
              <a:gd name="connsiteX2-487" fmla="*/ 3160999 w 3960000"/>
              <a:gd name="connsiteY2-488" fmla="*/ 1374274 h 3960000"/>
              <a:gd name="connsiteX3-489" fmla="*/ 2496208 w 3960000"/>
              <a:gd name="connsiteY3-490" fmla="*/ 770986 h 3960000"/>
              <a:gd name="connsiteX4-491" fmla="*/ 1921633 w 3960000"/>
              <a:gd name="connsiteY4-492" fmla="*/ 1292845 h 3960000"/>
              <a:gd name="connsiteX5-493" fmla="*/ 1942445 w 3960000"/>
              <a:gd name="connsiteY5-494" fmla="*/ 1570340 h 3960000"/>
              <a:gd name="connsiteX6-495" fmla="*/ 752016 w 3960000"/>
              <a:gd name="connsiteY6-496" fmla="*/ 931012 h 3960000"/>
              <a:gd name="connsiteX7-497" fmla="*/ 934030 w 3960000"/>
              <a:gd name="connsiteY7-498" fmla="*/ 1745738 h 3960000"/>
              <a:gd name="connsiteX8-499" fmla="*/ 665343 w 3960000"/>
              <a:gd name="connsiteY8-500" fmla="*/ 1650397 h 3960000"/>
              <a:gd name="connsiteX9-501" fmla="*/ 1111709 w 3960000"/>
              <a:gd name="connsiteY9-502" fmla="*/ 2257108 h 3960000"/>
              <a:gd name="connsiteX10-503" fmla="*/ 856023 w 3960000"/>
              <a:gd name="connsiteY10-504" fmla="*/ 2244108 h 3960000"/>
              <a:gd name="connsiteX11-505" fmla="*/ 1402064 w 3960000"/>
              <a:gd name="connsiteY11-506" fmla="*/ 2660137 h 3960000"/>
              <a:gd name="connsiteX12-507" fmla="*/ 552668 w 3960000"/>
              <a:gd name="connsiteY12-508" fmla="*/ 2902822 h 3960000"/>
              <a:gd name="connsiteX13-509" fmla="*/ 1978439 w 3960000"/>
              <a:gd name="connsiteY13-510" fmla="*/ 3093502 h 3960000"/>
              <a:gd name="connsiteX14-511" fmla="*/ 3053184 w 3960000"/>
              <a:gd name="connsiteY14-512" fmla="*/ 2031759 h 3960000"/>
              <a:gd name="connsiteX15-513" fmla="*/ 3207849 w 3960000"/>
              <a:gd name="connsiteY15-514" fmla="*/ 1493166 h 3960000"/>
              <a:gd name="connsiteX16-515" fmla="*/ 3449507 w 3960000"/>
              <a:gd name="connsiteY16-516" fmla="*/ 1170564 h 3960000"/>
              <a:gd name="connsiteX17-517" fmla="*/ 3140091 w 3960000"/>
              <a:gd name="connsiteY17-518" fmla="*/ 1227260 h 3960000"/>
              <a:gd name="connsiteX18-519" fmla="*/ 3324107 w 3960000"/>
              <a:gd name="connsiteY18-520" fmla="*/ 851504 h 3960000"/>
              <a:gd name="connsiteX19-521" fmla="*/ 2995677 w 3960000"/>
              <a:gd name="connsiteY19-522" fmla="*/ 1008938 h 3960000"/>
              <a:gd name="connsiteX20-523" fmla="*/ 2496208 w 3960000"/>
              <a:gd name="connsiteY20-524" fmla="*/ 770986 h 3960000"/>
              <a:gd name="connsiteX21-525" fmla="*/ 308009 w 3960000"/>
              <a:gd name="connsiteY21-526" fmla="*/ 0 h 3960000"/>
              <a:gd name="connsiteX22-527" fmla="*/ 3651991 w 3960000"/>
              <a:gd name="connsiteY22-528" fmla="*/ 0 h 3960000"/>
              <a:gd name="connsiteX23-529" fmla="*/ 3960000 w 3960000"/>
              <a:gd name="connsiteY23-530" fmla="*/ 308009 h 3960000"/>
              <a:gd name="connsiteX24-531" fmla="*/ 3960000 w 3960000"/>
              <a:gd name="connsiteY24-532" fmla="*/ 3651991 h 3960000"/>
              <a:gd name="connsiteX25-533" fmla="*/ 3651991 w 3960000"/>
              <a:gd name="connsiteY25-534" fmla="*/ 3960000 h 3960000"/>
              <a:gd name="connsiteX26-535" fmla="*/ 308009 w 3960000"/>
              <a:gd name="connsiteY26-536" fmla="*/ 3960000 h 3960000"/>
              <a:gd name="connsiteX27-537" fmla="*/ 0 w 3960000"/>
              <a:gd name="connsiteY27-538" fmla="*/ 3651991 h 3960000"/>
              <a:gd name="connsiteX28-539" fmla="*/ 0 w 3960000"/>
              <a:gd name="connsiteY28-540" fmla="*/ 308009 h 3960000"/>
              <a:gd name="connsiteX29-541" fmla="*/ 308009 w 3960000"/>
              <a:gd name="connsiteY29-542" fmla="*/ 0 h 3960000"/>
              <a:gd name="connsiteX0-543" fmla="*/ 3160999 w 3960000"/>
              <a:gd name="connsiteY0-544" fmla="*/ 1374274 h 3960000"/>
              <a:gd name="connsiteX1-545" fmla="*/ 3155132 w 3960000"/>
              <a:gd name="connsiteY1-546" fmla="*/ 1419362 h 3960000"/>
              <a:gd name="connsiteX2-547" fmla="*/ 3160999 w 3960000"/>
              <a:gd name="connsiteY2-548" fmla="*/ 1374274 h 3960000"/>
              <a:gd name="connsiteX3-549" fmla="*/ 2496208 w 3960000"/>
              <a:gd name="connsiteY3-550" fmla="*/ 770986 h 3960000"/>
              <a:gd name="connsiteX4-551" fmla="*/ 1921633 w 3960000"/>
              <a:gd name="connsiteY4-552" fmla="*/ 1292845 h 3960000"/>
              <a:gd name="connsiteX5-553" fmla="*/ 1942445 w 3960000"/>
              <a:gd name="connsiteY5-554" fmla="*/ 1570340 h 3960000"/>
              <a:gd name="connsiteX6-555" fmla="*/ 815277 w 3960000"/>
              <a:gd name="connsiteY6-556" fmla="*/ 836121 h 3960000"/>
              <a:gd name="connsiteX7-557" fmla="*/ 934030 w 3960000"/>
              <a:gd name="connsiteY7-558" fmla="*/ 1745738 h 3960000"/>
              <a:gd name="connsiteX8-559" fmla="*/ 665343 w 3960000"/>
              <a:gd name="connsiteY8-560" fmla="*/ 1650397 h 3960000"/>
              <a:gd name="connsiteX9-561" fmla="*/ 1111709 w 3960000"/>
              <a:gd name="connsiteY9-562" fmla="*/ 2257108 h 3960000"/>
              <a:gd name="connsiteX10-563" fmla="*/ 856023 w 3960000"/>
              <a:gd name="connsiteY10-564" fmla="*/ 2244108 h 3960000"/>
              <a:gd name="connsiteX11-565" fmla="*/ 1402064 w 3960000"/>
              <a:gd name="connsiteY11-566" fmla="*/ 2660137 h 3960000"/>
              <a:gd name="connsiteX12-567" fmla="*/ 552668 w 3960000"/>
              <a:gd name="connsiteY12-568" fmla="*/ 2902822 h 3960000"/>
              <a:gd name="connsiteX13-569" fmla="*/ 1978439 w 3960000"/>
              <a:gd name="connsiteY13-570" fmla="*/ 3093502 h 3960000"/>
              <a:gd name="connsiteX14-571" fmla="*/ 3053184 w 3960000"/>
              <a:gd name="connsiteY14-572" fmla="*/ 2031759 h 3960000"/>
              <a:gd name="connsiteX15-573" fmla="*/ 3207849 w 3960000"/>
              <a:gd name="connsiteY15-574" fmla="*/ 1493166 h 3960000"/>
              <a:gd name="connsiteX16-575" fmla="*/ 3449507 w 3960000"/>
              <a:gd name="connsiteY16-576" fmla="*/ 1170564 h 3960000"/>
              <a:gd name="connsiteX17-577" fmla="*/ 3140091 w 3960000"/>
              <a:gd name="connsiteY17-578" fmla="*/ 1227260 h 3960000"/>
              <a:gd name="connsiteX18-579" fmla="*/ 3324107 w 3960000"/>
              <a:gd name="connsiteY18-580" fmla="*/ 851504 h 3960000"/>
              <a:gd name="connsiteX19-581" fmla="*/ 2995677 w 3960000"/>
              <a:gd name="connsiteY19-582" fmla="*/ 1008938 h 3960000"/>
              <a:gd name="connsiteX20-583" fmla="*/ 2496208 w 3960000"/>
              <a:gd name="connsiteY20-584" fmla="*/ 770986 h 3960000"/>
              <a:gd name="connsiteX21-585" fmla="*/ 308009 w 3960000"/>
              <a:gd name="connsiteY21-586" fmla="*/ 0 h 3960000"/>
              <a:gd name="connsiteX22-587" fmla="*/ 3651991 w 3960000"/>
              <a:gd name="connsiteY22-588" fmla="*/ 0 h 3960000"/>
              <a:gd name="connsiteX23-589" fmla="*/ 3960000 w 3960000"/>
              <a:gd name="connsiteY23-590" fmla="*/ 308009 h 3960000"/>
              <a:gd name="connsiteX24-591" fmla="*/ 3960000 w 3960000"/>
              <a:gd name="connsiteY24-592" fmla="*/ 3651991 h 3960000"/>
              <a:gd name="connsiteX25-593" fmla="*/ 3651991 w 3960000"/>
              <a:gd name="connsiteY25-594" fmla="*/ 3960000 h 3960000"/>
              <a:gd name="connsiteX26-595" fmla="*/ 308009 w 3960000"/>
              <a:gd name="connsiteY26-596" fmla="*/ 3960000 h 3960000"/>
              <a:gd name="connsiteX27-597" fmla="*/ 0 w 3960000"/>
              <a:gd name="connsiteY27-598" fmla="*/ 3651991 h 3960000"/>
              <a:gd name="connsiteX28-599" fmla="*/ 0 w 3960000"/>
              <a:gd name="connsiteY28-600" fmla="*/ 308009 h 3960000"/>
              <a:gd name="connsiteX29-601" fmla="*/ 308009 w 3960000"/>
              <a:gd name="connsiteY29-602" fmla="*/ 0 h 3960000"/>
              <a:gd name="connsiteX0-603" fmla="*/ 3160999 w 3960000"/>
              <a:gd name="connsiteY0-604" fmla="*/ 1374274 h 3960000"/>
              <a:gd name="connsiteX1-605" fmla="*/ 3155132 w 3960000"/>
              <a:gd name="connsiteY1-606" fmla="*/ 1419362 h 3960000"/>
              <a:gd name="connsiteX2-607" fmla="*/ 3160999 w 3960000"/>
              <a:gd name="connsiteY2-608" fmla="*/ 1374274 h 3960000"/>
              <a:gd name="connsiteX3-609" fmla="*/ 2496208 w 3960000"/>
              <a:gd name="connsiteY3-610" fmla="*/ 770986 h 3960000"/>
              <a:gd name="connsiteX4-611" fmla="*/ 1921633 w 3960000"/>
              <a:gd name="connsiteY4-612" fmla="*/ 1292845 h 3960000"/>
              <a:gd name="connsiteX5-613" fmla="*/ 1942445 w 3960000"/>
              <a:gd name="connsiteY5-614" fmla="*/ 1570340 h 3960000"/>
              <a:gd name="connsiteX6-615" fmla="*/ 815277 w 3960000"/>
              <a:gd name="connsiteY6-616" fmla="*/ 836121 h 3960000"/>
              <a:gd name="connsiteX7-617" fmla="*/ 934030 w 3960000"/>
              <a:gd name="connsiteY7-618" fmla="*/ 1745738 h 3960000"/>
              <a:gd name="connsiteX8-619" fmla="*/ 644257 w 3960000"/>
              <a:gd name="connsiteY8-620" fmla="*/ 1555506 h 3960000"/>
              <a:gd name="connsiteX9-621" fmla="*/ 1111709 w 3960000"/>
              <a:gd name="connsiteY9-622" fmla="*/ 2257108 h 3960000"/>
              <a:gd name="connsiteX10-623" fmla="*/ 856023 w 3960000"/>
              <a:gd name="connsiteY10-624" fmla="*/ 2244108 h 3960000"/>
              <a:gd name="connsiteX11-625" fmla="*/ 1402064 w 3960000"/>
              <a:gd name="connsiteY11-626" fmla="*/ 2660137 h 3960000"/>
              <a:gd name="connsiteX12-627" fmla="*/ 552668 w 3960000"/>
              <a:gd name="connsiteY12-628" fmla="*/ 2902822 h 3960000"/>
              <a:gd name="connsiteX13-629" fmla="*/ 1978439 w 3960000"/>
              <a:gd name="connsiteY13-630" fmla="*/ 3093502 h 3960000"/>
              <a:gd name="connsiteX14-631" fmla="*/ 3053184 w 3960000"/>
              <a:gd name="connsiteY14-632" fmla="*/ 2031759 h 3960000"/>
              <a:gd name="connsiteX15-633" fmla="*/ 3207849 w 3960000"/>
              <a:gd name="connsiteY15-634" fmla="*/ 1493166 h 3960000"/>
              <a:gd name="connsiteX16-635" fmla="*/ 3449507 w 3960000"/>
              <a:gd name="connsiteY16-636" fmla="*/ 1170564 h 3960000"/>
              <a:gd name="connsiteX17-637" fmla="*/ 3140091 w 3960000"/>
              <a:gd name="connsiteY17-638" fmla="*/ 1227260 h 3960000"/>
              <a:gd name="connsiteX18-639" fmla="*/ 3324107 w 3960000"/>
              <a:gd name="connsiteY18-640" fmla="*/ 851504 h 3960000"/>
              <a:gd name="connsiteX19-641" fmla="*/ 2995677 w 3960000"/>
              <a:gd name="connsiteY19-642" fmla="*/ 1008938 h 3960000"/>
              <a:gd name="connsiteX20-643" fmla="*/ 2496208 w 3960000"/>
              <a:gd name="connsiteY20-644" fmla="*/ 770986 h 3960000"/>
              <a:gd name="connsiteX21-645" fmla="*/ 308009 w 3960000"/>
              <a:gd name="connsiteY21-646" fmla="*/ 0 h 3960000"/>
              <a:gd name="connsiteX22-647" fmla="*/ 3651991 w 3960000"/>
              <a:gd name="connsiteY22-648" fmla="*/ 0 h 3960000"/>
              <a:gd name="connsiteX23-649" fmla="*/ 3960000 w 3960000"/>
              <a:gd name="connsiteY23-650" fmla="*/ 308009 h 3960000"/>
              <a:gd name="connsiteX24-651" fmla="*/ 3960000 w 3960000"/>
              <a:gd name="connsiteY24-652" fmla="*/ 3651991 h 3960000"/>
              <a:gd name="connsiteX25-653" fmla="*/ 3651991 w 3960000"/>
              <a:gd name="connsiteY25-654" fmla="*/ 3960000 h 3960000"/>
              <a:gd name="connsiteX26-655" fmla="*/ 308009 w 3960000"/>
              <a:gd name="connsiteY26-656" fmla="*/ 3960000 h 3960000"/>
              <a:gd name="connsiteX27-657" fmla="*/ 0 w 3960000"/>
              <a:gd name="connsiteY27-658" fmla="*/ 3651991 h 3960000"/>
              <a:gd name="connsiteX28-659" fmla="*/ 0 w 3960000"/>
              <a:gd name="connsiteY28-660" fmla="*/ 308009 h 3960000"/>
              <a:gd name="connsiteX29-661" fmla="*/ 308009 w 3960000"/>
              <a:gd name="connsiteY29-662" fmla="*/ 0 h 3960000"/>
              <a:gd name="connsiteX0-663" fmla="*/ 3160999 w 3960000"/>
              <a:gd name="connsiteY0-664" fmla="*/ 1374274 h 3960000"/>
              <a:gd name="connsiteX1-665" fmla="*/ 3155132 w 3960000"/>
              <a:gd name="connsiteY1-666" fmla="*/ 1419362 h 3960000"/>
              <a:gd name="connsiteX2-667" fmla="*/ 3160999 w 3960000"/>
              <a:gd name="connsiteY2-668" fmla="*/ 1374274 h 3960000"/>
              <a:gd name="connsiteX3-669" fmla="*/ 2496208 w 3960000"/>
              <a:gd name="connsiteY3-670" fmla="*/ 770986 h 3960000"/>
              <a:gd name="connsiteX4-671" fmla="*/ 1921633 w 3960000"/>
              <a:gd name="connsiteY4-672" fmla="*/ 1292845 h 3960000"/>
              <a:gd name="connsiteX5-673" fmla="*/ 1942445 w 3960000"/>
              <a:gd name="connsiteY5-674" fmla="*/ 1570340 h 3960000"/>
              <a:gd name="connsiteX6-675" fmla="*/ 815277 w 3960000"/>
              <a:gd name="connsiteY6-676" fmla="*/ 836121 h 3960000"/>
              <a:gd name="connsiteX7-677" fmla="*/ 965659 w 3960000"/>
              <a:gd name="connsiteY7-678" fmla="*/ 1735195 h 3960000"/>
              <a:gd name="connsiteX8-679" fmla="*/ 644257 w 3960000"/>
              <a:gd name="connsiteY8-680" fmla="*/ 1555506 h 3960000"/>
              <a:gd name="connsiteX9-681" fmla="*/ 1111709 w 3960000"/>
              <a:gd name="connsiteY9-682" fmla="*/ 2257108 h 3960000"/>
              <a:gd name="connsiteX10-683" fmla="*/ 856023 w 3960000"/>
              <a:gd name="connsiteY10-684" fmla="*/ 2244108 h 3960000"/>
              <a:gd name="connsiteX11-685" fmla="*/ 1402064 w 3960000"/>
              <a:gd name="connsiteY11-686" fmla="*/ 2660137 h 3960000"/>
              <a:gd name="connsiteX12-687" fmla="*/ 552668 w 3960000"/>
              <a:gd name="connsiteY12-688" fmla="*/ 2902822 h 3960000"/>
              <a:gd name="connsiteX13-689" fmla="*/ 1978439 w 3960000"/>
              <a:gd name="connsiteY13-690" fmla="*/ 3093502 h 3960000"/>
              <a:gd name="connsiteX14-691" fmla="*/ 3053184 w 3960000"/>
              <a:gd name="connsiteY14-692" fmla="*/ 2031759 h 3960000"/>
              <a:gd name="connsiteX15-693" fmla="*/ 3207849 w 3960000"/>
              <a:gd name="connsiteY15-694" fmla="*/ 1493166 h 3960000"/>
              <a:gd name="connsiteX16-695" fmla="*/ 3449507 w 3960000"/>
              <a:gd name="connsiteY16-696" fmla="*/ 1170564 h 3960000"/>
              <a:gd name="connsiteX17-697" fmla="*/ 3140091 w 3960000"/>
              <a:gd name="connsiteY17-698" fmla="*/ 1227260 h 3960000"/>
              <a:gd name="connsiteX18-699" fmla="*/ 3324107 w 3960000"/>
              <a:gd name="connsiteY18-700" fmla="*/ 851504 h 3960000"/>
              <a:gd name="connsiteX19-701" fmla="*/ 2995677 w 3960000"/>
              <a:gd name="connsiteY19-702" fmla="*/ 1008938 h 3960000"/>
              <a:gd name="connsiteX20-703" fmla="*/ 2496208 w 3960000"/>
              <a:gd name="connsiteY20-704" fmla="*/ 770986 h 3960000"/>
              <a:gd name="connsiteX21-705" fmla="*/ 308009 w 3960000"/>
              <a:gd name="connsiteY21-706" fmla="*/ 0 h 3960000"/>
              <a:gd name="connsiteX22-707" fmla="*/ 3651991 w 3960000"/>
              <a:gd name="connsiteY22-708" fmla="*/ 0 h 3960000"/>
              <a:gd name="connsiteX23-709" fmla="*/ 3960000 w 3960000"/>
              <a:gd name="connsiteY23-710" fmla="*/ 308009 h 3960000"/>
              <a:gd name="connsiteX24-711" fmla="*/ 3960000 w 3960000"/>
              <a:gd name="connsiteY24-712" fmla="*/ 3651991 h 3960000"/>
              <a:gd name="connsiteX25-713" fmla="*/ 3651991 w 3960000"/>
              <a:gd name="connsiteY25-714" fmla="*/ 3960000 h 3960000"/>
              <a:gd name="connsiteX26-715" fmla="*/ 308009 w 3960000"/>
              <a:gd name="connsiteY26-716" fmla="*/ 3960000 h 3960000"/>
              <a:gd name="connsiteX27-717" fmla="*/ 0 w 3960000"/>
              <a:gd name="connsiteY27-718" fmla="*/ 3651991 h 3960000"/>
              <a:gd name="connsiteX28-719" fmla="*/ 0 w 3960000"/>
              <a:gd name="connsiteY28-720" fmla="*/ 308009 h 3960000"/>
              <a:gd name="connsiteX29-721" fmla="*/ 308009 w 3960000"/>
              <a:gd name="connsiteY29-722" fmla="*/ 0 h 3960000"/>
              <a:gd name="connsiteX0-723" fmla="*/ 3160999 w 3960000"/>
              <a:gd name="connsiteY0-724" fmla="*/ 1374274 h 3960000"/>
              <a:gd name="connsiteX1-725" fmla="*/ 3155132 w 3960000"/>
              <a:gd name="connsiteY1-726" fmla="*/ 1419362 h 3960000"/>
              <a:gd name="connsiteX2-727" fmla="*/ 3160999 w 3960000"/>
              <a:gd name="connsiteY2-728" fmla="*/ 1374274 h 3960000"/>
              <a:gd name="connsiteX3-729" fmla="*/ 2496208 w 3960000"/>
              <a:gd name="connsiteY3-730" fmla="*/ 770986 h 3960000"/>
              <a:gd name="connsiteX4-731" fmla="*/ 1921633 w 3960000"/>
              <a:gd name="connsiteY4-732" fmla="*/ 1292845 h 3960000"/>
              <a:gd name="connsiteX5-733" fmla="*/ 1942445 w 3960000"/>
              <a:gd name="connsiteY5-734" fmla="*/ 1570340 h 3960000"/>
              <a:gd name="connsiteX6-735" fmla="*/ 815277 w 3960000"/>
              <a:gd name="connsiteY6-736" fmla="*/ 836121 h 3960000"/>
              <a:gd name="connsiteX7-737" fmla="*/ 965659 w 3960000"/>
              <a:gd name="connsiteY7-738" fmla="*/ 1735195 h 3960000"/>
              <a:gd name="connsiteX8-739" fmla="*/ 644257 w 3960000"/>
              <a:gd name="connsiteY8-740" fmla="*/ 1555506 h 3960000"/>
              <a:gd name="connsiteX9-741" fmla="*/ 1196057 w 3960000"/>
              <a:gd name="connsiteY9-742" fmla="*/ 2257108 h 3960000"/>
              <a:gd name="connsiteX10-743" fmla="*/ 856023 w 3960000"/>
              <a:gd name="connsiteY10-744" fmla="*/ 2244108 h 3960000"/>
              <a:gd name="connsiteX11-745" fmla="*/ 1402064 w 3960000"/>
              <a:gd name="connsiteY11-746" fmla="*/ 2660137 h 3960000"/>
              <a:gd name="connsiteX12-747" fmla="*/ 552668 w 3960000"/>
              <a:gd name="connsiteY12-748" fmla="*/ 2902822 h 3960000"/>
              <a:gd name="connsiteX13-749" fmla="*/ 1978439 w 3960000"/>
              <a:gd name="connsiteY13-750" fmla="*/ 3093502 h 3960000"/>
              <a:gd name="connsiteX14-751" fmla="*/ 3053184 w 3960000"/>
              <a:gd name="connsiteY14-752" fmla="*/ 2031759 h 3960000"/>
              <a:gd name="connsiteX15-753" fmla="*/ 3207849 w 3960000"/>
              <a:gd name="connsiteY15-754" fmla="*/ 1493166 h 3960000"/>
              <a:gd name="connsiteX16-755" fmla="*/ 3449507 w 3960000"/>
              <a:gd name="connsiteY16-756" fmla="*/ 1170564 h 3960000"/>
              <a:gd name="connsiteX17-757" fmla="*/ 3140091 w 3960000"/>
              <a:gd name="connsiteY17-758" fmla="*/ 1227260 h 3960000"/>
              <a:gd name="connsiteX18-759" fmla="*/ 3324107 w 3960000"/>
              <a:gd name="connsiteY18-760" fmla="*/ 851504 h 3960000"/>
              <a:gd name="connsiteX19-761" fmla="*/ 2995677 w 3960000"/>
              <a:gd name="connsiteY19-762" fmla="*/ 1008938 h 3960000"/>
              <a:gd name="connsiteX20-763" fmla="*/ 2496208 w 3960000"/>
              <a:gd name="connsiteY20-764" fmla="*/ 770986 h 3960000"/>
              <a:gd name="connsiteX21-765" fmla="*/ 308009 w 3960000"/>
              <a:gd name="connsiteY21-766" fmla="*/ 0 h 3960000"/>
              <a:gd name="connsiteX22-767" fmla="*/ 3651991 w 3960000"/>
              <a:gd name="connsiteY22-768" fmla="*/ 0 h 3960000"/>
              <a:gd name="connsiteX23-769" fmla="*/ 3960000 w 3960000"/>
              <a:gd name="connsiteY23-770" fmla="*/ 308009 h 3960000"/>
              <a:gd name="connsiteX24-771" fmla="*/ 3960000 w 3960000"/>
              <a:gd name="connsiteY24-772" fmla="*/ 3651991 h 3960000"/>
              <a:gd name="connsiteX25-773" fmla="*/ 3651991 w 3960000"/>
              <a:gd name="connsiteY25-774" fmla="*/ 3960000 h 3960000"/>
              <a:gd name="connsiteX26-775" fmla="*/ 308009 w 3960000"/>
              <a:gd name="connsiteY26-776" fmla="*/ 3960000 h 3960000"/>
              <a:gd name="connsiteX27-777" fmla="*/ 0 w 3960000"/>
              <a:gd name="connsiteY27-778" fmla="*/ 3651991 h 3960000"/>
              <a:gd name="connsiteX28-779" fmla="*/ 0 w 3960000"/>
              <a:gd name="connsiteY28-780" fmla="*/ 308009 h 3960000"/>
              <a:gd name="connsiteX29-781" fmla="*/ 308009 w 3960000"/>
              <a:gd name="connsiteY29-782" fmla="*/ 0 h 3960000"/>
              <a:gd name="connsiteX0-783" fmla="*/ 3160999 w 3960000"/>
              <a:gd name="connsiteY0-784" fmla="*/ 1374274 h 3960000"/>
              <a:gd name="connsiteX1-785" fmla="*/ 3155132 w 3960000"/>
              <a:gd name="connsiteY1-786" fmla="*/ 1419362 h 3960000"/>
              <a:gd name="connsiteX2-787" fmla="*/ 3160999 w 3960000"/>
              <a:gd name="connsiteY2-788" fmla="*/ 1374274 h 3960000"/>
              <a:gd name="connsiteX3-789" fmla="*/ 2496208 w 3960000"/>
              <a:gd name="connsiteY3-790" fmla="*/ 770986 h 3960000"/>
              <a:gd name="connsiteX4-791" fmla="*/ 1921633 w 3960000"/>
              <a:gd name="connsiteY4-792" fmla="*/ 1292845 h 3960000"/>
              <a:gd name="connsiteX5-793" fmla="*/ 1942445 w 3960000"/>
              <a:gd name="connsiteY5-794" fmla="*/ 1570340 h 3960000"/>
              <a:gd name="connsiteX6-795" fmla="*/ 815277 w 3960000"/>
              <a:gd name="connsiteY6-796" fmla="*/ 836121 h 3960000"/>
              <a:gd name="connsiteX7-797" fmla="*/ 965659 w 3960000"/>
              <a:gd name="connsiteY7-798" fmla="*/ 1735195 h 3960000"/>
              <a:gd name="connsiteX8-799" fmla="*/ 644257 w 3960000"/>
              <a:gd name="connsiteY8-800" fmla="*/ 1555506 h 3960000"/>
              <a:gd name="connsiteX9-801" fmla="*/ 1196057 w 3960000"/>
              <a:gd name="connsiteY9-802" fmla="*/ 2257108 h 3960000"/>
              <a:gd name="connsiteX10-803" fmla="*/ 856023 w 3960000"/>
              <a:gd name="connsiteY10-804" fmla="*/ 2244108 h 3960000"/>
              <a:gd name="connsiteX11-805" fmla="*/ 1486410 w 3960000"/>
              <a:gd name="connsiteY11-806" fmla="*/ 2607420 h 3960000"/>
              <a:gd name="connsiteX12-807" fmla="*/ 552668 w 3960000"/>
              <a:gd name="connsiteY12-808" fmla="*/ 2902822 h 3960000"/>
              <a:gd name="connsiteX13-809" fmla="*/ 1978439 w 3960000"/>
              <a:gd name="connsiteY13-810" fmla="*/ 3093502 h 3960000"/>
              <a:gd name="connsiteX14-811" fmla="*/ 3053184 w 3960000"/>
              <a:gd name="connsiteY14-812" fmla="*/ 2031759 h 3960000"/>
              <a:gd name="connsiteX15-813" fmla="*/ 3207849 w 3960000"/>
              <a:gd name="connsiteY15-814" fmla="*/ 1493166 h 3960000"/>
              <a:gd name="connsiteX16-815" fmla="*/ 3449507 w 3960000"/>
              <a:gd name="connsiteY16-816" fmla="*/ 1170564 h 3960000"/>
              <a:gd name="connsiteX17-817" fmla="*/ 3140091 w 3960000"/>
              <a:gd name="connsiteY17-818" fmla="*/ 1227260 h 3960000"/>
              <a:gd name="connsiteX18-819" fmla="*/ 3324107 w 3960000"/>
              <a:gd name="connsiteY18-820" fmla="*/ 851504 h 3960000"/>
              <a:gd name="connsiteX19-821" fmla="*/ 2995677 w 3960000"/>
              <a:gd name="connsiteY19-822" fmla="*/ 1008938 h 3960000"/>
              <a:gd name="connsiteX20-823" fmla="*/ 2496208 w 3960000"/>
              <a:gd name="connsiteY20-824" fmla="*/ 770986 h 3960000"/>
              <a:gd name="connsiteX21-825" fmla="*/ 308009 w 3960000"/>
              <a:gd name="connsiteY21-826" fmla="*/ 0 h 3960000"/>
              <a:gd name="connsiteX22-827" fmla="*/ 3651991 w 3960000"/>
              <a:gd name="connsiteY22-828" fmla="*/ 0 h 3960000"/>
              <a:gd name="connsiteX23-829" fmla="*/ 3960000 w 3960000"/>
              <a:gd name="connsiteY23-830" fmla="*/ 308009 h 3960000"/>
              <a:gd name="connsiteX24-831" fmla="*/ 3960000 w 3960000"/>
              <a:gd name="connsiteY24-832" fmla="*/ 3651991 h 3960000"/>
              <a:gd name="connsiteX25-833" fmla="*/ 3651991 w 3960000"/>
              <a:gd name="connsiteY25-834" fmla="*/ 3960000 h 3960000"/>
              <a:gd name="connsiteX26-835" fmla="*/ 308009 w 3960000"/>
              <a:gd name="connsiteY26-836" fmla="*/ 3960000 h 3960000"/>
              <a:gd name="connsiteX27-837" fmla="*/ 0 w 3960000"/>
              <a:gd name="connsiteY27-838" fmla="*/ 3651991 h 3960000"/>
              <a:gd name="connsiteX28-839" fmla="*/ 0 w 3960000"/>
              <a:gd name="connsiteY28-840" fmla="*/ 308009 h 3960000"/>
              <a:gd name="connsiteX29-841" fmla="*/ 308009 w 3960000"/>
              <a:gd name="connsiteY29-842" fmla="*/ 0 h 3960000"/>
              <a:gd name="connsiteX0-843" fmla="*/ 3160999 w 3960000"/>
              <a:gd name="connsiteY0-844" fmla="*/ 1374274 h 3960000"/>
              <a:gd name="connsiteX1-845" fmla="*/ 3155132 w 3960000"/>
              <a:gd name="connsiteY1-846" fmla="*/ 1419362 h 3960000"/>
              <a:gd name="connsiteX2-847" fmla="*/ 3160999 w 3960000"/>
              <a:gd name="connsiteY2-848" fmla="*/ 1374274 h 3960000"/>
              <a:gd name="connsiteX3-849" fmla="*/ 2496208 w 3960000"/>
              <a:gd name="connsiteY3-850" fmla="*/ 770986 h 3960000"/>
              <a:gd name="connsiteX4-851" fmla="*/ 1921633 w 3960000"/>
              <a:gd name="connsiteY4-852" fmla="*/ 1292845 h 3960000"/>
              <a:gd name="connsiteX5-853" fmla="*/ 1942445 w 3960000"/>
              <a:gd name="connsiteY5-854" fmla="*/ 1570340 h 3960000"/>
              <a:gd name="connsiteX6-855" fmla="*/ 815277 w 3960000"/>
              <a:gd name="connsiteY6-856" fmla="*/ 836121 h 3960000"/>
              <a:gd name="connsiteX7-857" fmla="*/ 965659 w 3960000"/>
              <a:gd name="connsiteY7-858" fmla="*/ 1735195 h 3960000"/>
              <a:gd name="connsiteX8-859" fmla="*/ 644257 w 3960000"/>
              <a:gd name="connsiteY8-860" fmla="*/ 1555506 h 3960000"/>
              <a:gd name="connsiteX9-861" fmla="*/ 1196057 w 3960000"/>
              <a:gd name="connsiteY9-862" fmla="*/ 2257108 h 3960000"/>
              <a:gd name="connsiteX10-863" fmla="*/ 813848 w 3960000"/>
              <a:gd name="connsiteY10-864" fmla="*/ 2296824 h 3960000"/>
              <a:gd name="connsiteX11-865" fmla="*/ 1486410 w 3960000"/>
              <a:gd name="connsiteY11-866" fmla="*/ 2607420 h 3960000"/>
              <a:gd name="connsiteX12-867" fmla="*/ 552668 w 3960000"/>
              <a:gd name="connsiteY12-868" fmla="*/ 2902822 h 3960000"/>
              <a:gd name="connsiteX13-869" fmla="*/ 1978439 w 3960000"/>
              <a:gd name="connsiteY13-870" fmla="*/ 3093502 h 3960000"/>
              <a:gd name="connsiteX14-871" fmla="*/ 3053184 w 3960000"/>
              <a:gd name="connsiteY14-872" fmla="*/ 2031759 h 3960000"/>
              <a:gd name="connsiteX15-873" fmla="*/ 3207849 w 3960000"/>
              <a:gd name="connsiteY15-874" fmla="*/ 1493166 h 3960000"/>
              <a:gd name="connsiteX16-875" fmla="*/ 3449507 w 3960000"/>
              <a:gd name="connsiteY16-876" fmla="*/ 1170564 h 3960000"/>
              <a:gd name="connsiteX17-877" fmla="*/ 3140091 w 3960000"/>
              <a:gd name="connsiteY17-878" fmla="*/ 1227260 h 3960000"/>
              <a:gd name="connsiteX18-879" fmla="*/ 3324107 w 3960000"/>
              <a:gd name="connsiteY18-880" fmla="*/ 851504 h 3960000"/>
              <a:gd name="connsiteX19-881" fmla="*/ 2995677 w 3960000"/>
              <a:gd name="connsiteY19-882" fmla="*/ 1008938 h 3960000"/>
              <a:gd name="connsiteX20-883" fmla="*/ 2496208 w 3960000"/>
              <a:gd name="connsiteY20-884" fmla="*/ 770986 h 3960000"/>
              <a:gd name="connsiteX21-885" fmla="*/ 308009 w 3960000"/>
              <a:gd name="connsiteY21-886" fmla="*/ 0 h 3960000"/>
              <a:gd name="connsiteX22-887" fmla="*/ 3651991 w 3960000"/>
              <a:gd name="connsiteY22-888" fmla="*/ 0 h 3960000"/>
              <a:gd name="connsiteX23-889" fmla="*/ 3960000 w 3960000"/>
              <a:gd name="connsiteY23-890" fmla="*/ 308009 h 3960000"/>
              <a:gd name="connsiteX24-891" fmla="*/ 3960000 w 3960000"/>
              <a:gd name="connsiteY24-892" fmla="*/ 3651991 h 3960000"/>
              <a:gd name="connsiteX25-893" fmla="*/ 3651991 w 3960000"/>
              <a:gd name="connsiteY25-894" fmla="*/ 3960000 h 3960000"/>
              <a:gd name="connsiteX26-895" fmla="*/ 308009 w 3960000"/>
              <a:gd name="connsiteY26-896" fmla="*/ 3960000 h 3960000"/>
              <a:gd name="connsiteX27-897" fmla="*/ 0 w 3960000"/>
              <a:gd name="connsiteY27-898" fmla="*/ 3651991 h 3960000"/>
              <a:gd name="connsiteX28-899" fmla="*/ 0 w 3960000"/>
              <a:gd name="connsiteY28-900" fmla="*/ 308009 h 3960000"/>
              <a:gd name="connsiteX29-901" fmla="*/ 308009 w 3960000"/>
              <a:gd name="connsiteY29-902" fmla="*/ 0 h 3960000"/>
              <a:gd name="connsiteX0-903" fmla="*/ 3160999 w 3960000"/>
              <a:gd name="connsiteY0-904" fmla="*/ 1374274 h 3960000"/>
              <a:gd name="connsiteX1-905" fmla="*/ 3155132 w 3960000"/>
              <a:gd name="connsiteY1-906" fmla="*/ 1419362 h 3960000"/>
              <a:gd name="connsiteX2-907" fmla="*/ 3160999 w 3960000"/>
              <a:gd name="connsiteY2-908" fmla="*/ 1374274 h 3960000"/>
              <a:gd name="connsiteX3-909" fmla="*/ 2496208 w 3960000"/>
              <a:gd name="connsiteY3-910" fmla="*/ 770986 h 3960000"/>
              <a:gd name="connsiteX4-911" fmla="*/ 1921633 w 3960000"/>
              <a:gd name="connsiteY4-912" fmla="*/ 1292845 h 3960000"/>
              <a:gd name="connsiteX5-913" fmla="*/ 1942445 w 3960000"/>
              <a:gd name="connsiteY5-914" fmla="*/ 1570340 h 3960000"/>
              <a:gd name="connsiteX6-915" fmla="*/ 815277 w 3960000"/>
              <a:gd name="connsiteY6-916" fmla="*/ 836121 h 3960000"/>
              <a:gd name="connsiteX7-917" fmla="*/ 965659 w 3960000"/>
              <a:gd name="connsiteY7-918" fmla="*/ 1735195 h 3960000"/>
              <a:gd name="connsiteX8-919" fmla="*/ 570453 w 3960000"/>
              <a:gd name="connsiteY8-920" fmla="*/ 1629310 h 3960000"/>
              <a:gd name="connsiteX9-921" fmla="*/ 1196057 w 3960000"/>
              <a:gd name="connsiteY9-922" fmla="*/ 2257108 h 3960000"/>
              <a:gd name="connsiteX10-923" fmla="*/ 813848 w 3960000"/>
              <a:gd name="connsiteY10-924" fmla="*/ 2296824 h 3960000"/>
              <a:gd name="connsiteX11-925" fmla="*/ 1486410 w 3960000"/>
              <a:gd name="connsiteY11-926" fmla="*/ 2607420 h 3960000"/>
              <a:gd name="connsiteX12-927" fmla="*/ 552668 w 3960000"/>
              <a:gd name="connsiteY12-928" fmla="*/ 2902822 h 3960000"/>
              <a:gd name="connsiteX13-929" fmla="*/ 1978439 w 3960000"/>
              <a:gd name="connsiteY13-930" fmla="*/ 3093502 h 3960000"/>
              <a:gd name="connsiteX14-931" fmla="*/ 3053184 w 3960000"/>
              <a:gd name="connsiteY14-932" fmla="*/ 2031759 h 3960000"/>
              <a:gd name="connsiteX15-933" fmla="*/ 3207849 w 3960000"/>
              <a:gd name="connsiteY15-934" fmla="*/ 1493166 h 3960000"/>
              <a:gd name="connsiteX16-935" fmla="*/ 3449507 w 3960000"/>
              <a:gd name="connsiteY16-936" fmla="*/ 1170564 h 3960000"/>
              <a:gd name="connsiteX17-937" fmla="*/ 3140091 w 3960000"/>
              <a:gd name="connsiteY17-938" fmla="*/ 1227260 h 3960000"/>
              <a:gd name="connsiteX18-939" fmla="*/ 3324107 w 3960000"/>
              <a:gd name="connsiteY18-940" fmla="*/ 851504 h 3960000"/>
              <a:gd name="connsiteX19-941" fmla="*/ 2995677 w 3960000"/>
              <a:gd name="connsiteY19-942" fmla="*/ 1008938 h 3960000"/>
              <a:gd name="connsiteX20-943" fmla="*/ 2496208 w 3960000"/>
              <a:gd name="connsiteY20-944" fmla="*/ 770986 h 3960000"/>
              <a:gd name="connsiteX21-945" fmla="*/ 308009 w 3960000"/>
              <a:gd name="connsiteY21-946" fmla="*/ 0 h 3960000"/>
              <a:gd name="connsiteX22-947" fmla="*/ 3651991 w 3960000"/>
              <a:gd name="connsiteY22-948" fmla="*/ 0 h 3960000"/>
              <a:gd name="connsiteX23-949" fmla="*/ 3960000 w 3960000"/>
              <a:gd name="connsiteY23-950" fmla="*/ 308009 h 3960000"/>
              <a:gd name="connsiteX24-951" fmla="*/ 3960000 w 3960000"/>
              <a:gd name="connsiteY24-952" fmla="*/ 3651991 h 3960000"/>
              <a:gd name="connsiteX25-953" fmla="*/ 3651991 w 3960000"/>
              <a:gd name="connsiteY25-954" fmla="*/ 3960000 h 3960000"/>
              <a:gd name="connsiteX26-955" fmla="*/ 308009 w 3960000"/>
              <a:gd name="connsiteY26-956" fmla="*/ 3960000 h 3960000"/>
              <a:gd name="connsiteX27-957" fmla="*/ 0 w 3960000"/>
              <a:gd name="connsiteY27-958" fmla="*/ 3651991 h 3960000"/>
              <a:gd name="connsiteX28-959" fmla="*/ 0 w 3960000"/>
              <a:gd name="connsiteY28-960" fmla="*/ 308009 h 3960000"/>
              <a:gd name="connsiteX29-961" fmla="*/ 308009 w 3960000"/>
              <a:gd name="connsiteY29-962" fmla="*/ 0 h 3960000"/>
              <a:gd name="connsiteX0-963" fmla="*/ 3160999 w 3960000"/>
              <a:gd name="connsiteY0-964" fmla="*/ 1374274 h 3960000"/>
              <a:gd name="connsiteX1-965" fmla="*/ 3155132 w 3960000"/>
              <a:gd name="connsiteY1-966" fmla="*/ 1419362 h 3960000"/>
              <a:gd name="connsiteX2-967" fmla="*/ 3160999 w 3960000"/>
              <a:gd name="connsiteY2-968" fmla="*/ 1374274 h 3960000"/>
              <a:gd name="connsiteX3-969" fmla="*/ 2496208 w 3960000"/>
              <a:gd name="connsiteY3-970" fmla="*/ 770986 h 3960000"/>
              <a:gd name="connsiteX4-971" fmla="*/ 1921633 w 3960000"/>
              <a:gd name="connsiteY4-972" fmla="*/ 1292845 h 3960000"/>
              <a:gd name="connsiteX5-973" fmla="*/ 1942445 w 3960000"/>
              <a:gd name="connsiteY5-974" fmla="*/ 1570340 h 3960000"/>
              <a:gd name="connsiteX6-975" fmla="*/ 815277 w 3960000"/>
              <a:gd name="connsiteY6-976" fmla="*/ 836121 h 3960000"/>
              <a:gd name="connsiteX7-977" fmla="*/ 965659 w 3960000"/>
              <a:gd name="connsiteY7-978" fmla="*/ 1735195 h 3960000"/>
              <a:gd name="connsiteX8-979" fmla="*/ 570453 w 3960000"/>
              <a:gd name="connsiteY8-980" fmla="*/ 1629310 h 3960000"/>
              <a:gd name="connsiteX9-981" fmla="*/ 1196057 w 3960000"/>
              <a:gd name="connsiteY9-982" fmla="*/ 2257108 h 3960000"/>
              <a:gd name="connsiteX10-983" fmla="*/ 813848 w 3960000"/>
              <a:gd name="connsiteY10-984" fmla="*/ 2296824 h 3960000"/>
              <a:gd name="connsiteX11-985" fmla="*/ 1486410 w 3960000"/>
              <a:gd name="connsiteY11-986" fmla="*/ 2607420 h 3960000"/>
              <a:gd name="connsiteX12-987" fmla="*/ 489408 w 3960000"/>
              <a:gd name="connsiteY12-988" fmla="*/ 2829018 h 3960000"/>
              <a:gd name="connsiteX13-989" fmla="*/ 1978439 w 3960000"/>
              <a:gd name="connsiteY13-990" fmla="*/ 3093502 h 3960000"/>
              <a:gd name="connsiteX14-991" fmla="*/ 3053184 w 3960000"/>
              <a:gd name="connsiteY14-992" fmla="*/ 2031759 h 3960000"/>
              <a:gd name="connsiteX15-993" fmla="*/ 3207849 w 3960000"/>
              <a:gd name="connsiteY15-994" fmla="*/ 1493166 h 3960000"/>
              <a:gd name="connsiteX16-995" fmla="*/ 3449507 w 3960000"/>
              <a:gd name="connsiteY16-996" fmla="*/ 1170564 h 3960000"/>
              <a:gd name="connsiteX17-997" fmla="*/ 3140091 w 3960000"/>
              <a:gd name="connsiteY17-998" fmla="*/ 1227260 h 3960000"/>
              <a:gd name="connsiteX18-999" fmla="*/ 3324107 w 3960000"/>
              <a:gd name="connsiteY18-1000" fmla="*/ 851504 h 3960000"/>
              <a:gd name="connsiteX19-1001" fmla="*/ 2995677 w 3960000"/>
              <a:gd name="connsiteY19-1002" fmla="*/ 1008938 h 3960000"/>
              <a:gd name="connsiteX20-1003" fmla="*/ 2496208 w 3960000"/>
              <a:gd name="connsiteY20-1004" fmla="*/ 770986 h 3960000"/>
              <a:gd name="connsiteX21-1005" fmla="*/ 308009 w 3960000"/>
              <a:gd name="connsiteY21-1006" fmla="*/ 0 h 3960000"/>
              <a:gd name="connsiteX22-1007" fmla="*/ 3651991 w 3960000"/>
              <a:gd name="connsiteY22-1008" fmla="*/ 0 h 3960000"/>
              <a:gd name="connsiteX23-1009" fmla="*/ 3960000 w 3960000"/>
              <a:gd name="connsiteY23-1010" fmla="*/ 308009 h 3960000"/>
              <a:gd name="connsiteX24-1011" fmla="*/ 3960000 w 3960000"/>
              <a:gd name="connsiteY24-1012" fmla="*/ 3651991 h 3960000"/>
              <a:gd name="connsiteX25-1013" fmla="*/ 3651991 w 3960000"/>
              <a:gd name="connsiteY25-1014" fmla="*/ 3960000 h 3960000"/>
              <a:gd name="connsiteX26-1015" fmla="*/ 308009 w 3960000"/>
              <a:gd name="connsiteY26-1016" fmla="*/ 3960000 h 3960000"/>
              <a:gd name="connsiteX27-1017" fmla="*/ 0 w 3960000"/>
              <a:gd name="connsiteY27-1018" fmla="*/ 3651991 h 3960000"/>
              <a:gd name="connsiteX28-1019" fmla="*/ 0 w 3960000"/>
              <a:gd name="connsiteY28-1020" fmla="*/ 308009 h 3960000"/>
              <a:gd name="connsiteX29-1021" fmla="*/ 308009 w 3960000"/>
              <a:gd name="connsiteY29-1022" fmla="*/ 0 h 3960000"/>
              <a:gd name="connsiteX0-1023" fmla="*/ 3160999 w 3960000"/>
              <a:gd name="connsiteY0-1024" fmla="*/ 1374274 h 3960000"/>
              <a:gd name="connsiteX1-1025" fmla="*/ 3155132 w 3960000"/>
              <a:gd name="connsiteY1-1026" fmla="*/ 1419362 h 3960000"/>
              <a:gd name="connsiteX2-1027" fmla="*/ 3160999 w 3960000"/>
              <a:gd name="connsiteY2-1028" fmla="*/ 1374274 h 3960000"/>
              <a:gd name="connsiteX3-1029" fmla="*/ 2496208 w 3960000"/>
              <a:gd name="connsiteY3-1030" fmla="*/ 770986 h 3960000"/>
              <a:gd name="connsiteX4-1031" fmla="*/ 1921633 w 3960000"/>
              <a:gd name="connsiteY4-1032" fmla="*/ 1292845 h 3960000"/>
              <a:gd name="connsiteX5-1033" fmla="*/ 1942445 w 3960000"/>
              <a:gd name="connsiteY5-1034" fmla="*/ 1570340 h 3960000"/>
              <a:gd name="connsiteX6-1035" fmla="*/ 815277 w 3960000"/>
              <a:gd name="connsiteY6-1036" fmla="*/ 836121 h 3960000"/>
              <a:gd name="connsiteX7-1037" fmla="*/ 965659 w 3960000"/>
              <a:gd name="connsiteY7-1038" fmla="*/ 1735195 h 3960000"/>
              <a:gd name="connsiteX8-1039" fmla="*/ 570453 w 3960000"/>
              <a:gd name="connsiteY8-1040" fmla="*/ 1629310 h 3960000"/>
              <a:gd name="connsiteX9-1041" fmla="*/ 1196057 w 3960000"/>
              <a:gd name="connsiteY9-1042" fmla="*/ 2257108 h 3960000"/>
              <a:gd name="connsiteX10-1043" fmla="*/ 813848 w 3960000"/>
              <a:gd name="connsiteY10-1044" fmla="*/ 2296824 h 3960000"/>
              <a:gd name="connsiteX11-1045" fmla="*/ 1486410 w 3960000"/>
              <a:gd name="connsiteY11-1046" fmla="*/ 2607420 h 3960000"/>
              <a:gd name="connsiteX12-1047" fmla="*/ 489408 w 3960000"/>
              <a:gd name="connsiteY12-1048" fmla="*/ 2829018 h 3960000"/>
              <a:gd name="connsiteX13-1049" fmla="*/ 2062787 w 3960000"/>
              <a:gd name="connsiteY13-1050" fmla="*/ 3146219 h 3960000"/>
              <a:gd name="connsiteX14-1051" fmla="*/ 3053184 w 3960000"/>
              <a:gd name="connsiteY14-1052" fmla="*/ 2031759 h 3960000"/>
              <a:gd name="connsiteX15-1053" fmla="*/ 3207849 w 3960000"/>
              <a:gd name="connsiteY15-1054" fmla="*/ 1493166 h 3960000"/>
              <a:gd name="connsiteX16-1055" fmla="*/ 3449507 w 3960000"/>
              <a:gd name="connsiteY16-1056" fmla="*/ 1170564 h 3960000"/>
              <a:gd name="connsiteX17-1057" fmla="*/ 3140091 w 3960000"/>
              <a:gd name="connsiteY17-1058" fmla="*/ 1227260 h 3960000"/>
              <a:gd name="connsiteX18-1059" fmla="*/ 3324107 w 3960000"/>
              <a:gd name="connsiteY18-1060" fmla="*/ 851504 h 3960000"/>
              <a:gd name="connsiteX19-1061" fmla="*/ 2995677 w 3960000"/>
              <a:gd name="connsiteY19-1062" fmla="*/ 1008938 h 3960000"/>
              <a:gd name="connsiteX20-1063" fmla="*/ 2496208 w 3960000"/>
              <a:gd name="connsiteY20-1064" fmla="*/ 770986 h 3960000"/>
              <a:gd name="connsiteX21-1065" fmla="*/ 308009 w 3960000"/>
              <a:gd name="connsiteY21-1066" fmla="*/ 0 h 3960000"/>
              <a:gd name="connsiteX22-1067" fmla="*/ 3651991 w 3960000"/>
              <a:gd name="connsiteY22-1068" fmla="*/ 0 h 3960000"/>
              <a:gd name="connsiteX23-1069" fmla="*/ 3960000 w 3960000"/>
              <a:gd name="connsiteY23-1070" fmla="*/ 308009 h 3960000"/>
              <a:gd name="connsiteX24-1071" fmla="*/ 3960000 w 3960000"/>
              <a:gd name="connsiteY24-1072" fmla="*/ 3651991 h 3960000"/>
              <a:gd name="connsiteX25-1073" fmla="*/ 3651991 w 3960000"/>
              <a:gd name="connsiteY25-1074" fmla="*/ 3960000 h 3960000"/>
              <a:gd name="connsiteX26-1075" fmla="*/ 308009 w 3960000"/>
              <a:gd name="connsiteY26-1076" fmla="*/ 3960000 h 3960000"/>
              <a:gd name="connsiteX27-1077" fmla="*/ 0 w 3960000"/>
              <a:gd name="connsiteY27-1078" fmla="*/ 3651991 h 3960000"/>
              <a:gd name="connsiteX28-1079" fmla="*/ 0 w 3960000"/>
              <a:gd name="connsiteY28-1080" fmla="*/ 308009 h 3960000"/>
              <a:gd name="connsiteX29-1081" fmla="*/ 308009 w 3960000"/>
              <a:gd name="connsiteY29-1082" fmla="*/ 0 h 3960000"/>
              <a:gd name="connsiteX0-1083" fmla="*/ 3160999 w 3960000"/>
              <a:gd name="connsiteY0-1084" fmla="*/ 1374274 h 3960000"/>
              <a:gd name="connsiteX1-1085" fmla="*/ 3155132 w 3960000"/>
              <a:gd name="connsiteY1-1086" fmla="*/ 1419362 h 3960000"/>
              <a:gd name="connsiteX2-1087" fmla="*/ 3160999 w 3960000"/>
              <a:gd name="connsiteY2-1088" fmla="*/ 1374274 h 3960000"/>
              <a:gd name="connsiteX3-1089" fmla="*/ 2496208 w 3960000"/>
              <a:gd name="connsiteY3-1090" fmla="*/ 770986 h 3960000"/>
              <a:gd name="connsiteX4-1091" fmla="*/ 1921633 w 3960000"/>
              <a:gd name="connsiteY4-1092" fmla="*/ 1292845 h 3960000"/>
              <a:gd name="connsiteX5-1093" fmla="*/ 1942445 w 3960000"/>
              <a:gd name="connsiteY5-1094" fmla="*/ 1570340 h 3960000"/>
              <a:gd name="connsiteX6-1095" fmla="*/ 815277 w 3960000"/>
              <a:gd name="connsiteY6-1096" fmla="*/ 836121 h 3960000"/>
              <a:gd name="connsiteX7-1097" fmla="*/ 965659 w 3960000"/>
              <a:gd name="connsiteY7-1098" fmla="*/ 1735195 h 3960000"/>
              <a:gd name="connsiteX8-1099" fmla="*/ 570453 w 3960000"/>
              <a:gd name="connsiteY8-1100" fmla="*/ 1629310 h 3960000"/>
              <a:gd name="connsiteX9-1101" fmla="*/ 1196057 w 3960000"/>
              <a:gd name="connsiteY9-1102" fmla="*/ 2257108 h 3960000"/>
              <a:gd name="connsiteX10-1103" fmla="*/ 813848 w 3960000"/>
              <a:gd name="connsiteY10-1104" fmla="*/ 2296824 h 3960000"/>
              <a:gd name="connsiteX11-1105" fmla="*/ 1486410 w 3960000"/>
              <a:gd name="connsiteY11-1106" fmla="*/ 2607420 h 3960000"/>
              <a:gd name="connsiteX12-1107" fmla="*/ 489408 w 3960000"/>
              <a:gd name="connsiteY12-1108" fmla="*/ 2829018 h 3960000"/>
              <a:gd name="connsiteX13-1109" fmla="*/ 2062787 w 3960000"/>
              <a:gd name="connsiteY13-1110" fmla="*/ 3146219 h 3960000"/>
              <a:gd name="connsiteX14-1111" fmla="*/ 3074271 w 3960000"/>
              <a:gd name="connsiteY14-1112" fmla="*/ 2105563 h 3960000"/>
              <a:gd name="connsiteX15-1113" fmla="*/ 3207849 w 3960000"/>
              <a:gd name="connsiteY15-1114" fmla="*/ 1493166 h 3960000"/>
              <a:gd name="connsiteX16-1115" fmla="*/ 3449507 w 3960000"/>
              <a:gd name="connsiteY16-1116" fmla="*/ 1170564 h 3960000"/>
              <a:gd name="connsiteX17-1117" fmla="*/ 3140091 w 3960000"/>
              <a:gd name="connsiteY17-1118" fmla="*/ 1227260 h 3960000"/>
              <a:gd name="connsiteX18-1119" fmla="*/ 3324107 w 3960000"/>
              <a:gd name="connsiteY18-1120" fmla="*/ 851504 h 3960000"/>
              <a:gd name="connsiteX19-1121" fmla="*/ 2995677 w 3960000"/>
              <a:gd name="connsiteY19-1122" fmla="*/ 1008938 h 3960000"/>
              <a:gd name="connsiteX20-1123" fmla="*/ 2496208 w 3960000"/>
              <a:gd name="connsiteY20-1124" fmla="*/ 770986 h 3960000"/>
              <a:gd name="connsiteX21-1125" fmla="*/ 308009 w 3960000"/>
              <a:gd name="connsiteY21-1126" fmla="*/ 0 h 3960000"/>
              <a:gd name="connsiteX22-1127" fmla="*/ 3651991 w 3960000"/>
              <a:gd name="connsiteY22-1128" fmla="*/ 0 h 3960000"/>
              <a:gd name="connsiteX23-1129" fmla="*/ 3960000 w 3960000"/>
              <a:gd name="connsiteY23-1130" fmla="*/ 308009 h 3960000"/>
              <a:gd name="connsiteX24-1131" fmla="*/ 3960000 w 3960000"/>
              <a:gd name="connsiteY24-1132" fmla="*/ 3651991 h 3960000"/>
              <a:gd name="connsiteX25-1133" fmla="*/ 3651991 w 3960000"/>
              <a:gd name="connsiteY25-1134" fmla="*/ 3960000 h 3960000"/>
              <a:gd name="connsiteX26-1135" fmla="*/ 308009 w 3960000"/>
              <a:gd name="connsiteY26-1136" fmla="*/ 3960000 h 3960000"/>
              <a:gd name="connsiteX27-1137" fmla="*/ 0 w 3960000"/>
              <a:gd name="connsiteY27-1138" fmla="*/ 3651991 h 3960000"/>
              <a:gd name="connsiteX28-1139" fmla="*/ 0 w 3960000"/>
              <a:gd name="connsiteY28-1140" fmla="*/ 308009 h 3960000"/>
              <a:gd name="connsiteX29-1141" fmla="*/ 308009 w 3960000"/>
              <a:gd name="connsiteY29-1142" fmla="*/ 0 h 3960000"/>
              <a:gd name="connsiteX0-1143" fmla="*/ 3160999 w 3960000"/>
              <a:gd name="connsiteY0-1144" fmla="*/ 1374274 h 3960000"/>
              <a:gd name="connsiteX1-1145" fmla="*/ 3155132 w 3960000"/>
              <a:gd name="connsiteY1-1146" fmla="*/ 1419362 h 3960000"/>
              <a:gd name="connsiteX2-1147" fmla="*/ 3160999 w 3960000"/>
              <a:gd name="connsiteY2-1148" fmla="*/ 1374274 h 3960000"/>
              <a:gd name="connsiteX3-1149" fmla="*/ 2496208 w 3960000"/>
              <a:gd name="connsiteY3-1150" fmla="*/ 770986 h 3960000"/>
              <a:gd name="connsiteX4-1151" fmla="*/ 1921633 w 3960000"/>
              <a:gd name="connsiteY4-1152" fmla="*/ 1292845 h 3960000"/>
              <a:gd name="connsiteX5-1153" fmla="*/ 1942445 w 3960000"/>
              <a:gd name="connsiteY5-1154" fmla="*/ 1570340 h 3960000"/>
              <a:gd name="connsiteX6-1155" fmla="*/ 815277 w 3960000"/>
              <a:gd name="connsiteY6-1156" fmla="*/ 836121 h 3960000"/>
              <a:gd name="connsiteX7-1157" fmla="*/ 965659 w 3960000"/>
              <a:gd name="connsiteY7-1158" fmla="*/ 1735195 h 3960000"/>
              <a:gd name="connsiteX8-1159" fmla="*/ 570453 w 3960000"/>
              <a:gd name="connsiteY8-1160" fmla="*/ 1629310 h 3960000"/>
              <a:gd name="connsiteX9-1161" fmla="*/ 1196057 w 3960000"/>
              <a:gd name="connsiteY9-1162" fmla="*/ 2257108 h 3960000"/>
              <a:gd name="connsiteX10-1163" fmla="*/ 813848 w 3960000"/>
              <a:gd name="connsiteY10-1164" fmla="*/ 2296824 h 3960000"/>
              <a:gd name="connsiteX11-1165" fmla="*/ 1486410 w 3960000"/>
              <a:gd name="connsiteY11-1166" fmla="*/ 2607420 h 3960000"/>
              <a:gd name="connsiteX12-1167" fmla="*/ 489408 w 3960000"/>
              <a:gd name="connsiteY12-1168" fmla="*/ 2829018 h 3960000"/>
              <a:gd name="connsiteX13-1169" fmla="*/ 2062787 w 3960000"/>
              <a:gd name="connsiteY13-1170" fmla="*/ 3146219 h 3960000"/>
              <a:gd name="connsiteX14-1171" fmla="*/ 3074271 w 3960000"/>
              <a:gd name="connsiteY14-1172" fmla="*/ 2105563 h 3960000"/>
              <a:gd name="connsiteX15-1173" fmla="*/ 3207849 w 3960000"/>
              <a:gd name="connsiteY15-1174" fmla="*/ 1493166 h 3960000"/>
              <a:gd name="connsiteX16-1175" fmla="*/ 3449507 w 3960000"/>
              <a:gd name="connsiteY16-1176" fmla="*/ 1170564 h 3960000"/>
              <a:gd name="connsiteX17-1177" fmla="*/ 3140091 w 3960000"/>
              <a:gd name="connsiteY17-1178" fmla="*/ 1227260 h 3960000"/>
              <a:gd name="connsiteX18-1179" fmla="*/ 3324107 w 3960000"/>
              <a:gd name="connsiteY18-1180" fmla="*/ 851504 h 3960000"/>
              <a:gd name="connsiteX19-1181" fmla="*/ 2995677 w 3960000"/>
              <a:gd name="connsiteY19-1182" fmla="*/ 1008938 h 3960000"/>
              <a:gd name="connsiteX20-1183" fmla="*/ 2496208 w 3960000"/>
              <a:gd name="connsiteY20-1184" fmla="*/ 770986 h 3960000"/>
              <a:gd name="connsiteX21-1185" fmla="*/ 308009 w 3960000"/>
              <a:gd name="connsiteY21-1186" fmla="*/ 0 h 3960000"/>
              <a:gd name="connsiteX22-1187" fmla="*/ 3651991 w 3960000"/>
              <a:gd name="connsiteY22-1188" fmla="*/ 0 h 3960000"/>
              <a:gd name="connsiteX23-1189" fmla="*/ 3960000 w 3960000"/>
              <a:gd name="connsiteY23-1190" fmla="*/ 308009 h 3960000"/>
              <a:gd name="connsiteX24-1191" fmla="*/ 3960000 w 3960000"/>
              <a:gd name="connsiteY24-1192" fmla="*/ 3651991 h 3960000"/>
              <a:gd name="connsiteX25-1193" fmla="*/ 3651991 w 3960000"/>
              <a:gd name="connsiteY25-1194" fmla="*/ 3960000 h 3960000"/>
              <a:gd name="connsiteX26-1195" fmla="*/ 308009 w 3960000"/>
              <a:gd name="connsiteY26-1196" fmla="*/ 3960000 h 3960000"/>
              <a:gd name="connsiteX27-1197" fmla="*/ 0 w 3960000"/>
              <a:gd name="connsiteY27-1198" fmla="*/ 3651991 h 3960000"/>
              <a:gd name="connsiteX28-1199" fmla="*/ 0 w 3960000"/>
              <a:gd name="connsiteY28-1200" fmla="*/ 308009 h 3960000"/>
              <a:gd name="connsiteX29-1201" fmla="*/ 308009 w 3960000"/>
              <a:gd name="connsiteY29-1202" fmla="*/ 0 h 3960000"/>
              <a:gd name="connsiteX0-1203" fmla="*/ 3160999 w 3960000"/>
              <a:gd name="connsiteY0-1204" fmla="*/ 1374274 h 3960000"/>
              <a:gd name="connsiteX1-1205" fmla="*/ 3155132 w 3960000"/>
              <a:gd name="connsiteY1-1206" fmla="*/ 1419362 h 3960000"/>
              <a:gd name="connsiteX2-1207" fmla="*/ 3160999 w 3960000"/>
              <a:gd name="connsiteY2-1208" fmla="*/ 1374274 h 3960000"/>
              <a:gd name="connsiteX3-1209" fmla="*/ 2496208 w 3960000"/>
              <a:gd name="connsiteY3-1210" fmla="*/ 770986 h 3960000"/>
              <a:gd name="connsiteX4-1211" fmla="*/ 1921633 w 3960000"/>
              <a:gd name="connsiteY4-1212" fmla="*/ 1292845 h 3960000"/>
              <a:gd name="connsiteX5-1213" fmla="*/ 1942445 w 3960000"/>
              <a:gd name="connsiteY5-1214" fmla="*/ 1570340 h 3960000"/>
              <a:gd name="connsiteX6-1215" fmla="*/ 815277 w 3960000"/>
              <a:gd name="connsiteY6-1216" fmla="*/ 836121 h 3960000"/>
              <a:gd name="connsiteX7-1217" fmla="*/ 965659 w 3960000"/>
              <a:gd name="connsiteY7-1218" fmla="*/ 1735195 h 3960000"/>
              <a:gd name="connsiteX8-1219" fmla="*/ 570453 w 3960000"/>
              <a:gd name="connsiteY8-1220" fmla="*/ 1629310 h 3960000"/>
              <a:gd name="connsiteX9-1221" fmla="*/ 1196057 w 3960000"/>
              <a:gd name="connsiteY9-1222" fmla="*/ 2257108 h 3960000"/>
              <a:gd name="connsiteX10-1223" fmla="*/ 813848 w 3960000"/>
              <a:gd name="connsiteY10-1224" fmla="*/ 2296824 h 3960000"/>
              <a:gd name="connsiteX11-1225" fmla="*/ 1486410 w 3960000"/>
              <a:gd name="connsiteY11-1226" fmla="*/ 2607420 h 3960000"/>
              <a:gd name="connsiteX12-1227" fmla="*/ 489408 w 3960000"/>
              <a:gd name="connsiteY12-1228" fmla="*/ 2829018 h 3960000"/>
              <a:gd name="connsiteX13-1229" fmla="*/ 2062787 w 3960000"/>
              <a:gd name="connsiteY13-1230" fmla="*/ 3146219 h 3960000"/>
              <a:gd name="connsiteX14-1231" fmla="*/ 3074271 w 3960000"/>
              <a:gd name="connsiteY14-1232" fmla="*/ 2105563 h 3960000"/>
              <a:gd name="connsiteX15-1233" fmla="*/ 3207849 w 3960000"/>
              <a:gd name="connsiteY15-1234" fmla="*/ 1493166 h 3960000"/>
              <a:gd name="connsiteX16-1235" fmla="*/ 3449507 w 3960000"/>
              <a:gd name="connsiteY16-1236" fmla="*/ 1170564 h 3960000"/>
              <a:gd name="connsiteX17-1237" fmla="*/ 3140091 w 3960000"/>
              <a:gd name="connsiteY17-1238" fmla="*/ 1227260 h 3960000"/>
              <a:gd name="connsiteX18-1239" fmla="*/ 3324107 w 3960000"/>
              <a:gd name="connsiteY18-1240" fmla="*/ 851504 h 3960000"/>
              <a:gd name="connsiteX19-1241" fmla="*/ 2995677 w 3960000"/>
              <a:gd name="connsiteY19-1242" fmla="*/ 1008938 h 3960000"/>
              <a:gd name="connsiteX20-1243" fmla="*/ 2496208 w 3960000"/>
              <a:gd name="connsiteY20-1244" fmla="*/ 770986 h 3960000"/>
              <a:gd name="connsiteX21-1245" fmla="*/ 308009 w 3960000"/>
              <a:gd name="connsiteY21-1246" fmla="*/ 0 h 3960000"/>
              <a:gd name="connsiteX22-1247" fmla="*/ 3651991 w 3960000"/>
              <a:gd name="connsiteY22-1248" fmla="*/ 0 h 3960000"/>
              <a:gd name="connsiteX23-1249" fmla="*/ 3960000 w 3960000"/>
              <a:gd name="connsiteY23-1250" fmla="*/ 308009 h 3960000"/>
              <a:gd name="connsiteX24-1251" fmla="*/ 3960000 w 3960000"/>
              <a:gd name="connsiteY24-1252" fmla="*/ 3651991 h 3960000"/>
              <a:gd name="connsiteX25-1253" fmla="*/ 3651991 w 3960000"/>
              <a:gd name="connsiteY25-1254" fmla="*/ 3960000 h 3960000"/>
              <a:gd name="connsiteX26-1255" fmla="*/ 308009 w 3960000"/>
              <a:gd name="connsiteY26-1256" fmla="*/ 3960000 h 3960000"/>
              <a:gd name="connsiteX27-1257" fmla="*/ 0 w 3960000"/>
              <a:gd name="connsiteY27-1258" fmla="*/ 3651991 h 3960000"/>
              <a:gd name="connsiteX28-1259" fmla="*/ 0 w 3960000"/>
              <a:gd name="connsiteY28-1260" fmla="*/ 308009 h 3960000"/>
              <a:gd name="connsiteX29-1261" fmla="*/ 308009 w 3960000"/>
              <a:gd name="connsiteY29-1262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tx1"/>
              </a:solidFill>
            </a:endParaRPr>
          </a:p>
        </p:txBody>
      </p:sp>
      <p:sp>
        <p:nvSpPr>
          <p:cNvPr id="100" name="Rounded Rectangle 3"/>
          <p:cNvSpPr>
            <a:spLocks noChangeAspect="1"/>
          </p:cNvSpPr>
          <p:nvPr/>
        </p:nvSpPr>
        <p:spPr>
          <a:xfrm>
            <a:off x="3278982" y="4346131"/>
            <a:ext cx="389449" cy="389449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-1" fmla="*/ 2841893 w 3960000"/>
              <a:gd name="connsiteY0-2" fmla="*/ 181064 h 3960000"/>
              <a:gd name="connsiteX1-3" fmla="*/ 2105790 w 3960000"/>
              <a:gd name="connsiteY1-4" fmla="*/ 859562 h 3960000"/>
              <a:gd name="connsiteX2-5" fmla="*/ 2106860 w 3960000"/>
              <a:gd name="connsiteY2-6" fmla="*/ 863292 h 3960000"/>
              <a:gd name="connsiteX3-7" fmla="*/ 2106860 w 3960000"/>
              <a:gd name="connsiteY3-8" fmla="*/ 1248172 h 3960000"/>
              <a:gd name="connsiteX4-9" fmla="*/ 1691968 w 3960000"/>
              <a:gd name="connsiteY4-10" fmla="*/ 1248172 h 3960000"/>
              <a:gd name="connsiteX5-11" fmla="*/ 1691968 w 3960000"/>
              <a:gd name="connsiteY5-12" fmla="*/ 1824236 h 3960000"/>
              <a:gd name="connsiteX6-13" fmla="*/ 2106860 w 3960000"/>
              <a:gd name="connsiteY6-14" fmla="*/ 1824236 h 3960000"/>
              <a:gd name="connsiteX7-15" fmla="*/ 2106860 w 3960000"/>
              <a:gd name="connsiteY7-16" fmla="*/ 3779396 h 3960000"/>
              <a:gd name="connsiteX8-17" fmla="*/ 2754932 w 3960000"/>
              <a:gd name="connsiteY8-18" fmla="*/ 3779396 h 3960000"/>
              <a:gd name="connsiteX9-19" fmla="*/ 2754932 w 3960000"/>
              <a:gd name="connsiteY9-20" fmla="*/ 1824236 h 3960000"/>
              <a:gd name="connsiteX10-21" fmla="*/ 3305869 w 3960000"/>
              <a:gd name="connsiteY10-22" fmla="*/ 1813665 h 3960000"/>
              <a:gd name="connsiteX11-23" fmla="*/ 3348152 w 3960000"/>
              <a:gd name="connsiteY11-24" fmla="*/ 1248172 h 3960000"/>
              <a:gd name="connsiteX12-25" fmla="*/ 2754932 w 3960000"/>
              <a:gd name="connsiteY12-26" fmla="*/ 1248172 h 3960000"/>
              <a:gd name="connsiteX13-27" fmla="*/ 2754932 w 3960000"/>
              <a:gd name="connsiteY13-28" fmla="*/ 907124 h 3960000"/>
              <a:gd name="connsiteX14-29" fmla="*/ 3369037 w 3960000"/>
              <a:gd name="connsiteY14-30" fmla="*/ 704441 h 3960000"/>
              <a:gd name="connsiteX15-31" fmla="*/ 3432095 w 3960000"/>
              <a:gd name="connsiteY15-32" fmla="*/ 238945 h 3960000"/>
              <a:gd name="connsiteX16-33" fmla="*/ 2841893 w 3960000"/>
              <a:gd name="connsiteY16-34" fmla="*/ 181064 h 3960000"/>
              <a:gd name="connsiteX17-35" fmla="*/ 308009 w 3960000"/>
              <a:gd name="connsiteY17-36" fmla="*/ 0 h 3960000"/>
              <a:gd name="connsiteX18-37" fmla="*/ 3651991 w 3960000"/>
              <a:gd name="connsiteY18-38" fmla="*/ 0 h 3960000"/>
              <a:gd name="connsiteX19-39" fmla="*/ 3960000 w 3960000"/>
              <a:gd name="connsiteY19-40" fmla="*/ 308009 h 3960000"/>
              <a:gd name="connsiteX20-41" fmla="*/ 3960000 w 3960000"/>
              <a:gd name="connsiteY20-42" fmla="*/ 3651991 h 3960000"/>
              <a:gd name="connsiteX21-43" fmla="*/ 3651991 w 3960000"/>
              <a:gd name="connsiteY21-44" fmla="*/ 3960000 h 3960000"/>
              <a:gd name="connsiteX22-45" fmla="*/ 308009 w 3960000"/>
              <a:gd name="connsiteY22-46" fmla="*/ 3960000 h 3960000"/>
              <a:gd name="connsiteX23-47" fmla="*/ 0 w 3960000"/>
              <a:gd name="connsiteY23-48" fmla="*/ 3651991 h 3960000"/>
              <a:gd name="connsiteX24-49" fmla="*/ 0 w 3960000"/>
              <a:gd name="connsiteY24-50" fmla="*/ 308009 h 3960000"/>
              <a:gd name="connsiteX25-51" fmla="*/ 308009 w 3960000"/>
              <a:gd name="connsiteY25-52" fmla="*/ 0 h 3960000"/>
              <a:gd name="connsiteX0-53" fmla="*/ 2841893 w 3960000"/>
              <a:gd name="connsiteY0-54" fmla="*/ 181064 h 3960000"/>
              <a:gd name="connsiteX1-55" fmla="*/ 2105790 w 3960000"/>
              <a:gd name="connsiteY1-56" fmla="*/ 859562 h 3960000"/>
              <a:gd name="connsiteX2-57" fmla="*/ 2106860 w 3960000"/>
              <a:gd name="connsiteY2-58" fmla="*/ 863292 h 3960000"/>
              <a:gd name="connsiteX3-59" fmla="*/ 2106860 w 3960000"/>
              <a:gd name="connsiteY3-60" fmla="*/ 1248172 h 3960000"/>
              <a:gd name="connsiteX4-61" fmla="*/ 1691968 w 3960000"/>
              <a:gd name="connsiteY4-62" fmla="*/ 1248172 h 3960000"/>
              <a:gd name="connsiteX5-63" fmla="*/ 1691968 w 3960000"/>
              <a:gd name="connsiteY5-64" fmla="*/ 1824236 h 3960000"/>
              <a:gd name="connsiteX6-65" fmla="*/ 2106860 w 3960000"/>
              <a:gd name="connsiteY6-66" fmla="*/ 1824236 h 3960000"/>
              <a:gd name="connsiteX7-67" fmla="*/ 2106860 w 3960000"/>
              <a:gd name="connsiteY7-68" fmla="*/ 3779396 h 3960000"/>
              <a:gd name="connsiteX8-69" fmla="*/ 2754932 w 3960000"/>
              <a:gd name="connsiteY8-70" fmla="*/ 3779396 h 3960000"/>
              <a:gd name="connsiteX9-71" fmla="*/ 2754932 w 3960000"/>
              <a:gd name="connsiteY9-72" fmla="*/ 1824236 h 3960000"/>
              <a:gd name="connsiteX10-73" fmla="*/ 3305869 w 3960000"/>
              <a:gd name="connsiteY10-74" fmla="*/ 1813665 h 3960000"/>
              <a:gd name="connsiteX11-75" fmla="*/ 3348152 w 3960000"/>
              <a:gd name="connsiteY11-76" fmla="*/ 1248172 h 3960000"/>
              <a:gd name="connsiteX12-77" fmla="*/ 2754932 w 3960000"/>
              <a:gd name="connsiteY12-78" fmla="*/ 1248172 h 3960000"/>
              <a:gd name="connsiteX13-79" fmla="*/ 2754932 w 3960000"/>
              <a:gd name="connsiteY13-80" fmla="*/ 907124 h 3960000"/>
              <a:gd name="connsiteX14-81" fmla="*/ 3369037 w 3960000"/>
              <a:gd name="connsiteY14-82" fmla="*/ 704441 h 3960000"/>
              <a:gd name="connsiteX15-83" fmla="*/ 3432095 w 3960000"/>
              <a:gd name="connsiteY15-84" fmla="*/ 238945 h 3960000"/>
              <a:gd name="connsiteX16-85" fmla="*/ 2841893 w 3960000"/>
              <a:gd name="connsiteY16-86" fmla="*/ 181064 h 3960000"/>
              <a:gd name="connsiteX17-87" fmla="*/ 308009 w 3960000"/>
              <a:gd name="connsiteY17-88" fmla="*/ 0 h 3960000"/>
              <a:gd name="connsiteX18-89" fmla="*/ 3651991 w 3960000"/>
              <a:gd name="connsiteY18-90" fmla="*/ 0 h 3960000"/>
              <a:gd name="connsiteX19-91" fmla="*/ 3960000 w 3960000"/>
              <a:gd name="connsiteY19-92" fmla="*/ 308009 h 3960000"/>
              <a:gd name="connsiteX20-93" fmla="*/ 3960000 w 3960000"/>
              <a:gd name="connsiteY20-94" fmla="*/ 3651991 h 3960000"/>
              <a:gd name="connsiteX21-95" fmla="*/ 3651991 w 3960000"/>
              <a:gd name="connsiteY21-96" fmla="*/ 3960000 h 3960000"/>
              <a:gd name="connsiteX22-97" fmla="*/ 308009 w 3960000"/>
              <a:gd name="connsiteY22-98" fmla="*/ 3960000 h 3960000"/>
              <a:gd name="connsiteX23-99" fmla="*/ 0 w 3960000"/>
              <a:gd name="connsiteY23-100" fmla="*/ 3651991 h 3960000"/>
              <a:gd name="connsiteX24-101" fmla="*/ 0 w 3960000"/>
              <a:gd name="connsiteY24-102" fmla="*/ 308009 h 3960000"/>
              <a:gd name="connsiteX25-103" fmla="*/ 308009 w 3960000"/>
              <a:gd name="connsiteY25-104" fmla="*/ 0 h 3960000"/>
              <a:gd name="connsiteX0-105" fmla="*/ 2841893 w 3960000"/>
              <a:gd name="connsiteY0-106" fmla="*/ 181064 h 3960000"/>
              <a:gd name="connsiteX1-107" fmla="*/ 2105790 w 3960000"/>
              <a:gd name="connsiteY1-108" fmla="*/ 859562 h 3960000"/>
              <a:gd name="connsiteX2-109" fmla="*/ 2106860 w 3960000"/>
              <a:gd name="connsiteY2-110" fmla="*/ 863292 h 3960000"/>
              <a:gd name="connsiteX3-111" fmla="*/ 2106860 w 3960000"/>
              <a:gd name="connsiteY3-112" fmla="*/ 1248172 h 3960000"/>
              <a:gd name="connsiteX4-113" fmla="*/ 1691968 w 3960000"/>
              <a:gd name="connsiteY4-114" fmla="*/ 1248172 h 3960000"/>
              <a:gd name="connsiteX5-115" fmla="*/ 1691968 w 3960000"/>
              <a:gd name="connsiteY5-116" fmla="*/ 1824236 h 3960000"/>
              <a:gd name="connsiteX6-117" fmla="*/ 2106860 w 3960000"/>
              <a:gd name="connsiteY6-118" fmla="*/ 1824236 h 3960000"/>
              <a:gd name="connsiteX7-119" fmla="*/ 2106860 w 3960000"/>
              <a:gd name="connsiteY7-120" fmla="*/ 3779396 h 3960000"/>
              <a:gd name="connsiteX8-121" fmla="*/ 2754932 w 3960000"/>
              <a:gd name="connsiteY8-122" fmla="*/ 3779396 h 3960000"/>
              <a:gd name="connsiteX9-123" fmla="*/ 2754932 w 3960000"/>
              <a:gd name="connsiteY9-124" fmla="*/ 1824236 h 3960000"/>
              <a:gd name="connsiteX10-125" fmla="*/ 3305869 w 3960000"/>
              <a:gd name="connsiteY10-126" fmla="*/ 1813665 h 3960000"/>
              <a:gd name="connsiteX11-127" fmla="*/ 3348152 w 3960000"/>
              <a:gd name="connsiteY11-128" fmla="*/ 1248172 h 3960000"/>
              <a:gd name="connsiteX12-129" fmla="*/ 2754932 w 3960000"/>
              <a:gd name="connsiteY12-130" fmla="*/ 1248172 h 3960000"/>
              <a:gd name="connsiteX13-131" fmla="*/ 2754932 w 3960000"/>
              <a:gd name="connsiteY13-132" fmla="*/ 907124 h 3960000"/>
              <a:gd name="connsiteX14-133" fmla="*/ 3369037 w 3960000"/>
              <a:gd name="connsiteY14-134" fmla="*/ 704441 h 3960000"/>
              <a:gd name="connsiteX15-135" fmla="*/ 3410216 w 3960000"/>
              <a:gd name="connsiteY15-136" fmla="*/ 195189 h 3960000"/>
              <a:gd name="connsiteX16-137" fmla="*/ 2841893 w 3960000"/>
              <a:gd name="connsiteY16-138" fmla="*/ 181064 h 3960000"/>
              <a:gd name="connsiteX17-139" fmla="*/ 308009 w 3960000"/>
              <a:gd name="connsiteY17-140" fmla="*/ 0 h 3960000"/>
              <a:gd name="connsiteX18-141" fmla="*/ 3651991 w 3960000"/>
              <a:gd name="connsiteY18-142" fmla="*/ 0 h 3960000"/>
              <a:gd name="connsiteX19-143" fmla="*/ 3960000 w 3960000"/>
              <a:gd name="connsiteY19-144" fmla="*/ 308009 h 3960000"/>
              <a:gd name="connsiteX20-145" fmla="*/ 3960000 w 3960000"/>
              <a:gd name="connsiteY20-146" fmla="*/ 3651991 h 3960000"/>
              <a:gd name="connsiteX21-147" fmla="*/ 3651991 w 3960000"/>
              <a:gd name="connsiteY21-148" fmla="*/ 3960000 h 3960000"/>
              <a:gd name="connsiteX22-149" fmla="*/ 308009 w 3960000"/>
              <a:gd name="connsiteY22-150" fmla="*/ 3960000 h 3960000"/>
              <a:gd name="connsiteX23-151" fmla="*/ 0 w 3960000"/>
              <a:gd name="connsiteY23-152" fmla="*/ 3651991 h 3960000"/>
              <a:gd name="connsiteX24-153" fmla="*/ 0 w 3960000"/>
              <a:gd name="connsiteY24-154" fmla="*/ 308009 h 3960000"/>
              <a:gd name="connsiteX25-155" fmla="*/ 308009 w 3960000"/>
              <a:gd name="connsiteY25-156" fmla="*/ 0 h 3960000"/>
              <a:gd name="connsiteX0-157" fmla="*/ 2841893 w 3960000"/>
              <a:gd name="connsiteY0-158" fmla="*/ 181064 h 3960000"/>
              <a:gd name="connsiteX1-159" fmla="*/ 2105790 w 3960000"/>
              <a:gd name="connsiteY1-160" fmla="*/ 859562 h 3960000"/>
              <a:gd name="connsiteX2-161" fmla="*/ 2106860 w 3960000"/>
              <a:gd name="connsiteY2-162" fmla="*/ 863292 h 3960000"/>
              <a:gd name="connsiteX3-163" fmla="*/ 2106860 w 3960000"/>
              <a:gd name="connsiteY3-164" fmla="*/ 1248172 h 3960000"/>
              <a:gd name="connsiteX4-165" fmla="*/ 1691968 w 3960000"/>
              <a:gd name="connsiteY4-166" fmla="*/ 1248172 h 3960000"/>
              <a:gd name="connsiteX5-167" fmla="*/ 1691968 w 3960000"/>
              <a:gd name="connsiteY5-168" fmla="*/ 1824236 h 3960000"/>
              <a:gd name="connsiteX6-169" fmla="*/ 2106860 w 3960000"/>
              <a:gd name="connsiteY6-170" fmla="*/ 1824236 h 3960000"/>
              <a:gd name="connsiteX7-171" fmla="*/ 2106860 w 3960000"/>
              <a:gd name="connsiteY7-172" fmla="*/ 3779396 h 3960000"/>
              <a:gd name="connsiteX8-173" fmla="*/ 2754932 w 3960000"/>
              <a:gd name="connsiteY8-174" fmla="*/ 3779396 h 3960000"/>
              <a:gd name="connsiteX9-175" fmla="*/ 2754932 w 3960000"/>
              <a:gd name="connsiteY9-176" fmla="*/ 1824236 h 3960000"/>
              <a:gd name="connsiteX10-177" fmla="*/ 3305869 w 3960000"/>
              <a:gd name="connsiteY10-178" fmla="*/ 1813665 h 3960000"/>
              <a:gd name="connsiteX11-179" fmla="*/ 3348152 w 3960000"/>
              <a:gd name="connsiteY11-180" fmla="*/ 1248172 h 3960000"/>
              <a:gd name="connsiteX12-181" fmla="*/ 2754932 w 3960000"/>
              <a:gd name="connsiteY12-182" fmla="*/ 1248172 h 3960000"/>
              <a:gd name="connsiteX13-183" fmla="*/ 2754932 w 3960000"/>
              <a:gd name="connsiteY13-184" fmla="*/ 907124 h 3960000"/>
              <a:gd name="connsiteX14-185" fmla="*/ 3369037 w 3960000"/>
              <a:gd name="connsiteY14-186" fmla="*/ 704441 h 3960000"/>
              <a:gd name="connsiteX15-187" fmla="*/ 3410216 w 3960000"/>
              <a:gd name="connsiteY15-188" fmla="*/ 195189 h 3960000"/>
              <a:gd name="connsiteX16-189" fmla="*/ 2841893 w 3960000"/>
              <a:gd name="connsiteY16-190" fmla="*/ 181064 h 3960000"/>
              <a:gd name="connsiteX17-191" fmla="*/ 308009 w 3960000"/>
              <a:gd name="connsiteY17-192" fmla="*/ 0 h 3960000"/>
              <a:gd name="connsiteX18-193" fmla="*/ 3651991 w 3960000"/>
              <a:gd name="connsiteY18-194" fmla="*/ 0 h 3960000"/>
              <a:gd name="connsiteX19-195" fmla="*/ 3960000 w 3960000"/>
              <a:gd name="connsiteY19-196" fmla="*/ 308009 h 3960000"/>
              <a:gd name="connsiteX20-197" fmla="*/ 3960000 w 3960000"/>
              <a:gd name="connsiteY20-198" fmla="*/ 3651991 h 3960000"/>
              <a:gd name="connsiteX21-199" fmla="*/ 3651991 w 3960000"/>
              <a:gd name="connsiteY21-200" fmla="*/ 3960000 h 3960000"/>
              <a:gd name="connsiteX22-201" fmla="*/ 308009 w 3960000"/>
              <a:gd name="connsiteY22-202" fmla="*/ 3960000 h 3960000"/>
              <a:gd name="connsiteX23-203" fmla="*/ 0 w 3960000"/>
              <a:gd name="connsiteY23-204" fmla="*/ 3651991 h 3960000"/>
              <a:gd name="connsiteX24-205" fmla="*/ 0 w 3960000"/>
              <a:gd name="connsiteY24-206" fmla="*/ 308009 h 3960000"/>
              <a:gd name="connsiteX25-207" fmla="*/ 308009 w 3960000"/>
              <a:gd name="connsiteY25-208" fmla="*/ 0 h 3960000"/>
              <a:gd name="connsiteX0-209" fmla="*/ 2841893 w 3960000"/>
              <a:gd name="connsiteY0-210" fmla="*/ 181064 h 3960000"/>
              <a:gd name="connsiteX1-211" fmla="*/ 2105790 w 3960000"/>
              <a:gd name="connsiteY1-212" fmla="*/ 859562 h 3960000"/>
              <a:gd name="connsiteX2-213" fmla="*/ 2106860 w 3960000"/>
              <a:gd name="connsiteY2-214" fmla="*/ 863292 h 3960000"/>
              <a:gd name="connsiteX3-215" fmla="*/ 2106860 w 3960000"/>
              <a:gd name="connsiteY3-216" fmla="*/ 1248172 h 3960000"/>
              <a:gd name="connsiteX4-217" fmla="*/ 1691968 w 3960000"/>
              <a:gd name="connsiteY4-218" fmla="*/ 1248172 h 3960000"/>
              <a:gd name="connsiteX5-219" fmla="*/ 1691968 w 3960000"/>
              <a:gd name="connsiteY5-220" fmla="*/ 1824236 h 3960000"/>
              <a:gd name="connsiteX6-221" fmla="*/ 2106860 w 3960000"/>
              <a:gd name="connsiteY6-222" fmla="*/ 1824236 h 3960000"/>
              <a:gd name="connsiteX7-223" fmla="*/ 2106860 w 3960000"/>
              <a:gd name="connsiteY7-224" fmla="*/ 3779396 h 3960000"/>
              <a:gd name="connsiteX8-225" fmla="*/ 2754932 w 3960000"/>
              <a:gd name="connsiteY8-226" fmla="*/ 3779396 h 3960000"/>
              <a:gd name="connsiteX9-227" fmla="*/ 2754932 w 3960000"/>
              <a:gd name="connsiteY9-228" fmla="*/ 1824236 h 3960000"/>
              <a:gd name="connsiteX10-229" fmla="*/ 3305869 w 3960000"/>
              <a:gd name="connsiteY10-230" fmla="*/ 1813665 h 3960000"/>
              <a:gd name="connsiteX11-231" fmla="*/ 3348152 w 3960000"/>
              <a:gd name="connsiteY11-232" fmla="*/ 1248172 h 3960000"/>
              <a:gd name="connsiteX12-233" fmla="*/ 2754932 w 3960000"/>
              <a:gd name="connsiteY12-234" fmla="*/ 1248172 h 3960000"/>
              <a:gd name="connsiteX13-235" fmla="*/ 2754932 w 3960000"/>
              <a:gd name="connsiteY13-236" fmla="*/ 907124 h 3960000"/>
              <a:gd name="connsiteX14-237" fmla="*/ 3369037 w 3960000"/>
              <a:gd name="connsiteY14-238" fmla="*/ 704441 h 3960000"/>
              <a:gd name="connsiteX15-239" fmla="*/ 3410216 w 3960000"/>
              <a:gd name="connsiteY15-240" fmla="*/ 195189 h 3960000"/>
              <a:gd name="connsiteX16-241" fmla="*/ 2841893 w 3960000"/>
              <a:gd name="connsiteY16-242" fmla="*/ 181064 h 3960000"/>
              <a:gd name="connsiteX17-243" fmla="*/ 308009 w 3960000"/>
              <a:gd name="connsiteY17-244" fmla="*/ 0 h 3960000"/>
              <a:gd name="connsiteX18-245" fmla="*/ 3651991 w 3960000"/>
              <a:gd name="connsiteY18-246" fmla="*/ 0 h 3960000"/>
              <a:gd name="connsiteX19-247" fmla="*/ 3960000 w 3960000"/>
              <a:gd name="connsiteY19-248" fmla="*/ 308009 h 3960000"/>
              <a:gd name="connsiteX20-249" fmla="*/ 3960000 w 3960000"/>
              <a:gd name="connsiteY20-250" fmla="*/ 3651991 h 3960000"/>
              <a:gd name="connsiteX21-251" fmla="*/ 3651991 w 3960000"/>
              <a:gd name="connsiteY21-252" fmla="*/ 3960000 h 3960000"/>
              <a:gd name="connsiteX22-253" fmla="*/ 308009 w 3960000"/>
              <a:gd name="connsiteY22-254" fmla="*/ 3960000 h 3960000"/>
              <a:gd name="connsiteX23-255" fmla="*/ 0 w 3960000"/>
              <a:gd name="connsiteY23-256" fmla="*/ 3651991 h 3960000"/>
              <a:gd name="connsiteX24-257" fmla="*/ 0 w 3960000"/>
              <a:gd name="connsiteY24-258" fmla="*/ 308009 h 3960000"/>
              <a:gd name="connsiteX25-259" fmla="*/ 308009 w 3960000"/>
              <a:gd name="connsiteY25-260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tx1"/>
              </a:solidFill>
            </a:endParaRPr>
          </a:p>
        </p:txBody>
      </p:sp>
      <p:sp>
        <p:nvSpPr>
          <p:cNvPr id="101" name="Rounded Rectangle 10"/>
          <p:cNvSpPr>
            <a:spLocks noChangeAspect="1"/>
          </p:cNvSpPr>
          <p:nvPr/>
        </p:nvSpPr>
        <p:spPr>
          <a:xfrm>
            <a:off x="4565513" y="4338220"/>
            <a:ext cx="390836" cy="397359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102" name="Block Arc 6"/>
          <p:cNvSpPr/>
          <p:nvPr/>
        </p:nvSpPr>
        <p:spPr>
          <a:xfrm>
            <a:off x="5157611" y="4365587"/>
            <a:ext cx="366387" cy="36999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-1" fmla="*/ 2664630 w 3221102"/>
              <a:gd name="connsiteY0-2" fmla="*/ 2175617 h 3221116"/>
              <a:gd name="connsiteX1-3" fmla="*/ 2658205 w 3221102"/>
              <a:gd name="connsiteY1-4" fmla="*/ 2178566 h 3221116"/>
              <a:gd name="connsiteX2-5" fmla="*/ 2664630 w 3221102"/>
              <a:gd name="connsiteY2-6" fmla="*/ 2175617 h 3221116"/>
              <a:gd name="connsiteX3-7" fmla="*/ 1477043 w 3221102"/>
              <a:gd name="connsiteY3-8" fmla="*/ 1144372 h 3221116"/>
              <a:gd name="connsiteX4-9" fmla="*/ 1409070 w 3221102"/>
              <a:gd name="connsiteY4-10" fmla="*/ 1159393 h 3221116"/>
              <a:gd name="connsiteX5-11" fmla="*/ 1152384 w 3221102"/>
              <a:gd name="connsiteY5-12" fmla="*/ 1703728 h 3221116"/>
              <a:gd name="connsiteX6-13" fmla="*/ 1591651 w 3221102"/>
              <a:gd name="connsiteY6-14" fmla="*/ 2152290 h 3221116"/>
              <a:gd name="connsiteX7-15" fmla="*/ 1850815 w 3221102"/>
              <a:gd name="connsiteY7-16" fmla="*/ 1654259 h 3221116"/>
              <a:gd name="connsiteX8-17" fmla="*/ 1830467 w 3221102"/>
              <a:gd name="connsiteY8-18" fmla="*/ 1515986 h 3221116"/>
              <a:gd name="connsiteX9-19" fmla="*/ 1477043 w 3221102"/>
              <a:gd name="connsiteY9-20" fmla="*/ 1144372 h 3221116"/>
              <a:gd name="connsiteX10-21" fmla="*/ 1651152 w 3221102"/>
              <a:gd name="connsiteY10-22" fmla="*/ 501 h 3221116"/>
              <a:gd name="connsiteX11-23" fmla="*/ 2580395 w 3221102"/>
              <a:gd name="connsiteY11-24" fmla="*/ 324821 h 3221116"/>
              <a:gd name="connsiteX12-25" fmla="*/ 3030464 w 3221102"/>
              <a:gd name="connsiteY12-26" fmla="*/ 2370314 h 3221116"/>
              <a:gd name="connsiteX13-27" fmla="*/ 3004976 w 3221102"/>
              <a:gd name="connsiteY13-28" fmla="*/ 2356675 h 3221116"/>
              <a:gd name="connsiteX14-29" fmla="*/ 2585849 w 3221102"/>
              <a:gd name="connsiteY14-30" fmla="*/ 2588887 h 3221116"/>
              <a:gd name="connsiteX15-31" fmla="*/ 1973374 w 3221102"/>
              <a:gd name="connsiteY15-32" fmla="*/ 2195096 h 3221116"/>
              <a:gd name="connsiteX16-33" fmla="*/ 1390827 w 3221102"/>
              <a:gd name="connsiteY16-34" fmla="*/ 2527630 h 3221116"/>
              <a:gd name="connsiteX17-35" fmla="*/ 783896 w 3221102"/>
              <a:gd name="connsiteY17-36" fmla="*/ 1665044 h 3221116"/>
              <a:gd name="connsiteX18-37" fmla="*/ 1268509 w 3221102"/>
              <a:gd name="connsiteY18-38" fmla="*/ 819983 h 3221116"/>
              <a:gd name="connsiteX19-39" fmla="*/ 1328805 w 3221102"/>
              <a:gd name="connsiteY19-40" fmla="*/ 807930 h 3221116"/>
              <a:gd name="connsiteX20-41" fmla="*/ 1390827 w 3221102"/>
              <a:gd name="connsiteY20-42" fmla="*/ 802457 h 3221116"/>
              <a:gd name="connsiteX21-43" fmla="*/ 1462242 w 3221102"/>
              <a:gd name="connsiteY21-44" fmla="*/ 801708 h 3221116"/>
              <a:gd name="connsiteX22-45" fmla="*/ 1734726 w 3221102"/>
              <a:gd name="connsiteY22-46" fmla="*/ 869255 h 3221116"/>
              <a:gd name="connsiteX23-47" fmla="*/ 1956122 w 3221102"/>
              <a:gd name="connsiteY23-48" fmla="*/ 1110076 h 3221116"/>
              <a:gd name="connsiteX24-49" fmla="*/ 1973374 w 3221102"/>
              <a:gd name="connsiteY24-50" fmla="*/ 875315 h 3221116"/>
              <a:gd name="connsiteX25-51" fmla="*/ 2333414 w 3221102"/>
              <a:gd name="connsiteY25-52" fmla="*/ 875315 h 3221116"/>
              <a:gd name="connsiteX26-53" fmla="*/ 2324788 w 3221102"/>
              <a:gd name="connsiteY26-54" fmla="*/ 2054049 h 3221116"/>
              <a:gd name="connsiteX27-55" fmla="*/ 2661746 w 3221102"/>
              <a:gd name="connsiteY27-56" fmla="*/ 2179658 h 3221116"/>
              <a:gd name="connsiteX28-57" fmla="*/ 2691046 w 3221102"/>
              <a:gd name="connsiteY28-58" fmla="*/ 2188689 h 3221116"/>
              <a:gd name="connsiteX29-59" fmla="*/ 2667011 w 3221102"/>
              <a:gd name="connsiteY29-60" fmla="*/ 2175828 h 3221116"/>
              <a:gd name="connsiteX30-61" fmla="*/ 2332141 w 3221102"/>
              <a:gd name="connsiteY30-62" fmla="*/ 653899 h 3221116"/>
              <a:gd name="connsiteX31-63" fmla="*/ 776764 w 3221102"/>
              <a:gd name="connsiteY31-64" fmla="*/ 749845 h 3221116"/>
              <a:gd name="connsiteX32-65" fmla="*/ 631487 w 3221102"/>
              <a:gd name="connsiteY32-66" fmla="*/ 2301392 h 3221116"/>
              <a:gd name="connsiteX33-67" fmla="*/ 2142017 w 3221102"/>
              <a:gd name="connsiteY33-68" fmla="*/ 2684410 h 3221116"/>
              <a:gd name="connsiteX34-69" fmla="*/ 2324866 w 3221102"/>
              <a:gd name="connsiteY34-70" fmla="*/ 3053856 h 3221116"/>
              <a:gd name="connsiteX35-71" fmla="*/ 294693 w 3221102"/>
              <a:gd name="connsiteY35-72" fmla="*/ 2539075 h 3221116"/>
              <a:gd name="connsiteX36-73" fmla="*/ 489947 w 3221102"/>
              <a:gd name="connsiteY36-74" fmla="*/ 453774 h 3221116"/>
              <a:gd name="connsiteX37-75" fmla="*/ 1651152 w 3221102"/>
              <a:gd name="connsiteY37-76" fmla="*/ 501 h 3221116"/>
              <a:gd name="connsiteX0-77" fmla="*/ 2664630 w 3221102"/>
              <a:gd name="connsiteY0-78" fmla="*/ 2175617 h 3221116"/>
              <a:gd name="connsiteX1-79" fmla="*/ 2658205 w 3221102"/>
              <a:gd name="connsiteY1-80" fmla="*/ 2178566 h 3221116"/>
              <a:gd name="connsiteX2-81" fmla="*/ 2664630 w 3221102"/>
              <a:gd name="connsiteY2-82" fmla="*/ 2175617 h 3221116"/>
              <a:gd name="connsiteX3-83" fmla="*/ 1477043 w 3221102"/>
              <a:gd name="connsiteY3-84" fmla="*/ 1144372 h 3221116"/>
              <a:gd name="connsiteX4-85" fmla="*/ 1409070 w 3221102"/>
              <a:gd name="connsiteY4-86" fmla="*/ 1159393 h 3221116"/>
              <a:gd name="connsiteX5-87" fmla="*/ 1152384 w 3221102"/>
              <a:gd name="connsiteY5-88" fmla="*/ 1703728 h 3221116"/>
              <a:gd name="connsiteX6-89" fmla="*/ 1591651 w 3221102"/>
              <a:gd name="connsiteY6-90" fmla="*/ 2152290 h 3221116"/>
              <a:gd name="connsiteX7-91" fmla="*/ 1850815 w 3221102"/>
              <a:gd name="connsiteY7-92" fmla="*/ 1654259 h 3221116"/>
              <a:gd name="connsiteX8-93" fmla="*/ 1830467 w 3221102"/>
              <a:gd name="connsiteY8-94" fmla="*/ 1515986 h 3221116"/>
              <a:gd name="connsiteX9-95" fmla="*/ 1477043 w 3221102"/>
              <a:gd name="connsiteY9-96" fmla="*/ 1144372 h 3221116"/>
              <a:gd name="connsiteX10-97" fmla="*/ 1651152 w 3221102"/>
              <a:gd name="connsiteY10-98" fmla="*/ 501 h 3221116"/>
              <a:gd name="connsiteX11-99" fmla="*/ 2580395 w 3221102"/>
              <a:gd name="connsiteY11-100" fmla="*/ 324821 h 3221116"/>
              <a:gd name="connsiteX12-101" fmla="*/ 3030464 w 3221102"/>
              <a:gd name="connsiteY12-102" fmla="*/ 2370314 h 3221116"/>
              <a:gd name="connsiteX13-103" fmla="*/ 3004976 w 3221102"/>
              <a:gd name="connsiteY13-104" fmla="*/ 2356675 h 3221116"/>
              <a:gd name="connsiteX14-105" fmla="*/ 2585849 w 3221102"/>
              <a:gd name="connsiteY14-106" fmla="*/ 2588887 h 3221116"/>
              <a:gd name="connsiteX15-107" fmla="*/ 1973374 w 3221102"/>
              <a:gd name="connsiteY15-108" fmla="*/ 2195096 h 3221116"/>
              <a:gd name="connsiteX16-109" fmla="*/ 1390827 w 3221102"/>
              <a:gd name="connsiteY16-110" fmla="*/ 2527630 h 3221116"/>
              <a:gd name="connsiteX17-111" fmla="*/ 783896 w 3221102"/>
              <a:gd name="connsiteY17-112" fmla="*/ 1665044 h 3221116"/>
              <a:gd name="connsiteX18-113" fmla="*/ 1268509 w 3221102"/>
              <a:gd name="connsiteY18-114" fmla="*/ 819983 h 3221116"/>
              <a:gd name="connsiteX19-115" fmla="*/ 1328805 w 3221102"/>
              <a:gd name="connsiteY19-116" fmla="*/ 807930 h 3221116"/>
              <a:gd name="connsiteX20-117" fmla="*/ 1390827 w 3221102"/>
              <a:gd name="connsiteY20-118" fmla="*/ 802457 h 3221116"/>
              <a:gd name="connsiteX21-119" fmla="*/ 1462242 w 3221102"/>
              <a:gd name="connsiteY21-120" fmla="*/ 801708 h 3221116"/>
              <a:gd name="connsiteX22-121" fmla="*/ 1956122 w 3221102"/>
              <a:gd name="connsiteY22-122" fmla="*/ 1110076 h 3221116"/>
              <a:gd name="connsiteX23-123" fmla="*/ 1973374 w 3221102"/>
              <a:gd name="connsiteY23-124" fmla="*/ 875315 h 3221116"/>
              <a:gd name="connsiteX24-125" fmla="*/ 2333414 w 3221102"/>
              <a:gd name="connsiteY24-126" fmla="*/ 875315 h 3221116"/>
              <a:gd name="connsiteX25-127" fmla="*/ 2324788 w 3221102"/>
              <a:gd name="connsiteY25-128" fmla="*/ 2054049 h 3221116"/>
              <a:gd name="connsiteX26-129" fmla="*/ 2661746 w 3221102"/>
              <a:gd name="connsiteY26-130" fmla="*/ 2179658 h 3221116"/>
              <a:gd name="connsiteX27-131" fmla="*/ 2691046 w 3221102"/>
              <a:gd name="connsiteY27-132" fmla="*/ 2188689 h 3221116"/>
              <a:gd name="connsiteX28-133" fmla="*/ 2667011 w 3221102"/>
              <a:gd name="connsiteY28-134" fmla="*/ 2175828 h 3221116"/>
              <a:gd name="connsiteX29-135" fmla="*/ 2332141 w 3221102"/>
              <a:gd name="connsiteY29-136" fmla="*/ 653899 h 3221116"/>
              <a:gd name="connsiteX30-137" fmla="*/ 776764 w 3221102"/>
              <a:gd name="connsiteY30-138" fmla="*/ 749845 h 3221116"/>
              <a:gd name="connsiteX31-139" fmla="*/ 631487 w 3221102"/>
              <a:gd name="connsiteY31-140" fmla="*/ 2301392 h 3221116"/>
              <a:gd name="connsiteX32-141" fmla="*/ 2142017 w 3221102"/>
              <a:gd name="connsiteY32-142" fmla="*/ 2684410 h 3221116"/>
              <a:gd name="connsiteX33-143" fmla="*/ 2324866 w 3221102"/>
              <a:gd name="connsiteY33-144" fmla="*/ 3053856 h 3221116"/>
              <a:gd name="connsiteX34-145" fmla="*/ 294693 w 3221102"/>
              <a:gd name="connsiteY34-146" fmla="*/ 2539075 h 3221116"/>
              <a:gd name="connsiteX35-147" fmla="*/ 489947 w 3221102"/>
              <a:gd name="connsiteY35-148" fmla="*/ 453774 h 3221116"/>
              <a:gd name="connsiteX36-149" fmla="*/ 1651152 w 3221102"/>
              <a:gd name="connsiteY36-150" fmla="*/ 501 h 3221116"/>
              <a:gd name="connsiteX0-151" fmla="*/ 2664630 w 3221102"/>
              <a:gd name="connsiteY0-152" fmla="*/ 2175617 h 3221116"/>
              <a:gd name="connsiteX1-153" fmla="*/ 2658205 w 3221102"/>
              <a:gd name="connsiteY1-154" fmla="*/ 2178566 h 3221116"/>
              <a:gd name="connsiteX2-155" fmla="*/ 2664630 w 3221102"/>
              <a:gd name="connsiteY2-156" fmla="*/ 2175617 h 3221116"/>
              <a:gd name="connsiteX3-157" fmla="*/ 1477043 w 3221102"/>
              <a:gd name="connsiteY3-158" fmla="*/ 1144372 h 3221116"/>
              <a:gd name="connsiteX4-159" fmla="*/ 1409070 w 3221102"/>
              <a:gd name="connsiteY4-160" fmla="*/ 1159393 h 3221116"/>
              <a:gd name="connsiteX5-161" fmla="*/ 1152384 w 3221102"/>
              <a:gd name="connsiteY5-162" fmla="*/ 1703728 h 3221116"/>
              <a:gd name="connsiteX6-163" fmla="*/ 1591651 w 3221102"/>
              <a:gd name="connsiteY6-164" fmla="*/ 2152290 h 3221116"/>
              <a:gd name="connsiteX7-165" fmla="*/ 1850815 w 3221102"/>
              <a:gd name="connsiteY7-166" fmla="*/ 1654259 h 3221116"/>
              <a:gd name="connsiteX8-167" fmla="*/ 1830467 w 3221102"/>
              <a:gd name="connsiteY8-168" fmla="*/ 1515986 h 3221116"/>
              <a:gd name="connsiteX9-169" fmla="*/ 1477043 w 3221102"/>
              <a:gd name="connsiteY9-170" fmla="*/ 1144372 h 3221116"/>
              <a:gd name="connsiteX10-171" fmla="*/ 1651152 w 3221102"/>
              <a:gd name="connsiteY10-172" fmla="*/ 501 h 3221116"/>
              <a:gd name="connsiteX11-173" fmla="*/ 2580395 w 3221102"/>
              <a:gd name="connsiteY11-174" fmla="*/ 324821 h 3221116"/>
              <a:gd name="connsiteX12-175" fmla="*/ 3030464 w 3221102"/>
              <a:gd name="connsiteY12-176" fmla="*/ 2370314 h 3221116"/>
              <a:gd name="connsiteX13-177" fmla="*/ 3004976 w 3221102"/>
              <a:gd name="connsiteY13-178" fmla="*/ 2356675 h 3221116"/>
              <a:gd name="connsiteX14-179" fmla="*/ 2585849 w 3221102"/>
              <a:gd name="connsiteY14-180" fmla="*/ 2588887 h 3221116"/>
              <a:gd name="connsiteX15-181" fmla="*/ 1973374 w 3221102"/>
              <a:gd name="connsiteY15-182" fmla="*/ 2195096 h 3221116"/>
              <a:gd name="connsiteX16-183" fmla="*/ 1390827 w 3221102"/>
              <a:gd name="connsiteY16-184" fmla="*/ 2527630 h 3221116"/>
              <a:gd name="connsiteX17-185" fmla="*/ 783896 w 3221102"/>
              <a:gd name="connsiteY17-186" fmla="*/ 1665044 h 3221116"/>
              <a:gd name="connsiteX18-187" fmla="*/ 1268509 w 3221102"/>
              <a:gd name="connsiteY18-188" fmla="*/ 819983 h 3221116"/>
              <a:gd name="connsiteX19-189" fmla="*/ 1328805 w 3221102"/>
              <a:gd name="connsiteY19-190" fmla="*/ 807930 h 3221116"/>
              <a:gd name="connsiteX20-191" fmla="*/ 1390827 w 3221102"/>
              <a:gd name="connsiteY20-192" fmla="*/ 802457 h 3221116"/>
              <a:gd name="connsiteX21-193" fmla="*/ 1462242 w 3221102"/>
              <a:gd name="connsiteY21-194" fmla="*/ 801708 h 3221116"/>
              <a:gd name="connsiteX22-195" fmla="*/ 1956122 w 3221102"/>
              <a:gd name="connsiteY22-196" fmla="*/ 1110076 h 3221116"/>
              <a:gd name="connsiteX23-197" fmla="*/ 1973374 w 3221102"/>
              <a:gd name="connsiteY23-198" fmla="*/ 875315 h 3221116"/>
              <a:gd name="connsiteX24-199" fmla="*/ 2333414 w 3221102"/>
              <a:gd name="connsiteY24-200" fmla="*/ 875315 h 3221116"/>
              <a:gd name="connsiteX25-201" fmla="*/ 2324788 w 3221102"/>
              <a:gd name="connsiteY25-202" fmla="*/ 2054049 h 3221116"/>
              <a:gd name="connsiteX26-203" fmla="*/ 2661746 w 3221102"/>
              <a:gd name="connsiteY26-204" fmla="*/ 2179658 h 3221116"/>
              <a:gd name="connsiteX27-205" fmla="*/ 2691046 w 3221102"/>
              <a:gd name="connsiteY27-206" fmla="*/ 2188689 h 3221116"/>
              <a:gd name="connsiteX28-207" fmla="*/ 2667011 w 3221102"/>
              <a:gd name="connsiteY28-208" fmla="*/ 2175828 h 3221116"/>
              <a:gd name="connsiteX29-209" fmla="*/ 2332141 w 3221102"/>
              <a:gd name="connsiteY29-210" fmla="*/ 653899 h 3221116"/>
              <a:gd name="connsiteX30-211" fmla="*/ 776764 w 3221102"/>
              <a:gd name="connsiteY30-212" fmla="*/ 749845 h 3221116"/>
              <a:gd name="connsiteX31-213" fmla="*/ 631487 w 3221102"/>
              <a:gd name="connsiteY31-214" fmla="*/ 2301392 h 3221116"/>
              <a:gd name="connsiteX32-215" fmla="*/ 2142017 w 3221102"/>
              <a:gd name="connsiteY32-216" fmla="*/ 2684410 h 3221116"/>
              <a:gd name="connsiteX33-217" fmla="*/ 2324866 w 3221102"/>
              <a:gd name="connsiteY33-218" fmla="*/ 3053856 h 3221116"/>
              <a:gd name="connsiteX34-219" fmla="*/ 294693 w 3221102"/>
              <a:gd name="connsiteY34-220" fmla="*/ 2539075 h 3221116"/>
              <a:gd name="connsiteX35-221" fmla="*/ 489947 w 3221102"/>
              <a:gd name="connsiteY35-222" fmla="*/ 453774 h 3221116"/>
              <a:gd name="connsiteX36-223" fmla="*/ 1651152 w 3221102"/>
              <a:gd name="connsiteY36-224" fmla="*/ 501 h 3221116"/>
              <a:gd name="connsiteX0-225" fmla="*/ 2664630 w 3221102"/>
              <a:gd name="connsiteY0-226" fmla="*/ 2175617 h 3221116"/>
              <a:gd name="connsiteX1-227" fmla="*/ 2658205 w 3221102"/>
              <a:gd name="connsiteY1-228" fmla="*/ 2178566 h 3221116"/>
              <a:gd name="connsiteX2-229" fmla="*/ 2664630 w 3221102"/>
              <a:gd name="connsiteY2-230" fmla="*/ 2175617 h 3221116"/>
              <a:gd name="connsiteX3-231" fmla="*/ 1477043 w 3221102"/>
              <a:gd name="connsiteY3-232" fmla="*/ 1144372 h 3221116"/>
              <a:gd name="connsiteX4-233" fmla="*/ 1409070 w 3221102"/>
              <a:gd name="connsiteY4-234" fmla="*/ 1159393 h 3221116"/>
              <a:gd name="connsiteX5-235" fmla="*/ 1152384 w 3221102"/>
              <a:gd name="connsiteY5-236" fmla="*/ 1703728 h 3221116"/>
              <a:gd name="connsiteX6-237" fmla="*/ 1591651 w 3221102"/>
              <a:gd name="connsiteY6-238" fmla="*/ 2152290 h 3221116"/>
              <a:gd name="connsiteX7-239" fmla="*/ 1850815 w 3221102"/>
              <a:gd name="connsiteY7-240" fmla="*/ 1654259 h 3221116"/>
              <a:gd name="connsiteX8-241" fmla="*/ 1830467 w 3221102"/>
              <a:gd name="connsiteY8-242" fmla="*/ 1515986 h 3221116"/>
              <a:gd name="connsiteX9-243" fmla="*/ 1477043 w 3221102"/>
              <a:gd name="connsiteY9-244" fmla="*/ 1144372 h 3221116"/>
              <a:gd name="connsiteX10-245" fmla="*/ 1651152 w 3221102"/>
              <a:gd name="connsiteY10-246" fmla="*/ 501 h 3221116"/>
              <a:gd name="connsiteX11-247" fmla="*/ 2580395 w 3221102"/>
              <a:gd name="connsiteY11-248" fmla="*/ 324821 h 3221116"/>
              <a:gd name="connsiteX12-249" fmla="*/ 3030464 w 3221102"/>
              <a:gd name="connsiteY12-250" fmla="*/ 2370314 h 3221116"/>
              <a:gd name="connsiteX13-251" fmla="*/ 3004976 w 3221102"/>
              <a:gd name="connsiteY13-252" fmla="*/ 2356675 h 3221116"/>
              <a:gd name="connsiteX14-253" fmla="*/ 2585849 w 3221102"/>
              <a:gd name="connsiteY14-254" fmla="*/ 2588887 h 3221116"/>
              <a:gd name="connsiteX15-255" fmla="*/ 1973374 w 3221102"/>
              <a:gd name="connsiteY15-256" fmla="*/ 2195096 h 3221116"/>
              <a:gd name="connsiteX16-257" fmla="*/ 1390827 w 3221102"/>
              <a:gd name="connsiteY16-258" fmla="*/ 2527630 h 3221116"/>
              <a:gd name="connsiteX17-259" fmla="*/ 783896 w 3221102"/>
              <a:gd name="connsiteY17-260" fmla="*/ 1665044 h 3221116"/>
              <a:gd name="connsiteX18-261" fmla="*/ 1268509 w 3221102"/>
              <a:gd name="connsiteY18-262" fmla="*/ 819983 h 3221116"/>
              <a:gd name="connsiteX19-263" fmla="*/ 1328805 w 3221102"/>
              <a:gd name="connsiteY19-264" fmla="*/ 807930 h 3221116"/>
              <a:gd name="connsiteX20-265" fmla="*/ 1390827 w 3221102"/>
              <a:gd name="connsiteY20-266" fmla="*/ 802457 h 3221116"/>
              <a:gd name="connsiteX21-267" fmla="*/ 1462242 w 3221102"/>
              <a:gd name="connsiteY21-268" fmla="*/ 801708 h 3221116"/>
              <a:gd name="connsiteX22-269" fmla="*/ 1956122 w 3221102"/>
              <a:gd name="connsiteY22-270" fmla="*/ 1110076 h 3221116"/>
              <a:gd name="connsiteX23-271" fmla="*/ 1973374 w 3221102"/>
              <a:gd name="connsiteY23-272" fmla="*/ 875315 h 3221116"/>
              <a:gd name="connsiteX24-273" fmla="*/ 2333414 w 3221102"/>
              <a:gd name="connsiteY24-274" fmla="*/ 875315 h 3221116"/>
              <a:gd name="connsiteX25-275" fmla="*/ 2324788 w 3221102"/>
              <a:gd name="connsiteY25-276" fmla="*/ 2054049 h 3221116"/>
              <a:gd name="connsiteX26-277" fmla="*/ 2661746 w 3221102"/>
              <a:gd name="connsiteY26-278" fmla="*/ 2179658 h 3221116"/>
              <a:gd name="connsiteX27-279" fmla="*/ 2691046 w 3221102"/>
              <a:gd name="connsiteY27-280" fmla="*/ 2188689 h 3221116"/>
              <a:gd name="connsiteX28-281" fmla="*/ 2667011 w 3221102"/>
              <a:gd name="connsiteY28-282" fmla="*/ 2175828 h 3221116"/>
              <a:gd name="connsiteX29-283" fmla="*/ 2332141 w 3221102"/>
              <a:gd name="connsiteY29-284" fmla="*/ 653899 h 3221116"/>
              <a:gd name="connsiteX30-285" fmla="*/ 776764 w 3221102"/>
              <a:gd name="connsiteY30-286" fmla="*/ 749845 h 3221116"/>
              <a:gd name="connsiteX31-287" fmla="*/ 631487 w 3221102"/>
              <a:gd name="connsiteY31-288" fmla="*/ 2301392 h 3221116"/>
              <a:gd name="connsiteX32-289" fmla="*/ 2142017 w 3221102"/>
              <a:gd name="connsiteY32-290" fmla="*/ 2684410 h 3221116"/>
              <a:gd name="connsiteX33-291" fmla="*/ 2324866 w 3221102"/>
              <a:gd name="connsiteY33-292" fmla="*/ 3053856 h 3221116"/>
              <a:gd name="connsiteX34-293" fmla="*/ 294693 w 3221102"/>
              <a:gd name="connsiteY34-294" fmla="*/ 2539075 h 3221116"/>
              <a:gd name="connsiteX35-295" fmla="*/ 489947 w 3221102"/>
              <a:gd name="connsiteY35-296" fmla="*/ 453774 h 3221116"/>
              <a:gd name="connsiteX36-297" fmla="*/ 1651152 w 3221102"/>
              <a:gd name="connsiteY36-298" fmla="*/ 501 h 3221116"/>
              <a:gd name="connsiteX0-299" fmla="*/ 2664630 w 3221102"/>
              <a:gd name="connsiteY0-300" fmla="*/ 2175617 h 3221116"/>
              <a:gd name="connsiteX1-301" fmla="*/ 2658205 w 3221102"/>
              <a:gd name="connsiteY1-302" fmla="*/ 2178566 h 3221116"/>
              <a:gd name="connsiteX2-303" fmla="*/ 2664630 w 3221102"/>
              <a:gd name="connsiteY2-304" fmla="*/ 2175617 h 3221116"/>
              <a:gd name="connsiteX3-305" fmla="*/ 1477043 w 3221102"/>
              <a:gd name="connsiteY3-306" fmla="*/ 1144372 h 3221116"/>
              <a:gd name="connsiteX4-307" fmla="*/ 1409070 w 3221102"/>
              <a:gd name="connsiteY4-308" fmla="*/ 1159393 h 3221116"/>
              <a:gd name="connsiteX5-309" fmla="*/ 1152384 w 3221102"/>
              <a:gd name="connsiteY5-310" fmla="*/ 1703728 h 3221116"/>
              <a:gd name="connsiteX6-311" fmla="*/ 1514013 w 3221102"/>
              <a:gd name="connsiteY6-312" fmla="*/ 2152290 h 3221116"/>
              <a:gd name="connsiteX7-313" fmla="*/ 1850815 w 3221102"/>
              <a:gd name="connsiteY7-314" fmla="*/ 1654259 h 3221116"/>
              <a:gd name="connsiteX8-315" fmla="*/ 1830467 w 3221102"/>
              <a:gd name="connsiteY8-316" fmla="*/ 1515986 h 3221116"/>
              <a:gd name="connsiteX9-317" fmla="*/ 1477043 w 3221102"/>
              <a:gd name="connsiteY9-318" fmla="*/ 1144372 h 3221116"/>
              <a:gd name="connsiteX10-319" fmla="*/ 1651152 w 3221102"/>
              <a:gd name="connsiteY10-320" fmla="*/ 501 h 3221116"/>
              <a:gd name="connsiteX11-321" fmla="*/ 2580395 w 3221102"/>
              <a:gd name="connsiteY11-322" fmla="*/ 324821 h 3221116"/>
              <a:gd name="connsiteX12-323" fmla="*/ 3030464 w 3221102"/>
              <a:gd name="connsiteY12-324" fmla="*/ 2370314 h 3221116"/>
              <a:gd name="connsiteX13-325" fmla="*/ 3004976 w 3221102"/>
              <a:gd name="connsiteY13-326" fmla="*/ 2356675 h 3221116"/>
              <a:gd name="connsiteX14-327" fmla="*/ 2585849 w 3221102"/>
              <a:gd name="connsiteY14-328" fmla="*/ 2588887 h 3221116"/>
              <a:gd name="connsiteX15-329" fmla="*/ 1973374 w 3221102"/>
              <a:gd name="connsiteY15-330" fmla="*/ 2195096 h 3221116"/>
              <a:gd name="connsiteX16-331" fmla="*/ 1390827 w 3221102"/>
              <a:gd name="connsiteY16-332" fmla="*/ 2527630 h 3221116"/>
              <a:gd name="connsiteX17-333" fmla="*/ 783896 w 3221102"/>
              <a:gd name="connsiteY17-334" fmla="*/ 1665044 h 3221116"/>
              <a:gd name="connsiteX18-335" fmla="*/ 1268509 w 3221102"/>
              <a:gd name="connsiteY18-336" fmla="*/ 819983 h 3221116"/>
              <a:gd name="connsiteX19-337" fmla="*/ 1328805 w 3221102"/>
              <a:gd name="connsiteY19-338" fmla="*/ 807930 h 3221116"/>
              <a:gd name="connsiteX20-339" fmla="*/ 1390827 w 3221102"/>
              <a:gd name="connsiteY20-340" fmla="*/ 802457 h 3221116"/>
              <a:gd name="connsiteX21-341" fmla="*/ 1462242 w 3221102"/>
              <a:gd name="connsiteY21-342" fmla="*/ 801708 h 3221116"/>
              <a:gd name="connsiteX22-343" fmla="*/ 1956122 w 3221102"/>
              <a:gd name="connsiteY22-344" fmla="*/ 1110076 h 3221116"/>
              <a:gd name="connsiteX23-345" fmla="*/ 1973374 w 3221102"/>
              <a:gd name="connsiteY23-346" fmla="*/ 875315 h 3221116"/>
              <a:gd name="connsiteX24-347" fmla="*/ 2333414 w 3221102"/>
              <a:gd name="connsiteY24-348" fmla="*/ 875315 h 3221116"/>
              <a:gd name="connsiteX25-349" fmla="*/ 2324788 w 3221102"/>
              <a:gd name="connsiteY25-350" fmla="*/ 2054049 h 3221116"/>
              <a:gd name="connsiteX26-351" fmla="*/ 2661746 w 3221102"/>
              <a:gd name="connsiteY26-352" fmla="*/ 2179658 h 3221116"/>
              <a:gd name="connsiteX27-353" fmla="*/ 2691046 w 3221102"/>
              <a:gd name="connsiteY27-354" fmla="*/ 2188689 h 3221116"/>
              <a:gd name="connsiteX28-355" fmla="*/ 2667011 w 3221102"/>
              <a:gd name="connsiteY28-356" fmla="*/ 2175828 h 3221116"/>
              <a:gd name="connsiteX29-357" fmla="*/ 2332141 w 3221102"/>
              <a:gd name="connsiteY29-358" fmla="*/ 653899 h 3221116"/>
              <a:gd name="connsiteX30-359" fmla="*/ 776764 w 3221102"/>
              <a:gd name="connsiteY30-360" fmla="*/ 749845 h 3221116"/>
              <a:gd name="connsiteX31-361" fmla="*/ 631487 w 3221102"/>
              <a:gd name="connsiteY31-362" fmla="*/ 2301392 h 3221116"/>
              <a:gd name="connsiteX32-363" fmla="*/ 2142017 w 3221102"/>
              <a:gd name="connsiteY32-364" fmla="*/ 2684410 h 3221116"/>
              <a:gd name="connsiteX33-365" fmla="*/ 2324866 w 3221102"/>
              <a:gd name="connsiteY33-366" fmla="*/ 3053856 h 3221116"/>
              <a:gd name="connsiteX34-367" fmla="*/ 294693 w 3221102"/>
              <a:gd name="connsiteY34-368" fmla="*/ 2539075 h 3221116"/>
              <a:gd name="connsiteX35-369" fmla="*/ 489947 w 3221102"/>
              <a:gd name="connsiteY35-370" fmla="*/ 453774 h 3221116"/>
              <a:gd name="connsiteX36-371" fmla="*/ 1651152 w 3221102"/>
              <a:gd name="connsiteY36-372" fmla="*/ 501 h 3221116"/>
              <a:gd name="connsiteX0-373" fmla="*/ 2664630 w 3221102"/>
              <a:gd name="connsiteY0-374" fmla="*/ 2175617 h 3221116"/>
              <a:gd name="connsiteX1-375" fmla="*/ 2658205 w 3221102"/>
              <a:gd name="connsiteY1-376" fmla="*/ 2178566 h 3221116"/>
              <a:gd name="connsiteX2-377" fmla="*/ 2664630 w 3221102"/>
              <a:gd name="connsiteY2-378" fmla="*/ 2175617 h 3221116"/>
              <a:gd name="connsiteX3-379" fmla="*/ 1477043 w 3221102"/>
              <a:gd name="connsiteY3-380" fmla="*/ 1144372 h 3221116"/>
              <a:gd name="connsiteX4-381" fmla="*/ 1409070 w 3221102"/>
              <a:gd name="connsiteY4-382" fmla="*/ 1159393 h 3221116"/>
              <a:gd name="connsiteX5-383" fmla="*/ 1152384 w 3221102"/>
              <a:gd name="connsiteY5-384" fmla="*/ 1703728 h 3221116"/>
              <a:gd name="connsiteX6-385" fmla="*/ 1514013 w 3221102"/>
              <a:gd name="connsiteY6-386" fmla="*/ 2152290 h 3221116"/>
              <a:gd name="connsiteX7-387" fmla="*/ 1850815 w 3221102"/>
              <a:gd name="connsiteY7-388" fmla="*/ 1654259 h 3221116"/>
              <a:gd name="connsiteX8-389" fmla="*/ 1830467 w 3221102"/>
              <a:gd name="connsiteY8-390" fmla="*/ 1515986 h 3221116"/>
              <a:gd name="connsiteX9-391" fmla="*/ 1477043 w 3221102"/>
              <a:gd name="connsiteY9-392" fmla="*/ 1144372 h 3221116"/>
              <a:gd name="connsiteX10-393" fmla="*/ 1651152 w 3221102"/>
              <a:gd name="connsiteY10-394" fmla="*/ 501 h 3221116"/>
              <a:gd name="connsiteX11-395" fmla="*/ 2580395 w 3221102"/>
              <a:gd name="connsiteY11-396" fmla="*/ 324821 h 3221116"/>
              <a:gd name="connsiteX12-397" fmla="*/ 3030464 w 3221102"/>
              <a:gd name="connsiteY12-398" fmla="*/ 2370314 h 3221116"/>
              <a:gd name="connsiteX13-399" fmla="*/ 3004976 w 3221102"/>
              <a:gd name="connsiteY13-400" fmla="*/ 2356675 h 3221116"/>
              <a:gd name="connsiteX14-401" fmla="*/ 2585849 w 3221102"/>
              <a:gd name="connsiteY14-402" fmla="*/ 2588887 h 3221116"/>
              <a:gd name="connsiteX15-403" fmla="*/ 1973374 w 3221102"/>
              <a:gd name="connsiteY15-404" fmla="*/ 2195096 h 3221116"/>
              <a:gd name="connsiteX16-405" fmla="*/ 1390827 w 3221102"/>
              <a:gd name="connsiteY16-406" fmla="*/ 2527630 h 3221116"/>
              <a:gd name="connsiteX17-407" fmla="*/ 783896 w 3221102"/>
              <a:gd name="connsiteY17-408" fmla="*/ 1665044 h 3221116"/>
              <a:gd name="connsiteX18-409" fmla="*/ 1268509 w 3221102"/>
              <a:gd name="connsiteY18-410" fmla="*/ 819983 h 3221116"/>
              <a:gd name="connsiteX19-411" fmla="*/ 1328805 w 3221102"/>
              <a:gd name="connsiteY19-412" fmla="*/ 807930 h 3221116"/>
              <a:gd name="connsiteX20-413" fmla="*/ 1390827 w 3221102"/>
              <a:gd name="connsiteY20-414" fmla="*/ 802457 h 3221116"/>
              <a:gd name="connsiteX21-415" fmla="*/ 1462242 w 3221102"/>
              <a:gd name="connsiteY21-416" fmla="*/ 801708 h 3221116"/>
              <a:gd name="connsiteX22-417" fmla="*/ 1956122 w 3221102"/>
              <a:gd name="connsiteY22-418" fmla="*/ 1110076 h 3221116"/>
              <a:gd name="connsiteX23-419" fmla="*/ 1973374 w 3221102"/>
              <a:gd name="connsiteY23-420" fmla="*/ 875315 h 3221116"/>
              <a:gd name="connsiteX24-421" fmla="*/ 2333414 w 3221102"/>
              <a:gd name="connsiteY24-422" fmla="*/ 875315 h 3221116"/>
              <a:gd name="connsiteX25-423" fmla="*/ 2324788 w 3221102"/>
              <a:gd name="connsiteY25-424" fmla="*/ 2054049 h 3221116"/>
              <a:gd name="connsiteX26-425" fmla="*/ 2661746 w 3221102"/>
              <a:gd name="connsiteY26-426" fmla="*/ 2179658 h 3221116"/>
              <a:gd name="connsiteX27-427" fmla="*/ 2691046 w 3221102"/>
              <a:gd name="connsiteY27-428" fmla="*/ 2188689 h 3221116"/>
              <a:gd name="connsiteX28-429" fmla="*/ 2667011 w 3221102"/>
              <a:gd name="connsiteY28-430" fmla="*/ 2175828 h 3221116"/>
              <a:gd name="connsiteX29-431" fmla="*/ 2332141 w 3221102"/>
              <a:gd name="connsiteY29-432" fmla="*/ 653899 h 3221116"/>
              <a:gd name="connsiteX30-433" fmla="*/ 776764 w 3221102"/>
              <a:gd name="connsiteY30-434" fmla="*/ 749845 h 3221116"/>
              <a:gd name="connsiteX31-435" fmla="*/ 631487 w 3221102"/>
              <a:gd name="connsiteY31-436" fmla="*/ 2301392 h 3221116"/>
              <a:gd name="connsiteX32-437" fmla="*/ 2142017 w 3221102"/>
              <a:gd name="connsiteY32-438" fmla="*/ 2684410 h 3221116"/>
              <a:gd name="connsiteX33-439" fmla="*/ 2324866 w 3221102"/>
              <a:gd name="connsiteY33-440" fmla="*/ 3053856 h 3221116"/>
              <a:gd name="connsiteX34-441" fmla="*/ 294693 w 3221102"/>
              <a:gd name="connsiteY34-442" fmla="*/ 2539075 h 3221116"/>
              <a:gd name="connsiteX35-443" fmla="*/ 489947 w 3221102"/>
              <a:gd name="connsiteY35-444" fmla="*/ 453774 h 3221116"/>
              <a:gd name="connsiteX36-445" fmla="*/ 1651152 w 3221102"/>
              <a:gd name="connsiteY36-446" fmla="*/ 501 h 3221116"/>
              <a:gd name="connsiteX0-447" fmla="*/ 2664630 w 3221102"/>
              <a:gd name="connsiteY0-448" fmla="*/ 2175617 h 3221116"/>
              <a:gd name="connsiteX1-449" fmla="*/ 2658205 w 3221102"/>
              <a:gd name="connsiteY1-450" fmla="*/ 2178566 h 3221116"/>
              <a:gd name="connsiteX2-451" fmla="*/ 2664630 w 3221102"/>
              <a:gd name="connsiteY2-452" fmla="*/ 2175617 h 3221116"/>
              <a:gd name="connsiteX3-453" fmla="*/ 1477043 w 3221102"/>
              <a:gd name="connsiteY3-454" fmla="*/ 1144372 h 3221116"/>
              <a:gd name="connsiteX4-455" fmla="*/ 1409070 w 3221102"/>
              <a:gd name="connsiteY4-456" fmla="*/ 1159393 h 3221116"/>
              <a:gd name="connsiteX5-457" fmla="*/ 1152384 w 3221102"/>
              <a:gd name="connsiteY5-458" fmla="*/ 1703728 h 3221116"/>
              <a:gd name="connsiteX6-459" fmla="*/ 1514013 w 3221102"/>
              <a:gd name="connsiteY6-460" fmla="*/ 2152290 h 3221116"/>
              <a:gd name="connsiteX7-461" fmla="*/ 1850815 w 3221102"/>
              <a:gd name="connsiteY7-462" fmla="*/ 1654259 h 3221116"/>
              <a:gd name="connsiteX8-463" fmla="*/ 1830467 w 3221102"/>
              <a:gd name="connsiteY8-464" fmla="*/ 1515986 h 3221116"/>
              <a:gd name="connsiteX9-465" fmla="*/ 1477043 w 3221102"/>
              <a:gd name="connsiteY9-466" fmla="*/ 1144372 h 3221116"/>
              <a:gd name="connsiteX10-467" fmla="*/ 1651152 w 3221102"/>
              <a:gd name="connsiteY10-468" fmla="*/ 501 h 3221116"/>
              <a:gd name="connsiteX11-469" fmla="*/ 2580395 w 3221102"/>
              <a:gd name="connsiteY11-470" fmla="*/ 324821 h 3221116"/>
              <a:gd name="connsiteX12-471" fmla="*/ 3030464 w 3221102"/>
              <a:gd name="connsiteY12-472" fmla="*/ 2370314 h 3221116"/>
              <a:gd name="connsiteX13-473" fmla="*/ 2585849 w 3221102"/>
              <a:gd name="connsiteY13-474" fmla="*/ 2588887 h 3221116"/>
              <a:gd name="connsiteX14-475" fmla="*/ 1973374 w 3221102"/>
              <a:gd name="connsiteY14-476" fmla="*/ 2195096 h 3221116"/>
              <a:gd name="connsiteX15-477" fmla="*/ 1390827 w 3221102"/>
              <a:gd name="connsiteY15-478" fmla="*/ 2527630 h 3221116"/>
              <a:gd name="connsiteX16-479" fmla="*/ 783896 w 3221102"/>
              <a:gd name="connsiteY16-480" fmla="*/ 1665044 h 3221116"/>
              <a:gd name="connsiteX17-481" fmla="*/ 1268509 w 3221102"/>
              <a:gd name="connsiteY17-482" fmla="*/ 819983 h 3221116"/>
              <a:gd name="connsiteX18-483" fmla="*/ 1328805 w 3221102"/>
              <a:gd name="connsiteY18-484" fmla="*/ 807930 h 3221116"/>
              <a:gd name="connsiteX19-485" fmla="*/ 1390827 w 3221102"/>
              <a:gd name="connsiteY19-486" fmla="*/ 802457 h 3221116"/>
              <a:gd name="connsiteX20-487" fmla="*/ 1462242 w 3221102"/>
              <a:gd name="connsiteY20-488" fmla="*/ 801708 h 3221116"/>
              <a:gd name="connsiteX21-489" fmla="*/ 1956122 w 3221102"/>
              <a:gd name="connsiteY21-490" fmla="*/ 1110076 h 3221116"/>
              <a:gd name="connsiteX22-491" fmla="*/ 1973374 w 3221102"/>
              <a:gd name="connsiteY22-492" fmla="*/ 875315 h 3221116"/>
              <a:gd name="connsiteX23-493" fmla="*/ 2333414 w 3221102"/>
              <a:gd name="connsiteY23-494" fmla="*/ 875315 h 3221116"/>
              <a:gd name="connsiteX24-495" fmla="*/ 2324788 w 3221102"/>
              <a:gd name="connsiteY24-496" fmla="*/ 2054049 h 3221116"/>
              <a:gd name="connsiteX25-497" fmla="*/ 2661746 w 3221102"/>
              <a:gd name="connsiteY25-498" fmla="*/ 2179658 h 3221116"/>
              <a:gd name="connsiteX26-499" fmla="*/ 2691046 w 3221102"/>
              <a:gd name="connsiteY26-500" fmla="*/ 2188689 h 3221116"/>
              <a:gd name="connsiteX27-501" fmla="*/ 2667011 w 3221102"/>
              <a:gd name="connsiteY27-502" fmla="*/ 2175828 h 3221116"/>
              <a:gd name="connsiteX28-503" fmla="*/ 2332141 w 3221102"/>
              <a:gd name="connsiteY28-504" fmla="*/ 653899 h 3221116"/>
              <a:gd name="connsiteX29-505" fmla="*/ 776764 w 3221102"/>
              <a:gd name="connsiteY29-506" fmla="*/ 749845 h 3221116"/>
              <a:gd name="connsiteX30-507" fmla="*/ 631487 w 3221102"/>
              <a:gd name="connsiteY30-508" fmla="*/ 2301392 h 3221116"/>
              <a:gd name="connsiteX31-509" fmla="*/ 2142017 w 3221102"/>
              <a:gd name="connsiteY31-510" fmla="*/ 2684410 h 3221116"/>
              <a:gd name="connsiteX32-511" fmla="*/ 2324866 w 3221102"/>
              <a:gd name="connsiteY32-512" fmla="*/ 3053856 h 3221116"/>
              <a:gd name="connsiteX33-513" fmla="*/ 294693 w 3221102"/>
              <a:gd name="connsiteY33-514" fmla="*/ 2539075 h 3221116"/>
              <a:gd name="connsiteX34-515" fmla="*/ 489947 w 3221102"/>
              <a:gd name="connsiteY34-516" fmla="*/ 453774 h 3221116"/>
              <a:gd name="connsiteX35-517" fmla="*/ 1651152 w 3221102"/>
              <a:gd name="connsiteY35-518" fmla="*/ 501 h 3221116"/>
              <a:gd name="connsiteX0-519" fmla="*/ 2664630 w 3221102"/>
              <a:gd name="connsiteY0-520" fmla="*/ 2175617 h 3221116"/>
              <a:gd name="connsiteX1-521" fmla="*/ 2658205 w 3221102"/>
              <a:gd name="connsiteY1-522" fmla="*/ 2178566 h 3221116"/>
              <a:gd name="connsiteX2-523" fmla="*/ 2664630 w 3221102"/>
              <a:gd name="connsiteY2-524" fmla="*/ 2175617 h 3221116"/>
              <a:gd name="connsiteX3-525" fmla="*/ 1477043 w 3221102"/>
              <a:gd name="connsiteY3-526" fmla="*/ 1144372 h 3221116"/>
              <a:gd name="connsiteX4-527" fmla="*/ 1409070 w 3221102"/>
              <a:gd name="connsiteY4-528" fmla="*/ 1159393 h 3221116"/>
              <a:gd name="connsiteX5-529" fmla="*/ 1152384 w 3221102"/>
              <a:gd name="connsiteY5-530" fmla="*/ 1703728 h 3221116"/>
              <a:gd name="connsiteX6-531" fmla="*/ 1514013 w 3221102"/>
              <a:gd name="connsiteY6-532" fmla="*/ 2152290 h 3221116"/>
              <a:gd name="connsiteX7-533" fmla="*/ 1850815 w 3221102"/>
              <a:gd name="connsiteY7-534" fmla="*/ 1654259 h 3221116"/>
              <a:gd name="connsiteX8-535" fmla="*/ 1830467 w 3221102"/>
              <a:gd name="connsiteY8-536" fmla="*/ 1515986 h 3221116"/>
              <a:gd name="connsiteX9-537" fmla="*/ 1477043 w 3221102"/>
              <a:gd name="connsiteY9-538" fmla="*/ 1144372 h 3221116"/>
              <a:gd name="connsiteX10-539" fmla="*/ 1651152 w 3221102"/>
              <a:gd name="connsiteY10-540" fmla="*/ 501 h 3221116"/>
              <a:gd name="connsiteX11-541" fmla="*/ 2580395 w 3221102"/>
              <a:gd name="connsiteY11-542" fmla="*/ 324821 h 3221116"/>
              <a:gd name="connsiteX12-543" fmla="*/ 3030464 w 3221102"/>
              <a:gd name="connsiteY12-544" fmla="*/ 2370314 h 3221116"/>
              <a:gd name="connsiteX13-545" fmla="*/ 2585849 w 3221102"/>
              <a:gd name="connsiteY13-546" fmla="*/ 2588887 h 3221116"/>
              <a:gd name="connsiteX14-547" fmla="*/ 1973374 w 3221102"/>
              <a:gd name="connsiteY14-548" fmla="*/ 2195096 h 3221116"/>
              <a:gd name="connsiteX15-549" fmla="*/ 1390827 w 3221102"/>
              <a:gd name="connsiteY15-550" fmla="*/ 2527630 h 3221116"/>
              <a:gd name="connsiteX16-551" fmla="*/ 783896 w 3221102"/>
              <a:gd name="connsiteY16-552" fmla="*/ 1665044 h 3221116"/>
              <a:gd name="connsiteX17-553" fmla="*/ 1268509 w 3221102"/>
              <a:gd name="connsiteY17-554" fmla="*/ 819983 h 3221116"/>
              <a:gd name="connsiteX18-555" fmla="*/ 1328805 w 3221102"/>
              <a:gd name="connsiteY18-556" fmla="*/ 807930 h 3221116"/>
              <a:gd name="connsiteX19-557" fmla="*/ 1390827 w 3221102"/>
              <a:gd name="connsiteY19-558" fmla="*/ 802457 h 3221116"/>
              <a:gd name="connsiteX20-559" fmla="*/ 1462242 w 3221102"/>
              <a:gd name="connsiteY20-560" fmla="*/ 801708 h 3221116"/>
              <a:gd name="connsiteX21-561" fmla="*/ 1956122 w 3221102"/>
              <a:gd name="connsiteY21-562" fmla="*/ 1110076 h 3221116"/>
              <a:gd name="connsiteX22-563" fmla="*/ 1973374 w 3221102"/>
              <a:gd name="connsiteY22-564" fmla="*/ 875315 h 3221116"/>
              <a:gd name="connsiteX23-565" fmla="*/ 2333414 w 3221102"/>
              <a:gd name="connsiteY23-566" fmla="*/ 875315 h 3221116"/>
              <a:gd name="connsiteX24-567" fmla="*/ 2324788 w 3221102"/>
              <a:gd name="connsiteY24-568" fmla="*/ 2054049 h 3221116"/>
              <a:gd name="connsiteX25-569" fmla="*/ 2661746 w 3221102"/>
              <a:gd name="connsiteY25-570" fmla="*/ 2179658 h 3221116"/>
              <a:gd name="connsiteX26-571" fmla="*/ 2691046 w 3221102"/>
              <a:gd name="connsiteY26-572" fmla="*/ 2188689 h 3221116"/>
              <a:gd name="connsiteX27-573" fmla="*/ 2667011 w 3221102"/>
              <a:gd name="connsiteY27-574" fmla="*/ 2175828 h 3221116"/>
              <a:gd name="connsiteX28-575" fmla="*/ 2332141 w 3221102"/>
              <a:gd name="connsiteY28-576" fmla="*/ 653899 h 3221116"/>
              <a:gd name="connsiteX29-577" fmla="*/ 776764 w 3221102"/>
              <a:gd name="connsiteY29-578" fmla="*/ 749845 h 3221116"/>
              <a:gd name="connsiteX30-579" fmla="*/ 631487 w 3221102"/>
              <a:gd name="connsiteY30-580" fmla="*/ 2301392 h 3221116"/>
              <a:gd name="connsiteX31-581" fmla="*/ 2142017 w 3221102"/>
              <a:gd name="connsiteY31-582" fmla="*/ 2684410 h 3221116"/>
              <a:gd name="connsiteX32-583" fmla="*/ 2324866 w 3221102"/>
              <a:gd name="connsiteY32-584" fmla="*/ 3053856 h 3221116"/>
              <a:gd name="connsiteX33-585" fmla="*/ 294693 w 3221102"/>
              <a:gd name="connsiteY33-586" fmla="*/ 2539075 h 3221116"/>
              <a:gd name="connsiteX34-587" fmla="*/ 489947 w 3221102"/>
              <a:gd name="connsiteY34-588" fmla="*/ 453774 h 3221116"/>
              <a:gd name="connsiteX35-589" fmla="*/ 1651152 w 3221102"/>
              <a:gd name="connsiteY35-590" fmla="*/ 501 h 3221116"/>
              <a:gd name="connsiteX0-591" fmla="*/ 2664630 w 3221102"/>
              <a:gd name="connsiteY0-592" fmla="*/ 2175617 h 3221116"/>
              <a:gd name="connsiteX1-593" fmla="*/ 2658205 w 3221102"/>
              <a:gd name="connsiteY1-594" fmla="*/ 2178566 h 3221116"/>
              <a:gd name="connsiteX2-595" fmla="*/ 2664630 w 3221102"/>
              <a:gd name="connsiteY2-596" fmla="*/ 2175617 h 3221116"/>
              <a:gd name="connsiteX3-597" fmla="*/ 1477043 w 3221102"/>
              <a:gd name="connsiteY3-598" fmla="*/ 1144372 h 3221116"/>
              <a:gd name="connsiteX4-599" fmla="*/ 1409070 w 3221102"/>
              <a:gd name="connsiteY4-600" fmla="*/ 1159393 h 3221116"/>
              <a:gd name="connsiteX5-601" fmla="*/ 1152384 w 3221102"/>
              <a:gd name="connsiteY5-602" fmla="*/ 1703728 h 3221116"/>
              <a:gd name="connsiteX6-603" fmla="*/ 1514013 w 3221102"/>
              <a:gd name="connsiteY6-604" fmla="*/ 2152290 h 3221116"/>
              <a:gd name="connsiteX7-605" fmla="*/ 1850815 w 3221102"/>
              <a:gd name="connsiteY7-606" fmla="*/ 1654259 h 3221116"/>
              <a:gd name="connsiteX8-607" fmla="*/ 1830467 w 3221102"/>
              <a:gd name="connsiteY8-608" fmla="*/ 1515986 h 3221116"/>
              <a:gd name="connsiteX9-609" fmla="*/ 1477043 w 3221102"/>
              <a:gd name="connsiteY9-610" fmla="*/ 1144372 h 3221116"/>
              <a:gd name="connsiteX10-611" fmla="*/ 1651152 w 3221102"/>
              <a:gd name="connsiteY10-612" fmla="*/ 501 h 3221116"/>
              <a:gd name="connsiteX11-613" fmla="*/ 2580395 w 3221102"/>
              <a:gd name="connsiteY11-614" fmla="*/ 324821 h 3221116"/>
              <a:gd name="connsiteX12-615" fmla="*/ 3030464 w 3221102"/>
              <a:gd name="connsiteY12-616" fmla="*/ 2370314 h 3221116"/>
              <a:gd name="connsiteX13-617" fmla="*/ 2585849 w 3221102"/>
              <a:gd name="connsiteY13-618" fmla="*/ 2588887 h 3221116"/>
              <a:gd name="connsiteX14-619" fmla="*/ 1973374 w 3221102"/>
              <a:gd name="connsiteY14-620" fmla="*/ 2195096 h 3221116"/>
              <a:gd name="connsiteX15-621" fmla="*/ 1390827 w 3221102"/>
              <a:gd name="connsiteY15-622" fmla="*/ 2527630 h 3221116"/>
              <a:gd name="connsiteX16-623" fmla="*/ 783896 w 3221102"/>
              <a:gd name="connsiteY16-624" fmla="*/ 1665044 h 3221116"/>
              <a:gd name="connsiteX17-625" fmla="*/ 1268509 w 3221102"/>
              <a:gd name="connsiteY17-626" fmla="*/ 819983 h 3221116"/>
              <a:gd name="connsiteX18-627" fmla="*/ 1328805 w 3221102"/>
              <a:gd name="connsiteY18-628" fmla="*/ 807930 h 3221116"/>
              <a:gd name="connsiteX19-629" fmla="*/ 1390827 w 3221102"/>
              <a:gd name="connsiteY19-630" fmla="*/ 802457 h 3221116"/>
              <a:gd name="connsiteX20-631" fmla="*/ 1462242 w 3221102"/>
              <a:gd name="connsiteY20-632" fmla="*/ 801708 h 3221116"/>
              <a:gd name="connsiteX21-633" fmla="*/ 1956122 w 3221102"/>
              <a:gd name="connsiteY21-634" fmla="*/ 1110076 h 3221116"/>
              <a:gd name="connsiteX22-635" fmla="*/ 1973374 w 3221102"/>
              <a:gd name="connsiteY22-636" fmla="*/ 875315 h 3221116"/>
              <a:gd name="connsiteX23-637" fmla="*/ 2333414 w 3221102"/>
              <a:gd name="connsiteY23-638" fmla="*/ 875315 h 3221116"/>
              <a:gd name="connsiteX24-639" fmla="*/ 2324788 w 3221102"/>
              <a:gd name="connsiteY24-640" fmla="*/ 2054049 h 3221116"/>
              <a:gd name="connsiteX25-641" fmla="*/ 2661746 w 3221102"/>
              <a:gd name="connsiteY25-642" fmla="*/ 2179658 h 3221116"/>
              <a:gd name="connsiteX26-643" fmla="*/ 2691046 w 3221102"/>
              <a:gd name="connsiteY26-644" fmla="*/ 2188689 h 3221116"/>
              <a:gd name="connsiteX27-645" fmla="*/ 2667011 w 3221102"/>
              <a:gd name="connsiteY27-646" fmla="*/ 2175828 h 3221116"/>
              <a:gd name="connsiteX28-647" fmla="*/ 2332141 w 3221102"/>
              <a:gd name="connsiteY28-648" fmla="*/ 653899 h 3221116"/>
              <a:gd name="connsiteX29-649" fmla="*/ 776764 w 3221102"/>
              <a:gd name="connsiteY29-650" fmla="*/ 749845 h 3221116"/>
              <a:gd name="connsiteX30-651" fmla="*/ 631487 w 3221102"/>
              <a:gd name="connsiteY30-652" fmla="*/ 2301392 h 3221116"/>
              <a:gd name="connsiteX31-653" fmla="*/ 2142017 w 3221102"/>
              <a:gd name="connsiteY31-654" fmla="*/ 2684410 h 3221116"/>
              <a:gd name="connsiteX32-655" fmla="*/ 2324866 w 3221102"/>
              <a:gd name="connsiteY32-656" fmla="*/ 3053856 h 3221116"/>
              <a:gd name="connsiteX33-657" fmla="*/ 294693 w 3221102"/>
              <a:gd name="connsiteY33-658" fmla="*/ 2539075 h 3221116"/>
              <a:gd name="connsiteX34-659" fmla="*/ 489947 w 3221102"/>
              <a:gd name="connsiteY34-660" fmla="*/ 453774 h 3221116"/>
              <a:gd name="connsiteX35-661" fmla="*/ 1651152 w 3221102"/>
              <a:gd name="connsiteY35-662" fmla="*/ 501 h 3221116"/>
              <a:gd name="connsiteX0-663" fmla="*/ 2664630 w 3221102"/>
              <a:gd name="connsiteY0-664" fmla="*/ 2175617 h 3221116"/>
              <a:gd name="connsiteX1-665" fmla="*/ 2658205 w 3221102"/>
              <a:gd name="connsiteY1-666" fmla="*/ 2178566 h 3221116"/>
              <a:gd name="connsiteX2-667" fmla="*/ 2664630 w 3221102"/>
              <a:gd name="connsiteY2-668" fmla="*/ 2175617 h 3221116"/>
              <a:gd name="connsiteX3-669" fmla="*/ 1477043 w 3221102"/>
              <a:gd name="connsiteY3-670" fmla="*/ 1144372 h 3221116"/>
              <a:gd name="connsiteX4-671" fmla="*/ 1409070 w 3221102"/>
              <a:gd name="connsiteY4-672" fmla="*/ 1159393 h 3221116"/>
              <a:gd name="connsiteX5-673" fmla="*/ 1152384 w 3221102"/>
              <a:gd name="connsiteY5-674" fmla="*/ 1703728 h 3221116"/>
              <a:gd name="connsiteX6-675" fmla="*/ 1514013 w 3221102"/>
              <a:gd name="connsiteY6-676" fmla="*/ 2152290 h 3221116"/>
              <a:gd name="connsiteX7-677" fmla="*/ 1850815 w 3221102"/>
              <a:gd name="connsiteY7-678" fmla="*/ 1654259 h 3221116"/>
              <a:gd name="connsiteX8-679" fmla="*/ 1830467 w 3221102"/>
              <a:gd name="connsiteY8-680" fmla="*/ 1515986 h 3221116"/>
              <a:gd name="connsiteX9-681" fmla="*/ 1477043 w 3221102"/>
              <a:gd name="connsiteY9-682" fmla="*/ 1144372 h 3221116"/>
              <a:gd name="connsiteX10-683" fmla="*/ 1651152 w 3221102"/>
              <a:gd name="connsiteY10-684" fmla="*/ 501 h 3221116"/>
              <a:gd name="connsiteX11-685" fmla="*/ 2580395 w 3221102"/>
              <a:gd name="connsiteY11-686" fmla="*/ 324821 h 3221116"/>
              <a:gd name="connsiteX12-687" fmla="*/ 3030464 w 3221102"/>
              <a:gd name="connsiteY12-688" fmla="*/ 2370314 h 3221116"/>
              <a:gd name="connsiteX13-689" fmla="*/ 2585849 w 3221102"/>
              <a:gd name="connsiteY13-690" fmla="*/ 2588887 h 3221116"/>
              <a:gd name="connsiteX14-691" fmla="*/ 1973374 w 3221102"/>
              <a:gd name="connsiteY14-692" fmla="*/ 2195096 h 3221116"/>
              <a:gd name="connsiteX15-693" fmla="*/ 1390827 w 3221102"/>
              <a:gd name="connsiteY15-694" fmla="*/ 2527630 h 3221116"/>
              <a:gd name="connsiteX16-695" fmla="*/ 783896 w 3221102"/>
              <a:gd name="connsiteY16-696" fmla="*/ 1665044 h 3221116"/>
              <a:gd name="connsiteX17-697" fmla="*/ 1268509 w 3221102"/>
              <a:gd name="connsiteY17-698" fmla="*/ 819983 h 3221116"/>
              <a:gd name="connsiteX18-699" fmla="*/ 1328805 w 3221102"/>
              <a:gd name="connsiteY18-700" fmla="*/ 807930 h 3221116"/>
              <a:gd name="connsiteX19-701" fmla="*/ 1390827 w 3221102"/>
              <a:gd name="connsiteY19-702" fmla="*/ 802457 h 3221116"/>
              <a:gd name="connsiteX20-703" fmla="*/ 1462242 w 3221102"/>
              <a:gd name="connsiteY20-704" fmla="*/ 801708 h 3221116"/>
              <a:gd name="connsiteX21-705" fmla="*/ 1956122 w 3221102"/>
              <a:gd name="connsiteY21-706" fmla="*/ 1110076 h 3221116"/>
              <a:gd name="connsiteX22-707" fmla="*/ 1973374 w 3221102"/>
              <a:gd name="connsiteY22-708" fmla="*/ 875315 h 3221116"/>
              <a:gd name="connsiteX23-709" fmla="*/ 2333414 w 3221102"/>
              <a:gd name="connsiteY23-710" fmla="*/ 875315 h 3221116"/>
              <a:gd name="connsiteX24-711" fmla="*/ 2324788 w 3221102"/>
              <a:gd name="connsiteY24-712" fmla="*/ 2054049 h 3221116"/>
              <a:gd name="connsiteX25-713" fmla="*/ 2661746 w 3221102"/>
              <a:gd name="connsiteY25-714" fmla="*/ 2179658 h 3221116"/>
              <a:gd name="connsiteX26-715" fmla="*/ 2691046 w 3221102"/>
              <a:gd name="connsiteY26-716" fmla="*/ 2188689 h 3221116"/>
              <a:gd name="connsiteX27-717" fmla="*/ 2667011 w 3221102"/>
              <a:gd name="connsiteY27-718" fmla="*/ 2175828 h 3221116"/>
              <a:gd name="connsiteX28-719" fmla="*/ 2332141 w 3221102"/>
              <a:gd name="connsiteY28-720" fmla="*/ 653899 h 3221116"/>
              <a:gd name="connsiteX29-721" fmla="*/ 776764 w 3221102"/>
              <a:gd name="connsiteY29-722" fmla="*/ 749845 h 3221116"/>
              <a:gd name="connsiteX30-723" fmla="*/ 631487 w 3221102"/>
              <a:gd name="connsiteY30-724" fmla="*/ 2301392 h 3221116"/>
              <a:gd name="connsiteX31-725" fmla="*/ 2142017 w 3221102"/>
              <a:gd name="connsiteY31-726" fmla="*/ 2684410 h 3221116"/>
              <a:gd name="connsiteX32-727" fmla="*/ 2324866 w 3221102"/>
              <a:gd name="connsiteY32-728" fmla="*/ 3053856 h 3221116"/>
              <a:gd name="connsiteX33-729" fmla="*/ 294693 w 3221102"/>
              <a:gd name="connsiteY33-730" fmla="*/ 2539075 h 3221116"/>
              <a:gd name="connsiteX34-731" fmla="*/ 489947 w 3221102"/>
              <a:gd name="connsiteY34-732" fmla="*/ 453774 h 3221116"/>
              <a:gd name="connsiteX35-733" fmla="*/ 1651152 w 3221102"/>
              <a:gd name="connsiteY35-734" fmla="*/ 501 h 3221116"/>
              <a:gd name="connsiteX0-735" fmla="*/ 2664630 w 3221102"/>
              <a:gd name="connsiteY0-736" fmla="*/ 2175617 h 3221116"/>
              <a:gd name="connsiteX1-737" fmla="*/ 2658205 w 3221102"/>
              <a:gd name="connsiteY1-738" fmla="*/ 2178566 h 3221116"/>
              <a:gd name="connsiteX2-739" fmla="*/ 2664630 w 3221102"/>
              <a:gd name="connsiteY2-740" fmla="*/ 2175617 h 3221116"/>
              <a:gd name="connsiteX3-741" fmla="*/ 1477043 w 3221102"/>
              <a:gd name="connsiteY3-742" fmla="*/ 1144372 h 3221116"/>
              <a:gd name="connsiteX4-743" fmla="*/ 1409070 w 3221102"/>
              <a:gd name="connsiteY4-744" fmla="*/ 1159393 h 3221116"/>
              <a:gd name="connsiteX5-745" fmla="*/ 1152384 w 3221102"/>
              <a:gd name="connsiteY5-746" fmla="*/ 1703728 h 3221116"/>
              <a:gd name="connsiteX6-747" fmla="*/ 1514013 w 3221102"/>
              <a:gd name="connsiteY6-748" fmla="*/ 2152290 h 3221116"/>
              <a:gd name="connsiteX7-749" fmla="*/ 1850815 w 3221102"/>
              <a:gd name="connsiteY7-750" fmla="*/ 1654259 h 3221116"/>
              <a:gd name="connsiteX8-751" fmla="*/ 1830467 w 3221102"/>
              <a:gd name="connsiteY8-752" fmla="*/ 1515986 h 3221116"/>
              <a:gd name="connsiteX9-753" fmla="*/ 1477043 w 3221102"/>
              <a:gd name="connsiteY9-754" fmla="*/ 1144372 h 3221116"/>
              <a:gd name="connsiteX10-755" fmla="*/ 1651152 w 3221102"/>
              <a:gd name="connsiteY10-756" fmla="*/ 501 h 3221116"/>
              <a:gd name="connsiteX11-757" fmla="*/ 2580395 w 3221102"/>
              <a:gd name="connsiteY11-758" fmla="*/ 324821 h 3221116"/>
              <a:gd name="connsiteX12-759" fmla="*/ 3030464 w 3221102"/>
              <a:gd name="connsiteY12-760" fmla="*/ 2370314 h 3221116"/>
              <a:gd name="connsiteX13-761" fmla="*/ 2585849 w 3221102"/>
              <a:gd name="connsiteY13-762" fmla="*/ 2588887 h 3221116"/>
              <a:gd name="connsiteX14-763" fmla="*/ 1973374 w 3221102"/>
              <a:gd name="connsiteY14-764" fmla="*/ 2195096 h 3221116"/>
              <a:gd name="connsiteX15-765" fmla="*/ 1390827 w 3221102"/>
              <a:gd name="connsiteY15-766" fmla="*/ 2527630 h 3221116"/>
              <a:gd name="connsiteX16-767" fmla="*/ 783896 w 3221102"/>
              <a:gd name="connsiteY16-768" fmla="*/ 1665044 h 3221116"/>
              <a:gd name="connsiteX17-769" fmla="*/ 1268509 w 3221102"/>
              <a:gd name="connsiteY17-770" fmla="*/ 819983 h 3221116"/>
              <a:gd name="connsiteX18-771" fmla="*/ 1328805 w 3221102"/>
              <a:gd name="connsiteY18-772" fmla="*/ 807930 h 3221116"/>
              <a:gd name="connsiteX19-773" fmla="*/ 1390827 w 3221102"/>
              <a:gd name="connsiteY19-774" fmla="*/ 802457 h 3221116"/>
              <a:gd name="connsiteX20-775" fmla="*/ 1462242 w 3221102"/>
              <a:gd name="connsiteY20-776" fmla="*/ 801708 h 3221116"/>
              <a:gd name="connsiteX21-777" fmla="*/ 1956122 w 3221102"/>
              <a:gd name="connsiteY21-778" fmla="*/ 1110076 h 3221116"/>
              <a:gd name="connsiteX22-779" fmla="*/ 1973374 w 3221102"/>
              <a:gd name="connsiteY22-780" fmla="*/ 875315 h 3221116"/>
              <a:gd name="connsiteX23-781" fmla="*/ 2333414 w 3221102"/>
              <a:gd name="connsiteY23-782" fmla="*/ 875315 h 3221116"/>
              <a:gd name="connsiteX24-783" fmla="*/ 2324788 w 3221102"/>
              <a:gd name="connsiteY24-784" fmla="*/ 2054049 h 3221116"/>
              <a:gd name="connsiteX25-785" fmla="*/ 2661746 w 3221102"/>
              <a:gd name="connsiteY25-786" fmla="*/ 2179658 h 3221116"/>
              <a:gd name="connsiteX26-787" fmla="*/ 2691046 w 3221102"/>
              <a:gd name="connsiteY26-788" fmla="*/ 2188689 h 3221116"/>
              <a:gd name="connsiteX27-789" fmla="*/ 2667011 w 3221102"/>
              <a:gd name="connsiteY27-790" fmla="*/ 2175828 h 3221116"/>
              <a:gd name="connsiteX28-791" fmla="*/ 2332141 w 3221102"/>
              <a:gd name="connsiteY28-792" fmla="*/ 653899 h 3221116"/>
              <a:gd name="connsiteX29-793" fmla="*/ 776764 w 3221102"/>
              <a:gd name="connsiteY29-794" fmla="*/ 749845 h 3221116"/>
              <a:gd name="connsiteX30-795" fmla="*/ 631487 w 3221102"/>
              <a:gd name="connsiteY30-796" fmla="*/ 2301392 h 3221116"/>
              <a:gd name="connsiteX31-797" fmla="*/ 2142017 w 3221102"/>
              <a:gd name="connsiteY31-798" fmla="*/ 2684410 h 3221116"/>
              <a:gd name="connsiteX32-799" fmla="*/ 2324866 w 3221102"/>
              <a:gd name="connsiteY32-800" fmla="*/ 3053856 h 3221116"/>
              <a:gd name="connsiteX33-801" fmla="*/ 294693 w 3221102"/>
              <a:gd name="connsiteY33-802" fmla="*/ 2539075 h 3221116"/>
              <a:gd name="connsiteX34-803" fmla="*/ 489947 w 3221102"/>
              <a:gd name="connsiteY34-804" fmla="*/ 453774 h 3221116"/>
              <a:gd name="connsiteX35-805" fmla="*/ 1651152 w 3221102"/>
              <a:gd name="connsiteY35-806" fmla="*/ 501 h 3221116"/>
              <a:gd name="connsiteX0-807" fmla="*/ 2664630 w 3151233"/>
              <a:gd name="connsiteY0-808" fmla="*/ 2175617 h 3221116"/>
              <a:gd name="connsiteX1-809" fmla="*/ 2658205 w 3151233"/>
              <a:gd name="connsiteY1-810" fmla="*/ 2178566 h 3221116"/>
              <a:gd name="connsiteX2-811" fmla="*/ 2664630 w 3151233"/>
              <a:gd name="connsiteY2-812" fmla="*/ 2175617 h 3221116"/>
              <a:gd name="connsiteX3-813" fmla="*/ 1477043 w 3151233"/>
              <a:gd name="connsiteY3-814" fmla="*/ 1144372 h 3221116"/>
              <a:gd name="connsiteX4-815" fmla="*/ 1409070 w 3151233"/>
              <a:gd name="connsiteY4-816" fmla="*/ 1159393 h 3221116"/>
              <a:gd name="connsiteX5-817" fmla="*/ 1152384 w 3151233"/>
              <a:gd name="connsiteY5-818" fmla="*/ 1703728 h 3221116"/>
              <a:gd name="connsiteX6-819" fmla="*/ 1514013 w 3151233"/>
              <a:gd name="connsiteY6-820" fmla="*/ 2152290 h 3221116"/>
              <a:gd name="connsiteX7-821" fmla="*/ 1850815 w 3151233"/>
              <a:gd name="connsiteY7-822" fmla="*/ 1654259 h 3221116"/>
              <a:gd name="connsiteX8-823" fmla="*/ 1830467 w 3151233"/>
              <a:gd name="connsiteY8-824" fmla="*/ 1515986 h 3221116"/>
              <a:gd name="connsiteX9-825" fmla="*/ 1477043 w 3151233"/>
              <a:gd name="connsiteY9-826" fmla="*/ 1144372 h 3221116"/>
              <a:gd name="connsiteX10-827" fmla="*/ 1651152 w 3151233"/>
              <a:gd name="connsiteY10-828" fmla="*/ 501 h 3221116"/>
              <a:gd name="connsiteX11-829" fmla="*/ 2580395 w 3151233"/>
              <a:gd name="connsiteY11-830" fmla="*/ 324821 h 3221116"/>
              <a:gd name="connsiteX12-831" fmla="*/ 3030464 w 3151233"/>
              <a:gd name="connsiteY12-832" fmla="*/ 2249544 h 3221116"/>
              <a:gd name="connsiteX13-833" fmla="*/ 2585849 w 3151233"/>
              <a:gd name="connsiteY13-834" fmla="*/ 2588887 h 3221116"/>
              <a:gd name="connsiteX14-835" fmla="*/ 1973374 w 3151233"/>
              <a:gd name="connsiteY14-836" fmla="*/ 2195096 h 3221116"/>
              <a:gd name="connsiteX15-837" fmla="*/ 1390827 w 3151233"/>
              <a:gd name="connsiteY15-838" fmla="*/ 2527630 h 3221116"/>
              <a:gd name="connsiteX16-839" fmla="*/ 783896 w 3151233"/>
              <a:gd name="connsiteY16-840" fmla="*/ 1665044 h 3221116"/>
              <a:gd name="connsiteX17-841" fmla="*/ 1268509 w 3151233"/>
              <a:gd name="connsiteY17-842" fmla="*/ 819983 h 3221116"/>
              <a:gd name="connsiteX18-843" fmla="*/ 1328805 w 3151233"/>
              <a:gd name="connsiteY18-844" fmla="*/ 807930 h 3221116"/>
              <a:gd name="connsiteX19-845" fmla="*/ 1390827 w 3151233"/>
              <a:gd name="connsiteY19-846" fmla="*/ 802457 h 3221116"/>
              <a:gd name="connsiteX20-847" fmla="*/ 1462242 w 3151233"/>
              <a:gd name="connsiteY20-848" fmla="*/ 801708 h 3221116"/>
              <a:gd name="connsiteX21-849" fmla="*/ 1956122 w 3151233"/>
              <a:gd name="connsiteY21-850" fmla="*/ 1110076 h 3221116"/>
              <a:gd name="connsiteX22-851" fmla="*/ 1973374 w 3151233"/>
              <a:gd name="connsiteY22-852" fmla="*/ 875315 h 3221116"/>
              <a:gd name="connsiteX23-853" fmla="*/ 2333414 w 3151233"/>
              <a:gd name="connsiteY23-854" fmla="*/ 875315 h 3221116"/>
              <a:gd name="connsiteX24-855" fmla="*/ 2324788 w 3151233"/>
              <a:gd name="connsiteY24-856" fmla="*/ 2054049 h 3221116"/>
              <a:gd name="connsiteX25-857" fmla="*/ 2661746 w 3151233"/>
              <a:gd name="connsiteY25-858" fmla="*/ 2179658 h 3221116"/>
              <a:gd name="connsiteX26-859" fmla="*/ 2691046 w 3151233"/>
              <a:gd name="connsiteY26-860" fmla="*/ 2188689 h 3221116"/>
              <a:gd name="connsiteX27-861" fmla="*/ 2667011 w 3151233"/>
              <a:gd name="connsiteY27-862" fmla="*/ 2175828 h 3221116"/>
              <a:gd name="connsiteX28-863" fmla="*/ 2332141 w 3151233"/>
              <a:gd name="connsiteY28-864" fmla="*/ 653899 h 3221116"/>
              <a:gd name="connsiteX29-865" fmla="*/ 776764 w 3151233"/>
              <a:gd name="connsiteY29-866" fmla="*/ 749845 h 3221116"/>
              <a:gd name="connsiteX30-867" fmla="*/ 631487 w 3151233"/>
              <a:gd name="connsiteY30-868" fmla="*/ 2301392 h 3221116"/>
              <a:gd name="connsiteX31-869" fmla="*/ 2142017 w 3151233"/>
              <a:gd name="connsiteY31-870" fmla="*/ 2684410 h 3221116"/>
              <a:gd name="connsiteX32-871" fmla="*/ 2324866 w 3151233"/>
              <a:gd name="connsiteY32-872" fmla="*/ 3053856 h 3221116"/>
              <a:gd name="connsiteX33-873" fmla="*/ 294693 w 3151233"/>
              <a:gd name="connsiteY33-874" fmla="*/ 2539075 h 3221116"/>
              <a:gd name="connsiteX34-875" fmla="*/ 489947 w 3151233"/>
              <a:gd name="connsiteY34-876" fmla="*/ 453774 h 3221116"/>
              <a:gd name="connsiteX35-877" fmla="*/ 1651152 w 3151233"/>
              <a:gd name="connsiteY35-878" fmla="*/ 501 h 3221116"/>
              <a:gd name="connsiteX0-879" fmla="*/ 2664630 w 3161851"/>
              <a:gd name="connsiteY0-880" fmla="*/ 2175617 h 3221116"/>
              <a:gd name="connsiteX1-881" fmla="*/ 2658205 w 3161851"/>
              <a:gd name="connsiteY1-882" fmla="*/ 2178566 h 3221116"/>
              <a:gd name="connsiteX2-883" fmla="*/ 2664630 w 3161851"/>
              <a:gd name="connsiteY2-884" fmla="*/ 2175617 h 3221116"/>
              <a:gd name="connsiteX3-885" fmla="*/ 1477043 w 3161851"/>
              <a:gd name="connsiteY3-886" fmla="*/ 1144372 h 3221116"/>
              <a:gd name="connsiteX4-887" fmla="*/ 1409070 w 3161851"/>
              <a:gd name="connsiteY4-888" fmla="*/ 1159393 h 3221116"/>
              <a:gd name="connsiteX5-889" fmla="*/ 1152384 w 3161851"/>
              <a:gd name="connsiteY5-890" fmla="*/ 1703728 h 3221116"/>
              <a:gd name="connsiteX6-891" fmla="*/ 1514013 w 3161851"/>
              <a:gd name="connsiteY6-892" fmla="*/ 2152290 h 3221116"/>
              <a:gd name="connsiteX7-893" fmla="*/ 1850815 w 3161851"/>
              <a:gd name="connsiteY7-894" fmla="*/ 1654259 h 3221116"/>
              <a:gd name="connsiteX8-895" fmla="*/ 1830467 w 3161851"/>
              <a:gd name="connsiteY8-896" fmla="*/ 1515986 h 3221116"/>
              <a:gd name="connsiteX9-897" fmla="*/ 1477043 w 3161851"/>
              <a:gd name="connsiteY9-898" fmla="*/ 1144372 h 3221116"/>
              <a:gd name="connsiteX10-899" fmla="*/ 1651152 w 3161851"/>
              <a:gd name="connsiteY10-900" fmla="*/ 501 h 3221116"/>
              <a:gd name="connsiteX11-901" fmla="*/ 2580395 w 3161851"/>
              <a:gd name="connsiteY11-902" fmla="*/ 324821 h 3221116"/>
              <a:gd name="connsiteX12-903" fmla="*/ 3030464 w 3161851"/>
              <a:gd name="connsiteY12-904" fmla="*/ 2249544 h 3221116"/>
              <a:gd name="connsiteX13-905" fmla="*/ 2585849 w 3161851"/>
              <a:gd name="connsiteY13-906" fmla="*/ 2588887 h 3221116"/>
              <a:gd name="connsiteX14-907" fmla="*/ 1973374 w 3161851"/>
              <a:gd name="connsiteY14-908" fmla="*/ 2195096 h 3221116"/>
              <a:gd name="connsiteX15-909" fmla="*/ 1390827 w 3161851"/>
              <a:gd name="connsiteY15-910" fmla="*/ 2527630 h 3221116"/>
              <a:gd name="connsiteX16-911" fmla="*/ 783896 w 3161851"/>
              <a:gd name="connsiteY16-912" fmla="*/ 1665044 h 3221116"/>
              <a:gd name="connsiteX17-913" fmla="*/ 1268509 w 3161851"/>
              <a:gd name="connsiteY17-914" fmla="*/ 819983 h 3221116"/>
              <a:gd name="connsiteX18-915" fmla="*/ 1328805 w 3161851"/>
              <a:gd name="connsiteY18-916" fmla="*/ 807930 h 3221116"/>
              <a:gd name="connsiteX19-917" fmla="*/ 1390827 w 3161851"/>
              <a:gd name="connsiteY19-918" fmla="*/ 802457 h 3221116"/>
              <a:gd name="connsiteX20-919" fmla="*/ 1462242 w 3161851"/>
              <a:gd name="connsiteY20-920" fmla="*/ 801708 h 3221116"/>
              <a:gd name="connsiteX21-921" fmla="*/ 1956122 w 3161851"/>
              <a:gd name="connsiteY21-922" fmla="*/ 1110076 h 3221116"/>
              <a:gd name="connsiteX22-923" fmla="*/ 1973374 w 3161851"/>
              <a:gd name="connsiteY22-924" fmla="*/ 875315 h 3221116"/>
              <a:gd name="connsiteX23-925" fmla="*/ 2333414 w 3161851"/>
              <a:gd name="connsiteY23-926" fmla="*/ 875315 h 3221116"/>
              <a:gd name="connsiteX24-927" fmla="*/ 2324788 w 3161851"/>
              <a:gd name="connsiteY24-928" fmla="*/ 2054049 h 3221116"/>
              <a:gd name="connsiteX25-929" fmla="*/ 2661746 w 3161851"/>
              <a:gd name="connsiteY25-930" fmla="*/ 2179658 h 3221116"/>
              <a:gd name="connsiteX26-931" fmla="*/ 2691046 w 3161851"/>
              <a:gd name="connsiteY26-932" fmla="*/ 2188689 h 3221116"/>
              <a:gd name="connsiteX27-933" fmla="*/ 2667011 w 3161851"/>
              <a:gd name="connsiteY27-934" fmla="*/ 2175828 h 3221116"/>
              <a:gd name="connsiteX28-935" fmla="*/ 2332141 w 3161851"/>
              <a:gd name="connsiteY28-936" fmla="*/ 653899 h 3221116"/>
              <a:gd name="connsiteX29-937" fmla="*/ 776764 w 3161851"/>
              <a:gd name="connsiteY29-938" fmla="*/ 749845 h 3221116"/>
              <a:gd name="connsiteX30-939" fmla="*/ 631487 w 3161851"/>
              <a:gd name="connsiteY30-940" fmla="*/ 2301392 h 3221116"/>
              <a:gd name="connsiteX31-941" fmla="*/ 2142017 w 3161851"/>
              <a:gd name="connsiteY31-942" fmla="*/ 2684410 h 3221116"/>
              <a:gd name="connsiteX32-943" fmla="*/ 2324866 w 3161851"/>
              <a:gd name="connsiteY32-944" fmla="*/ 3053856 h 3221116"/>
              <a:gd name="connsiteX33-945" fmla="*/ 294693 w 3161851"/>
              <a:gd name="connsiteY33-946" fmla="*/ 2539075 h 3221116"/>
              <a:gd name="connsiteX34-947" fmla="*/ 489947 w 3161851"/>
              <a:gd name="connsiteY34-948" fmla="*/ 453774 h 3221116"/>
              <a:gd name="connsiteX35-949" fmla="*/ 1651152 w 3161851"/>
              <a:gd name="connsiteY35-950" fmla="*/ 501 h 3221116"/>
              <a:gd name="connsiteX0-951" fmla="*/ 2664630 w 3182629"/>
              <a:gd name="connsiteY0-952" fmla="*/ 2175617 h 3221116"/>
              <a:gd name="connsiteX1-953" fmla="*/ 2658205 w 3182629"/>
              <a:gd name="connsiteY1-954" fmla="*/ 2178566 h 3221116"/>
              <a:gd name="connsiteX2-955" fmla="*/ 2664630 w 3182629"/>
              <a:gd name="connsiteY2-956" fmla="*/ 2175617 h 3221116"/>
              <a:gd name="connsiteX3-957" fmla="*/ 1477043 w 3182629"/>
              <a:gd name="connsiteY3-958" fmla="*/ 1144372 h 3221116"/>
              <a:gd name="connsiteX4-959" fmla="*/ 1409070 w 3182629"/>
              <a:gd name="connsiteY4-960" fmla="*/ 1159393 h 3221116"/>
              <a:gd name="connsiteX5-961" fmla="*/ 1152384 w 3182629"/>
              <a:gd name="connsiteY5-962" fmla="*/ 1703728 h 3221116"/>
              <a:gd name="connsiteX6-963" fmla="*/ 1514013 w 3182629"/>
              <a:gd name="connsiteY6-964" fmla="*/ 2152290 h 3221116"/>
              <a:gd name="connsiteX7-965" fmla="*/ 1850815 w 3182629"/>
              <a:gd name="connsiteY7-966" fmla="*/ 1654259 h 3221116"/>
              <a:gd name="connsiteX8-967" fmla="*/ 1830467 w 3182629"/>
              <a:gd name="connsiteY8-968" fmla="*/ 1515986 h 3221116"/>
              <a:gd name="connsiteX9-969" fmla="*/ 1477043 w 3182629"/>
              <a:gd name="connsiteY9-970" fmla="*/ 1144372 h 3221116"/>
              <a:gd name="connsiteX10-971" fmla="*/ 1651152 w 3182629"/>
              <a:gd name="connsiteY10-972" fmla="*/ 501 h 3221116"/>
              <a:gd name="connsiteX11-973" fmla="*/ 2580395 w 3182629"/>
              <a:gd name="connsiteY11-974" fmla="*/ 324821 h 3221116"/>
              <a:gd name="connsiteX12-975" fmla="*/ 3030464 w 3182629"/>
              <a:gd name="connsiteY12-976" fmla="*/ 2249544 h 3221116"/>
              <a:gd name="connsiteX13-977" fmla="*/ 2585849 w 3182629"/>
              <a:gd name="connsiteY13-978" fmla="*/ 2588887 h 3221116"/>
              <a:gd name="connsiteX14-979" fmla="*/ 1973374 w 3182629"/>
              <a:gd name="connsiteY14-980" fmla="*/ 2195096 h 3221116"/>
              <a:gd name="connsiteX15-981" fmla="*/ 1390827 w 3182629"/>
              <a:gd name="connsiteY15-982" fmla="*/ 2527630 h 3221116"/>
              <a:gd name="connsiteX16-983" fmla="*/ 783896 w 3182629"/>
              <a:gd name="connsiteY16-984" fmla="*/ 1665044 h 3221116"/>
              <a:gd name="connsiteX17-985" fmla="*/ 1268509 w 3182629"/>
              <a:gd name="connsiteY17-986" fmla="*/ 819983 h 3221116"/>
              <a:gd name="connsiteX18-987" fmla="*/ 1328805 w 3182629"/>
              <a:gd name="connsiteY18-988" fmla="*/ 807930 h 3221116"/>
              <a:gd name="connsiteX19-989" fmla="*/ 1390827 w 3182629"/>
              <a:gd name="connsiteY19-990" fmla="*/ 802457 h 3221116"/>
              <a:gd name="connsiteX20-991" fmla="*/ 1462242 w 3182629"/>
              <a:gd name="connsiteY20-992" fmla="*/ 801708 h 3221116"/>
              <a:gd name="connsiteX21-993" fmla="*/ 1956122 w 3182629"/>
              <a:gd name="connsiteY21-994" fmla="*/ 1110076 h 3221116"/>
              <a:gd name="connsiteX22-995" fmla="*/ 1973374 w 3182629"/>
              <a:gd name="connsiteY22-996" fmla="*/ 875315 h 3221116"/>
              <a:gd name="connsiteX23-997" fmla="*/ 2333414 w 3182629"/>
              <a:gd name="connsiteY23-998" fmla="*/ 875315 h 3221116"/>
              <a:gd name="connsiteX24-999" fmla="*/ 2324788 w 3182629"/>
              <a:gd name="connsiteY24-1000" fmla="*/ 2054049 h 3221116"/>
              <a:gd name="connsiteX25-1001" fmla="*/ 2661746 w 3182629"/>
              <a:gd name="connsiteY25-1002" fmla="*/ 2179658 h 3221116"/>
              <a:gd name="connsiteX26-1003" fmla="*/ 2691046 w 3182629"/>
              <a:gd name="connsiteY26-1004" fmla="*/ 2188689 h 3221116"/>
              <a:gd name="connsiteX27-1005" fmla="*/ 2667011 w 3182629"/>
              <a:gd name="connsiteY27-1006" fmla="*/ 2175828 h 3221116"/>
              <a:gd name="connsiteX28-1007" fmla="*/ 2332141 w 3182629"/>
              <a:gd name="connsiteY28-1008" fmla="*/ 653899 h 3221116"/>
              <a:gd name="connsiteX29-1009" fmla="*/ 776764 w 3182629"/>
              <a:gd name="connsiteY29-1010" fmla="*/ 749845 h 3221116"/>
              <a:gd name="connsiteX30-1011" fmla="*/ 631487 w 3182629"/>
              <a:gd name="connsiteY30-1012" fmla="*/ 2301392 h 3221116"/>
              <a:gd name="connsiteX31-1013" fmla="*/ 2142017 w 3182629"/>
              <a:gd name="connsiteY31-1014" fmla="*/ 2684410 h 3221116"/>
              <a:gd name="connsiteX32-1015" fmla="*/ 2324866 w 3182629"/>
              <a:gd name="connsiteY32-1016" fmla="*/ 3053856 h 3221116"/>
              <a:gd name="connsiteX33-1017" fmla="*/ 294693 w 3182629"/>
              <a:gd name="connsiteY33-1018" fmla="*/ 2539075 h 3221116"/>
              <a:gd name="connsiteX34-1019" fmla="*/ 489947 w 3182629"/>
              <a:gd name="connsiteY34-1020" fmla="*/ 453774 h 3221116"/>
              <a:gd name="connsiteX35-1021" fmla="*/ 1651152 w 3182629"/>
              <a:gd name="connsiteY35-1022" fmla="*/ 501 h 3221116"/>
              <a:gd name="connsiteX0-1023" fmla="*/ 2664630 w 3189723"/>
              <a:gd name="connsiteY0-1024" fmla="*/ 2175617 h 3221116"/>
              <a:gd name="connsiteX1-1025" fmla="*/ 2658205 w 3189723"/>
              <a:gd name="connsiteY1-1026" fmla="*/ 2178566 h 3221116"/>
              <a:gd name="connsiteX2-1027" fmla="*/ 2664630 w 3189723"/>
              <a:gd name="connsiteY2-1028" fmla="*/ 2175617 h 3221116"/>
              <a:gd name="connsiteX3-1029" fmla="*/ 1477043 w 3189723"/>
              <a:gd name="connsiteY3-1030" fmla="*/ 1144372 h 3221116"/>
              <a:gd name="connsiteX4-1031" fmla="*/ 1409070 w 3189723"/>
              <a:gd name="connsiteY4-1032" fmla="*/ 1159393 h 3221116"/>
              <a:gd name="connsiteX5-1033" fmla="*/ 1152384 w 3189723"/>
              <a:gd name="connsiteY5-1034" fmla="*/ 1703728 h 3221116"/>
              <a:gd name="connsiteX6-1035" fmla="*/ 1514013 w 3189723"/>
              <a:gd name="connsiteY6-1036" fmla="*/ 2152290 h 3221116"/>
              <a:gd name="connsiteX7-1037" fmla="*/ 1850815 w 3189723"/>
              <a:gd name="connsiteY7-1038" fmla="*/ 1654259 h 3221116"/>
              <a:gd name="connsiteX8-1039" fmla="*/ 1830467 w 3189723"/>
              <a:gd name="connsiteY8-1040" fmla="*/ 1515986 h 3221116"/>
              <a:gd name="connsiteX9-1041" fmla="*/ 1477043 w 3189723"/>
              <a:gd name="connsiteY9-1042" fmla="*/ 1144372 h 3221116"/>
              <a:gd name="connsiteX10-1043" fmla="*/ 1651152 w 3189723"/>
              <a:gd name="connsiteY10-1044" fmla="*/ 501 h 3221116"/>
              <a:gd name="connsiteX11-1045" fmla="*/ 2580395 w 3189723"/>
              <a:gd name="connsiteY11-1046" fmla="*/ 324821 h 3221116"/>
              <a:gd name="connsiteX12-1047" fmla="*/ 3030464 w 3189723"/>
              <a:gd name="connsiteY12-1048" fmla="*/ 2249544 h 3221116"/>
              <a:gd name="connsiteX13-1049" fmla="*/ 2585849 w 3189723"/>
              <a:gd name="connsiteY13-1050" fmla="*/ 2588887 h 3221116"/>
              <a:gd name="connsiteX14-1051" fmla="*/ 1973374 w 3189723"/>
              <a:gd name="connsiteY14-1052" fmla="*/ 2195096 h 3221116"/>
              <a:gd name="connsiteX15-1053" fmla="*/ 1390827 w 3189723"/>
              <a:gd name="connsiteY15-1054" fmla="*/ 2527630 h 3221116"/>
              <a:gd name="connsiteX16-1055" fmla="*/ 783896 w 3189723"/>
              <a:gd name="connsiteY16-1056" fmla="*/ 1665044 h 3221116"/>
              <a:gd name="connsiteX17-1057" fmla="*/ 1268509 w 3189723"/>
              <a:gd name="connsiteY17-1058" fmla="*/ 819983 h 3221116"/>
              <a:gd name="connsiteX18-1059" fmla="*/ 1328805 w 3189723"/>
              <a:gd name="connsiteY18-1060" fmla="*/ 807930 h 3221116"/>
              <a:gd name="connsiteX19-1061" fmla="*/ 1390827 w 3189723"/>
              <a:gd name="connsiteY19-1062" fmla="*/ 802457 h 3221116"/>
              <a:gd name="connsiteX20-1063" fmla="*/ 1462242 w 3189723"/>
              <a:gd name="connsiteY20-1064" fmla="*/ 801708 h 3221116"/>
              <a:gd name="connsiteX21-1065" fmla="*/ 1956122 w 3189723"/>
              <a:gd name="connsiteY21-1066" fmla="*/ 1110076 h 3221116"/>
              <a:gd name="connsiteX22-1067" fmla="*/ 1973374 w 3189723"/>
              <a:gd name="connsiteY22-1068" fmla="*/ 875315 h 3221116"/>
              <a:gd name="connsiteX23-1069" fmla="*/ 2333414 w 3189723"/>
              <a:gd name="connsiteY23-1070" fmla="*/ 875315 h 3221116"/>
              <a:gd name="connsiteX24-1071" fmla="*/ 2324788 w 3189723"/>
              <a:gd name="connsiteY24-1072" fmla="*/ 2054049 h 3221116"/>
              <a:gd name="connsiteX25-1073" fmla="*/ 2661746 w 3189723"/>
              <a:gd name="connsiteY25-1074" fmla="*/ 2179658 h 3221116"/>
              <a:gd name="connsiteX26-1075" fmla="*/ 2691046 w 3189723"/>
              <a:gd name="connsiteY26-1076" fmla="*/ 2188689 h 3221116"/>
              <a:gd name="connsiteX27-1077" fmla="*/ 2667011 w 3189723"/>
              <a:gd name="connsiteY27-1078" fmla="*/ 2175828 h 3221116"/>
              <a:gd name="connsiteX28-1079" fmla="*/ 2332141 w 3189723"/>
              <a:gd name="connsiteY28-1080" fmla="*/ 653899 h 3221116"/>
              <a:gd name="connsiteX29-1081" fmla="*/ 776764 w 3189723"/>
              <a:gd name="connsiteY29-1082" fmla="*/ 749845 h 3221116"/>
              <a:gd name="connsiteX30-1083" fmla="*/ 631487 w 3189723"/>
              <a:gd name="connsiteY30-1084" fmla="*/ 2301392 h 3221116"/>
              <a:gd name="connsiteX31-1085" fmla="*/ 2142017 w 3189723"/>
              <a:gd name="connsiteY31-1086" fmla="*/ 2684410 h 3221116"/>
              <a:gd name="connsiteX32-1087" fmla="*/ 2324866 w 3189723"/>
              <a:gd name="connsiteY32-1088" fmla="*/ 3053856 h 3221116"/>
              <a:gd name="connsiteX33-1089" fmla="*/ 294693 w 3189723"/>
              <a:gd name="connsiteY33-1090" fmla="*/ 2539075 h 3221116"/>
              <a:gd name="connsiteX34-1091" fmla="*/ 489947 w 3189723"/>
              <a:gd name="connsiteY34-1092" fmla="*/ 453774 h 3221116"/>
              <a:gd name="connsiteX35-1093" fmla="*/ 1651152 w 3189723"/>
              <a:gd name="connsiteY35-1094" fmla="*/ 501 h 322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>
              <a:solidFill>
                <a:schemeClr val="tx1"/>
              </a:solidFill>
            </a:endParaRPr>
          </a:p>
        </p:txBody>
      </p:sp>
      <p:sp>
        <p:nvSpPr>
          <p:cNvPr id="103" name="Left Arrow 1"/>
          <p:cNvSpPr>
            <a:spLocks noChangeAspect="1"/>
          </p:cNvSpPr>
          <p:nvPr/>
        </p:nvSpPr>
        <p:spPr>
          <a:xfrm>
            <a:off x="7004770" y="4338220"/>
            <a:ext cx="408255" cy="397359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104" name="Oval 35"/>
          <p:cNvSpPr/>
          <p:nvPr/>
        </p:nvSpPr>
        <p:spPr>
          <a:xfrm>
            <a:off x="6457431" y="4339020"/>
            <a:ext cx="319660" cy="40305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0" y="382588"/>
            <a:ext cx="8680450" cy="542925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2700" dirty="0"/>
              <a:t>Fully Editable Icon Sets: C</a:t>
            </a:r>
          </a:p>
        </p:txBody>
      </p:sp>
      <p:sp>
        <p:nvSpPr>
          <p:cNvPr id="54" name="Isosceles Triangle 68"/>
          <p:cNvSpPr/>
          <p:nvPr/>
        </p:nvSpPr>
        <p:spPr>
          <a:xfrm rot="10800000">
            <a:off x="4631742" y="3607560"/>
            <a:ext cx="165527" cy="515483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55" name="Rectangle 9"/>
          <p:cNvSpPr/>
          <p:nvPr/>
        </p:nvSpPr>
        <p:spPr>
          <a:xfrm>
            <a:off x="5054446" y="3667076"/>
            <a:ext cx="397100" cy="396454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56" name="Isosceles Triangle 8"/>
          <p:cNvSpPr/>
          <p:nvPr/>
        </p:nvSpPr>
        <p:spPr>
          <a:xfrm rot="16200000">
            <a:off x="1997272" y="2875659"/>
            <a:ext cx="333112" cy="397157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57" name="Donut 8"/>
          <p:cNvSpPr/>
          <p:nvPr/>
        </p:nvSpPr>
        <p:spPr>
          <a:xfrm>
            <a:off x="5834141" y="2856292"/>
            <a:ext cx="364662" cy="43588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tx1"/>
              </a:solidFill>
            </a:endParaRPr>
          </a:p>
        </p:txBody>
      </p:sp>
      <p:sp>
        <p:nvSpPr>
          <p:cNvPr id="58" name="Freeform 18"/>
          <p:cNvSpPr/>
          <p:nvPr/>
        </p:nvSpPr>
        <p:spPr>
          <a:xfrm>
            <a:off x="6306496" y="3710550"/>
            <a:ext cx="383494" cy="309508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59" name="Oval 7"/>
          <p:cNvSpPr/>
          <p:nvPr/>
        </p:nvSpPr>
        <p:spPr>
          <a:xfrm>
            <a:off x="6416994" y="2881298"/>
            <a:ext cx="385879" cy="38587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60" name="Freeform 20"/>
          <p:cNvSpPr/>
          <p:nvPr/>
        </p:nvSpPr>
        <p:spPr>
          <a:xfrm>
            <a:off x="6976454" y="4389460"/>
            <a:ext cx="402320" cy="429973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-1" fmla="*/ 795647 w 2149434"/>
              <a:gd name="connsiteY0-2" fmla="*/ 2933205 h 2933205"/>
              <a:gd name="connsiteX1-3" fmla="*/ 0 w 2149434"/>
              <a:gd name="connsiteY1-4" fmla="*/ 1531917 h 2933205"/>
              <a:gd name="connsiteX2-5" fmla="*/ 463138 w 2149434"/>
              <a:gd name="connsiteY2-6" fmla="*/ 1733797 h 2933205"/>
              <a:gd name="connsiteX3-7" fmla="*/ 676894 w 2149434"/>
              <a:gd name="connsiteY3-8" fmla="*/ 0 h 2933205"/>
              <a:gd name="connsiteX4-9" fmla="*/ 2066307 w 2149434"/>
              <a:gd name="connsiteY4-10" fmla="*/ 819397 h 2933205"/>
              <a:gd name="connsiteX5-11" fmla="*/ 2149434 w 2149434"/>
              <a:gd name="connsiteY5-12" fmla="*/ 593766 h 2933205"/>
              <a:gd name="connsiteX6-13" fmla="*/ 1816925 w 2149434"/>
              <a:gd name="connsiteY6-14" fmla="*/ 2933205 h 2933205"/>
              <a:gd name="connsiteX7-15" fmla="*/ 1187533 w 2149434"/>
              <a:gd name="connsiteY7-16" fmla="*/ 926275 h 2933205"/>
              <a:gd name="connsiteX8-17" fmla="*/ 1080655 w 2149434"/>
              <a:gd name="connsiteY8-18" fmla="*/ 1828800 h 2933205"/>
              <a:gd name="connsiteX9-19" fmla="*/ 914400 w 2149434"/>
              <a:gd name="connsiteY9-20" fmla="*/ 1448790 h 2933205"/>
              <a:gd name="connsiteX10-21" fmla="*/ 795647 w 2149434"/>
              <a:gd name="connsiteY10-22" fmla="*/ 2933205 h 2933205"/>
              <a:gd name="connsiteX0-23" fmla="*/ 795647 w 2149434"/>
              <a:gd name="connsiteY0-24" fmla="*/ 3150488 h 3150488"/>
              <a:gd name="connsiteX1-25" fmla="*/ 0 w 2149434"/>
              <a:gd name="connsiteY1-26" fmla="*/ 1749200 h 3150488"/>
              <a:gd name="connsiteX2-27" fmla="*/ 463138 w 2149434"/>
              <a:gd name="connsiteY2-28" fmla="*/ 1951080 h 3150488"/>
              <a:gd name="connsiteX3-29" fmla="*/ 776482 w 2149434"/>
              <a:gd name="connsiteY3-30" fmla="*/ 0 h 3150488"/>
              <a:gd name="connsiteX4-31" fmla="*/ 2066307 w 2149434"/>
              <a:gd name="connsiteY4-32" fmla="*/ 1036680 h 3150488"/>
              <a:gd name="connsiteX5-33" fmla="*/ 2149434 w 2149434"/>
              <a:gd name="connsiteY5-34" fmla="*/ 811049 h 3150488"/>
              <a:gd name="connsiteX6-35" fmla="*/ 1816925 w 2149434"/>
              <a:gd name="connsiteY6-36" fmla="*/ 3150488 h 3150488"/>
              <a:gd name="connsiteX7-37" fmla="*/ 1187533 w 2149434"/>
              <a:gd name="connsiteY7-38" fmla="*/ 1143558 h 3150488"/>
              <a:gd name="connsiteX8-39" fmla="*/ 1080655 w 2149434"/>
              <a:gd name="connsiteY8-40" fmla="*/ 2046083 h 3150488"/>
              <a:gd name="connsiteX9-41" fmla="*/ 914400 w 2149434"/>
              <a:gd name="connsiteY9-42" fmla="*/ 1666073 h 3150488"/>
              <a:gd name="connsiteX10-43" fmla="*/ 795647 w 2149434"/>
              <a:gd name="connsiteY10-44" fmla="*/ 3150488 h 3150488"/>
              <a:gd name="connsiteX0-45" fmla="*/ 795647 w 2149434"/>
              <a:gd name="connsiteY0-46" fmla="*/ 3150488 h 3150488"/>
              <a:gd name="connsiteX1-47" fmla="*/ 0 w 2149434"/>
              <a:gd name="connsiteY1-48" fmla="*/ 1749200 h 3150488"/>
              <a:gd name="connsiteX2-49" fmla="*/ 463138 w 2149434"/>
              <a:gd name="connsiteY2-50" fmla="*/ 1951080 h 3150488"/>
              <a:gd name="connsiteX3-51" fmla="*/ 776482 w 2149434"/>
              <a:gd name="connsiteY3-52" fmla="*/ 0 h 3150488"/>
              <a:gd name="connsiteX4-53" fmla="*/ 2066307 w 2149434"/>
              <a:gd name="connsiteY4-54" fmla="*/ 1036680 h 3150488"/>
              <a:gd name="connsiteX5-55" fmla="*/ 2149434 w 2149434"/>
              <a:gd name="connsiteY5-56" fmla="*/ 811049 h 3150488"/>
              <a:gd name="connsiteX6-57" fmla="*/ 1816925 w 2149434"/>
              <a:gd name="connsiteY6-58" fmla="*/ 3150488 h 3150488"/>
              <a:gd name="connsiteX7-59" fmla="*/ 1187533 w 2149434"/>
              <a:gd name="connsiteY7-60" fmla="*/ 1143558 h 3150488"/>
              <a:gd name="connsiteX8-61" fmla="*/ 1080655 w 2149434"/>
              <a:gd name="connsiteY8-62" fmla="*/ 2046083 h 3150488"/>
              <a:gd name="connsiteX9-63" fmla="*/ 914400 w 2149434"/>
              <a:gd name="connsiteY9-64" fmla="*/ 1666073 h 3150488"/>
              <a:gd name="connsiteX10-65" fmla="*/ 795647 w 2149434"/>
              <a:gd name="connsiteY10-66" fmla="*/ 3150488 h 3150488"/>
              <a:gd name="connsiteX0-67" fmla="*/ 795647 w 2149434"/>
              <a:gd name="connsiteY0-68" fmla="*/ 3150488 h 3150488"/>
              <a:gd name="connsiteX1-69" fmla="*/ 0 w 2149434"/>
              <a:gd name="connsiteY1-70" fmla="*/ 1749200 h 3150488"/>
              <a:gd name="connsiteX2-71" fmla="*/ 463138 w 2149434"/>
              <a:gd name="connsiteY2-72" fmla="*/ 1951080 h 3150488"/>
              <a:gd name="connsiteX3-73" fmla="*/ 776482 w 2149434"/>
              <a:gd name="connsiteY3-74" fmla="*/ 0 h 3150488"/>
              <a:gd name="connsiteX4-75" fmla="*/ 1975772 w 2149434"/>
              <a:gd name="connsiteY4-76" fmla="*/ 991413 h 3150488"/>
              <a:gd name="connsiteX5-77" fmla="*/ 2149434 w 2149434"/>
              <a:gd name="connsiteY5-78" fmla="*/ 811049 h 3150488"/>
              <a:gd name="connsiteX6-79" fmla="*/ 1816925 w 2149434"/>
              <a:gd name="connsiteY6-80" fmla="*/ 3150488 h 3150488"/>
              <a:gd name="connsiteX7-81" fmla="*/ 1187533 w 2149434"/>
              <a:gd name="connsiteY7-82" fmla="*/ 1143558 h 3150488"/>
              <a:gd name="connsiteX8-83" fmla="*/ 1080655 w 2149434"/>
              <a:gd name="connsiteY8-84" fmla="*/ 2046083 h 3150488"/>
              <a:gd name="connsiteX9-85" fmla="*/ 914400 w 2149434"/>
              <a:gd name="connsiteY9-86" fmla="*/ 1666073 h 3150488"/>
              <a:gd name="connsiteX10-87" fmla="*/ 795647 w 2149434"/>
              <a:gd name="connsiteY10-88" fmla="*/ 3150488 h 3150488"/>
              <a:gd name="connsiteX0-89" fmla="*/ 795647 w 2149434"/>
              <a:gd name="connsiteY0-90" fmla="*/ 3150488 h 3150488"/>
              <a:gd name="connsiteX1-91" fmla="*/ 0 w 2149434"/>
              <a:gd name="connsiteY1-92" fmla="*/ 1749200 h 3150488"/>
              <a:gd name="connsiteX2-93" fmla="*/ 463138 w 2149434"/>
              <a:gd name="connsiteY2-94" fmla="*/ 1951080 h 3150488"/>
              <a:gd name="connsiteX3-95" fmla="*/ 776482 w 2149434"/>
              <a:gd name="connsiteY3-96" fmla="*/ 0 h 3150488"/>
              <a:gd name="connsiteX4-97" fmla="*/ 1975772 w 2149434"/>
              <a:gd name="connsiteY4-98" fmla="*/ 991413 h 3150488"/>
              <a:gd name="connsiteX5-99" fmla="*/ 2149434 w 2149434"/>
              <a:gd name="connsiteY5-100" fmla="*/ 811049 h 3150488"/>
              <a:gd name="connsiteX6-101" fmla="*/ 1816925 w 2149434"/>
              <a:gd name="connsiteY6-102" fmla="*/ 3150488 h 3150488"/>
              <a:gd name="connsiteX7-103" fmla="*/ 1187533 w 2149434"/>
              <a:gd name="connsiteY7-104" fmla="*/ 1143558 h 3150488"/>
              <a:gd name="connsiteX8-105" fmla="*/ 1080655 w 2149434"/>
              <a:gd name="connsiteY8-106" fmla="*/ 2046083 h 3150488"/>
              <a:gd name="connsiteX9-107" fmla="*/ 914400 w 2149434"/>
              <a:gd name="connsiteY9-108" fmla="*/ 1666073 h 3150488"/>
              <a:gd name="connsiteX10-109" fmla="*/ 795647 w 2149434"/>
              <a:gd name="connsiteY10-110" fmla="*/ 3150488 h 3150488"/>
              <a:gd name="connsiteX0-111" fmla="*/ 795647 w 2149434"/>
              <a:gd name="connsiteY0-112" fmla="*/ 3150488 h 3150488"/>
              <a:gd name="connsiteX1-113" fmla="*/ 0 w 2149434"/>
              <a:gd name="connsiteY1-114" fmla="*/ 1749200 h 3150488"/>
              <a:gd name="connsiteX2-115" fmla="*/ 463138 w 2149434"/>
              <a:gd name="connsiteY2-116" fmla="*/ 1951080 h 3150488"/>
              <a:gd name="connsiteX3-117" fmla="*/ 776482 w 2149434"/>
              <a:gd name="connsiteY3-118" fmla="*/ 0 h 3150488"/>
              <a:gd name="connsiteX4-119" fmla="*/ 1975772 w 2149434"/>
              <a:gd name="connsiteY4-120" fmla="*/ 991413 h 3150488"/>
              <a:gd name="connsiteX5-121" fmla="*/ 2149434 w 2149434"/>
              <a:gd name="connsiteY5-122" fmla="*/ 811049 h 3150488"/>
              <a:gd name="connsiteX6-123" fmla="*/ 1816925 w 2149434"/>
              <a:gd name="connsiteY6-124" fmla="*/ 3150488 h 3150488"/>
              <a:gd name="connsiteX7-125" fmla="*/ 1187533 w 2149434"/>
              <a:gd name="connsiteY7-126" fmla="*/ 1143558 h 3150488"/>
              <a:gd name="connsiteX8-127" fmla="*/ 1080655 w 2149434"/>
              <a:gd name="connsiteY8-128" fmla="*/ 2046083 h 3150488"/>
              <a:gd name="connsiteX9-129" fmla="*/ 914400 w 2149434"/>
              <a:gd name="connsiteY9-130" fmla="*/ 1666073 h 3150488"/>
              <a:gd name="connsiteX10-131" fmla="*/ 795647 w 2149434"/>
              <a:gd name="connsiteY10-132" fmla="*/ 3150488 h 3150488"/>
              <a:gd name="connsiteX0-133" fmla="*/ 795647 w 2095113"/>
              <a:gd name="connsiteY0-134" fmla="*/ 3150488 h 3150488"/>
              <a:gd name="connsiteX1-135" fmla="*/ 0 w 2095113"/>
              <a:gd name="connsiteY1-136" fmla="*/ 1749200 h 3150488"/>
              <a:gd name="connsiteX2-137" fmla="*/ 463138 w 2095113"/>
              <a:gd name="connsiteY2-138" fmla="*/ 1951080 h 3150488"/>
              <a:gd name="connsiteX3-139" fmla="*/ 776482 w 2095113"/>
              <a:gd name="connsiteY3-140" fmla="*/ 0 h 3150488"/>
              <a:gd name="connsiteX4-141" fmla="*/ 1975772 w 2095113"/>
              <a:gd name="connsiteY4-142" fmla="*/ 991413 h 3150488"/>
              <a:gd name="connsiteX5-143" fmla="*/ 2095113 w 2095113"/>
              <a:gd name="connsiteY5-144" fmla="*/ 702407 h 3150488"/>
              <a:gd name="connsiteX6-145" fmla="*/ 1816925 w 2095113"/>
              <a:gd name="connsiteY6-146" fmla="*/ 3150488 h 3150488"/>
              <a:gd name="connsiteX7-147" fmla="*/ 1187533 w 2095113"/>
              <a:gd name="connsiteY7-148" fmla="*/ 1143558 h 3150488"/>
              <a:gd name="connsiteX8-149" fmla="*/ 1080655 w 2095113"/>
              <a:gd name="connsiteY8-150" fmla="*/ 2046083 h 3150488"/>
              <a:gd name="connsiteX9-151" fmla="*/ 914400 w 2095113"/>
              <a:gd name="connsiteY9-152" fmla="*/ 1666073 h 3150488"/>
              <a:gd name="connsiteX10-153" fmla="*/ 795647 w 2095113"/>
              <a:gd name="connsiteY10-154" fmla="*/ 3150488 h 3150488"/>
              <a:gd name="connsiteX0-155" fmla="*/ 795647 w 2760540"/>
              <a:gd name="connsiteY0-156" fmla="*/ 3150488 h 3150488"/>
              <a:gd name="connsiteX1-157" fmla="*/ 0 w 2760540"/>
              <a:gd name="connsiteY1-158" fmla="*/ 1749200 h 3150488"/>
              <a:gd name="connsiteX2-159" fmla="*/ 463138 w 2760540"/>
              <a:gd name="connsiteY2-160" fmla="*/ 1951080 h 3150488"/>
              <a:gd name="connsiteX3-161" fmla="*/ 776482 w 2760540"/>
              <a:gd name="connsiteY3-162" fmla="*/ 0 h 3150488"/>
              <a:gd name="connsiteX4-163" fmla="*/ 1975772 w 2760540"/>
              <a:gd name="connsiteY4-164" fmla="*/ 991413 h 3150488"/>
              <a:gd name="connsiteX5-165" fmla="*/ 2095113 w 2760540"/>
              <a:gd name="connsiteY5-166" fmla="*/ 702407 h 3150488"/>
              <a:gd name="connsiteX6-167" fmla="*/ 1816925 w 2760540"/>
              <a:gd name="connsiteY6-168" fmla="*/ 3150488 h 3150488"/>
              <a:gd name="connsiteX7-169" fmla="*/ 1187533 w 2760540"/>
              <a:gd name="connsiteY7-170" fmla="*/ 1143558 h 3150488"/>
              <a:gd name="connsiteX8-171" fmla="*/ 1080655 w 2760540"/>
              <a:gd name="connsiteY8-172" fmla="*/ 2046083 h 3150488"/>
              <a:gd name="connsiteX9-173" fmla="*/ 914400 w 2760540"/>
              <a:gd name="connsiteY9-174" fmla="*/ 1666073 h 3150488"/>
              <a:gd name="connsiteX10-175" fmla="*/ 795647 w 2760540"/>
              <a:gd name="connsiteY10-176" fmla="*/ 3150488 h 3150488"/>
              <a:gd name="connsiteX0-177" fmla="*/ 795647 w 2904019"/>
              <a:gd name="connsiteY0-178" fmla="*/ 3150488 h 3150488"/>
              <a:gd name="connsiteX1-179" fmla="*/ 0 w 2904019"/>
              <a:gd name="connsiteY1-180" fmla="*/ 1749200 h 3150488"/>
              <a:gd name="connsiteX2-181" fmla="*/ 463138 w 2904019"/>
              <a:gd name="connsiteY2-182" fmla="*/ 1951080 h 3150488"/>
              <a:gd name="connsiteX3-183" fmla="*/ 776482 w 2904019"/>
              <a:gd name="connsiteY3-184" fmla="*/ 0 h 3150488"/>
              <a:gd name="connsiteX4-185" fmla="*/ 1975772 w 2904019"/>
              <a:gd name="connsiteY4-186" fmla="*/ 991413 h 3150488"/>
              <a:gd name="connsiteX5-187" fmla="*/ 2095113 w 2904019"/>
              <a:gd name="connsiteY5-188" fmla="*/ 702407 h 3150488"/>
              <a:gd name="connsiteX6-189" fmla="*/ 1816925 w 2904019"/>
              <a:gd name="connsiteY6-190" fmla="*/ 3150488 h 3150488"/>
              <a:gd name="connsiteX7-191" fmla="*/ 1187533 w 2904019"/>
              <a:gd name="connsiteY7-192" fmla="*/ 1143558 h 3150488"/>
              <a:gd name="connsiteX8-193" fmla="*/ 1080655 w 2904019"/>
              <a:gd name="connsiteY8-194" fmla="*/ 2046083 h 3150488"/>
              <a:gd name="connsiteX9-195" fmla="*/ 914400 w 2904019"/>
              <a:gd name="connsiteY9-196" fmla="*/ 1666073 h 3150488"/>
              <a:gd name="connsiteX10-197" fmla="*/ 795647 w 2904019"/>
              <a:gd name="connsiteY10-198" fmla="*/ 3150488 h 3150488"/>
              <a:gd name="connsiteX0-199" fmla="*/ 795647 w 2905418"/>
              <a:gd name="connsiteY0-200" fmla="*/ 3150488 h 3186701"/>
              <a:gd name="connsiteX1-201" fmla="*/ 0 w 2905418"/>
              <a:gd name="connsiteY1-202" fmla="*/ 1749200 h 3186701"/>
              <a:gd name="connsiteX2-203" fmla="*/ 463138 w 2905418"/>
              <a:gd name="connsiteY2-204" fmla="*/ 1951080 h 3186701"/>
              <a:gd name="connsiteX3-205" fmla="*/ 776482 w 2905418"/>
              <a:gd name="connsiteY3-206" fmla="*/ 0 h 3186701"/>
              <a:gd name="connsiteX4-207" fmla="*/ 1975772 w 2905418"/>
              <a:gd name="connsiteY4-208" fmla="*/ 991413 h 3186701"/>
              <a:gd name="connsiteX5-209" fmla="*/ 2095113 w 2905418"/>
              <a:gd name="connsiteY5-210" fmla="*/ 702407 h 3186701"/>
              <a:gd name="connsiteX6-211" fmla="*/ 1821452 w 2905418"/>
              <a:gd name="connsiteY6-212" fmla="*/ 3186701 h 3186701"/>
              <a:gd name="connsiteX7-213" fmla="*/ 1187533 w 2905418"/>
              <a:gd name="connsiteY7-214" fmla="*/ 1143558 h 3186701"/>
              <a:gd name="connsiteX8-215" fmla="*/ 1080655 w 2905418"/>
              <a:gd name="connsiteY8-216" fmla="*/ 2046083 h 3186701"/>
              <a:gd name="connsiteX9-217" fmla="*/ 914400 w 2905418"/>
              <a:gd name="connsiteY9-218" fmla="*/ 1666073 h 3186701"/>
              <a:gd name="connsiteX10-219" fmla="*/ 795647 w 2905418"/>
              <a:gd name="connsiteY10-220" fmla="*/ 3150488 h 3186701"/>
              <a:gd name="connsiteX0-221" fmla="*/ 795647 w 2937337"/>
              <a:gd name="connsiteY0-222" fmla="*/ 3150488 h 3186701"/>
              <a:gd name="connsiteX1-223" fmla="*/ 0 w 2937337"/>
              <a:gd name="connsiteY1-224" fmla="*/ 1749200 h 3186701"/>
              <a:gd name="connsiteX2-225" fmla="*/ 463138 w 2937337"/>
              <a:gd name="connsiteY2-226" fmla="*/ 1951080 h 3186701"/>
              <a:gd name="connsiteX3-227" fmla="*/ 776482 w 2937337"/>
              <a:gd name="connsiteY3-228" fmla="*/ 0 h 3186701"/>
              <a:gd name="connsiteX4-229" fmla="*/ 1975772 w 2937337"/>
              <a:gd name="connsiteY4-230" fmla="*/ 991413 h 3186701"/>
              <a:gd name="connsiteX5-231" fmla="*/ 2095113 w 2937337"/>
              <a:gd name="connsiteY5-232" fmla="*/ 702407 h 3186701"/>
              <a:gd name="connsiteX6-233" fmla="*/ 1821452 w 2937337"/>
              <a:gd name="connsiteY6-234" fmla="*/ 3186701 h 3186701"/>
              <a:gd name="connsiteX7-235" fmla="*/ 1187533 w 2937337"/>
              <a:gd name="connsiteY7-236" fmla="*/ 1143558 h 3186701"/>
              <a:gd name="connsiteX8-237" fmla="*/ 1080655 w 2937337"/>
              <a:gd name="connsiteY8-238" fmla="*/ 2046083 h 3186701"/>
              <a:gd name="connsiteX9-239" fmla="*/ 914400 w 2937337"/>
              <a:gd name="connsiteY9-240" fmla="*/ 1666073 h 3186701"/>
              <a:gd name="connsiteX10-241" fmla="*/ 795647 w 2937337"/>
              <a:gd name="connsiteY10-242" fmla="*/ 3150488 h 3186701"/>
              <a:gd name="connsiteX0-243" fmla="*/ 795647 w 2937337"/>
              <a:gd name="connsiteY0-244" fmla="*/ 3150488 h 3186701"/>
              <a:gd name="connsiteX1-245" fmla="*/ 0 w 2937337"/>
              <a:gd name="connsiteY1-246" fmla="*/ 1749200 h 3186701"/>
              <a:gd name="connsiteX2-247" fmla="*/ 463138 w 2937337"/>
              <a:gd name="connsiteY2-248" fmla="*/ 1951080 h 3186701"/>
              <a:gd name="connsiteX3-249" fmla="*/ 776482 w 2937337"/>
              <a:gd name="connsiteY3-250" fmla="*/ 0 h 3186701"/>
              <a:gd name="connsiteX4-251" fmla="*/ 2120628 w 2937337"/>
              <a:gd name="connsiteY4-252" fmla="*/ 1308284 h 3186701"/>
              <a:gd name="connsiteX5-253" fmla="*/ 2095113 w 2937337"/>
              <a:gd name="connsiteY5-254" fmla="*/ 702407 h 3186701"/>
              <a:gd name="connsiteX6-255" fmla="*/ 1821452 w 2937337"/>
              <a:gd name="connsiteY6-256" fmla="*/ 3186701 h 3186701"/>
              <a:gd name="connsiteX7-257" fmla="*/ 1187533 w 2937337"/>
              <a:gd name="connsiteY7-258" fmla="*/ 1143558 h 3186701"/>
              <a:gd name="connsiteX8-259" fmla="*/ 1080655 w 2937337"/>
              <a:gd name="connsiteY8-260" fmla="*/ 2046083 h 3186701"/>
              <a:gd name="connsiteX9-261" fmla="*/ 914400 w 2937337"/>
              <a:gd name="connsiteY9-262" fmla="*/ 1666073 h 3186701"/>
              <a:gd name="connsiteX10-263" fmla="*/ 795647 w 2937337"/>
              <a:gd name="connsiteY10-264" fmla="*/ 3150488 h 3186701"/>
              <a:gd name="connsiteX0-265" fmla="*/ 795647 w 2937337"/>
              <a:gd name="connsiteY0-266" fmla="*/ 3150488 h 3186701"/>
              <a:gd name="connsiteX1-267" fmla="*/ 0 w 2937337"/>
              <a:gd name="connsiteY1-268" fmla="*/ 1749200 h 3186701"/>
              <a:gd name="connsiteX2-269" fmla="*/ 463138 w 2937337"/>
              <a:gd name="connsiteY2-270" fmla="*/ 1951080 h 3186701"/>
              <a:gd name="connsiteX3-271" fmla="*/ 776482 w 2937337"/>
              <a:gd name="connsiteY3-272" fmla="*/ 0 h 3186701"/>
              <a:gd name="connsiteX4-273" fmla="*/ 2120628 w 2937337"/>
              <a:gd name="connsiteY4-274" fmla="*/ 1308284 h 3186701"/>
              <a:gd name="connsiteX5-275" fmla="*/ 2095113 w 2937337"/>
              <a:gd name="connsiteY5-276" fmla="*/ 702407 h 3186701"/>
              <a:gd name="connsiteX6-277" fmla="*/ 1821452 w 2937337"/>
              <a:gd name="connsiteY6-278" fmla="*/ 3186701 h 3186701"/>
              <a:gd name="connsiteX7-279" fmla="*/ 1187533 w 2937337"/>
              <a:gd name="connsiteY7-280" fmla="*/ 1143558 h 3186701"/>
              <a:gd name="connsiteX8-281" fmla="*/ 1080655 w 2937337"/>
              <a:gd name="connsiteY8-282" fmla="*/ 2046083 h 3186701"/>
              <a:gd name="connsiteX9-283" fmla="*/ 914400 w 2937337"/>
              <a:gd name="connsiteY9-284" fmla="*/ 1666073 h 3186701"/>
              <a:gd name="connsiteX10-285" fmla="*/ 795647 w 2937337"/>
              <a:gd name="connsiteY10-286" fmla="*/ 3150488 h 3186701"/>
              <a:gd name="connsiteX0-287" fmla="*/ 795647 w 2937337"/>
              <a:gd name="connsiteY0-288" fmla="*/ 3150488 h 3186701"/>
              <a:gd name="connsiteX1-289" fmla="*/ 0 w 2937337"/>
              <a:gd name="connsiteY1-290" fmla="*/ 1749200 h 3186701"/>
              <a:gd name="connsiteX2-291" fmla="*/ 463138 w 2937337"/>
              <a:gd name="connsiteY2-292" fmla="*/ 1951080 h 3186701"/>
              <a:gd name="connsiteX3-293" fmla="*/ 776482 w 2937337"/>
              <a:gd name="connsiteY3-294" fmla="*/ 0 h 3186701"/>
              <a:gd name="connsiteX4-295" fmla="*/ 2120628 w 2937337"/>
              <a:gd name="connsiteY4-296" fmla="*/ 1308284 h 3186701"/>
              <a:gd name="connsiteX5-297" fmla="*/ 2095113 w 2937337"/>
              <a:gd name="connsiteY5-298" fmla="*/ 702407 h 3186701"/>
              <a:gd name="connsiteX6-299" fmla="*/ 1821452 w 2937337"/>
              <a:gd name="connsiteY6-300" fmla="*/ 3186701 h 3186701"/>
              <a:gd name="connsiteX7-301" fmla="*/ 1187533 w 2937337"/>
              <a:gd name="connsiteY7-302" fmla="*/ 1143558 h 3186701"/>
              <a:gd name="connsiteX8-303" fmla="*/ 1080655 w 2937337"/>
              <a:gd name="connsiteY8-304" fmla="*/ 2046083 h 3186701"/>
              <a:gd name="connsiteX9-305" fmla="*/ 914400 w 2937337"/>
              <a:gd name="connsiteY9-306" fmla="*/ 1666073 h 3186701"/>
              <a:gd name="connsiteX10-307" fmla="*/ 795647 w 2937337"/>
              <a:gd name="connsiteY10-308" fmla="*/ 3150488 h 3186701"/>
              <a:gd name="connsiteX0-309" fmla="*/ 795647 w 2937337"/>
              <a:gd name="connsiteY0-310" fmla="*/ 3150488 h 3186701"/>
              <a:gd name="connsiteX1-311" fmla="*/ 0 w 2937337"/>
              <a:gd name="connsiteY1-312" fmla="*/ 1749200 h 3186701"/>
              <a:gd name="connsiteX2-313" fmla="*/ 463138 w 2937337"/>
              <a:gd name="connsiteY2-314" fmla="*/ 1951080 h 3186701"/>
              <a:gd name="connsiteX3-315" fmla="*/ 776482 w 2937337"/>
              <a:gd name="connsiteY3-316" fmla="*/ 0 h 3186701"/>
              <a:gd name="connsiteX4-317" fmla="*/ 2120628 w 2937337"/>
              <a:gd name="connsiteY4-318" fmla="*/ 1308284 h 3186701"/>
              <a:gd name="connsiteX5-319" fmla="*/ 2095113 w 2937337"/>
              <a:gd name="connsiteY5-320" fmla="*/ 702407 h 3186701"/>
              <a:gd name="connsiteX6-321" fmla="*/ 1821452 w 2937337"/>
              <a:gd name="connsiteY6-322" fmla="*/ 3186701 h 3186701"/>
              <a:gd name="connsiteX7-323" fmla="*/ 1187533 w 2937337"/>
              <a:gd name="connsiteY7-324" fmla="*/ 1143558 h 3186701"/>
              <a:gd name="connsiteX8-325" fmla="*/ 1080655 w 2937337"/>
              <a:gd name="connsiteY8-326" fmla="*/ 2046083 h 3186701"/>
              <a:gd name="connsiteX9-327" fmla="*/ 914400 w 2937337"/>
              <a:gd name="connsiteY9-328" fmla="*/ 1666073 h 3186701"/>
              <a:gd name="connsiteX10-329" fmla="*/ 795647 w 2937337"/>
              <a:gd name="connsiteY10-330" fmla="*/ 3150488 h 3186701"/>
              <a:gd name="connsiteX0-331" fmla="*/ 795647 w 2937337"/>
              <a:gd name="connsiteY0-332" fmla="*/ 3150488 h 3186701"/>
              <a:gd name="connsiteX1-333" fmla="*/ 0 w 2937337"/>
              <a:gd name="connsiteY1-334" fmla="*/ 1749200 h 3186701"/>
              <a:gd name="connsiteX2-335" fmla="*/ 463138 w 2937337"/>
              <a:gd name="connsiteY2-336" fmla="*/ 1951080 h 3186701"/>
              <a:gd name="connsiteX3-337" fmla="*/ 776482 w 2937337"/>
              <a:gd name="connsiteY3-338" fmla="*/ 0 h 3186701"/>
              <a:gd name="connsiteX4-339" fmla="*/ 2120628 w 2937337"/>
              <a:gd name="connsiteY4-340" fmla="*/ 1308284 h 3186701"/>
              <a:gd name="connsiteX5-341" fmla="*/ 2095113 w 2937337"/>
              <a:gd name="connsiteY5-342" fmla="*/ 702407 h 3186701"/>
              <a:gd name="connsiteX6-343" fmla="*/ 1821452 w 2937337"/>
              <a:gd name="connsiteY6-344" fmla="*/ 3186701 h 3186701"/>
              <a:gd name="connsiteX7-345" fmla="*/ 1187533 w 2937337"/>
              <a:gd name="connsiteY7-346" fmla="*/ 1143558 h 3186701"/>
              <a:gd name="connsiteX8-347" fmla="*/ 1080655 w 2937337"/>
              <a:gd name="connsiteY8-348" fmla="*/ 2046083 h 3186701"/>
              <a:gd name="connsiteX9-349" fmla="*/ 914400 w 2937337"/>
              <a:gd name="connsiteY9-350" fmla="*/ 1666073 h 3186701"/>
              <a:gd name="connsiteX10-351" fmla="*/ 795647 w 2937337"/>
              <a:gd name="connsiteY10-352" fmla="*/ 3150488 h 3186701"/>
              <a:gd name="connsiteX0-353" fmla="*/ 795647 w 2937337"/>
              <a:gd name="connsiteY0-354" fmla="*/ 3150488 h 3186701"/>
              <a:gd name="connsiteX1-355" fmla="*/ 0 w 2937337"/>
              <a:gd name="connsiteY1-356" fmla="*/ 1749200 h 3186701"/>
              <a:gd name="connsiteX2-357" fmla="*/ 463138 w 2937337"/>
              <a:gd name="connsiteY2-358" fmla="*/ 1951080 h 3186701"/>
              <a:gd name="connsiteX3-359" fmla="*/ 776482 w 2937337"/>
              <a:gd name="connsiteY3-360" fmla="*/ 0 h 3186701"/>
              <a:gd name="connsiteX4-361" fmla="*/ 2120628 w 2937337"/>
              <a:gd name="connsiteY4-362" fmla="*/ 1308284 h 3186701"/>
              <a:gd name="connsiteX5-363" fmla="*/ 2095113 w 2937337"/>
              <a:gd name="connsiteY5-364" fmla="*/ 702407 h 3186701"/>
              <a:gd name="connsiteX6-365" fmla="*/ 1821452 w 2937337"/>
              <a:gd name="connsiteY6-366" fmla="*/ 3186701 h 3186701"/>
              <a:gd name="connsiteX7-367" fmla="*/ 1187533 w 2937337"/>
              <a:gd name="connsiteY7-368" fmla="*/ 1143558 h 3186701"/>
              <a:gd name="connsiteX8-369" fmla="*/ 1080655 w 2937337"/>
              <a:gd name="connsiteY8-370" fmla="*/ 2046083 h 3186701"/>
              <a:gd name="connsiteX9-371" fmla="*/ 914400 w 2937337"/>
              <a:gd name="connsiteY9-372" fmla="*/ 1666073 h 3186701"/>
              <a:gd name="connsiteX10-373" fmla="*/ 795647 w 2937337"/>
              <a:gd name="connsiteY10-374" fmla="*/ 3150488 h 3186701"/>
              <a:gd name="connsiteX0-375" fmla="*/ 795647 w 2937337"/>
              <a:gd name="connsiteY0-376" fmla="*/ 3150488 h 3186701"/>
              <a:gd name="connsiteX1-377" fmla="*/ 0 w 2937337"/>
              <a:gd name="connsiteY1-378" fmla="*/ 1749200 h 3186701"/>
              <a:gd name="connsiteX2-379" fmla="*/ 463138 w 2937337"/>
              <a:gd name="connsiteY2-380" fmla="*/ 1951080 h 3186701"/>
              <a:gd name="connsiteX3-381" fmla="*/ 776482 w 2937337"/>
              <a:gd name="connsiteY3-382" fmla="*/ 0 h 3186701"/>
              <a:gd name="connsiteX4-383" fmla="*/ 2034620 w 2937337"/>
              <a:gd name="connsiteY4-384" fmla="*/ 1294704 h 3186701"/>
              <a:gd name="connsiteX5-385" fmla="*/ 2095113 w 2937337"/>
              <a:gd name="connsiteY5-386" fmla="*/ 702407 h 3186701"/>
              <a:gd name="connsiteX6-387" fmla="*/ 1821452 w 2937337"/>
              <a:gd name="connsiteY6-388" fmla="*/ 3186701 h 3186701"/>
              <a:gd name="connsiteX7-389" fmla="*/ 1187533 w 2937337"/>
              <a:gd name="connsiteY7-390" fmla="*/ 1143558 h 3186701"/>
              <a:gd name="connsiteX8-391" fmla="*/ 1080655 w 2937337"/>
              <a:gd name="connsiteY8-392" fmla="*/ 2046083 h 3186701"/>
              <a:gd name="connsiteX9-393" fmla="*/ 914400 w 2937337"/>
              <a:gd name="connsiteY9-394" fmla="*/ 1666073 h 3186701"/>
              <a:gd name="connsiteX10-395" fmla="*/ 795647 w 2937337"/>
              <a:gd name="connsiteY10-396" fmla="*/ 3150488 h 3186701"/>
              <a:gd name="connsiteX0-397" fmla="*/ 795647 w 2937337"/>
              <a:gd name="connsiteY0-398" fmla="*/ 3150488 h 3186701"/>
              <a:gd name="connsiteX1-399" fmla="*/ 0 w 2937337"/>
              <a:gd name="connsiteY1-400" fmla="*/ 1749200 h 3186701"/>
              <a:gd name="connsiteX2-401" fmla="*/ 463138 w 2937337"/>
              <a:gd name="connsiteY2-402" fmla="*/ 1951080 h 3186701"/>
              <a:gd name="connsiteX3-403" fmla="*/ 776482 w 2937337"/>
              <a:gd name="connsiteY3-404" fmla="*/ 0 h 3186701"/>
              <a:gd name="connsiteX4-405" fmla="*/ 2034620 w 2937337"/>
              <a:gd name="connsiteY4-406" fmla="*/ 1294704 h 3186701"/>
              <a:gd name="connsiteX5-407" fmla="*/ 2095113 w 2937337"/>
              <a:gd name="connsiteY5-408" fmla="*/ 702407 h 3186701"/>
              <a:gd name="connsiteX6-409" fmla="*/ 1821452 w 2937337"/>
              <a:gd name="connsiteY6-410" fmla="*/ 3186701 h 3186701"/>
              <a:gd name="connsiteX7-411" fmla="*/ 1187533 w 2937337"/>
              <a:gd name="connsiteY7-412" fmla="*/ 1143558 h 3186701"/>
              <a:gd name="connsiteX8-413" fmla="*/ 1080655 w 2937337"/>
              <a:gd name="connsiteY8-414" fmla="*/ 2046083 h 3186701"/>
              <a:gd name="connsiteX9-415" fmla="*/ 914400 w 2937337"/>
              <a:gd name="connsiteY9-416" fmla="*/ 1666073 h 3186701"/>
              <a:gd name="connsiteX10-417" fmla="*/ 795647 w 2937337"/>
              <a:gd name="connsiteY10-418" fmla="*/ 3150488 h 3186701"/>
              <a:gd name="connsiteX0-419" fmla="*/ 795647 w 2937337"/>
              <a:gd name="connsiteY0-420" fmla="*/ 3150488 h 3186701"/>
              <a:gd name="connsiteX1-421" fmla="*/ 0 w 2937337"/>
              <a:gd name="connsiteY1-422" fmla="*/ 1749200 h 3186701"/>
              <a:gd name="connsiteX2-423" fmla="*/ 463138 w 2937337"/>
              <a:gd name="connsiteY2-424" fmla="*/ 1951080 h 3186701"/>
              <a:gd name="connsiteX3-425" fmla="*/ 776482 w 2937337"/>
              <a:gd name="connsiteY3-426" fmla="*/ 0 h 3186701"/>
              <a:gd name="connsiteX4-427" fmla="*/ 2034620 w 2937337"/>
              <a:gd name="connsiteY4-428" fmla="*/ 1294704 h 3186701"/>
              <a:gd name="connsiteX5-429" fmla="*/ 2095113 w 2937337"/>
              <a:gd name="connsiteY5-430" fmla="*/ 702407 h 3186701"/>
              <a:gd name="connsiteX6-431" fmla="*/ 1821452 w 2937337"/>
              <a:gd name="connsiteY6-432" fmla="*/ 3186701 h 3186701"/>
              <a:gd name="connsiteX7-433" fmla="*/ 1187533 w 2937337"/>
              <a:gd name="connsiteY7-434" fmla="*/ 1143558 h 3186701"/>
              <a:gd name="connsiteX8-435" fmla="*/ 1080655 w 2937337"/>
              <a:gd name="connsiteY8-436" fmla="*/ 2046083 h 3186701"/>
              <a:gd name="connsiteX9-437" fmla="*/ 914400 w 2937337"/>
              <a:gd name="connsiteY9-438" fmla="*/ 1666073 h 3186701"/>
              <a:gd name="connsiteX10-439" fmla="*/ 795647 w 2937337"/>
              <a:gd name="connsiteY10-440" fmla="*/ 3150488 h 3186701"/>
              <a:gd name="connsiteX0-441" fmla="*/ 795647 w 2893849"/>
              <a:gd name="connsiteY0-442" fmla="*/ 3150488 h 3186701"/>
              <a:gd name="connsiteX1-443" fmla="*/ 0 w 2893849"/>
              <a:gd name="connsiteY1-444" fmla="*/ 1749200 h 3186701"/>
              <a:gd name="connsiteX2-445" fmla="*/ 463138 w 2893849"/>
              <a:gd name="connsiteY2-446" fmla="*/ 1951080 h 3186701"/>
              <a:gd name="connsiteX3-447" fmla="*/ 776482 w 2893849"/>
              <a:gd name="connsiteY3-448" fmla="*/ 0 h 3186701"/>
              <a:gd name="connsiteX4-449" fmla="*/ 2034620 w 2893849"/>
              <a:gd name="connsiteY4-450" fmla="*/ 1294704 h 3186701"/>
              <a:gd name="connsiteX5-451" fmla="*/ 2031739 w 2893849"/>
              <a:gd name="connsiteY5-452" fmla="*/ 711461 h 3186701"/>
              <a:gd name="connsiteX6-453" fmla="*/ 1821452 w 2893849"/>
              <a:gd name="connsiteY6-454" fmla="*/ 3186701 h 3186701"/>
              <a:gd name="connsiteX7-455" fmla="*/ 1187533 w 2893849"/>
              <a:gd name="connsiteY7-456" fmla="*/ 1143558 h 3186701"/>
              <a:gd name="connsiteX8-457" fmla="*/ 1080655 w 2893849"/>
              <a:gd name="connsiteY8-458" fmla="*/ 2046083 h 3186701"/>
              <a:gd name="connsiteX9-459" fmla="*/ 914400 w 2893849"/>
              <a:gd name="connsiteY9-460" fmla="*/ 1666073 h 3186701"/>
              <a:gd name="connsiteX10-461" fmla="*/ 795647 w 2893849"/>
              <a:gd name="connsiteY10-462" fmla="*/ 3150488 h 3186701"/>
              <a:gd name="connsiteX0-463" fmla="*/ 795647 w 2931612"/>
              <a:gd name="connsiteY0-464" fmla="*/ 3150488 h 3186701"/>
              <a:gd name="connsiteX1-465" fmla="*/ 0 w 2931612"/>
              <a:gd name="connsiteY1-466" fmla="*/ 1749200 h 3186701"/>
              <a:gd name="connsiteX2-467" fmla="*/ 463138 w 2931612"/>
              <a:gd name="connsiteY2-468" fmla="*/ 1951080 h 3186701"/>
              <a:gd name="connsiteX3-469" fmla="*/ 776482 w 2931612"/>
              <a:gd name="connsiteY3-470" fmla="*/ 0 h 3186701"/>
              <a:gd name="connsiteX4-471" fmla="*/ 2034620 w 2931612"/>
              <a:gd name="connsiteY4-472" fmla="*/ 1294704 h 3186701"/>
              <a:gd name="connsiteX5-473" fmla="*/ 2031739 w 2931612"/>
              <a:gd name="connsiteY5-474" fmla="*/ 711461 h 3186701"/>
              <a:gd name="connsiteX6-475" fmla="*/ 1821452 w 2931612"/>
              <a:gd name="connsiteY6-476" fmla="*/ 3186701 h 3186701"/>
              <a:gd name="connsiteX7-477" fmla="*/ 1187533 w 2931612"/>
              <a:gd name="connsiteY7-478" fmla="*/ 1143558 h 3186701"/>
              <a:gd name="connsiteX8-479" fmla="*/ 1080655 w 2931612"/>
              <a:gd name="connsiteY8-480" fmla="*/ 2046083 h 3186701"/>
              <a:gd name="connsiteX9-481" fmla="*/ 914400 w 2931612"/>
              <a:gd name="connsiteY9-482" fmla="*/ 1666073 h 3186701"/>
              <a:gd name="connsiteX10-483" fmla="*/ 795647 w 2931612"/>
              <a:gd name="connsiteY10-484" fmla="*/ 3150488 h 3186701"/>
              <a:gd name="connsiteX0-485" fmla="*/ 795647 w 2931612"/>
              <a:gd name="connsiteY0-486" fmla="*/ 3150488 h 3186701"/>
              <a:gd name="connsiteX1-487" fmla="*/ 0 w 2931612"/>
              <a:gd name="connsiteY1-488" fmla="*/ 1749200 h 3186701"/>
              <a:gd name="connsiteX2-489" fmla="*/ 463138 w 2931612"/>
              <a:gd name="connsiteY2-490" fmla="*/ 1951080 h 3186701"/>
              <a:gd name="connsiteX3-491" fmla="*/ 776482 w 2931612"/>
              <a:gd name="connsiteY3-492" fmla="*/ 0 h 3186701"/>
              <a:gd name="connsiteX4-493" fmla="*/ 2034620 w 2931612"/>
              <a:gd name="connsiteY4-494" fmla="*/ 1294704 h 3186701"/>
              <a:gd name="connsiteX5-495" fmla="*/ 2031739 w 2931612"/>
              <a:gd name="connsiteY5-496" fmla="*/ 711461 h 3186701"/>
              <a:gd name="connsiteX6-497" fmla="*/ 1821452 w 2931612"/>
              <a:gd name="connsiteY6-498" fmla="*/ 3186701 h 3186701"/>
              <a:gd name="connsiteX7-499" fmla="*/ 1187533 w 2931612"/>
              <a:gd name="connsiteY7-500" fmla="*/ 1143558 h 3186701"/>
              <a:gd name="connsiteX8-501" fmla="*/ 1080655 w 2931612"/>
              <a:gd name="connsiteY8-502" fmla="*/ 2046083 h 3186701"/>
              <a:gd name="connsiteX9-503" fmla="*/ 914400 w 2931612"/>
              <a:gd name="connsiteY9-504" fmla="*/ 1666073 h 3186701"/>
              <a:gd name="connsiteX10-505" fmla="*/ 795647 w 2931612"/>
              <a:gd name="connsiteY10-506" fmla="*/ 3150488 h 3186701"/>
              <a:gd name="connsiteX0-507" fmla="*/ 795647 w 2931612"/>
              <a:gd name="connsiteY0-508" fmla="*/ 3150488 h 3186701"/>
              <a:gd name="connsiteX1-509" fmla="*/ 0 w 2931612"/>
              <a:gd name="connsiteY1-510" fmla="*/ 1749200 h 3186701"/>
              <a:gd name="connsiteX2-511" fmla="*/ 463138 w 2931612"/>
              <a:gd name="connsiteY2-512" fmla="*/ 1951080 h 3186701"/>
              <a:gd name="connsiteX3-513" fmla="*/ 776482 w 2931612"/>
              <a:gd name="connsiteY3-514" fmla="*/ 0 h 3186701"/>
              <a:gd name="connsiteX4-515" fmla="*/ 2034620 w 2931612"/>
              <a:gd name="connsiteY4-516" fmla="*/ 1294704 h 3186701"/>
              <a:gd name="connsiteX5-517" fmla="*/ 2031739 w 2931612"/>
              <a:gd name="connsiteY5-518" fmla="*/ 711461 h 3186701"/>
              <a:gd name="connsiteX6-519" fmla="*/ 1821452 w 2931612"/>
              <a:gd name="connsiteY6-520" fmla="*/ 3186701 h 3186701"/>
              <a:gd name="connsiteX7-521" fmla="*/ 1187533 w 2931612"/>
              <a:gd name="connsiteY7-522" fmla="*/ 1143558 h 3186701"/>
              <a:gd name="connsiteX8-523" fmla="*/ 1080655 w 2931612"/>
              <a:gd name="connsiteY8-524" fmla="*/ 2046083 h 3186701"/>
              <a:gd name="connsiteX9-525" fmla="*/ 914400 w 2931612"/>
              <a:gd name="connsiteY9-526" fmla="*/ 1666073 h 3186701"/>
              <a:gd name="connsiteX10-527" fmla="*/ 795647 w 2931612"/>
              <a:gd name="connsiteY10-528" fmla="*/ 3150488 h 3186701"/>
              <a:gd name="connsiteX0-529" fmla="*/ 795647 w 2931612"/>
              <a:gd name="connsiteY0-530" fmla="*/ 3150488 h 3186701"/>
              <a:gd name="connsiteX1-531" fmla="*/ 0 w 2931612"/>
              <a:gd name="connsiteY1-532" fmla="*/ 1749200 h 3186701"/>
              <a:gd name="connsiteX2-533" fmla="*/ 463138 w 2931612"/>
              <a:gd name="connsiteY2-534" fmla="*/ 1951080 h 3186701"/>
              <a:gd name="connsiteX3-535" fmla="*/ 776482 w 2931612"/>
              <a:gd name="connsiteY3-536" fmla="*/ 0 h 3186701"/>
              <a:gd name="connsiteX4-537" fmla="*/ 2034620 w 2931612"/>
              <a:gd name="connsiteY4-538" fmla="*/ 1294704 h 3186701"/>
              <a:gd name="connsiteX5-539" fmla="*/ 2031739 w 2931612"/>
              <a:gd name="connsiteY5-540" fmla="*/ 711461 h 3186701"/>
              <a:gd name="connsiteX6-541" fmla="*/ 1821452 w 2931612"/>
              <a:gd name="connsiteY6-542" fmla="*/ 3186701 h 3186701"/>
              <a:gd name="connsiteX7-543" fmla="*/ 1187533 w 2931612"/>
              <a:gd name="connsiteY7-544" fmla="*/ 1143558 h 3186701"/>
              <a:gd name="connsiteX8-545" fmla="*/ 1080655 w 2931612"/>
              <a:gd name="connsiteY8-546" fmla="*/ 2046083 h 3186701"/>
              <a:gd name="connsiteX9-547" fmla="*/ 914400 w 2931612"/>
              <a:gd name="connsiteY9-548" fmla="*/ 1666073 h 3186701"/>
              <a:gd name="connsiteX10-549" fmla="*/ 795647 w 2931612"/>
              <a:gd name="connsiteY10-550" fmla="*/ 3150488 h 3186701"/>
              <a:gd name="connsiteX0-551" fmla="*/ 795647 w 2931612"/>
              <a:gd name="connsiteY0-552" fmla="*/ 3150488 h 3186701"/>
              <a:gd name="connsiteX1-553" fmla="*/ 0 w 2931612"/>
              <a:gd name="connsiteY1-554" fmla="*/ 1749200 h 3186701"/>
              <a:gd name="connsiteX2-555" fmla="*/ 463138 w 2931612"/>
              <a:gd name="connsiteY2-556" fmla="*/ 1951080 h 3186701"/>
              <a:gd name="connsiteX3-557" fmla="*/ 776482 w 2931612"/>
              <a:gd name="connsiteY3-558" fmla="*/ 0 h 3186701"/>
              <a:gd name="connsiteX4-559" fmla="*/ 2034620 w 2931612"/>
              <a:gd name="connsiteY4-560" fmla="*/ 1294704 h 3186701"/>
              <a:gd name="connsiteX5-561" fmla="*/ 2031739 w 2931612"/>
              <a:gd name="connsiteY5-562" fmla="*/ 711461 h 3186701"/>
              <a:gd name="connsiteX6-563" fmla="*/ 1821452 w 2931612"/>
              <a:gd name="connsiteY6-564" fmla="*/ 3186701 h 3186701"/>
              <a:gd name="connsiteX7-565" fmla="*/ 1187533 w 2931612"/>
              <a:gd name="connsiteY7-566" fmla="*/ 1143558 h 3186701"/>
              <a:gd name="connsiteX8-567" fmla="*/ 1080655 w 2931612"/>
              <a:gd name="connsiteY8-568" fmla="*/ 2046083 h 3186701"/>
              <a:gd name="connsiteX9-569" fmla="*/ 914400 w 2931612"/>
              <a:gd name="connsiteY9-570" fmla="*/ 1666073 h 3186701"/>
              <a:gd name="connsiteX10-571" fmla="*/ 795647 w 2931612"/>
              <a:gd name="connsiteY10-572" fmla="*/ 3150488 h 3186701"/>
              <a:gd name="connsiteX0-573" fmla="*/ 813754 w 2949719"/>
              <a:gd name="connsiteY0-574" fmla="*/ 3150488 h 3186701"/>
              <a:gd name="connsiteX1-575" fmla="*/ 0 w 2949719"/>
              <a:gd name="connsiteY1-576" fmla="*/ 1726566 h 3186701"/>
              <a:gd name="connsiteX2-577" fmla="*/ 481245 w 2949719"/>
              <a:gd name="connsiteY2-578" fmla="*/ 1951080 h 3186701"/>
              <a:gd name="connsiteX3-579" fmla="*/ 794589 w 2949719"/>
              <a:gd name="connsiteY3-580" fmla="*/ 0 h 3186701"/>
              <a:gd name="connsiteX4-581" fmla="*/ 2052727 w 2949719"/>
              <a:gd name="connsiteY4-582" fmla="*/ 1294704 h 3186701"/>
              <a:gd name="connsiteX5-583" fmla="*/ 2049846 w 2949719"/>
              <a:gd name="connsiteY5-584" fmla="*/ 711461 h 3186701"/>
              <a:gd name="connsiteX6-585" fmla="*/ 1839559 w 2949719"/>
              <a:gd name="connsiteY6-586" fmla="*/ 3186701 h 3186701"/>
              <a:gd name="connsiteX7-587" fmla="*/ 1205640 w 2949719"/>
              <a:gd name="connsiteY7-588" fmla="*/ 1143558 h 3186701"/>
              <a:gd name="connsiteX8-589" fmla="*/ 1098762 w 2949719"/>
              <a:gd name="connsiteY8-590" fmla="*/ 2046083 h 3186701"/>
              <a:gd name="connsiteX9-591" fmla="*/ 932507 w 2949719"/>
              <a:gd name="connsiteY9-592" fmla="*/ 1666073 h 3186701"/>
              <a:gd name="connsiteX10-593" fmla="*/ 813754 w 2949719"/>
              <a:gd name="connsiteY10-594" fmla="*/ 3150488 h 3186701"/>
              <a:gd name="connsiteX0-595" fmla="*/ 813754 w 2949719"/>
              <a:gd name="connsiteY0-596" fmla="*/ 3150488 h 3186701"/>
              <a:gd name="connsiteX1-597" fmla="*/ 0 w 2949719"/>
              <a:gd name="connsiteY1-598" fmla="*/ 1726566 h 3186701"/>
              <a:gd name="connsiteX2-599" fmla="*/ 481245 w 2949719"/>
              <a:gd name="connsiteY2-600" fmla="*/ 1951080 h 3186701"/>
              <a:gd name="connsiteX3-601" fmla="*/ 794589 w 2949719"/>
              <a:gd name="connsiteY3-602" fmla="*/ 0 h 3186701"/>
              <a:gd name="connsiteX4-603" fmla="*/ 2052727 w 2949719"/>
              <a:gd name="connsiteY4-604" fmla="*/ 1294704 h 3186701"/>
              <a:gd name="connsiteX5-605" fmla="*/ 2049846 w 2949719"/>
              <a:gd name="connsiteY5-606" fmla="*/ 711461 h 3186701"/>
              <a:gd name="connsiteX6-607" fmla="*/ 1839559 w 2949719"/>
              <a:gd name="connsiteY6-608" fmla="*/ 3186701 h 3186701"/>
              <a:gd name="connsiteX7-609" fmla="*/ 1205640 w 2949719"/>
              <a:gd name="connsiteY7-610" fmla="*/ 1143558 h 3186701"/>
              <a:gd name="connsiteX8-611" fmla="*/ 1098762 w 2949719"/>
              <a:gd name="connsiteY8-612" fmla="*/ 2046083 h 3186701"/>
              <a:gd name="connsiteX9-613" fmla="*/ 932507 w 2949719"/>
              <a:gd name="connsiteY9-614" fmla="*/ 1666073 h 3186701"/>
              <a:gd name="connsiteX10-615" fmla="*/ 813754 w 2949719"/>
              <a:gd name="connsiteY10-616" fmla="*/ 3150488 h 3186701"/>
              <a:gd name="connsiteX0-617" fmla="*/ 813754 w 2949719"/>
              <a:gd name="connsiteY0-618" fmla="*/ 3150488 h 3186701"/>
              <a:gd name="connsiteX1-619" fmla="*/ 0 w 2949719"/>
              <a:gd name="connsiteY1-620" fmla="*/ 1726566 h 3186701"/>
              <a:gd name="connsiteX2-621" fmla="*/ 481245 w 2949719"/>
              <a:gd name="connsiteY2-622" fmla="*/ 1951080 h 3186701"/>
              <a:gd name="connsiteX3-623" fmla="*/ 794589 w 2949719"/>
              <a:gd name="connsiteY3-624" fmla="*/ 0 h 3186701"/>
              <a:gd name="connsiteX4-625" fmla="*/ 2052727 w 2949719"/>
              <a:gd name="connsiteY4-626" fmla="*/ 1294704 h 3186701"/>
              <a:gd name="connsiteX5-627" fmla="*/ 2049846 w 2949719"/>
              <a:gd name="connsiteY5-628" fmla="*/ 711461 h 3186701"/>
              <a:gd name="connsiteX6-629" fmla="*/ 1839559 w 2949719"/>
              <a:gd name="connsiteY6-630" fmla="*/ 3186701 h 3186701"/>
              <a:gd name="connsiteX7-631" fmla="*/ 1205640 w 2949719"/>
              <a:gd name="connsiteY7-632" fmla="*/ 1143558 h 3186701"/>
              <a:gd name="connsiteX8-633" fmla="*/ 1098762 w 2949719"/>
              <a:gd name="connsiteY8-634" fmla="*/ 2046083 h 3186701"/>
              <a:gd name="connsiteX9-635" fmla="*/ 932507 w 2949719"/>
              <a:gd name="connsiteY9-636" fmla="*/ 1666073 h 3186701"/>
              <a:gd name="connsiteX10-637" fmla="*/ 813754 w 2949719"/>
              <a:gd name="connsiteY10-638" fmla="*/ 3150488 h 3186701"/>
              <a:gd name="connsiteX0-639" fmla="*/ 813754 w 2949719"/>
              <a:gd name="connsiteY0-640" fmla="*/ 3150488 h 3186701"/>
              <a:gd name="connsiteX1-641" fmla="*/ 0 w 2949719"/>
              <a:gd name="connsiteY1-642" fmla="*/ 1726566 h 3186701"/>
              <a:gd name="connsiteX2-643" fmla="*/ 481245 w 2949719"/>
              <a:gd name="connsiteY2-644" fmla="*/ 1951080 h 3186701"/>
              <a:gd name="connsiteX3-645" fmla="*/ 794589 w 2949719"/>
              <a:gd name="connsiteY3-646" fmla="*/ 0 h 3186701"/>
              <a:gd name="connsiteX4-647" fmla="*/ 2052727 w 2949719"/>
              <a:gd name="connsiteY4-648" fmla="*/ 1294704 h 3186701"/>
              <a:gd name="connsiteX5-649" fmla="*/ 2049846 w 2949719"/>
              <a:gd name="connsiteY5-650" fmla="*/ 711461 h 3186701"/>
              <a:gd name="connsiteX6-651" fmla="*/ 1839559 w 2949719"/>
              <a:gd name="connsiteY6-652" fmla="*/ 3186701 h 3186701"/>
              <a:gd name="connsiteX7-653" fmla="*/ 1205640 w 2949719"/>
              <a:gd name="connsiteY7-654" fmla="*/ 1143558 h 3186701"/>
              <a:gd name="connsiteX8-655" fmla="*/ 1098762 w 2949719"/>
              <a:gd name="connsiteY8-656" fmla="*/ 2046083 h 3186701"/>
              <a:gd name="connsiteX9-657" fmla="*/ 932507 w 2949719"/>
              <a:gd name="connsiteY9-658" fmla="*/ 1666073 h 3186701"/>
              <a:gd name="connsiteX10-659" fmla="*/ 813754 w 2949719"/>
              <a:gd name="connsiteY10-660" fmla="*/ 3150488 h 3186701"/>
              <a:gd name="connsiteX0-661" fmla="*/ 1117045 w 2949719"/>
              <a:gd name="connsiteY0-662" fmla="*/ 3168594 h 3186701"/>
              <a:gd name="connsiteX1-663" fmla="*/ 0 w 2949719"/>
              <a:gd name="connsiteY1-664" fmla="*/ 1726566 h 3186701"/>
              <a:gd name="connsiteX2-665" fmla="*/ 481245 w 2949719"/>
              <a:gd name="connsiteY2-666" fmla="*/ 1951080 h 3186701"/>
              <a:gd name="connsiteX3-667" fmla="*/ 794589 w 2949719"/>
              <a:gd name="connsiteY3-668" fmla="*/ 0 h 3186701"/>
              <a:gd name="connsiteX4-669" fmla="*/ 2052727 w 2949719"/>
              <a:gd name="connsiteY4-670" fmla="*/ 1294704 h 3186701"/>
              <a:gd name="connsiteX5-671" fmla="*/ 2049846 w 2949719"/>
              <a:gd name="connsiteY5-672" fmla="*/ 711461 h 3186701"/>
              <a:gd name="connsiteX6-673" fmla="*/ 1839559 w 2949719"/>
              <a:gd name="connsiteY6-674" fmla="*/ 3186701 h 3186701"/>
              <a:gd name="connsiteX7-675" fmla="*/ 1205640 w 2949719"/>
              <a:gd name="connsiteY7-676" fmla="*/ 1143558 h 3186701"/>
              <a:gd name="connsiteX8-677" fmla="*/ 1098762 w 2949719"/>
              <a:gd name="connsiteY8-678" fmla="*/ 2046083 h 3186701"/>
              <a:gd name="connsiteX9-679" fmla="*/ 932507 w 2949719"/>
              <a:gd name="connsiteY9-680" fmla="*/ 1666073 h 3186701"/>
              <a:gd name="connsiteX10-681" fmla="*/ 1117045 w 2949719"/>
              <a:gd name="connsiteY10-682" fmla="*/ 3168594 h 3186701"/>
              <a:gd name="connsiteX0-683" fmla="*/ 1117045 w 2949719"/>
              <a:gd name="connsiteY0-684" fmla="*/ 3168594 h 3186701"/>
              <a:gd name="connsiteX1-685" fmla="*/ 0 w 2949719"/>
              <a:gd name="connsiteY1-686" fmla="*/ 1726566 h 3186701"/>
              <a:gd name="connsiteX2-687" fmla="*/ 481245 w 2949719"/>
              <a:gd name="connsiteY2-688" fmla="*/ 1951080 h 3186701"/>
              <a:gd name="connsiteX3-689" fmla="*/ 794589 w 2949719"/>
              <a:gd name="connsiteY3-690" fmla="*/ 0 h 3186701"/>
              <a:gd name="connsiteX4-691" fmla="*/ 2052727 w 2949719"/>
              <a:gd name="connsiteY4-692" fmla="*/ 1294704 h 3186701"/>
              <a:gd name="connsiteX5-693" fmla="*/ 2049846 w 2949719"/>
              <a:gd name="connsiteY5-694" fmla="*/ 711461 h 3186701"/>
              <a:gd name="connsiteX6-695" fmla="*/ 1839559 w 2949719"/>
              <a:gd name="connsiteY6-696" fmla="*/ 3186701 h 3186701"/>
              <a:gd name="connsiteX7-697" fmla="*/ 1205640 w 2949719"/>
              <a:gd name="connsiteY7-698" fmla="*/ 1143558 h 3186701"/>
              <a:gd name="connsiteX8-699" fmla="*/ 1098762 w 2949719"/>
              <a:gd name="connsiteY8-700" fmla="*/ 2046083 h 3186701"/>
              <a:gd name="connsiteX9-701" fmla="*/ 932507 w 2949719"/>
              <a:gd name="connsiteY9-702" fmla="*/ 1666073 h 3186701"/>
              <a:gd name="connsiteX10-703" fmla="*/ 1117045 w 2949719"/>
              <a:gd name="connsiteY10-704" fmla="*/ 3168594 h 3186701"/>
              <a:gd name="connsiteX0-705" fmla="*/ 1117045 w 2949719"/>
              <a:gd name="connsiteY0-706" fmla="*/ 3168594 h 3186701"/>
              <a:gd name="connsiteX1-707" fmla="*/ 0 w 2949719"/>
              <a:gd name="connsiteY1-708" fmla="*/ 1726566 h 3186701"/>
              <a:gd name="connsiteX2-709" fmla="*/ 481245 w 2949719"/>
              <a:gd name="connsiteY2-710" fmla="*/ 1951080 h 3186701"/>
              <a:gd name="connsiteX3-711" fmla="*/ 794589 w 2949719"/>
              <a:gd name="connsiteY3-712" fmla="*/ 0 h 3186701"/>
              <a:gd name="connsiteX4-713" fmla="*/ 2052727 w 2949719"/>
              <a:gd name="connsiteY4-714" fmla="*/ 1294704 h 3186701"/>
              <a:gd name="connsiteX5-715" fmla="*/ 2049846 w 2949719"/>
              <a:gd name="connsiteY5-716" fmla="*/ 711461 h 3186701"/>
              <a:gd name="connsiteX6-717" fmla="*/ 1839559 w 2949719"/>
              <a:gd name="connsiteY6-718" fmla="*/ 3186701 h 3186701"/>
              <a:gd name="connsiteX7-719" fmla="*/ 1205640 w 2949719"/>
              <a:gd name="connsiteY7-720" fmla="*/ 1143558 h 3186701"/>
              <a:gd name="connsiteX8-721" fmla="*/ 1098762 w 2949719"/>
              <a:gd name="connsiteY8-722" fmla="*/ 2046083 h 3186701"/>
              <a:gd name="connsiteX9-723" fmla="*/ 932507 w 2949719"/>
              <a:gd name="connsiteY9-724" fmla="*/ 1666073 h 3186701"/>
              <a:gd name="connsiteX10-725" fmla="*/ 1117045 w 2949719"/>
              <a:gd name="connsiteY10-726" fmla="*/ 3168594 h 3186701"/>
              <a:gd name="connsiteX0-727" fmla="*/ 1117045 w 2949719"/>
              <a:gd name="connsiteY0-728" fmla="*/ 3168594 h 3186701"/>
              <a:gd name="connsiteX1-729" fmla="*/ 0 w 2949719"/>
              <a:gd name="connsiteY1-730" fmla="*/ 1726566 h 3186701"/>
              <a:gd name="connsiteX2-731" fmla="*/ 481245 w 2949719"/>
              <a:gd name="connsiteY2-732" fmla="*/ 1951080 h 3186701"/>
              <a:gd name="connsiteX3-733" fmla="*/ 794589 w 2949719"/>
              <a:gd name="connsiteY3-734" fmla="*/ 0 h 3186701"/>
              <a:gd name="connsiteX4-735" fmla="*/ 2052727 w 2949719"/>
              <a:gd name="connsiteY4-736" fmla="*/ 1294704 h 3186701"/>
              <a:gd name="connsiteX5-737" fmla="*/ 2049846 w 2949719"/>
              <a:gd name="connsiteY5-738" fmla="*/ 711461 h 3186701"/>
              <a:gd name="connsiteX6-739" fmla="*/ 1839559 w 2949719"/>
              <a:gd name="connsiteY6-740" fmla="*/ 3186701 h 3186701"/>
              <a:gd name="connsiteX7-741" fmla="*/ 1205640 w 2949719"/>
              <a:gd name="connsiteY7-742" fmla="*/ 1143558 h 3186701"/>
              <a:gd name="connsiteX8-743" fmla="*/ 1098762 w 2949719"/>
              <a:gd name="connsiteY8-744" fmla="*/ 2046083 h 3186701"/>
              <a:gd name="connsiteX9-745" fmla="*/ 932507 w 2949719"/>
              <a:gd name="connsiteY9-746" fmla="*/ 1666073 h 3186701"/>
              <a:gd name="connsiteX10-747" fmla="*/ 1117045 w 2949719"/>
              <a:gd name="connsiteY10-748" fmla="*/ 3168594 h 3186701"/>
              <a:gd name="connsiteX0-749" fmla="*/ 1117045 w 2949719"/>
              <a:gd name="connsiteY0-750" fmla="*/ 3168594 h 3186701"/>
              <a:gd name="connsiteX1-751" fmla="*/ 0 w 2949719"/>
              <a:gd name="connsiteY1-752" fmla="*/ 1726566 h 3186701"/>
              <a:gd name="connsiteX2-753" fmla="*/ 417871 w 2949719"/>
              <a:gd name="connsiteY2-754" fmla="*/ 2009927 h 3186701"/>
              <a:gd name="connsiteX3-755" fmla="*/ 794589 w 2949719"/>
              <a:gd name="connsiteY3-756" fmla="*/ 0 h 3186701"/>
              <a:gd name="connsiteX4-757" fmla="*/ 2052727 w 2949719"/>
              <a:gd name="connsiteY4-758" fmla="*/ 1294704 h 3186701"/>
              <a:gd name="connsiteX5-759" fmla="*/ 2049846 w 2949719"/>
              <a:gd name="connsiteY5-760" fmla="*/ 711461 h 3186701"/>
              <a:gd name="connsiteX6-761" fmla="*/ 1839559 w 2949719"/>
              <a:gd name="connsiteY6-762" fmla="*/ 3186701 h 3186701"/>
              <a:gd name="connsiteX7-763" fmla="*/ 1205640 w 2949719"/>
              <a:gd name="connsiteY7-764" fmla="*/ 1143558 h 3186701"/>
              <a:gd name="connsiteX8-765" fmla="*/ 1098762 w 2949719"/>
              <a:gd name="connsiteY8-766" fmla="*/ 2046083 h 3186701"/>
              <a:gd name="connsiteX9-767" fmla="*/ 932507 w 2949719"/>
              <a:gd name="connsiteY9-768" fmla="*/ 1666073 h 3186701"/>
              <a:gd name="connsiteX10-769" fmla="*/ 1117045 w 2949719"/>
              <a:gd name="connsiteY10-770" fmla="*/ 3168594 h 3186701"/>
              <a:gd name="connsiteX0-771" fmla="*/ 1117045 w 2949719"/>
              <a:gd name="connsiteY0-772" fmla="*/ 3168594 h 3186701"/>
              <a:gd name="connsiteX1-773" fmla="*/ 0 w 2949719"/>
              <a:gd name="connsiteY1-774" fmla="*/ 1726566 h 3186701"/>
              <a:gd name="connsiteX2-775" fmla="*/ 417871 w 2949719"/>
              <a:gd name="connsiteY2-776" fmla="*/ 2009927 h 3186701"/>
              <a:gd name="connsiteX3-777" fmla="*/ 794589 w 2949719"/>
              <a:gd name="connsiteY3-778" fmla="*/ 0 h 3186701"/>
              <a:gd name="connsiteX4-779" fmla="*/ 2052727 w 2949719"/>
              <a:gd name="connsiteY4-780" fmla="*/ 1294704 h 3186701"/>
              <a:gd name="connsiteX5-781" fmla="*/ 2049846 w 2949719"/>
              <a:gd name="connsiteY5-782" fmla="*/ 711461 h 3186701"/>
              <a:gd name="connsiteX6-783" fmla="*/ 1839559 w 2949719"/>
              <a:gd name="connsiteY6-784" fmla="*/ 3186701 h 3186701"/>
              <a:gd name="connsiteX7-785" fmla="*/ 1205640 w 2949719"/>
              <a:gd name="connsiteY7-786" fmla="*/ 1143558 h 3186701"/>
              <a:gd name="connsiteX8-787" fmla="*/ 1098762 w 2949719"/>
              <a:gd name="connsiteY8-788" fmla="*/ 2046083 h 3186701"/>
              <a:gd name="connsiteX9-789" fmla="*/ 932507 w 2949719"/>
              <a:gd name="connsiteY9-790" fmla="*/ 1666073 h 3186701"/>
              <a:gd name="connsiteX10-791" fmla="*/ 1117045 w 2949719"/>
              <a:gd name="connsiteY10-792" fmla="*/ 3168594 h 3186701"/>
              <a:gd name="connsiteX0-793" fmla="*/ 1117045 w 2949719"/>
              <a:gd name="connsiteY0-794" fmla="*/ 3168594 h 3186701"/>
              <a:gd name="connsiteX1-795" fmla="*/ 0 w 2949719"/>
              <a:gd name="connsiteY1-796" fmla="*/ 1726566 h 3186701"/>
              <a:gd name="connsiteX2-797" fmla="*/ 417871 w 2949719"/>
              <a:gd name="connsiteY2-798" fmla="*/ 2009927 h 3186701"/>
              <a:gd name="connsiteX3-799" fmla="*/ 794589 w 2949719"/>
              <a:gd name="connsiteY3-800" fmla="*/ 0 h 3186701"/>
              <a:gd name="connsiteX4-801" fmla="*/ 2052727 w 2949719"/>
              <a:gd name="connsiteY4-802" fmla="*/ 1294704 h 3186701"/>
              <a:gd name="connsiteX5-803" fmla="*/ 2049846 w 2949719"/>
              <a:gd name="connsiteY5-804" fmla="*/ 711461 h 3186701"/>
              <a:gd name="connsiteX6-805" fmla="*/ 1839559 w 2949719"/>
              <a:gd name="connsiteY6-806" fmla="*/ 3186701 h 3186701"/>
              <a:gd name="connsiteX7-807" fmla="*/ 1205640 w 2949719"/>
              <a:gd name="connsiteY7-808" fmla="*/ 1143558 h 3186701"/>
              <a:gd name="connsiteX8-809" fmla="*/ 1098762 w 2949719"/>
              <a:gd name="connsiteY8-810" fmla="*/ 2046083 h 3186701"/>
              <a:gd name="connsiteX9-811" fmla="*/ 932507 w 2949719"/>
              <a:gd name="connsiteY9-812" fmla="*/ 1666073 h 3186701"/>
              <a:gd name="connsiteX10-813" fmla="*/ 1117045 w 2949719"/>
              <a:gd name="connsiteY10-814" fmla="*/ 3168594 h 3186701"/>
              <a:gd name="connsiteX0-815" fmla="*/ 1117045 w 2949719"/>
              <a:gd name="connsiteY0-816" fmla="*/ 3168594 h 3186701"/>
              <a:gd name="connsiteX1-817" fmla="*/ 0 w 2949719"/>
              <a:gd name="connsiteY1-818" fmla="*/ 1726566 h 3186701"/>
              <a:gd name="connsiteX2-819" fmla="*/ 417871 w 2949719"/>
              <a:gd name="connsiteY2-820" fmla="*/ 2009927 h 3186701"/>
              <a:gd name="connsiteX3-821" fmla="*/ 794589 w 2949719"/>
              <a:gd name="connsiteY3-822" fmla="*/ 0 h 3186701"/>
              <a:gd name="connsiteX4-823" fmla="*/ 2052727 w 2949719"/>
              <a:gd name="connsiteY4-824" fmla="*/ 1294704 h 3186701"/>
              <a:gd name="connsiteX5-825" fmla="*/ 2049846 w 2949719"/>
              <a:gd name="connsiteY5-826" fmla="*/ 711461 h 3186701"/>
              <a:gd name="connsiteX6-827" fmla="*/ 1839559 w 2949719"/>
              <a:gd name="connsiteY6-828" fmla="*/ 3186701 h 3186701"/>
              <a:gd name="connsiteX7-829" fmla="*/ 1205640 w 2949719"/>
              <a:gd name="connsiteY7-830" fmla="*/ 1143558 h 3186701"/>
              <a:gd name="connsiteX8-831" fmla="*/ 1098762 w 2949719"/>
              <a:gd name="connsiteY8-832" fmla="*/ 2046083 h 3186701"/>
              <a:gd name="connsiteX9-833" fmla="*/ 932507 w 2949719"/>
              <a:gd name="connsiteY9-834" fmla="*/ 1666073 h 3186701"/>
              <a:gd name="connsiteX10-835" fmla="*/ 1117045 w 2949719"/>
              <a:gd name="connsiteY10-836" fmla="*/ 3168594 h 3186701"/>
              <a:gd name="connsiteX0-837" fmla="*/ 1117045 w 2949719"/>
              <a:gd name="connsiteY0-838" fmla="*/ 3168594 h 3186701"/>
              <a:gd name="connsiteX1-839" fmla="*/ 0 w 2949719"/>
              <a:gd name="connsiteY1-840" fmla="*/ 1726566 h 3186701"/>
              <a:gd name="connsiteX2-841" fmla="*/ 417871 w 2949719"/>
              <a:gd name="connsiteY2-842" fmla="*/ 2009927 h 3186701"/>
              <a:gd name="connsiteX3-843" fmla="*/ 794589 w 2949719"/>
              <a:gd name="connsiteY3-844" fmla="*/ 0 h 3186701"/>
              <a:gd name="connsiteX4-845" fmla="*/ 2052727 w 2949719"/>
              <a:gd name="connsiteY4-846" fmla="*/ 1294704 h 3186701"/>
              <a:gd name="connsiteX5-847" fmla="*/ 2049846 w 2949719"/>
              <a:gd name="connsiteY5-848" fmla="*/ 711461 h 3186701"/>
              <a:gd name="connsiteX6-849" fmla="*/ 1839559 w 2949719"/>
              <a:gd name="connsiteY6-850" fmla="*/ 3186701 h 3186701"/>
              <a:gd name="connsiteX7-851" fmla="*/ 1205640 w 2949719"/>
              <a:gd name="connsiteY7-852" fmla="*/ 1143558 h 3186701"/>
              <a:gd name="connsiteX8-853" fmla="*/ 1098762 w 2949719"/>
              <a:gd name="connsiteY8-854" fmla="*/ 2046083 h 3186701"/>
              <a:gd name="connsiteX9-855" fmla="*/ 932507 w 2949719"/>
              <a:gd name="connsiteY9-856" fmla="*/ 1666073 h 3186701"/>
              <a:gd name="connsiteX10-857" fmla="*/ 1117045 w 2949719"/>
              <a:gd name="connsiteY10-858" fmla="*/ 3168594 h 3186701"/>
              <a:gd name="connsiteX0-859" fmla="*/ 1103465 w 2936139"/>
              <a:gd name="connsiteY0-860" fmla="*/ 3168594 h 3186701"/>
              <a:gd name="connsiteX1-861" fmla="*/ 0 w 2936139"/>
              <a:gd name="connsiteY1-862" fmla="*/ 1726566 h 3186701"/>
              <a:gd name="connsiteX2-863" fmla="*/ 404291 w 2936139"/>
              <a:gd name="connsiteY2-864" fmla="*/ 2009927 h 3186701"/>
              <a:gd name="connsiteX3-865" fmla="*/ 781009 w 2936139"/>
              <a:gd name="connsiteY3-866" fmla="*/ 0 h 3186701"/>
              <a:gd name="connsiteX4-867" fmla="*/ 2039147 w 2936139"/>
              <a:gd name="connsiteY4-868" fmla="*/ 1294704 h 3186701"/>
              <a:gd name="connsiteX5-869" fmla="*/ 2036266 w 2936139"/>
              <a:gd name="connsiteY5-870" fmla="*/ 711461 h 3186701"/>
              <a:gd name="connsiteX6-871" fmla="*/ 1825979 w 2936139"/>
              <a:gd name="connsiteY6-872" fmla="*/ 3186701 h 3186701"/>
              <a:gd name="connsiteX7-873" fmla="*/ 1192060 w 2936139"/>
              <a:gd name="connsiteY7-874" fmla="*/ 1143558 h 3186701"/>
              <a:gd name="connsiteX8-875" fmla="*/ 1085182 w 2936139"/>
              <a:gd name="connsiteY8-876" fmla="*/ 2046083 h 3186701"/>
              <a:gd name="connsiteX9-877" fmla="*/ 918927 w 2936139"/>
              <a:gd name="connsiteY9-878" fmla="*/ 1666073 h 3186701"/>
              <a:gd name="connsiteX10-879" fmla="*/ 1103465 w 2936139"/>
              <a:gd name="connsiteY10-880" fmla="*/ 3168594 h 3186701"/>
              <a:gd name="connsiteX0-881" fmla="*/ 1148733 w 2981407"/>
              <a:gd name="connsiteY0-882" fmla="*/ 3168594 h 3186701"/>
              <a:gd name="connsiteX1-883" fmla="*/ 0 w 2981407"/>
              <a:gd name="connsiteY1-884" fmla="*/ 1749200 h 3186701"/>
              <a:gd name="connsiteX2-885" fmla="*/ 449559 w 2981407"/>
              <a:gd name="connsiteY2-886" fmla="*/ 2009927 h 3186701"/>
              <a:gd name="connsiteX3-887" fmla="*/ 826277 w 2981407"/>
              <a:gd name="connsiteY3-888" fmla="*/ 0 h 3186701"/>
              <a:gd name="connsiteX4-889" fmla="*/ 2084415 w 2981407"/>
              <a:gd name="connsiteY4-890" fmla="*/ 1294704 h 3186701"/>
              <a:gd name="connsiteX5-891" fmla="*/ 2081534 w 2981407"/>
              <a:gd name="connsiteY5-892" fmla="*/ 711461 h 3186701"/>
              <a:gd name="connsiteX6-893" fmla="*/ 1871247 w 2981407"/>
              <a:gd name="connsiteY6-894" fmla="*/ 3186701 h 3186701"/>
              <a:gd name="connsiteX7-895" fmla="*/ 1237328 w 2981407"/>
              <a:gd name="connsiteY7-896" fmla="*/ 1143558 h 3186701"/>
              <a:gd name="connsiteX8-897" fmla="*/ 1130450 w 2981407"/>
              <a:gd name="connsiteY8-898" fmla="*/ 2046083 h 3186701"/>
              <a:gd name="connsiteX9-899" fmla="*/ 964195 w 2981407"/>
              <a:gd name="connsiteY9-900" fmla="*/ 1666073 h 3186701"/>
              <a:gd name="connsiteX10-901" fmla="*/ 1148733 w 2981407"/>
              <a:gd name="connsiteY10-902" fmla="*/ 3168594 h 3186701"/>
              <a:gd name="connsiteX0-903" fmla="*/ 1148733 w 2981407"/>
              <a:gd name="connsiteY0-904" fmla="*/ 3168594 h 3186701"/>
              <a:gd name="connsiteX1-905" fmla="*/ 0 w 2981407"/>
              <a:gd name="connsiteY1-906" fmla="*/ 1749200 h 3186701"/>
              <a:gd name="connsiteX2-907" fmla="*/ 449559 w 2981407"/>
              <a:gd name="connsiteY2-908" fmla="*/ 2009927 h 3186701"/>
              <a:gd name="connsiteX3-909" fmla="*/ 826277 w 2981407"/>
              <a:gd name="connsiteY3-910" fmla="*/ 0 h 3186701"/>
              <a:gd name="connsiteX4-911" fmla="*/ 2084415 w 2981407"/>
              <a:gd name="connsiteY4-912" fmla="*/ 1294704 h 3186701"/>
              <a:gd name="connsiteX5-913" fmla="*/ 2081534 w 2981407"/>
              <a:gd name="connsiteY5-914" fmla="*/ 711461 h 3186701"/>
              <a:gd name="connsiteX6-915" fmla="*/ 1871247 w 2981407"/>
              <a:gd name="connsiteY6-916" fmla="*/ 3186701 h 3186701"/>
              <a:gd name="connsiteX7-917" fmla="*/ 1237328 w 2981407"/>
              <a:gd name="connsiteY7-918" fmla="*/ 1143558 h 3186701"/>
              <a:gd name="connsiteX8-919" fmla="*/ 1130450 w 2981407"/>
              <a:gd name="connsiteY8-920" fmla="*/ 2046083 h 3186701"/>
              <a:gd name="connsiteX9-921" fmla="*/ 964195 w 2981407"/>
              <a:gd name="connsiteY9-922" fmla="*/ 1666073 h 3186701"/>
              <a:gd name="connsiteX10-923" fmla="*/ 1148733 w 2981407"/>
              <a:gd name="connsiteY10-924" fmla="*/ 3168594 h 3186701"/>
              <a:gd name="connsiteX0-925" fmla="*/ 1148733 w 2981407"/>
              <a:gd name="connsiteY0-926" fmla="*/ 3168594 h 3186701"/>
              <a:gd name="connsiteX1-927" fmla="*/ 0 w 2981407"/>
              <a:gd name="connsiteY1-928" fmla="*/ 1749200 h 3186701"/>
              <a:gd name="connsiteX2-929" fmla="*/ 449559 w 2981407"/>
              <a:gd name="connsiteY2-930" fmla="*/ 2009927 h 3186701"/>
              <a:gd name="connsiteX3-931" fmla="*/ 826277 w 2981407"/>
              <a:gd name="connsiteY3-932" fmla="*/ 0 h 3186701"/>
              <a:gd name="connsiteX4-933" fmla="*/ 2084415 w 2981407"/>
              <a:gd name="connsiteY4-934" fmla="*/ 1294704 h 3186701"/>
              <a:gd name="connsiteX5-935" fmla="*/ 2081534 w 2981407"/>
              <a:gd name="connsiteY5-936" fmla="*/ 711461 h 3186701"/>
              <a:gd name="connsiteX6-937" fmla="*/ 1871247 w 2981407"/>
              <a:gd name="connsiteY6-938" fmla="*/ 3186701 h 3186701"/>
              <a:gd name="connsiteX7-939" fmla="*/ 1237328 w 2981407"/>
              <a:gd name="connsiteY7-940" fmla="*/ 1143558 h 3186701"/>
              <a:gd name="connsiteX8-941" fmla="*/ 1130450 w 2981407"/>
              <a:gd name="connsiteY8-942" fmla="*/ 2046083 h 3186701"/>
              <a:gd name="connsiteX9-943" fmla="*/ 964195 w 2981407"/>
              <a:gd name="connsiteY9-944" fmla="*/ 1666073 h 3186701"/>
              <a:gd name="connsiteX10-945" fmla="*/ 1148733 w 2981407"/>
              <a:gd name="connsiteY10-946" fmla="*/ 3168594 h 3186701"/>
              <a:gd name="connsiteX0-947" fmla="*/ 1148733 w 2981407"/>
              <a:gd name="connsiteY0-948" fmla="*/ 3168594 h 3186701"/>
              <a:gd name="connsiteX1-949" fmla="*/ 0 w 2981407"/>
              <a:gd name="connsiteY1-950" fmla="*/ 1749200 h 3186701"/>
              <a:gd name="connsiteX2-951" fmla="*/ 449559 w 2981407"/>
              <a:gd name="connsiteY2-952" fmla="*/ 2009927 h 3186701"/>
              <a:gd name="connsiteX3-953" fmla="*/ 826277 w 2981407"/>
              <a:gd name="connsiteY3-954" fmla="*/ 0 h 3186701"/>
              <a:gd name="connsiteX4-955" fmla="*/ 2084415 w 2981407"/>
              <a:gd name="connsiteY4-956" fmla="*/ 1294704 h 3186701"/>
              <a:gd name="connsiteX5-957" fmla="*/ 2081534 w 2981407"/>
              <a:gd name="connsiteY5-958" fmla="*/ 711461 h 3186701"/>
              <a:gd name="connsiteX6-959" fmla="*/ 1871247 w 2981407"/>
              <a:gd name="connsiteY6-960" fmla="*/ 3186701 h 3186701"/>
              <a:gd name="connsiteX7-961" fmla="*/ 1237328 w 2981407"/>
              <a:gd name="connsiteY7-962" fmla="*/ 1143558 h 3186701"/>
              <a:gd name="connsiteX8-963" fmla="*/ 1130450 w 2981407"/>
              <a:gd name="connsiteY8-964" fmla="*/ 2046083 h 3186701"/>
              <a:gd name="connsiteX9-965" fmla="*/ 918927 w 2981407"/>
              <a:gd name="connsiteY9-966" fmla="*/ 1697760 h 3186701"/>
              <a:gd name="connsiteX10-967" fmla="*/ 1148733 w 2981407"/>
              <a:gd name="connsiteY10-968" fmla="*/ 3168594 h 3186701"/>
              <a:gd name="connsiteX0-969" fmla="*/ 1148733 w 2981407"/>
              <a:gd name="connsiteY0-970" fmla="*/ 3168594 h 3186701"/>
              <a:gd name="connsiteX1-971" fmla="*/ 0 w 2981407"/>
              <a:gd name="connsiteY1-972" fmla="*/ 1749200 h 3186701"/>
              <a:gd name="connsiteX2-973" fmla="*/ 449559 w 2981407"/>
              <a:gd name="connsiteY2-974" fmla="*/ 2009927 h 3186701"/>
              <a:gd name="connsiteX3-975" fmla="*/ 826277 w 2981407"/>
              <a:gd name="connsiteY3-976" fmla="*/ 0 h 3186701"/>
              <a:gd name="connsiteX4-977" fmla="*/ 2084415 w 2981407"/>
              <a:gd name="connsiteY4-978" fmla="*/ 1294704 h 3186701"/>
              <a:gd name="connsiteX5-979" fmla="*/ 2081534 w 2981407"/>
              <a:gd name="connsiteY5-980" fmla="*/ 711461 h 3186701"/>
              <a:gd name="connsiteX6-981" fmla="*/ 1871247 w 2981407"/>
              <a:gd name="connsiteY6-982" fmla="*/ 3186701 h 3186701"/>
              <a:gd name="connsiteX7-983" fmla="*/ 1237328 w 2981407"/>
              <a:gd name="connsiteY7-984" fmla="*/ 1143558 h 3186701"/>
              <a:gd name="connsiteX8-985" fmla="*/ 1130450 w 2981407"/>
              <a:gd name="connsiteY8-986" fmla="*/ 2046083 h 3186701"/>
              <a:gd name="connsiteX9-987" fmla="*/ 918927 w 2981407"/>
              <a:gd name="connsiteY9-988" fmla="*/ 1697760 h 3186701"/>
              <a:gd name="connsiteX10-989" fmla="*/ 1148733 w 2981407"/>
              <a:gd name="connsiteY10-990" fmla="*/ 3168594 h 3186701"/>
              <a:gd name="connsiteX0-991" fmla="*/ 1148733 w 2981407"/>
              <a:gd name="connsiteY0-992" fmla="*/ 3168594 h 3186701"/>
              <a:gd name="connsiteX1-993" fmla="*/ 0 w 2981407"/>
              <a:gd name="connsiteY1-994" fmla="*/ 1749200 h 3186701"/>
              <a:gd name="connsiteX2-995" fmla="*/ 449559 w 2981407"/>
              <a:gd name="connsiteY2-996" fmla="*/ 2009927 h 3186701"/>
              <a:gd name="connsiteX3-997" fmla="*/ 826277 w 2981407"/>
              <a:gd name="connsiteY3-998" fmla="*/ 0 h 3186701"/>
              <a:gd name="connsiteX4-999" fmla="*/ 2084415 w 2981407"/>
              <a:gd name="connsiteY4-1000" fmla="*/ 1294704 h 3186701"/>
              <a:gd name="connsiteX5-1001" fmla="*/ 2081534 w 2981407"/>
              <a:gd name="connsiteY5-1002" fmla="*/ 711461 h 3186701"/>
              <a:gd name="connsiteX6-1003" fmla="*/ 1871247 w 2981407"/>
              <a:gd name="connsiteY6-1004" fmla="*/ 3186701 h 3186701"/>
              <a:gd name="connsiteX7-1005" fmla="*/ 1237328 w 2981407"/>
              <a:gd name="connsiteY7-1006" fmla="*/ 1143558 h 3186701"/>
              <a:gd name="connsiteX8-1007" fmla="*/ 1130450 w 2981407"/>
              <a:gd name="connsiteY8-1008" fmla="*/ 2046083 h 3186701"/>
              <a:gd name="connsiteX9-1009" fmla="*/ 918927 w 2981407"/>
              <a:gd name="connsiteY9-1010" fmla="*/ 1697760 h 3186701"/>
              <a:gd name="connsiteX10-1011" fmla="*/ 1148733 w 2981407"/>
              <a:gd name="connsiteY10-1012" fmla="*/ 3168594 h 3186701"/>
              <a:gd name="connsiteX0-1013" fmla="*/ 1148733 w 2981407"/>
              <a:gd name="connsiteY0-1014" fmla="*/ 3168594 h 3186701"/>
              <a:gd name="connsiteX1-1015" fmla="*/ 0 w 2981407"/>
              <a:gd name="connsiteY1-1016" fmla="*/ 1749200 h 3186701"/>
              <a:gd name="connsiteX2-1017" fmla="*/ 449559 w 2981407"/>
              <a:gd name="connsiteY2-1018" fmla="*/ 2009927 h 3186701"/>
              <a:gd name="connsiteX3-1019" fmla="*/ 826277 w 2981407"/>
              <a:gd name="connsiteY3-1020" fmla="*/ 0 h 3186701"/>
              <a:gd name="connsiteX4-1021" fmla="*/ 2084415 w 2981407"/>
              <a:gd name="connsiteY4-1022" fmla="*/ 1294704 h 3186701"/>
              <a:gd name="connsiteX5-1023" fmla="*/ 2081534 w 2981407"/>
              <a:gd name="connsiteY5-1024" fmla="*/ 711461 h 3186701"/>
              <a:gd name="connsiteX6-1025" fmla="*/ 1871247 w 2981407"/>
              <a:gd name="connsiteY6-1026" fmla="*/ 3186701 h 3186701"/>
              <a:gd name="connsiteX7-1027" fmla="*/ 1237328 w 2981407"/>
              <a:gd name="connsiteY7-1028" fmla="*/ 1143558 h 3186701"/>
              <a:gd name="connsiteX8-1029" fmla="*/ 1130450 w 2981407"/>
              <a:gd name="connsiteY8-1030" fmla="*/ 2046083 h 3186701"/>
              <a:gd name="connsiteX9-1031" fmla="*/ 918927 w 2981407"/>
              <a:gd name="connsiteY9-1032" fmla="*/ 1697760 h 3186701"/>
              <a:gd name="connsiteX10-1033" fmla="*/ 1148733 w 2981407"/>
              <a:gd name="connsiteY10-1034" fmla="*/ 3168594 h 3186701"/>
              <a:gd name="connsiteX0-1035" fmla="*/ 1148733 w 2981407"/>
              <a:gd name="connsiteY0-1036" fmla="*/ 3168594 h 3186701"/>
              <a:gd name="connsiteX1-1037" fmla="*/ 0 w 2981407"/>
              <a:gd name="connsiteY1-1038" fmla="*/ 1749200 h 3186701"/>
              <a:gd name="connsiteX2-1039" fmla="*/ 449559 w 2981407"/>
              <a:gd name="connsiteY2-1040" fmla="*/ 2009927 h 3186701"/>
              <a:gd name="connsiteX3-1041" fmla="*/ 826277 w 2981407"/>
              <a:gd name="connsiteY3-1042" fmla="*/ 0 h 3186701"/>
              <a:gd name="connsiteX4-1043" fmla="*/ 2084415 w 2981407"/>
              <a:gd name="connsiteY4-1044" fmla="*/ 1294704 h 3186701"/>
              <a:gd name="connsiteX5-1045" fmla="*/ 2081534 w 2981407"/>
              <a:gd name="connsiteY5-1046" fmla="*/ 711461 h 3186701"/>
              <a:gd name="connsiteX6-1047" fmla="*/ 1871247 w 2981407"/>
              <a:gd name="connsiteY6-1048" fmla="*/ 3186701 h 3186701"/>
              <a:gd name="connsiteX7-1049" fmla="*/ 1237328 w 2981407"/>
              <a:gd name="connsiteY7-1050" fmla="*/ 1143558 h 3186701"/>
              <a:gd name="connsiteX8-1051" fmla="*/ 1130450 w 2981407"/>
              <a:gd name="connsiteY8-1052" fmla="*/ 2046083 h 3186701"/>
              <a:gd name="connsiteX9-1053" fmla="*/ 918927 w 2981407"/>
              <a:gd name="connsiteY9-1054" fmla="*/ 1697760 h 3186701"/>
              <a:gd name="connsiteX10-1055" fmla="*/ 1148733 w 2981407"/>
              <a:gd name="connsiteY10-1056" fmla="*/ 3168594 h 3186701"/>
              <a:gd name="connsiteX0-1057" fmla="*/ 1148733 w 2981407"/>
              <a:gd name="connsiteY0-1058" fmla="*/ 3168594 h 3186701"/>
              <a:gd name="connsiteX1-1059" fmla="*/ 0 w 2981407"/>
              <a:gd name="connsiteY1-1060" fmla="*/ 1749200 h 3186701"/>
              <a:gd name="connsiteX2-1061" fmla="*/ 449559 w 2981407"/>
              <a:gd name="connsiteY2-1062" fmla="*/ 2009927 h 3186701"/>
              <a:gd name="connsiteX3-1063" fmla="*/ 826277 w 2981407"/>
              <a:gd name="connsiteY3-1064" fmla="*/ 0 h 3186701"/>
              <a:gd name="connsiteX4-1065" fmla="*/ 2084415 w 2981407"/>
              <a:gd name="connsiteY4-1066" fmla="*/ 1294704 h 3186701"/>
              <a:gd name="connsiteX5-1067" fmla="*/ 2081534 w 2981407"/>
              <a:gd name="connsiteY5-1068" fmla="*/ 711461 h 3186701"/>
              <a:gd name="connsiteX6-1069" fmla="*/ 1871247 w 2981407"/>
              <a:gd name="connsiteY6-1070" fmla="*/ 3186701 h 3186701"/>
              <a:gd name="connsiteX7-1071" fmla="*/ 1237328 w 2981407"/>
              <a:gd name="connsiteY7-1072" fmla="*/ 1143558 h 3186701"/>
              <a:gd name="connsiteX8-1073" fmla="*/ 1130450 w 2981407"/>
              <a:gd name="connsiteY8-1074" fmla="*/ 2046083 h 3186701"/>
              <a:gd name="connsiteX9-1075" fmla="*/ 918927 w 2981407"/>
              <a:gd name="connsiteY9-1076" fmla="*/ 1697760 h 3186701"/>
              <a:gd name="connsiteX10-1077" fmla="*/ 1148733 w 2981407"/>
              <a:gd name="connsiteY10-1078" fmla="*/ 3168594 h 3186701"/>
              <a:gd name="connsiteX0-1079" fmla="*/ 1148733 w 2981407"/>
              <a:gd name="connsiteY0-1080" fmla="*/ 3168594 h 3186701"/>
              <a:gd name="connsiteX1-1081" fmla="*/ 0 w 2981407"/>
              <a:gd name="connsiteY1-1082" fmla="*/ 1749200 h 3186701"/>
              <a:gd name="connsiteX2-1083" fmla="*/ 449559 w 2981407"/>
              <a:gd name="connsiteY2-1084" fmla="*/ 2009927 h 3186701"/>
              <a:gd name="connsiteX3-1085" fmla="*/ 826277 w 2981407"/>
              <a:gd name="connsiteY3-1086" fmla="*/ 0 h 3186701"/>
              <a:gd name="connsiteX4-1087" fmla="*/ 2084415 w 2981407"/>
              <a:gd name="connsiteY4-1088" fmla="*/ 1294704 h 3186701"/>
              <a:gd name="connsiteX5-1089" fmla="*/ 2081534 w 2981407"/>
              <a:gd name="connsiteY5-1090" fmla="*/ 711461 h 3186701"/>
              <a:gd name="connsiteX6-1091" fmla="*/ 1871247 w 2981407"/>
              <a:gd name="connsiteY6-1092" fmla="*/ 3186701 h 3186701"/>
              <a:gd name="connsiteX7-1093" fmla="*/ 1237328 w 2981407"/>
              <a:gd name="connsiteY7-1094" fmla="*/ 1143558 h 3186701"/>
              <a:gd name="connsiteX8-1095" fmla="*/ 1130450 w 2981407"/>
              <a:gd name="connsiteY8-1096" fmla="*/ 2046083 h 3186701"/>
              <a:gd name="connsiteX9-1097" fmla="*/ 918927 w 2981407"/>
              <a:gd name="connsiteY9-1098" fmla="*/ 1697760 h 3186701"/>
              <a:gd name="connsiteX10-1099" fmla="*/ 1148733 w 2981407"/>
              <a:gd name="connsiteY10-1100" fmla="*/ 3168594 h 3186701"/>
              <a:gd name="connsiteX0-1101" fmla="*/ 1148733 w 2897156"/>
              <a:gd name="connsiteY0-1102" fmla="*/ 3168594 h 3173121"/>
              <a:gd name="connsiteX1-1103" fmla="*/ 0 w 2897156"/>
              <a:gd name="connsiteY1-1104" fmla="*/ 1749200 h 3173121"/>
              <a:gd name="connsiteX2-1105" fmla="*/ 449559 w 2897156"/>
              <a:gd name="connsiteY2-1106" fmla="*/ 2009927 h 3173121"/>
              <a:gd name="connsiteX3-1107" fmla="*/ 826277 w 2897156"/>
              <a:gd name="connsiteY3-1108" fmla="*/ 0 h 3173121"/>
              <a:gd name="connsiteX4-1109" fmla="*/ 2084415 w 2897156"/>
              <a:gd name="connsiteY4-1110" fmla="*/ 1294704 h 3173121"/>
              <a:gd name="connsiteX5-1111" fmla="*/ 2081534 w 2897156"/>
              <a:gd name="connsiteY5-1112" fmla="*/ 711461 h 3173121"/>
              <a:gd name="connsiteX6-1113" fmla="*/ 1581537 w 2897156"/>
              <a:gd name="connsiteY6-1114" fmla="*/ 3173121 h 3173121"/>
              <a:gd name="connsiteX7-1115" fmla="*/ 1237328 w 2897156"/>
              <a:gd name="connsiteY7-1116" fmla="*/ 1143558 h 3173121"/>
              <a:gd name="connsiteX8-1117" fmla="*/ 1130450 w 2897156"/>
              <a:gd name="connsiteY8-1118" fmla="*/ 2046083 h 3173121"/>
              <a:gd name="connsiteX9-1119" fmla="*/ 918927 w 2897156"/>
              <a:gd name="connsiteY9-1120" fmla="*/ 1697760 h 3173121"/>
              <a:gd name="connsiteX10-1121" fmla="*/ 1148733 w 2897156"/>
              <a:gd name="connsiteY10-1122" fmla="*/ 3168594 h 3173121"/>
              <a:gd name="connsiteX0-1123" fmla="*/ 1148733 w 2969045"/>
              <a:gd name="connsiteY0-1124" fmla="*/ 3168594 h 3173121"/>
              <a:gd name="connsiteX1-1125" fmla="*/ 0 w 2969045"/>
              <a:gd name="connsiteY1-1126" fmla="*/ 1749200 h 3173121"/>
              <a:gd name="connsiteX2-1127" fmla="*/ 449559 w 2969045"/>
              <a:gd name="connsiteY2-1128" fmla="*/ 2009927 h 3173121"/>
              <a:gd name="connsiteX3-1129" fmla="*/ 826277 w 2969045"/>
              <a:gd name="connsiteY3-1130" fmla="*/ 0 h 3173121"/>
              <a:gd name="connsiteX4-1131" fmla="*/ 2084415 w 2969045"/>
              <a:gd name="connsiteY4-1132" fmla="*/ 1294704 h 3173121"/>
              <a:gd name="connsiteX5-1133" fmla="*/ 2081534 w 2969045"/>
              <a:gd name="connsiteY5-1134" fmla="*/ 711461 h 3173121"/>
              <a:gd name="connsiteX6-1135" fmla="*/ 1581537 w 2969045"/>
              <a:gd name="connsiteY6-1136" fmla="*/ 3173121 h 3173121"/>
              <a:gd name="connsiteX7-1137" fmla="*/ 1237328 w 2969045"/>
              <a:gd name="connsiteY7-1138" fmla="*/ 1143558 h 3173121"/>
              <a:gd name="connsiteX8-1139" fmla="*/ 1130450 w 2969045"/>
              <a:gd name="connsiteY8-1140" fmla="*/ 2046083 h 3173121"/>
              <a:gd name="connsiteX9-1141" fmla="*/ 918927 w 2969045"/>
              <a:gd name="connsiteY9-1142" fmla="*/ 1697760 h 3173121"/>
              <a:gd name="connsiteX10-1143" fmla="*/ 1148733 w 2969045"/>
              <a:gd name="connsiteY10-1144" fmla="*/ 3168594 h 3173121"/>
              <a:gd name="connsiteX0-1145" fmla="*/ 1148733 w 2969045"/>
              <a:gd name="connsiteY0-1146" fmla="*/ 3168594 h 3173121"/>
              <a:gd name="connsiteX1-1147" fmla="*/ 0 w 2969045"/>
              <a:gd name="connsiteY1-1148" fmla="*/ 1749200 h 3173121"/>
              <a:gd name="connsiteX2-1149" fmla="*/ 449559 w 2969045"/>
              <a:gd name="connsiteY2-1150" fmla="*/ 2009927 h 3173121"/>
              <a:gd name="connsiteX3-1151" fmla="*/ 826277 w 2969045"/>
              <a:gd name="connsiteY3-1152" fmla="*/ 0 h 3173121"/>
              <a:gd name="connsiteX4-1153" fmla="*/ 2084415 w 2969045"/>
              <a:gd name="connsiteY4-1154" fmla="*/ 1294704 h 3173121"/>
              <a:gd name="connsiteX5-1155" fmla="*/ 2081534 w 2969045"/>
              <a:gd name="connsiteY5-1156" fmla="*/ 711461 h 3173121"/>
              <a:gd name="connsiteX6-1157" fmla="*/ 1581537 w 2969045"/>
              <a:gd name="connsiteY6-1158" fmla="*/ 3173121 h 3173121"/>
              <a:gd name="connsiteX7-1159" fmla="*/ 1237328 w 2969045"/>
              <a:gd name="connsiteY7-1160" fmla="*/ 1143558 h 3173121"/>
              <a:gd name="connsiteX8-1161" fmla="*/ 1130450 w 2969045"/>
              <a:gd name="connsiteY8-1162" fmla="*/ 2046083 h 3173121"/>
              <a:gd name="connsiteX9-1163" fmla="*/ 918927 w 2969045"/>
              <a:gd name="connsiteY9-1164" fmla="*/ 1697760 h 3173121"/>
              <a:gd name="connsiteX10-1165" fmla="*/ 1148733 w 2969045"/>
              <a:gd name="connsiteY10-1166" fmla="*/ 3168594 h 3173121"/>
              <a:gd name="connsiteX0-1167" fmla="*/ 1148733 w 2969045"/>
              <a:gd name="connsiteY0-1168" fmla="*/ 3168594 h 3173121"/>
              <a:gd name="connsiteX1-1169" fmla="*/ 0 w 2969045"/>
              <a:gd name="connsiteY1-1170" fmla="*/ 1749200 h 3173121"/>
              <a:gd name="connsiteX2-1171" fmla="*/ 449559 w 2969045"/>
              <a:gd name="connsiteY2-1172" fmla="*/ 2009927 h 3173121"/>
              <a:gd name="connsiteX3-1173" fmla="*/ 826277 w 2969045"/>
              <a:gd name="connsiteY3-1174" fmla="*/ 0 h 3173121"/>
              <a:gd name="connsiteX4-1175" fmla="*/ 2084415 w 2969045"/>
              <a:gd name="connsiteY4-1176" fmla="*/ 1294704 h 3173121"/>
              <a:gd name="connsiteX5-1177" fmla="*/ 2081534 w 2969045"/>
              <a:gd name="connsiteY5-1178" fmla="*/ 711461 h 3173121"/>
              <a:gd name="connsiteX6-1179" fmla="*/ 1581537 w 2969045"/>
              <a:gd name="connsiteY6-1180" fmla="*/ 3173121 h 3173121"/>
              <a:gd name="connsiteX7-1181" fmla="*/ 1237328 w 2969045"/>
              <a:gd name="connsiteY7-1182" fmla="*/ 1143558 h 3173121"/>
              <a:gd name="connsiteX8-1183" fmla="*/ 1288886 w 2969045"/>
              <a:gd name="connsiteY8-1184" fmla="*/ 2367481 h 3173121"/>
              <a:gd name="connsiteX9-1185" fmla="*/ 918927 w 2969045"/>
              <a:gd name="connsiteY9-1186" fmla="*/ 1697760 h 3173121"/>
              <a:gd name="connsiteX10-1187" fmla="*/ 1148733 w 2969045"/>
              <a:gd name="connsiteY10-1188" fmla="*/ 3168594 h 3173121"/>
              <a:gd name="connsiteX0-1189" fmla="*/ 1148733 w 2969045"/>
              <a:gd name="connsiteY0-1190" fmla="*/ 3168594 h 3173121"/>
              <a:gd name="connsiteX1-1191" fmla="*/ 0 w 2969045"/>
              <a:gd name="connsiteY1-1192" fmla="*/ 1749200 h 3173121"/>
              <a:gd name="connsiteX2-1193" fmla="*/ 449559 w 2969045"/>
              <a:gd name="connsiteY2-1194" fmla="*/ 2009927 h 3173121"/>
              <a:gd name="connsiteX3-1195" fmla="*/ 826277 w 2969045"/>
              <a:gd name="connsiteY3-1196" fmla="*/ 0 h 3173121"/>
              <a:gd name="connsiteX4-1197" fmla="*/ 2084415 w 2969045"/>
              <a:gd name="connsiteY4-1198" fmla="*/ 1294704 h 3173121"/>
              <a:gd name="connsiteX5-1199" fmla="*/ 2081534 w 2969045"/>
              <a:gd name="connsiteY5-1200" fmla="*/ 711461 h 3173121"/>
              <a:gd name="connsiteX6-1201" fmla="*/ 1581537 w 2969045"/>
              <a:gd name="connsiteY6-1202" fmla="*/ 3173121 h 3173121"/>
              <a:gd name="connsiteX7-1203" fmla="*/ 1237328 w 2969045"/>
              <a:gd name="connsiteY7-1204" fmla="*/ 1143558 h 3173121"/>
              <a:gd name="connsiteX8-1205" fmla="*/ 1162138 w 2969045"/>
              <a:gd name="connsiteY8-1206" fmla="*/ 2408222 h 3173121"/>
              <a:gd name="connsiteX9-1207" fmla="*/ 918927 w 2969045"/>
              <a:gd name="connsiteY9-1208" fmla="*/ 1697760 h 3173121"/>
              <a:gd name="connsiteX10-1209" fmla="*/ 1148733 w 2969045"/>
              <a:gd name="connsiteY10-1210" fmla="*/ 3168594 h 3173121"/>
              <a:gd name="connsiteX0-1211" fmla="*/ 1148733 w 2969045"/>
              <a:gd name="connsiteY0-1212" fmla="*/ 3168594 h 3173121"/>
              <a:gd name="connsiteX1-1213" fmla="*/ 0 w 2969045"/>
              <a:gd name="connsiteY1-1214" fmla="*/ 1749200 h 3173121"/>
              <a:gd name="connsiteX2-1215" fmla="*/ 449559 w 2969045"/>
              <a:gd name="connsiteY2-1216" fmla="*/ 2009927 h 3173121"/>
              <a:gd name="connsiteX3-1217" fmla="*/ 826277 w 2969045"/>
              <a:gd name="connsiteY3-1218" fmla="*/ 0 h 3173121"/>
              <a:gd name="connsiteX4-1219" fmla="*/ 2084415 w 2969045"/>
              <a:gd name="connsiteY4-1220" fmla="*/ 1294704 h 3173121"/>
              <a:gd name="connsiteX5-1221" fmla="*/ 2081534 w 2969045"/>
              <a:gd name="connsiteY5-1222" fmla="*/ 711461 h 3173121"/>
              <a:gd name="connsiteX6-1223" fmla="*/ 1581537 w 2969045"/>
              <a:gd name="connsiteY6-1224" fmla="*/ 3173121 h 3173121"/>
              <a:gd name="connsiteX7-1225" fmla="*/ 1237328 w 2969045"/>
              <a:gd name="connsiteY7-1226" fmla="*/ 1143558 h 3173121"/>
              <a:gd name="connsiteX8-1227" fmla="*/ 1162138 w 2969045"/>
              <a:gd name="connsiteY8-1228" fmla="*/ 2408222 h 3173121"/>
              <a:gd name="connsiteX9-1229" fmla="*/ 918927 w 2969045"/>
              <a:gd name="connsiteY9-1230" fmla="*/ 1697760 h 3173121"/>
              <a:gd name="connsiteX10-1231" fmla="*/ 1148733 w 2969045"/>
              <a:gd name="connsiteY10-1232" fmla="*/ 3168594 h 3173121"/>
              <a:gd name="connsiteX0-1233" fmla="*/ 1148733 w 2969045"/>
              <a:gd name="connsiteY0-1234" fmla="*/ 3168594 h 3173121"/>
              <a:gd name="connsiteX1-1235" fmla="*/ 0 w 2969045"/>
              <a:gd name="connsiteY1-1236" fmla="*/ 1749200 h 3173121"/>
              <a:gd name="connsiteX2-1237" fmla="*/ 449559 w 2969045"/>
              <a:gd name="connsiteY2-1238" fmla="*/ 2009927 h 3173121"/>
              <a:gd name="connsiteX3-1239" fmla="*/ 826277 w 2969045"/>
              <a:gd name="connsiteY3-1240" fmla="*/ 0 h 3173121"/>
              <a:gd name="connsiteX4-1241" fmla="*/ 2084415 w 2969045"/>
              <a:gd name="connsiteY4-1242" fmla="*/ 1294704 h 3173121"/>
              <a:gd name="connsiteX5-1243" fmla="*/ 2081534 w 2969045"/>
              <a:gd name="connsiteY5-1244" fmla="*/ 711461 h 3173121"/>
              <a:gd name="connsiteX6-1245" fmla="*/ 1581537 w 2969045"/>
              <a:gd name="connsiteY6-1246" fmla="*/ 3173121 h 3173121"/>
              <a:gd name="connsiteX7-1247" fmla="*/ 1237328 w 2969045"/>
              <a:gd name="connsiteY7-1248" fmla="*/ 1143558 h 3173121"/>
              <a:gd name="connsiteX8-1249" fmla="*/ 1162138 w 2969045"/>
              <a:gd name="connsiteY8-1250" fmla="*/ 2408222 h 3173121"/>
              <a:gd name="connsiteX9-1251" fmla="*/ 918927 w 2969045"/>
              <a:gd name="connsiteY9-1252" fmla="*/ 1697760 h 3173121"/>
              <a:gd name="connsiteX10-1253" fmla="*/ 1148733 w 2969045"/>
              <a:gd name="connsiteY10-1254" fmla="*/ 3168594 h 3173121"/>
              <a:gd name="connsiteX0-1255" fmla="*/ 1148733 w 2969045"/>
              <a:gd name="connsiteY0-1256" fmla="*/ 3168594 h 3173121"/>
              <a:gd name="connsiteX1-1257" fmla="*/ 0 w 2969045"/>
              <a:gd name="connsiteY1-1258" fmla="*/ 1749200 h 3173121"/>
              <a:gd name="connsiteX2-1259" fmla="*/ 449559 w 2969045"/>
              <a:gd name="connsiteY2-1260" fmla="*/ 2009927 h 3173121"/>
              <a:gd name="connsiteX3-1261" fmla="*/ 826277 w 2969045"/>
              <a:gd name="connsiteY3-1262" fmla="*/ 0 h 3173121"/>
              <a:gd name="connsiteX4-1263" fmla="*/ 2084415 w 2969045"/>
              <a:gd name="connsiteY4-1264" fmla="*/ 1294704 h 3173121"/>
              <a:gd name="connsiteX5-1265" fmla="*/ 2081534 w 2969045"/>
              <a:gd name="connsiteY5-1266" fmla="*/ 711461 h 3173121"/>
              <a:gd name="connsiteX6-1267" fmla="*/ 1581537 w 2969045"/>
              <a:gd name="connsiteY6-1268" fmla="*/ 3173121 h 3173121"/>
              <a:gd name="connsiteX7-1269" fmla="*/ 1237328 w 2969045"/>
              <a:gd name="connsiteY7-1270" fmla="*/ 1143558 h 3173121"/>
              <a:gd name="connsiteX8-1271" fmla="*/ 1162138 w 2969045"/>
              <a:gd name="connsiteY8-1272" fmla="*/ 2408222 h 3173121"/>
              <a:gd name="connsiteX9-1273" fmla="*/ 918927 w 2969045"/>
              <a:gd name="connsiteY9-1274" fmla="*/ 1697760 h 3173121"/>
              <a:gd name="connsiteX10-1275" fmla="*/ 1148733 w 2969045"/>
              <a:gd name="connsiteY10-1276" fmla="*/ 3168594 h 3173121"/>
              <a:gd name="connsiteX0-1277" fmla="*/ 1148733 w 2969045"/>
              <a:gd name="connsiteY0-1278" fmla="*/ 3168594 h 3173121"/>
              <a:gd name="connsiteX1-1279" fmla="*/ 0 w 2969045"/>
              <a:gd name="connsiteY1-1280" fmla="*/ 1749200 h 3173121"/>
              <a:gd name="connsiteX2-1281" fmla="*/ 449559 w 2969045"/>
              <a:gd name="connsiteY2-1282" fmla="*/ 2009927 h 3173121"/>
              <a:gd name="connsiteX3-1283" fmla="*/ 826277 w 2969045"/>
              <a:gd name="connsiteY3-1284" fmla="*/ 0 h 3173121"/>
              <a:gd name="connsiteX4-1285" fmla="*/ 2084415 w 2969045"/>
              <a:gd name="connsiteY4-1286" fmla="*/ 1294704 h 3173121"/>
              <a:gd name="connsiteX5-1287" fmla="*/ 2081534 w 2969045"/>
              <a:gd name="connsiteY5-1288" fmla="*/ 711461 h 3173121"/>
              <a:gd name="connsiteX6-1289" fmla="*/ 1581537 w 2969045"/>
              <a:gd name="connsiteY6-1290" fmla="*/ 3173121 h 3173121"/>
              <a:gd name="connsiteX7-1291" fmla="*/ 1237328 w 2969045"/>
              <a:gd name="connsiteY7-1292" fmla="*/ 1143558 h 3173121"/>
              <a:gd name="connsiteX8-1293" fmla="*/ 1162138 w 2969045"/>
              <a:gd name="connsiteY8-1294" fmla="*/ 2408222 h 3173121"/>
              <a:gd name="connsiteX9-1295" fmla="*/ 918927 w 2969045"/>
              <a:gd name="connsiteY9-1296" fmla="*/ 1697760 h 3173121"/>
              <a:gd name="connsiteX10-1297" fmla="*/ 1148733 w 2969045"/>
              <a:gd name="connsiteY10-1298" fmla="*/ 3168594 h 3173121"/>
              <a:gd name="connsiteX0-1299" fmla="*/ 1148733 w 2969045"/>
              <a:gd name="connsiteY0-1300" fmla="*/ 3168594 h 3173121"/>
              <a:gd name="connsiteX1-1301" fmla="*/ 0 w 2969045"/>
              <a:gd name="connsiteY1-1302" fmla="*/ 1749200 h 3173121"/>
              <a:gd name="connsiteX2-1303" fmla="*/ 449559 w 2969045"/>
              <a:gd name="connsiteY2-1304" fmla="*/ 2009927 h 3173121"/>
              <a:gd name="connsiteX3-1305" fmla="*/ 826277 w 2969045"/>
              <a:gd name="connsiteY3-1306" fmla="*/ 0 h 3173121"/>
              <a:gd name="connsiteX4-1307" fmla="*/ 2084415 w 2969045"/>
              <a:gd name="connsiteY4-1308" fmla="*/ 1294704 h 3173121"/>
              <a:gd name="connsiteX5-1309" fmla="*/ 2081534 w 2969045"/>
              <a:gd name="connsiteY5-1310" fmla="*/ 711461 h 3173121"/>
              <a:gd name="connsiteX6-1311" fmla="*/ 1581537 w 2969045"/>
              <a:gd name="connsiteY6-1312" fmla="*/ 3173121 h 3173121"/>
              <a:gd name="connsiteX7-1313" fmla="*/ 1237328 w 2969045"/>
              <a:gd name="connsiteY7-1314" fmla="*/ 1143558 h 3173121"/>
              <a:gd name="connsiteX8-1315" fmla="*/ 1162138 w 2969045"/>
              <a:gd name="connsiteY8-1316" fmla="*/ 2408222 h 3173121"/>
              <a:gd name="connsiteX9-1317" fmla="*/ 918927 w 2969045"/>
              <a:gd name="connsiteY9-1318" fmla="*/ 1697760 h 3173121"/>
              <a:gd name="connsiteX10-1319" fmla="*/ 1148733 w 2969045"/>
              <a:gd name="connsiteY10-1320" fmla="*/ 3168594 h 3173121"/>
              <a:gd name="connsiteX0-1321" fmla="*/ 1148733 w 2969045"/>
              <a:gd name="connsiteY0-1322" fmla="*/ 3168594 h 3173121"/>
              <a:gd name="connsiteX1-1323" fmla="*/ 0 w 2969045"/>
              <a:gd name="connsiteY1-1324" fmla="*/ 1749200 h 3173121"/>
              <a:gd name="connsiteX2-1325" fmla="*/ 449559 w 2969045"/>
              <a:gd name="connsiteY2-1326" fmla="*/ 2009927 h 3173121"/>
              <a:gd name="connsiteX3-1327" fmla="*/ 826277 w 2969045"/>
              <a:gd name="connsiteY3-1328" fmla="*/ 0 h 3173121"/>
              <a:gd name="connsiteX4-1329" fmla="*/ 2084415 w 2969045"/>
              <a:gd name="connsiteY4-1330" fmla="*/ 1294704 h 3173121"/>
              <a:gd name="connsiteX5-1331" fmla="*/ 2081534 w 2969045"/>
              <a:gd name="connsiteY5-1332" fmla="*/ 711461 h 3173121"/>
              <a:gd name="connsiteX6-1333" fmla="*/ 1581537 w 2969045"/>
              <a:gd name="connsiteY6-1334" fmla="*/ 3173121 h 3173121"/>
              <a:gd name="connsiteX7-1335" fmla="*/ 1237328 w 2969045"/>
              <a:gd name="connsiteY7-1336" fmla="*/ 1143558 h 3173121"/>
              <a:gd name="connsiteX8-1337" fmla="*/ 1162138 w 2969045"/>
              <a:gd name="connsiteY8-1338" fmla="*/ 2408222 h 3173121"/>
              <a:gd name="connsiteX9-1339" fmla="*/ 918927 w 2969045"/>
              <a:gd name="connsiteY9-1340" fmla="*/ 1697760 h 3173121"/>
              <a:gd name="connsiteX10-1341" fmla="*/ 1148733 w 2969045"/>
              <a:gd name="connsiteY10-1342" fmla="*/ 3168594 h 3173121"/>
              <a:gd name="connsiteX0-1343" fmla="*/ 1148733 w 2969045"/>
              <a:gd name="connsiteY0-1344" fmla="*/ 3168594 h 3173121"/>
              <a:gd name="connsiteX1-1345" fmla="*/ 0 w 2969045"/>
              <a:gd name="connsiteY1-1346" fmla="*/ 1749200 h 3173121"/>
              <a:gd name="connsiteX2-1347" fmla="*/ 449559 w 2969045"/>
              <a:gd name="connsiteY2-1348" fmla="*/ 2009927 h 3173121"/>
              <a:gd name="connsiteX3-1349" fmla="*/ 826277 w 2969045"/>
              <a:gd name="connsiteY3-1350" fmla="*/ 0 h 3173121"/>
              <a:gd name="connsiteX4-1351" fmla="*/ 2084415 w 2969045"/>
              <a:gd name="connsiteY4-1352" fmla="*/ 1294704 h 3173121"/>
              <a:gd name="connsiteX5-1353" fmla="*/ 2081534 w 2969045"/>
              <a:gd name="connsiteY5-1354" fmla="*/ 711461 h 3173121"/>
              <a:gd name="connsiteX6-1355" fmla="*/ 1581537 w 2969045"/>
              <a:gd name="connsiteY6-1356" fmla="*/ 3173121 h 3173121"/>
              <a:gd name="connsiteX7-1357" fmla="*/ 1237328 w 2969045"/>
              <a:gd name="connsiteY7-1358" fmla="*/ 1143558 h 3173121"/>
              <a:gd name="connsiteX8-1359" fmla="*/ 1162138 w 2969045"/>
              <a:gd name="connsiteY8-1360" fmla="*/ 2408222 h 3173121"/>
              <a:gd name="connsiteX9-1361" fmla="*/ 918927 w 2969045"/>
              <a:gd name="connsiteY9-1362" fmla="*/ 1697760 h 3173121"/>
              <a:gd name="connsiteX10-1363" fmla="*/ 1148733 w 2969045"/>
              <a:gd name="connsiteY10-1364" fmla="*/ 3168594 h 3173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61" name="Rounded Rectangle 25"/>
          <p:cNvSpPr/>
          <p:nvPr/>
        </p:nvSpPr>
        <p:spPr>
          <a:xfrm>
            <a:off x="6957495" y="2130495"/>
            <a:ext cx="440235" cy="322623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62" name="Block Arc 41"/>
          <p:cNvSpPr/>
          <p:nvPr/>
        </p:nvSpPr>
        <p:spPr>
          <a:xfrm>
            <a:off x="5818355" y="4390524"/>
            <a:ext cx="422493" cy="427846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/>
          <p:cNvSpPr/>
          <p:nvPr/>
        </p:nvSpPr>
        <p:spPr>
          <a:xfrm rot="9900000">
            <a:off x="6384474" y="1301121"/>
            <a:ext cx="434900" cy="369364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64" name="Donut 39"/>
          <p:cNvSpPr/>
          <p:nvPr/>
        </p:nvSpPr>
        <p:spPr>
          <a:xfrm>
            <a:off x="1912517" y="3649477"/>
            <a:ext cx="431652" cy="43165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>
              <a:solidFill>
                <a:schemeClr val="tx1"/>
              </a:solidFill>
            </a:endParaRPr>
          </a:p>
        </p:txBody>
      </p:sp>
      <p:sp>
        <p:nvSpPr>
          <p:cNvPr id="65" name="Freeform 25"/>
          <p:cNvSpPr/>
          <p:nvPr/>
        </p:nvSpPr>
        <p:spPr>
          <a:xfrm>
            <a:off x="5302560" y="2880336"/>
            <a:ext cx="313393" cy="387803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-1" fmla="*/ 371475 w 1600200"/>
              <a:gd name="connsiteY0-2" fmla="*/ 0 h 1917951"/>
              <a:gd name="connsiteX1-3" fmla="*/ 628650 w 1600200"/>
              <a:gd name="connsiteY1-4" fmla="*/ 584451 h 1917951"/>
              <a:gd name="connsiteX2-5" fmla="*/ 400050 w 1600200"/>
              <a:gd name="connsiteY2-6" fmla="*/ 622551 h 1917951"/>
              <a:gd name="connsiteX3-7" fmla="*/ 1019175 w 1600200"/>
              <a:gd name="connsiteY3-8" fmla="*/ 1498851 h 1917951"/>
              <a:gd name="connsiteX4-9" fmla="*/ 1219200 w 1600200"/>
              <a:gd name="connsiteY4-10" fmla="*/ 1298826 h 1917951"/>
              <a:gd name="connsiteX5-11" fmla="*/ 1600200 w 1600200"/>
              <a:gd name="connsiteY5-12" fmla="*/ 1727451 h 1917951"/>
              <a:gd name="connsiteX6-13" fmla="*/ 1038225 w 1600200"/>
              <a:gd name="connsiteY6-14" fmla="*/ 1917951 h 1917951"/>
              <a:gd name="connsiteX7-15" fmla="*/ 0 w 1600200"/>
              <a:gd name="connsiteY7-16" fmla="*/ 374901 h 1917951"/>
              <a:gd name="connsiteX8-17" fmla="*/ 371475 w 1600200"/>
              <a:gd name="connsiteY8-18" fmla="*/ 0 h 1917951"/>
              <a:gd name="connsiteX0-19" fmla="*/ 371475 w 1600200"/>
              <a:gd name="connsiteY0-20" fmla="*/ 1277 h 1919228"/>
              <a:gd name="connsiteX1-21" fmla="*/ 628650 w 1600200"/>
              <a:gd name="connsiteY1-22" fmla="*/ 585728 h 1919228"/>
              <a:gd name="connsiteX2-23" fmla="*/ 400050 w 1600200"/>
              <a:gd name="connsiteY2-24" fmla="*/ 623828 h 1919228"/>
              <a:gd name="connsiteX3-25" fmla="*/ 1019175 w 1600200"/>
              <a:gd name="connsiteY3-26" fmla="*/ 1500128 h 1919228"/>
              <a:gd name="connsiteX4-27" fmla="*/ 1219200 w 1600200"/>
              <a:gd name="connsiteY4-28" fmla="*/ 1300103 h 1919228"/>
              <a:gd name="connsiteX5-29" fmla="*/ 1600200 w 1600200"/>
              <a:gd name="connsiteY5-30" fmla="*/ 1728728 h 1919228"/>
              <a:gd name="connsiteX6-31" fmla="*/ 1038225 w 1600200"/>
              <a:gd name="connsiteY6-32" fmla="*/ 1919228 h 1919228"/>
              <a:gd name="connsiteX7-33" fmla="*/ 0 w 1600200"/>
              <a:gd name="connsiteY7-34" fmla="*/ 376178 h 1919228"/>
              <a:gd name="connsiteX8-35" fmla="*/ 371475 w 1600200"/>
              <a:gd name="connsiteY8-36" fmla="*/ 1277 h 1919228"/>
              <a:gd name="connsiteX0-37" fmla="*/ 371475 w 1600200"/>
              <a:gd name="connsiteY0-38" fmla="*/ 1277 h 1919228"/>
              <a:gd name="connsiteX1-39" fmla="*/ 628650 w 1600200"/>
              <a:gd name="connsiteY1-40" fmla="*/ 585728 h 1919228"/>
              <a:gd name="connsiteX2-41" fmla="*/ 400050 w 1600200"/>
              <a:gd name="connsiteY2-42" fmla="*/ 623828 h 1919228"/>
              <a:gd name="connsiteX3-43" fmla="*/ 1019175 w 1600200"/>
              <a:gd name="connsiteY3-44" fmla="*/ 1500128 h 1919228"/>
              <a:gd name="connsiteX4-45" fmla="*/ 1219200 w 1600200"/>
              <a:gd name="connsiteY4-46" fmla="*/ 1300103 h 1919228"/>
              <a:gd name="connsiteX5-47" fmla="*/ 1600200 w 1600200"/>
              <a:gd name="connsiteY5-48" fmla="*/ 1728728 h 1919228"/>
              <a:gd name="connsiteX6-49" fmla="*/ 1038225 w 1600200"/>
              <a:gd name="connsiteY6-50" fmla="*/ 1919228 h 1919228"/>
              <a:gd name="connsiteX7-51" fmla="*/ 0 w 1600200"/>
              <a:gd name="connsiteY7-52" fmla="*/ 376178 h 1919228"/>
              <a:gd name="connsiteX8-53" fmla="*/ 371475 w 1600200"/>
              <a:gd name="connsiteY8-54" fmla="*/ 1277 h 1919228"/>
              <a:gd name="connsiteX0-55" fmla="*/ 371475 w 1600200"/>
              <a:gd name="connsiteY0-56" fmla="*/ 1544 h 1919495"/>
              <a:gd name="connsiteX1-57" fmla="*/ 628650 w 1600200"/>
              <a:gd name="connsiteY1-58" fmla="*/ 585995 h 1919495"/>
              <a:gd name="connsiteX2-59" fmla="*/ 400050 w 1600200"/>
              <a:gd name="connsiteY2-60" fmla="*/ 624095 h 1919495"/>
              <a:gd name="connsiteX3-61" fmla="*/ 1019175 w 1600200"/>
              <a:gd name="connsiteY3-62" fmla="*/ 1500395 h 1919495"/>
              <a:gd name="connsiteX4-63" fmla="*/ 1219200 w 1600200"/>
              <a:gd name="connsiteY4-64" fmla="*/ 1300370 h 1919495"/>
              <a:gd name="connsiteX5-65" fmla="*/ 1600200 w 1600200"/>
              <a:gd name="connsiteY5-66" fmla="*/ 1728995 h 1919495"/>
              <a:gd name="connsiteX6-67" fmla="*/ 1038225 w 1600200"/>
              <a:gd name="connsiteY6-68" fmla="*/ 1919495 h 1919495"/>
              <a:gd name="connsiteX7-69" fmla="*/ 0 w 1600200"/>
              <a:gd name="connsiteY7-70" fmla="*/ 376445 h 1919495"/>
              <a:gd name="connsiteX8-71" fmla="*/ 371475 w 1600200"/>
              <a:gd name="connsiteY8-72" fmla="*/ 1544 h 1919495"/>
              <a:gd name="connsiteX0-73" fmla="*/ 371475 w 1600200"/>
              <a:gd name="connsiteY0-74" fmla="*/ 1487 h 1919438"/>
              <a:gd name="connsiteX1-75" fmla="*/ 568075 w 1600200"/>
              <a:gd name="connsiteY1-76" fmla="*/ 603245 h 1919438"/>
              <a:gd name="connsiteX2-77" fmla="*/ 400050 w 1600200"/>
              <a:gd name="connsiteY2-78" fmla="*/ 624038 h 1919438"/>
              <a:gd name="connsiteX3-79" fmla="*/ 1019175 w 1600200"/>
              <a:gd name="connsiteY3-80" fmla="*/ 1500338 h 1919438"/>
              <a:gd name="connsiteX4-81" fmla="*/ 1219200 w 1600200"/>
              <a:gd name="connsiteY4-82" fmla="*/ 1300313 h 1919438"/>
              <a:gd name="connsiteX5-83" fmla="*/ 1600200 w 1600200"/>
              <a:gd name="connsiteY5-84" fmla="*/ 1728938 h 1919438"/>
              <a:gd name="connsiteX6-85" fmla="*/ 1038225 w 1600200"/>
              <a:gd name="connsiteY6-86" fmla="*/ 1919438 h 1919438"/>
              <a:gd name="connsiteX7-87" fmla="*/ 0 w 1600200"/>
              <a:gd name="connsiteY7-88" fmla="*/ 376388 h 1919438"/>
              <a:gd name="connsiteX8-89" fmla="*/ 371475 w 1600200"/>
              <a:gd name="connsiteY8-90" fmla="*/ 1487 h 1919438"/>
              <a:gd name="connsiteX0-91" fmla="*/ 371475 w 1600200"/>
              <a:gd name="connsiteY0-92" fmla="*/ 1032 h 1918983"/>
              <a:gd name="connsiteX1-93" fmla="*/ 568075 w 1600200"/>
              <a:gd name="connsiteY1-94" fmla="*/ 602790 h 1918983"/>
              <a:gd name="connsiteX2-95" fmla="*/ 400050 w 1600200"/>
              <a:gd name="connsiteY2-96" fmla="*/ 623583 h 1918983"/>
              <a:gd name="connsiteX3-97" fmla="*/ 1019175 w 1600200"/>
              <a:gd name="connsiteY3-98" fmla="*/ 1499883 h 1918983"/>
              <a:gd name="connsiteX4-99" fmla="*/ 1219200 w 1600200"/>
              <a:gd name="connsiteY4-100" fmla="*/ 1299858 h 1918983"/>
              <a:gd name="connsiteX5-101" fmla="*/ 1600200 w 1600200"/>
              <a:gd name="connsiteY5-102" fmla="*/ 1728483 h 1918983"/>
              <a:gd name="connsiteX6-103" fmla="*/ 1038225 w 1600200"/>
              <a:gd name="connsiteY6-104" fmla="*/ 1918983 h 1918983"/>
              <a:gd name="connsiteX7-105" fmla="*/ 0 w 1600200"/>
              <a:gd name="connsiteY7-106" fmla="*/ 375933 h 1918983"/>
              <a:gd name="connsiteX8-107" fmla="*/ 371475 w 1600200"/>
              <a:gd name="connsiteY8-108" fmla="*/ 1032 h 1918983"/>
              <a:gd name="connsiteX0-109" fmla="*/ 371475 w 1600200"/>
              <a:gd name="connsiteY0-110" fmla="*/ 1088 h 1919039"/>
              <a:gd name="connsiteX1-111" fmla="*/ 568075 w 1600200"/>
              <a:gd name="connsiteY1-112" fmla="*/ 602846 h 1919039"/>
              <a:gd name="connsiteX2-113" fmla="*/ 400050 w 1600200"/>
              <a:gd name="connsiteY2-114" fmla="*/ 623639 h 1919039"/>
              <a:gd name="connsiteX3-115" fmla="*/ 1019175 w 1600200"/>
              <a:gd name="connsiteY3-116" fmla="*/ 1499939 h 1919039"/>
              <a:gd name="connsiteX4-117" fmla="*/ 1219200 w 1600200"/>
              <a:gd name="connsiteY4-118" fmla="*/ 1299914 h 1919039"/>
              <a:gd name="connsiteX5-119" fmla="*/ 1600200 w 1600200"/>
              <a:gd name="connsiteY5-120" fmla="*/ 1728539 h 1919039"/>
              <a:gd name="connsiteX6-121" fmla="*/ 1038225 w 1600200"/>
              <a:gd name="connsiteY6-122" fmla="*/ 1919039 h 1919039"/>
              <a:gd name="connsiteX7-123" fmla="*/ 0 w 1600200"/>
              <a:gd name="connsiteY7-124" fmla="*/ 375989 h 1919039"/>
              <a:gd name="connsiteX8-125" fmla="*/ 371475 w 1600200"/>
              <a:gd name="connsiteY8-126" fmla="*/ 1088 h 1919039"/>
              <a:gd name="connsiteX0-127" fmla="*/ 371475 w 1600200"/>
              <a:gd name="connsiteY0-128" fmla="*/ 1088 h 1919039"/>
              <a:gd name="connsiteX1-129" fmla="*/ 568075 w 1600200"/>
              <a:gd name="connsiteY1-130" fmla="*/ 602846 h 1919039"/>
              <a:gd name="connsiteX2-131" fmla="*/ 400050 w 1600200"/>
              <a:gd name="connsiteY2-132" fmla="*/ 623639 h 1919039"/>
              <a:gd name="connsiteX3-133" fmla="*/ 1019175 w 1600200"/>
              <a:gd name="connsiteY3-134" fmla="*/ 1499939 h 1919039"/>
              <a:gd name="connsiteX4-135" fmla="*/ 1219200 w 1600200"/>
              <a:gd name="connsiteY4-136" fmla="*/ 1299914 h 1919039"/>
              <a:gd name="connsiteX5-137" fmla="*/ 1600200 w 1600200"/>
              <a:gd name="connsiteY5-138" fmla="*/ 1728539 h 1919039"/>
              <a:gd name="connsiteX6-139" fmla="*/ 1038225 w 1600200"/>
              <a:gd name="connsiteY6-140" fmla="*/ 1919039 h 1919039"/>
              <a:gd name="connsiteX7-141" fmla="*/ 0 w 1600200"/>
              <a:gd name="connsiteY7-142" fmla="*/ 375989 h 1919039"/>
              <a:gd name="connsiteX8-143" fmla="*/ 371475 w 1600200"/>
              <a:gd name="connsiteY8-144" fmla="*/ 1088 h 1919039"/>
              <a:gd name="connsiteX0-145" fmla="*/ 371475 w 1600200"/>
              <a:gd name="connsiteY0-146" fmla="*/ 1118 h 1919069"/>
              <a:gd name="connsiteX1-147" fmla="*/ 568075 w 1600200"/>
              <a:gd name="connsiteY1-148" fmla="*/ 602876 h 1919069"/>
              <a:gd name="connsiteX2-149" fmla="*/ 400050 w 1600200"/>
              <a:gd name="connsiteY2-150" fmla="*/ 623669 h 1919069"/>
              <a:gd name="connsiteX3-151" fmla="*/ 1019175 w 1600200"/>
              <a:gd name="connsiteY3-152" fmla="*/ 1499969 h 1919069"/>
              <a:gd name="connsiteX4-153" fmla="*/ 1219200 w 1600200"/>
              <a:gd name="connsiteY4-154" fmla="*/ 1299944 h 1919069"/>
              <a:gd name="connsiteX5-155" fmla="*/ 1600200 w 1600200"/>
              <a:gd name="connsiteY5-156" fmla="*/ 1728569 h 1919069"/>
              <a:gd name="connsiteX6-157" fmla="*/ 1038225 w 1600200"/>
              <a:gd name="connsiteY6-158" fmla="*/ 1919069 h 1919069"/>
              <a:gd name="connsiteX7-159" fmla="*/ 0 w 1600200"/>
              <a:gd name="connsiteY7-160" fmla="*/ 376019 h 1919069"/>
              <a:gd name="connsiteX8-161" fmla="*/ 371475 w 1600200"/>
              <a:gd name="connsiteY8-162" fmla="*/ 1118 h 1919069"/>
              <a:gd name="connsiteX0-163" fmla="*/ 371475 w 1600200"/>
              <a:gd name="connsiteY0-164" fmla="*/ 1118 h 1919069"/>
              <a:gd name="connsiteX1-165" fmla="*/ 568075 w 1600200"/>
              <a:gd name="connsiteY1-166" fmla="*/ 602876 h 1919069"/>
              <a:gd name="connsiteX2-167" fmla="*/ 408703 w 1600200"/>
              <a:gd name="connsiteY2-168" fmla="*/ 643860 h 1919069"/>
              <a:gd name="connsiteX3-169" fmla="*/ 1019175 w 1600200"/>
              <a:gd name="connsiteY3-170" fmla="*/ 1499969 h 1919069"/>
              <a:gd name="connsiteX4-171" fmla="*/ 1219200 w 1600200"/>
              <a:gd name="connsiteY4-172" fmla="*/ 1299944 h 1919069"/>
              <a:gd name="connsiteX5-173" fmla="*/ 1600200 w 1600200"/>
              <a:gd name="connsiteY5-174" fmla="*/ 1728569 h 1919069"/>
              <a:gd name="connsiteX6-175" fmla="*/ 1038225 w 1600200"/>
              <a:gd name="connsiteY6-176" fmla="*/ 1919069 h 1919069"/>
              <a:gd name="connsiteX7-177" fmla="*/ 0 w 1600200"/>
              <a:gd name="connsiteY7-178" fmla="*/ 376019 h 1919069"/>
              <a:gd name="connsiteX8-179" fmla="*/ 371475 w 1600200"/>
              <a:gd name="connsiteY8-180" fmla="*/ 1118 h 1919069"/>
              <a:gd name="connsiteX0-181" fmla="*/ 371475 w 1600200"/>
              <a:gd name="connsiteY0-182" fmla="*/ 1118 h 1919069"/>
              <a:gd name="connsiteX1-183" fmla="*/ 568075 w 1600200"/>
              <a:gd name="connsiteY1-184" fmla="*/ 602876 h 1919069"/>
              <a:gd name="connsiteX2-185" fmla="*/ 359666 w 1600200"/>
              <a:gd name="connsiteY2-186" fmla="*/ 643860 h 1919069"/>
              <a:gd name="connsiteX3-187" fmla="*/ 1019175 w 1600200"/>
              <a:gd name="connsiteY3-188" fmla="*/ 1499969 h 1919069"/>
              <a:gd name="connsiteX4-189" fmla="*/ 1219200 w 1600200"/>
              <a:gd name="connsiteY4-190" fmla="*/ 1299944 h 1919069"/>
              <a:gd name="connsiteX5-191" fmla="*/ 1600200 w 1600200"/>
              <a:gd name="connsiteY5-192" fmla="*/ 1728569 h 1919069"/>
              <a:gd name="connsiteX6-193" fmla="*/ 1038225 w 1600200"/>
              <a:gd name="connsiteY6-194" fmla="*/ 1919069 h 1919069"/>
              <a:gd name="connsiteX7-195" fmla="*/ 0 w 1600200"/>
              <a:gd name="connsiteY7-196" fmla="*/ 376019 h 1919069"/>
              <a:gd name="connsiteX8-197" fmla="*/ 371475 w 1600200"/>
              <a:gd name="connsiteY8-198" fmla="*/ 1118 h 1919069"/>
              <a:gd name="connsiteX0-199" fmla="*/ 371475 w 1600200"/>
              <a:gd name="connsiteY0-200" fmla="*/ 1118 h 1919069"/>
              <a:gd name="connsiteX1-201" fmla="*/ 568075 w 1600200"/>
              <a:gd name="connsiteY1-202" fmla="*/ 602876 h 1919069"/>
              <a:gd name="connsiteX2-203" fmla="*/ 374089 w 1600200"/>
              <a:gd name="connsiteY2-204" fmla="*/ 646744 h 1919069"/>
              <a:gd name="connsiteX3-205" fmla="*/ 1019175 w 1600200"/>
              <a:gd name="connsiteY3-206" fmla="*/ 1499969 h 1919069"/>
              <a:gd name="connsiteX4-207" fmla="*/ 1219200 w 1600200"/>
              <a:gd name="connsiteY4-208" fmla="*/ 1299944 h 1919069"/>
              <a:gd name="connsiteX5-209" fmla="*/ 1600200 w 1600200"/>
              <a:gd name="connsiteY5-210" fmla="*/ 1728569 h 1919069"/>
              <a:gd name="connsiteX6-211" fmla="*/ 1038225 w 1600200"/>
              <a:gd name="connsiteY6-212" fmla="*/ 1919069 h 1919069"/>
              <a:gd name="connsiteX7-213" fmla="*/ 0 w 1600200"/>
              <a:gd name="connsiteY7-214" fmla="*/ 376019 h 1919069"/>
              <a:gd name="connsiteX8-215" fmla="*/ 371475 w 1600200"/>
              <a:gd name="connsiteY8-216" fmla="*/ 1118 h 1919069"/>
              <a:gd name="connsiteX0-217" fmla="*/ 371475 w 1600200"/>
              <a:gd name="connsiteY0-218" fmla="*/ 1118 h 1919069"/>
              <a:gd name="connsiteX1-219" fmla="*/ 568075 w 1600200"/>
              <a:gd name="connsiteY1-220" fmla="*/ 602876 h 1919069"/>
              <a:gd name="connsiteX2-221" fmla="*/ 374089 w 1600200"/>
              <a:gd name="connsiteY2-222" fmla="*/ 646744 h 1919069"/>
              <a:gd name="connsiteX3-223" fmla="*/ 1019175 w 1600200"/>
              <a:gd name="connsiteY3-224" fmla="*/ 1499969 h 1919069"/>
              <a:gd name="connsiteX4-225" fmla="*/ 1219200 w 1600200"/>
              <a:gd name="connsiteY4-226" fmla="*/ 1299944 h 1919069"/>
              <a:gd name="connsiteX5-227" fmla="*/ 1600200 w 1600200"/>
              <a:gd name="connsiteY5-228" fmla="*/ 1728569 h 1919069"/>
              <a:gd name="connsiteX6-229" fmla="*/ 1038225 w 1600200"/>
              <a:gd name="connsiteY6-230" fmla="*/ 1919069 h 1919069"/>
              <a:gd name="connsiteX7-231" fmla="*/ 0 w 1600200"/>
              <a:gd name="connsiteY7-232" fmla="*/ 376019 h 1919069"/>
              <a:gd name="connsiteX8-233" fmla="*/ 371475 w 1600200"/>
              <a:gd name="connsiteY8-234" fmla="*/ 1118 h 1919069"/>
              <a:gd name="connsiteX0-235" fmla="*/ 371475 w 1600200"/>
              <a:gd name="connsiteY0-236" fmla="*/ 1118 h 1919069"/>
              <a:gd name="connsiteX1-237" fmla="*/ 568075 w 1600200"/>
              <a:gd name="connsiteY1-238" fmla="*/ 602876 h 1919069"/>
              <a:gd name="connsiteX2-239" fmla="*/ 374089 w 1600200"/>
              <a:gd name="connsiteY2-240" fmla="*/ 646744 h 1919069"/>
              <a:gd name="connsiteX3-241" fmla="*/ 1019175 w 1600200"/>
              <a:gd name="connsiteY3-242" fmla="*/ 1499969 h 1919069"/>
              <a:gd name="connsiteX4-243" fmla="*/ 1219200 w 1600200"/>
              <a:gd name="connsiteY4-244" fmla="*/ 1299944 h 1919069"/>
              <a:gd name="connsiteX5-245" fmla="*/ 1600200 w 1600200"/>
              <a:gd name="connsiteY5-246" fmla="*/ 1728569 h 1919069"/>
              <a:gd name="connsiteX6-247" fmla="*/ 1038225 w 1600200"/>
              <a:gd name="connsiteY6-248" fmla="*/ 1919069 h 1919069"/>
              <a:gd name="connsiteX7-249" fmla="*/ 0 w 1600200"/>
              <a:gd name="connsiteY7-250" fmla="*/ 376019 h 1919069"/>
              <a:gd name="connsiteX8-251" fmla="*/ 371475 w 1600200"/>
              <a:gd name="connsiteY8-252" fmla="*/ 1118 h 1919069"/>
              <a:gd name="connsiteX0-253" fmla="*/ 371475 w 1600200"/>
              <a:gd name="connsiteY0-254" fmla="*/ 1118 h 1919069"/>
              <a:gd name="connsiteX1-255" fmla="*/ 568075 w 1600200"/>
              <a:gd name="connsiteY1-256" fmla="*/ 602876 h 1919069"/>
              <a:gd name="connsiteX2-257" fmla="*/ 374089 w 1600200"/>
              <a:gd name="connsiteY2-258" fmla="*/ 646744 h 1919069"/>
              <a:gd name="connsiteX3-259" fmla="*/ 1019175 w 1600200"/>
              <a:gd name="connsiteY3-260" fmla="*/ 1499969 h 1919069"/>
              <a:gd name="connsiteX4-261" fmla="*/ 1219200 w 1600200"/>
              <a:gd name="connsiteY4-262" fmla="*/ 1299944 h 1919069"/>
              <a:gd name="connsiteX5-263" fmla="*/ 1600200 w 1600200"/>
              <a:gd name="connsiteY5-264" fmla="*/ 1728569 h 1919069"/>
              <a:gd name="connsiteX6-265" fmla="*/ 1038225 w 1600200"/>
              <a:gd name="connsiteY6-266" fmla="*/ 1919069 h 1919069"/>
              <a:gd name="connsiteX7-267" fmla="*/ 0 w 1600200"/>
              <a:gd name="connsiteY7-268" fmla="*/ 376019 h 1919069"/>
              <a:gd name="connsiteX8-269" fmla="*/ 371475 w 1600200"/>
              <a:gd name="connsiteY8-270" fmla="*/ 1118 h 1919069"/>
              <a:gd name="connsiteX0-271" fmla="*/ 371475 w 1600200"/>
              <a:gd name="connsiteY0-272" fmla="*/ 1118 h 1919069"/>
              <a:gd name="connsiteX1-273" fmla="*/ 568075 w 1600200"/>
              <a:gd name="connsiteY1-274" fmla="*/ 602876 h 1919069"/>
              <a:gd name="connsiteX2-275" fmla="*/ 374089 w 1600200"/>
              <a:gd name="connsiteY2-276" fmla="*/ 646744 h 1919069"/>
              <a:gd name="connsiteX3-277" fmla="*/ 1019175 w 1600200"/>
              <a:gd name="connsiteY3-278" fmla="*/ 1499969 h 1919069"/>
              <a:gd name="connsiteX4-279" fmla="*/ 1219200 w 1600200"/>
              <a:gd name="connsiteY4-280" fmla="*/ 1299944 h 1919069"/>
              <a:gd name="connsiteX5-281" fmla="*/ 1600200 w 1600200"/>
              <a:gd name="connsiteY5-282" fmla="*/ 1728569 h 1919069"/>
              <a:gd name="connsiteX6-283" fmla="*/ 1038225 w 1600200"/>
              <a:gd name="connsiteY6-284" fmla="*/ 1919069 h 1919069"/>
              <a:gd name="connsiteX7-285" fmla="*/ 0 w 1600200"/>
              <a:gd name="connsiteY7-286" fmla="*/ 376019 h 1919069"/>
              <a:gd name="connsiteX8-287" fmla="*/ 371475 w 1600200"/>
              <a:gd name="connsiteY8-288" fmla="*/ 1118 h 1919069"/>
              <a:gd name="connsiteX0-289" fmla="*/ 371475 w 1600200"/>
              <a:gd name="connsiteY0-290" fmla="*/ 1118 h 1919069"/>
              <a:gd name="connsiteX1-291" fmla="*/ 568075 w 1600200"/>
              <a:gd name="connsiteY1-292" fmla="*/ 602876 h 1919069"/>
              <a:gd name="connsiteX2-293" fmla="*/ 374089 w 1600200"/>
              <a:gd name="connsiteY2-294" fmla="*/ 646744 h 1919069"/>
              <a:gd name="connsiteX3-295" fmla="*/ 1019175 w 1600200"/>
              <a:gd name="connsiteY3-296" fmla="*/ 1499969 h 1919069"/>
              <a:gd name="connsiteX4-297" fmla="*/ 1219200 w 1600200"/>
              <a:gd name="connsiteY4-298" fmla="*/ 1299944 h 1919069"/>
              <a:gd name="connsiteX5-299" fmla="*/ 1600200 w 1600200"/>
              <a:gd name="connsiteY5-300" fmla="*/ 1728569 h 1919069"/>
              <a:gd name="connsiteX6-301" fmla="*/ 1038225 w 1600200"/>
              <a:gd name="connsiteY6-302" fmla="*/ 1919069 h 1919069"/>
              <a:gd name="connsiteX7-303" fmla="*/ 0 w 1600200"/>
              <a:gd name="connsiteY7-304" fmla="*/ 376019 h 1919069"/>
              <a:gd name="connsiteX8-305" fmla="*/ 371475 w 1600200"/>
              <a:gd name="connsiteY8-306" fmla="*/ 1118 h 1919069"/>
              <a:gd name="connsiteX0-307" fmla="*/ 371475 w 1600200"/>
              <a:gd name="connsiteY0-308" fmla="*/ 1118 h 1919069"/>
              <a:gd name="connsiteX1-309" fmla="*/ 568075 w 1600200"/>
              <a:gd name="connsiteY1-310" fmla="*/ 602876 h 1919069"/>
              <a:gd name="connsiteX2-311" fmla="*/ 374089 w 1600200"/>
              <a:gd name="connsiteY2-312" fmla="*/ 646744 h 1919069"/>
              <a:gd name="connsiteX3-313" fmla="*/ 1019175 w 1600200"/>
              <a:gd name="connsiteY3-314" fmla="*/ 1499969 h 1919069"/>
              <a:gd name="connsiteX4-315" fmla="*/ 1219200 w 1600200"/>
              <a:gd name="connsiteY4-316" fmla="*/ 1299944 h 1919069"/>
              <a:gd name="connsiteX5-317" fmla="*/ 1600200 w 1600200"/>
              <a:gd name="connsiteY5-318" fmla="*/ 1728569 h 1919069"/>
              <a:gd name="connsiteX6-319" fmla="*/ 1038225 w 1600200"/>
              <a:gd name="connsiteY6-320" fmla="*/ 1919069 h 1919069"/>
              <a:gd name="connsiteX7-321" fmla="*/ 0 w 1600200"/>
              <a:gd name="connsiteY7-322" fmla="*/ 376019 h 1919069"/>
              <a:gd name="connsiteX8-323" fmla="*/ 371475 w 1600200"/>
              <a:gd name="connsiteY8-324" fmla="*/ 1118 h 1919069"/>
              <a:gd name="connsiteX0-325" fmla="*/ 371475 w 1600200"/>
              <a:gd name="connsiteY0-326" fmla="*/ 1118 h 1919069"/>
              <a:gd name="connsiteX1-327" fmla="*/ 568075 w 1600200"/>
              <a:gd name="connsiteY1-328" fmla="*/ 602876 h 1919069"/>
              <a:gd name="connsiteX2-329" fmla="*/ 374089 w 1600200"/>
              <a:gd name="connsiteY2-330" fmla="*/ 646744 h 1919069"/>
              <a:gd name="connsiteX3-331" fmla="*/ 970138 w 1600200"/>
              <a:gd name="connsiteY3-332" fmla="*/ 1517276 h 1919069"/>
              <a:gd name="connsiteX4-333" fmla="*/ 1219200 w 1600200"/>
              <a:gd name="connsiteY4-334" fmla="*/ 1299944 h 1919069"/>
              <a:gd name="connsiteX5-335" fmla="*/ 1600200 w 1600200"/>
              <a:gd name="connsiteY5-336" fmla="*/ 1728569 h 1919069"/>
              <a:gd name="connsiteX6-337" fmla="*/ 1038225 w 1600200"/>
              <a:gd name="connsiteY6-338" fmla="*/ 1919069 h 1919069"/>
              <a:gd name="connsiteX7-339" fmla="*/ 0 w 1600200"/>
              <a:gd name="connsiteY7-340" fmla="*/ 376019 h 1919069"/>
              <a:gd name="connsiteX8-341" fmla="*/ 371475 w 1600200"/>
              <a:gd name="connsiteY8-342" fmla="*/ 1118 h 1919069"/>
              <a:gd name="connsiteX0-343" fmla="*/ 371475 w 1600200"/>
              <a:gd name="connsiteY0-344" fmla="*/ 1118 h 1919069"/>
              <a:gd name="connsiteX1-345" fmla="*/ 568075 w 1600200"/>
              <a:gd name="connsiteY1-346" fmla="*/ 602876 h 1919069"/>
              <a:gd name="connsiteX2-347" fmla="*/ 374089 w 1600200"/>
              <a:gd name="connsiteY2-348" fmla="*/ 646744 h 1919069"/>
              <a:gd name="connsiteX3-349" fmla="*/ 1010522 w 1600200"/>
              <a:gd name="connsiteY3-350" fmla="*/ 1534584 h 1919069"/>
              <a:gd name="connsiteX4-351" fmla="*/ 1219200 w 1600200"/>
              <a:gd name="connsiteY4-352" fmla="*/ 1299944 h 1919069"/>
              <a:gd name="connsiteX5-353" fmla="*/ 1600200 w 1600200"/>
              <a:gd name="connsiteY5-354" fmla="*/ 1728569 h 1919069"/>
              <a:gd name="connsiteX6-355" fmla="*/ 1038225 w 1600200"/>
              <a:gd name="connsiteY6-356" fmla="*/ 1919069 h 1919069"/>
              <a:gd name="connsiteX7-357" fmla="*/ 0 w 1600200"/>
              <a:gd name="connsiteY7-358" fmla="*/ 376019 h 1919069"/>
              <a:gd name="connsiteX8-359" fmla="*/ 371475 w 1600200"/>
              <a:gd name="connsiteY8-360" fmla="*/ 1118 h 1919069"/>
              <a:gd name="connsiteX0-361" fmla="*/ 371475 w 1600200"/>
              <a:gd name="connsiteY0-362" fmla="*/ 1118 h 1919069"/>
              <a:gd name="connsiteX1-363" fmla="*/ 568075 w 1600200"/>
              <a:gd name="connsiteY1-364" fmla="*/ 602876 h 1919069"/>
              <a:gd name="connsiteX2-365" fmla="*/ 374089 w 1600200"/>
              <a:gd name="connsiteY2-366" fmla="*/ 646744 h 1919069"/>
              <a:gd name="connsiteX3-367" fmla="*/ 996099 w 1600200"/>
              <a:gd name="connsiteY3-368" fmla="*/ 1546122 h 1919069"/>
              <a:gd name="connsiteX4-369" fmla="*/ 1219200 w 1600200"/>
              <a:gd name="connsiteY4-370" fmla="*/ 1299944 h 1919069"/>
              <a:gd name="connsiteX5-371" fmla="*/ 1600200 w 1600200"/>
              <a:gd name="connsiteY5-372" fmla="*/ 1728569 h 1919069"/>
              <a:gd name="connsiteX6-373" fmla="*/ 1038225 w 1600200"/>
              <a:gd name="connsiteY6-374" fmla="*/ 1919069 h 1919069"/>
              <a:gd name="connsiteX7-375" fmla="*/ 0 w 1600200"/>
              <a:gd name="connsiteY7-376" fmla="*/ 376019 h 1919069"/>
              <a:gd name="connsiteX8-377" fmla="*/ 371475 w 1600200"/>
              <a:gd name="connsiteY8-378" fmla="*/ 1118 h 1919069"/>
              <a:gd name="connsiteX0-379" fmla="*/ 371475 w 1600200"/>
              <a:gd name="connsiteY0-380" fmla="*/ 1118 h 1919069"/>
              <a:gd name="connsiteX1-381" fmla="*/ 568075 w 1600200"/>
              <a:gd name="connsiteY1-382" fmla="*/ 602876 h 1919069"/>
              <a:gd name="connsiteX2-383" fmla="*/ 374089 w 1600200"/>
              <a:gd name="connsiteY2-384" fmla="*/ 646744 h 1919069"/>
              <a:gd name="connsiteX3-385" fmla="*/ 987445 w 1600200"/>
              <a:gd name="connsiteY3-386" fmla="*/ 1528815 h 1919069"/>
              <a:gd name="connsiteX4-387" fmla="*/ 1219200 w 1600200"/>
              <a:gd name="connsiteY4-388" fmla="*/ 1299944 h 1919069"/>
              <a:gd name="connsiteX5-389" fmla="*/ 1600200 w 1600200"/>
              <a:gd name="connsiteY5-390" fmla="*/ 1728569 h 1919069"/>
              <a:gd name="connsiteX6-391" fmla="*/ 1038225 w 1600200"/>
              <a:gd name="connsiteY6-392" fmla="*/ 1919069 h 1919069"/>
              <a:gd name="connsiteX7-393" fmla="*/ 0 w 1600200"/>
              <a:gd name="connsiteY7-394" fmla="*/ 376019 h 1919069"/>
              <a:gd name="connsiteX8-395" fmla="*/ 371475 w 1600200"/>
              <a:gd name="connsiteY8-396" fmla="*/ 1118 h 1919069"/>
              <a:gd name="connsiteX0-397" fmla="*/ 371475 w 1600200"/>
              <a:gd name="connsiteY0-398" fmla="*/ 1118 h 1919069"/>
              <a:gd name="connsiteX1-399" fmla="*/ 568075 w 1600200"/>
              <a:gd name="connsiteY1-400" fmla="*/ 602876 h 1919069"/>
              <a:gd name="connsiteX2-401" fmla="*/ 374089 w 1600200"/>
              <a:gd name="connsiteY2-402" fmla="*/ 646744 h 1919069"/>
              <a:gd name="connsiteX3-403" fmla="*/ 987445 w 1600200"/>
              <a:gd name="connsiteY3-404" fmla="*/ 1528815 h 1919069"/>
              <a:gd name="connsiteX4-405" fmla="*/ 1219200 w 1600200"/>
              <a:gd name="connsiteY4-406" fmla="*/ 1299944 h 1919069"/>
              <a:gd name="connsiteX5-407" fmla="*/ 1600200 w 1600200"/>
              <a:gd name="connsiteY5-408" fmla="*/ 1728569 h 1919069"/>
              <a:gd name="connsiteX6-409" fmla="*/ 1038225 w 1600200"/>
              <a:gd name="connsiteY6-410" fmla="*/ 1919069 h 1919069"/>
              <a:gd name="connsiteX7-411" fmla="*/ 0 w 1600200"/>
              <a:gd name="connsiteY7-412" fmla="*/ 376019 h 1919069"/>
              <a:gd name="connsiteX8-413" fmla="*/ 371475 w 1600200"/>
              <a:gd name="connsiteY8-414" fmla="*/ 1118 h 1919069"/>
              <a:gd name="connsiteX0-415" fmla="*/ 371475 w 1600200"/>
              <a:gd name="connsiteY0-416" fmla="*/ 1118 h 1919069"/>
              <a:gd name="connsiteX1-417" fmla="*/ 568075 w 1600200"/>
              <a:gd name="connsiteY1-418" fmla="*/ 602876 h 1919069"/>
              <a:gd name="connsiteX2-419" fmla="*/ 374089 w 1600200"/>
              <a:gd name="connsiteY2-420" fmla="*/ 646744 h 1919069"/>
              <a:gd name="connsiteX3-421" fmla="*/ 987445 w 1600200"/>
              <a:gd name="connsiteY3-422" fmla="*/ 1528815 h 1919069"/>
              <a:gd name="connsiteX4-423" fmla="*/ 1219200 w 1600200"/>
              <a:gd name="connsiteY4-424" fmla="*/ 1299944 h 1919069"/>
              <a:gd name="connsiteX5-425" fmla="*/ 1600200 w 1600200"/>
              <a:gd name="connsiteY5-426" fmla="*/ 1728569 h 1919069"/>
              <a:gd name="connsiteX6-427" fmla="*/ 1038225 w 1600200"/>
              <a:gd name="connsiteY6-428" fmla="*/ 1919069 h 1919069"/>
              <a:gd name="connsiteX7-429" fmla="*/ 0 w 1600200"/>
              <a:gd name="connsiteY7-430" fmla="*/ 376019 h 1919069"/>
              <a:gd name="connsiteX8-431" fmla="*/ 371475 w 1600200"/>
              <a:gd name="connsiteY8-432" fmla="*/ 1118 h 1919069"/>
              <a:gd name="connsiteX0-433" fmla="*/ 371475 w 1600200"/>
              <a:gd name="connsiteY0-434" fmla="*/ 1118 h 1919069"/>
              <a:gd name="connsiteX1-435" fmla="*/ 568075 w 1600200"/>
              <a:gd name="connsiteY1-436" fmla="*/ 602876 h 1919069"/>
              <a:gd name="connsiteX2-437" fmla="*/ 374089 w 1600200"/>
              <a:gd name="connsiteY2-438" fmla="*/ 646744 h 1919069"/>
              <a:gd name="connsiteX3-439" fmla="*/ 987445 w 1600200"/>
              <a:gd name="connsiteY3-440" fmla="*/ 1528815 h 1919069"/>
              <a:gd name="connsiteX4-441" fmla="*/ 1219200 w 1600200"/>
              <a:gd name="connsiteY4-442" fmla="*/ 1299944 h 1919069"/>
              <a:gd name="connsiteX5-443" fmla="*/ 1600200 w 1600200"/>
              <a:gd name="connsiteY5-444" fmla="*/ 1728569 h 1919069"/>
              <a:gd name="connsiteX6-445" fmla="*/ 1038225 w 1600200"/>
              <a:gd name="connsiteY6-446" fmla="*/ 1919069 h 1919069"/>
              <a:gd name="connsiteX7-447" fmla="*/ 0 w 1600200"/>
              <a:gd name="connsiteY7-448" fmla="*/ 376019 h 1919069"/>
              <a:gd name="connsiteX8-449" fmla="*/ 371475 w 1600200"/>
              <a:gd name="connsiteY8-450" fmla="*/ 1118 h 1919069"/>
              <a:gd name="connsiteX0-451" fmla="*/ 371475 w 1600200"/>
              <a:gd name="connsiteY0-452" fmla="*/ 1118 h 1919069"/>
              <a:gd name="connsiteX1-453" fmla="*/ 568075 w 1600200"/>
              <a:gd name="connsiteY1-454" fmla="*/ 602876 h 1919069"/>
              <a:gd name="connsiteX2-455" fmla="*/ 374089 w 1600200"/>
              <a:gd name="connsiteY2-456" fmla="*/ 646744 h 1919069"/>
              <a:gd name="connsiteX3-457" fmla="*/ 987445 w 1600200"/>
              <a:gd name="connsiteY3-458" fmla="*/ 1528815 h 1919069"/>
              <a:gd name="connsiteX4-459" fmla="*/ 1173048 w 1600200"/>
              <a:gd name="connsiteY4-460" fmla="*/ 1311482 h 1919069"/>
              <a:gd name="connsiteX5-461" fmla="*/ 1600200 w 1600200"/>
              <a:gd name="connsiteY5-462" fmla="*/ 1728569 h 1919069"/>
              <a:gd name="connsiteX6-463" fmla="*/ 1038225 w 1600200"/>
              <a:gd name="connsiteY6-464" fmla="*/ 1919069 h 1919069"/>
              <a:gd name="connsiteX7-465" fmla="*/ 0 w 1600200"/>
              <a:gd name="connsiteY7-466" fmla="*/ 376019 h 1919069"/>
              <a:gd name="connsiteX8-467" fmla="*/ 371475 w 1600200"/>
              <a:gd name="connsiteY8-468" fmla="*/ 1118 h 1919069"/>
              <a:gd name="connsiteX0-469" fmla="*/ 371475 w 1600200"/>
              <a:gd name="connsiteY0-470" fmla="*/ 1118 h 1919069"/>
              <a:gd name="connsiteX1-471" fmla="*/ 568075 w 1600200"/>
              <a:gd name="connsiteY1-472" fmla="*/ 602876 h 1919069"/>
              <a:gd name="connsiteX2-473" fmla="*/ 374089 w 1600200"/>
              <a:gd name="connsiteY2-474" fmla="*/ 646744 h 1919069"/>
              <a:gd name="connsiteX3-475" fmla="*/ 987445 w 1600200"/>
              <a:gd name="connsiteY3-476" fmla="*/ 1528815 h 1919069"/>
              <a:gd name="connsiteX4-477" fmla="*/ 1173048 w 1600200"/>
              <a:gd name="connsiteY4-478" fmla="*/ 1311482 h 1919069"/>
              <a:gd name="connsiteX5-479" fmla="*/ 1600200 w 1600200"/>
              <a:gd name="connsiteY5-480" fmla="*/ 1728569 h 1919069"/>
              <a:gd name="connsiteX6-481" fmla="*/ 1038225 w 1600200"/>
              <a:gd name="connsiteY6-482" fmla="*/ 1919069 h 1919069"/>
              <a:gd name="connsiteX7-483" fmla="*/ 0 w 1600200"/>
              <a:gd name="connsiteY7-484" fmla="*/ 376019 h 1919069"/>
              <a:gd name="connsiteX8-485" fmla="*/ 371475 w 1600200"/>
              <a:gd name="connsiteY8-486" fmla="*/ 1118 h 1919069"/>
              <a:gd name="connsiteX0-487" fmla="*/ 371475 w 1600200"/>
              <a:gd name="connsiteY0-488" fmla="*/ 1118 h 1919069"/>
              <a:gd name="connsiteX1-489" fmla="*/ 568075 w 1600200"/>
              <a:gd name="connsiteY1-490" fmla="*/ 602876 h 1919069"/>
              <a:gd name="connsiteX2-491" fmla="*/ 374089 w 1600200"/>
              <a:gd name="connsiteY2-492" fmla="*/ 646744 h 1919069"/>
              <a:gd name="connsiteX3-493" fmla="*/ 987445 w 1600200"/>
              <a:gd name="connsiteY3-494" fmla="*/ 1528815 h 1919069"/>
              <a:gd name="connsiteX4-495" fmla="*/ 1173048 w 1600200"/>
              <a:gd name="connsiteY4-496" fmla="*/ 1311482 h 1919069"/>
              <a:gd name="connsiteX5-497" fmla="*/ 1600200 w 1600200"/>
              <a:gd name="connsiteY5-498" fmla="*/ 1728569 h 1919069"/>
              <a:gd name="connsiteX6-499" fmla="*/ 1038225 w 1600200"/>
              <a:gd name="connsiteY6-500" fmla="*/ 1919069 h 1919069"/>
              <a:gd name="connsiteX7-501" fmla="*/ 0 w 1600200"/>
              <a:gd name="connsiteY7-502" fmla="*/ 376019 h 1919069"/>
              <a:gd name="connsiteX8-503" fmla="*/ 371475 w 1600200"/>
              <a:gd name="connsiteY8-504" fmla="*/ 1118 h 1919069"/>
              <a:gd name="connsiteX0-505" fmla="*/ 371475 w 1600200"/>
              <a:gd name="connsiteY0-506" fmla="*/ 1118 h 1919069"/>
              <a:gd name="connsiteX1-507" fmla="*/ 568075 w 1600200"/>
              <a:gd name="connsiteY1-508" fmla="*/ 602876 h 1919069"/>
              <a:gd name="connsiteX2-509" fmla="*/ 374089 w 1600200"/>
              <a:gd name="connsiteY2-510" fmla="*/ 646744 h 1919069"/>
              <a:gd name="connsiteX3-511" fmla="*/ 987445 w 1600200"/>
              <a:gd name="connsiteY3-512" fmla="*/ 1528815 h 1919069"/>
              <a:gd name="connsiteX4-513" fmla="*/ 1173048 w 1600200"/>
              <a:gd name="connsiteY4-514" fmla="*/ 1311482 h 1919069"/>
              <a:gd name="connsiteX5-515" fmla="*/ 1600200 w 1600200"/>
              <a:gd name="connsiteY5-516" fmla="*/ 1728569 h 1919069"/>
              <a:gd name="connsiteX6-517" fmla="*/ 1038225 w 1600200"/>
              <a:gd name="connsiteY6-518" fmla="*/ 1919069 h 1919069"/>
              <a:gd name="connsiteX7-519" fmla="*/ 0 w 1600200"/>
              <a:gd name="connsiteY7-520" fmla="*/ 376019 h 1919069"/>
              <a:gd name="connsiteX8-521" fmla="*/ 371475 w 1600200"/>
              <a:gd name="connsiteY8-522" fmla="*/ 1118 h 1919069"/>
              <a:gd name="connsiteX0-523" fmla="*/ 371475 w 1588662"/>
              <a:gd name="connsiteY0-524" fmla="*/ 1118 h 1919069"/>
              <a:gd name="connsiteX1-525" fmla="*/ 568075 w 1588662"/>
              <a:gd name="connsiteY1-526" fmla="*/ 602876 h 1919069"/>
              <a:gd name="connsiteX2-527" fmla="*/ 374089 w 1588662"/>
              <a:gd name="connsiteY2-528" fmla="*/ 646744 h 1919069"/>
              <a:gd name="connsiteX3-529" fmla="*/ 987445 w 1588662"/>
              <a:gd name="connsiteY3-530" fmla="*/ 1528815 h 1919069"/>
              <a:gd name="connsiteX4-531" fmla="*/ 1173048 w 1588662"/>
              <a:gd name="connsiteY4-532" fmla="*/ 1311482 h 1919069"/>
              <a:gd name="connsiteX5-533" fmla="*/ 1588662 w 1588662"/>
              <a:gd name="connsiteY5-534" fmla="*/ 1699723 h 1919069"/>
              <a:gd name="connsiteX6-535" fmla="*/ 1038225 w 1588662"/>
              <a:gd name="connsiteY6-536" fmla="*/ 1919069 h 1919069"/>
              <a:gd name="connsiteX7-537" fmla="*/ 0 w 1588662"/>
              <a:gd name="connsiteY7-538" fmla="*/ 376019 h 1919069"/>
              <a:gd name="connsiteX8-539" fmla="*/ 371475 w 1588662"/>
              <a:gd name="connsiteY8-540" fmla="*/ 1118 h 1919069"/>
              <a:gd name="connsiteX0-541" fmla="*/ 371475 w 1600166"/>
              <a:gd name="connsiteY0-542" fmla="*/ 1118 h 1919069"/>
              <a:gd name="connsiteX1-543" fmla="*/ 568075 w 1600166"/>
              <a:gd name="connsiteY1-544" fmla="*/ 602876 h 1919069"/>
              <a:gd name="connsiteX2-545" fmla="*/ 374089 w 1600166"/>
              <a:gd name="connsiteY2-546" fmla="*/ 646744 h 1919069"/>
              <a:gd name="connsiteX3-547" fmla="*/ 987445 w 1600166"/>
              <a:gd name="connsiteY3-548" fmla="*/ 1528815 h 1919069"/>
              <a:gd name="connsiteX4-549" fmla="*/ 1173048 w 1600166"/>
              <a:gd name="connsiteY4-550" fmla="*/ 1311482 h 1919069"/>
              <a:gd name="connsiteX5-551" fmla="*/ 1588662 w 1600166"/>
              <a:gd name="connsiteY5-552" fmla="*/ 1699723 h 1919069"/>
              <a:gd name="connsiteX6-553" fmla="*/ 1038225 w 1600166"/>
              <a:gd name="connsiteY6-554" fmla="*/ 1919069 h 1919069"/>
              <a:gd name="connsiteX7-555" fmla="*/ 0 w 1600166"/>
              <a:gd name="connsiteY7-556" fmla="*/ 376019 h 1919069"/>
              <a:gd name="connsiteX8-557" fmla="*/ 371475 w 1600166"/>
              <a:gd name="connsiteY8-558" fmla="*/ 1118 h 1919069"/>
              <a:gd name="connsiteX0-559" fmla="*/ 371475 w 1600166"/>
              <a:gd name="connsiteY0-560" fmla="*/ 1118 h 1919069"/>
              <a:gd name="connsiteX1-561" fmla="*/ 568075 w 1600166"/>
              <a:gd name="connsiteY1-562" fmla="*/ 602876 h 1919069"/>
              <a:gd name="connsiteX2-563" fmla="*/ 374089 w 1600166"/>
              <a:gd name="connsiteY2-564" fmla="*/ 646744 h 1919069"/>
              <a:gd name="connsiteX3-565" fmla="*/ 987445 w 1600166"/>
              <a:gd name="connsiteY3-566" fmla="*/ 1528815 h 1919069"/>
              <a:gd name="connsiteX4-567" fmla="*/ 1173048 w 1600166"/>
              <a:gd name="connsiteY4-568" fmla="*/ 1311482 h 1919069"/>
              <a:gd name="connsiteX5-569" fmla="*/ 1588662 w 1600166"/>
              <a:gd name="connsiteY5-570" fmla="*/ 1699723 h 1919069"/>
              <a:gd name="connsiteX6-571" fmla="*/ 1038225 w 1600166"/>
              <a:gd name="connsiteY6-572" fmla="*/ 1919069 h 1919069"/>
              <a:gd name="connsiteX7-573" fmla="*/ 0 w 1600166"/>
              <a:gd name="connsiteY7-574" fmla="*/ 376019 h 1919069"/>
              <a:gd name="connsiteX8-575" fmla="*/ 371475 w 1600166"/>
              <a:gd name="connsiteY8-576" fmla="*/ 1118 h 1919069"/>
              <a:gd name="connsiteX0-577" fmla="*/ 371475 w 1596260"/>
              <a:gd name="connsiteY0-578" fmla="*/ 1118 h 1919069"/>
              <a:gd name="connsiteX1-579" fmla="*/ 568075 w 1596260"/>
              <a:gd name="connsiteY1-580" fmla="*/ 602876 h 1919069"/>
              <a:gd name="connsiteX2-581" fmla="*/ 374089 w 1596260"/>
              <a:gd name="connsiteY2-582" fmla="*/ 646744 h 1919069"/>
              <a:gd name="connsiteX3-583" fmla="*/ 987445 w 1596260"/>
              <a:gd name="connsiteY3-584" fmla="*/ 1528815 h 1919069"/>
              <a:gd name="connsiteX4-585" fmla="*/ 1173048 w 1596260"/>
              <a:gd name="connsiteY4-586" fmla="*/ 1311482 h 1919069"/>
              <a:gd name="connsiteX5-587" fmla="*/ 1588662 w 1596260"/>
              <a:gd name="connsiteY5-588" fmla="*/ 1699723 h 1919069"/>
              <a:gd name="connsiteX6-589" fmla="*/ 1038225 w 1596260"/>
              <a:gd name="connsiteY6-590" fmla="*/ 1919069 h 1919069"/>
              <a:gd name="connsiteX7-591" fmla="*/ 0 w 1596260"/>
              <a:gd name="connsiteY7-592" fmla="*/ 376019 h 1919069"/>
              <a:gd name="connsiteX8-593" fmla="*/ 371475 w 1596260"/>
              <a:gd name="connsiteY8-594" fmla="*/ 1118 h 1919069"/>
              <a:gd name="connsiteX0-595" fmla="*/ 371475 w 1596260"/>
              <a:gd name="connsiteY0-596" fmla="*/ 1118 h 1919069"/>
              <a:gd name="connsiteX1-597" fmla="*/ 568075 w 1596260"/>
              <a:gd name="connsiteY1-598" fmla="*/ 602876 h 1919069"/>
              <a:gd name="connsiteX2-599" fmla="*/ 374089 w 1596260"/>
              <a:gd name="connsiteY2-600" fmla="*/ 646744 h 1919069"/>
              <a:gd name="connsiteX3-601" fmla="*/ 987445 w 1596260"/>
              <a:gd name="connsiteY3-602" fmla="*/ 1528815 h 1919069"/>
              <a:gd name="connsiteX4-603" fmla="*/ 1173048 w 1596260"/>
              <a:gd name="connsiteY4-604" fmla="*/ 1311482 h 1919069"/>
              <a:gd name="connsiteX5-605" fmla="*/ 1588662 w 1596260"/>
              <a:gd name="connsiteY5-606" fmla="*/ 1699723 h 1919069"/>
              <a:gd name="connsiteX6-607" fmla="*/ 1038225 w 1596260"/>
              <a:gd name="connsiteY6-608" fmla="*/ 1919069 h 1919069"/>
              <a:gd name="connsiteX7-609" fmla="*/ 0 w 1596260"/>
              <a:gd name="connsiteY7-610" fmla="*/ 376019 h 1919069"/>
              <a:gd name="connsiteX8-611" fmla="*/ 371475 w 1596260"/>
              <a:gd name="connsiteY8-612" fmla="*/ 1118 h 1919069"/>
              <a:gd name="connsiteX0-613" fmla="*/ 371475 w 1596260"/>
              <a:gd name="connsiteY0-614" fmla="*/ 1118 h 1946976"/>
              <a:gd name="connsiteX1-615" fmla="*/ 568075 w 1596260"/>
              <a:gd name="connsiteY1-616" fmla="*/ 602876 h 1946976"/>
              <a:gd name="connsiteX2-617" fmla="*/ 374089 w 1596260"/>
              <a:gd name="connsiteY2-618" fmla="*/ 646744 h 1946976"/>
              <a:gd name="connsiteX3-619" fmla="*/ 987445 w 1596260"/>
              <a:gd name="connsiteY3-620" fmla="*/ 1528815 h 1946976"/>
              <a:gd name="connsiteX4-621" fmla="*/ 1173048 w 1596260"/>
              <a:gd name="connsiteY4-622" fmla="*/ 1311482 h 1946976"/>
              <a:gd name="connsiteX5-623" fmla="*/ 1588662 w 1596260"/>
              <a:gd name="connsiteY5-624" fmla="*/ 1699723 h 1946976"/>
              <a:gd name="connsiteX6-625" fmla="*/ 1038225 w 1596260"/>
              <a:gd name="connsiteY6-626" fmla="*/ 1919069 h 1946976"/>
              <a:gd name="connsiteX7-627" fmla="*/ 0 w 1596260"/>
              <a:gd name="connsiteY7-628" fmla="*/ 376019 h 1946976"/>
              <a:gd name="connsiteX8-629" fmla="*/ 371475 w 1596260"/>
              <a:gd name="connsiteY8-630" fmla="*/ 1118 h 1946976"/>
              <a:gd name="connsiteX0-631" fmla="*/ 357053 w 1581838"/>
              <a:gd name="connsiteY0-632" fmla="*/ 1118 h 1946976"/>
              <a:gd name="connsiteX1-633" fmla="*/ 553653 w 1581838"/>
              <a:gd name="connsiteY1-634" fmla="*/ 602876 h 1946976"/>
              <a:gd name="connsiteX2-635" fmla="*/ 359667 w 1581838"/>
              <a:gd name="connsiteY2-636" fmla="*/ 646744 h 1946976"/>
              <a:gd name="connsiteX3-637" fmla="*/ 973023 w 1581838"/>
              <a:gd name="connsiteY3-638" fmla="*/ 1528815 h 1946976"/>
              <a:gd name="connsiteX4-639" fmla="*/ 1158626 w 1581838"/>
              <a:gd name="connsiteY4-640" fmla="*/ 1311482 h 1946976"/>
              <a:gd name="connsiteX5-641" fmla="*/ 1574240 w 1581838"/>
              <a:gd name="connsiteY5-642" fmla="*/ 1699723 h 1946976"/>
              <a:gd name="connsiteX6-643" fmla="*/ 1023803 w 1581838"/>
              <a:gd name="connsiteY6-644" fmla="*/ 1919069 h 1946976"/>
              <a:gd name="connsiteX7-645" fmla="*/ 0 w 1581838"/>
              <a:gd name="connsiteY7-646" fmla="*/ 378903 h 1946976"/>
              <a:gd name="connsiteX8-647" fmla="*/ 357053 w 1581838"/>
              <a:gd name="connsiteY8-648" fmla="*/ 1118 h 1946976"/>
              <a:gd name="connsiteX0-649" fmla="*/ 357053 w 1581838"/>
              <a:gd name="connsiteY0-650" fmla="*/ 1118 h 1946976"/>
              <a:gd name="connsiteX1-651" fmla="*/ 553653 w 1581838"/>
              <a:gd name="connsiteY1-652" fmla="*/ 602876 h 1946976"/>
              <a:gd name="connsiteX2-653" fmla="*/ 359667 w 1581838"/>
              <a:gd name="connsiteY2-654" fmla="*/ 646744 h 1946976"/>
              <a:gd name="connsiteX3-655" fmla="*/ 973023 w 1581838"/>
              <a:gd name="connsiteY3-656" fmla="*/ 1528815 h 1946976"/>
              <a:gd name="connsiteX4-657" fmla="*/ 1158626 w 1581838"/>
              <a:gd name="connsiteY4-658" fmla="*/ 1311482 h 1946976"/>
              <a:gd name="connsiteX5-659" fmla="*/ 1574240 w 1581838"/>
              <a:gd name="connsiteY5-660" fmla="*/ 1699723 h 1946976"/>
              <a:gd name="connsiteX6-661" fmla="*/ 1023803 w 1581838"/>
              <a:gd name="connsiteY6-662" fmla="*/ 1919069 h 1946976"/>
              <a:gd name="connsiteX7-663" fmla="*/ 0 w 1581838"/>
              <a:gd name="connsiteY7-664" fmla="*/ 378903 h 1946976"/>
              <a:gd name="connsiteX8-665" fmla="*/ 357053 w 1581838"/>
              <a:gd name="connsiteY8-666" fmla="*/ 1118 h 1946976"/>
              <a:gd name="connsiteX0-667" fmla="*/ 357053 w 1581838"/>
              <a:gd name="connsiteY0-668" fmla="*/ 1118 h 1946976"/>
              <a:gd name="connsiteX1-669" fmla="*/ 553653 w 1581838"/>
              <a:gd name="connsiteY1-670" fmla="*/ 602876 h 1946976"/>
              <a:gd name="connsiteX2-671" fmla="*/ 359667 w 1581838"/>
              <a:gd name="connsiteY2-672" fmla="*/ 646744 h 1946976"/>
              <a:gd name="connsiteX3-673" fmla="*/ 973023 w 1581838"/>
              <a:gd name="connsiteY3-674" fmla="*/ 1528815 h 1946976"/>
              <a:gd name="connsiteX4-675" fmla="*/ 1158626 w 1581838"/>
              <a:gd name="connsiteY4-676" fmla="*/ 1311482 h 1946976"/>
              <a:gd name="connsiteX5-677" fmla="*/ 1574240 w 1581838"/>
              <a:gd name="connsiteY5-678" fmla="*/ 1699723 h 1946976"/>
              <a:gd name="connsiteX6-679" fmla="*/ 1023803 w 1581838"/>
              <a:gd name="connsiteY6-680" fmla="*/ 1919069 h 1946976"/>
              <a:gd name="connsiteX7-681" fmla="*/ 0 w 1581838"/>
              <a:gd name="connsiteY7-682" fmla="*/ 378903 h 1946976"/>
              <a:gd name="connsiteX8-683" fmla="*/ 357053 w 1581838"/>
              <a:gd name="connsiteY8-684" fmla="*/ 1118 h 1946976"/>
              <a:gd name="connsiteX0-685" fmla="*/ 333976 w 1558761"/>
              <a:gd name="connsiteY0-686" fmla="*/ 1118 h 1946976"/>
              <a:gd name="connsiteX1-687" fmla="*/ 530576 w 1558761"/>
              <a:gd name="connsiteY1-688" fmla="*/ 602876 h 1946976"/>
              <a:gd name="connsiteX2-689" fmla="*/ 336590 w 1558761"/>
              <a:gd name="connsiteY2-690" fmla="*/ 646744 h 1946976"/>
              <a:gd name="connsiteX3-691" fmla="*/ 949946 w 1558761"/>
              <a:gd name="connsiteY3-692" fmla="*/ 1528815 h 1946976"/>
              <a:gd name="connsiteX4-693" fmla="*/ 1135549 w 1558761"/>
              <a:gd name="connsiteY4-694" fmla="*/ 1311482 h 1946976"/>
              <a:gd name="connsiteX5-695" fmla="*/ 1551163 w 1558761"/>
              <a:gd name="connsiteY5-696" fmla="*/ 1699723 h 1946976"/>
              <a:gd name="connsiteX6-697" fmla="*/ 1000726 w 1558761"/>
              <a:gd name="connsiteY6-698" fmla="*/ 1919069 h 1946976"/>
              <a:gd name="connsiteX7-699" fmla="*/ 0 w 1558761"/>
              <a:gd name="connsiteY7-700" fmla="*/ 390441 h 1946976"/>
              <a:gd name="connsiteX8-701" fmla="*/ 333976 w 1558761"/>
              <a:gd name="connsiteY8-702" fmla="*/ 1118 h 1946976"/>
              <a:gd name="connsiteX0-703" fmla="*/ 335877 w 1560662"/>
              <a:gd name="connsiteY0-704" fmla="*/ 1118 h 1946976"/>
              <a:gd name="connsiteX1-705" fmla="*/ 532477 w 1560662"/>
              <a:gd name="connsiteY1-706" fmla="*/ 602876 h 1946976"/>
              <a:gd name="connsiteX2-707" fmla="*/ 338491 w 1560662"/>
              <a:gd name="connsiteY2-708" fmla="*/ 646744 h 1946976"/>
              <a:gd name="connsiteX3-709" fmla="*/ 951847 w 1560662"/>
              <a:gd name="connsiteY3-710" fmla="*/ 1528815 h 1946976"/>
              <a:gd name="connsiteX4-711" fmla="*/ 1137450 w 1560662"/>
              <a:gd name="connsiteY4-712" fmla="*/ 1311482 h 1946976"/>
              <a:gd name="connsiteX5-713" fmla="*/ 1553064 w 1560662"/>
              <a:gd name="connsiteY5-714" fmla="*/ 1699723 h 1946976"/>
              <a:gd name="connsiteX6-715" fmla="*/ 1002627 w 1560662"/>
              <a:gd name="connsiteY6-716" fmla="*/ 1919069 h 1946976"/>
              <a:gd name="connsiteX7-717" fmla="*/ 1901 w 1560662"/>
              <a:gd name="connsiteY7-718" fmla="*/ 390441 h 1946976"/>
              <a:gd name="connsiteX8-719" fmla="*/ 335877 w 1560662"/>
              <a:gd name="connsiteY8-720" fmla="*/ 1118 h 1946976"/>
              <a:gd name="connsiteX0-721" fmla="*/ 335877 w 1560662"/>
              <a:gd name="connsiteY0-722" fmla="*/ 1118 h 1946976"/>
              <a:gd name="connsiteX1-723" fmla="*/ 532477 w 1560662"/>
              <a:gd name="connsiteY1-724" fmla="*/ 602876 h 1946976"/>
              <a:gd name="connsiteX2-725" fmla="*/ 338491 w 1560662"/>
              <a:gd name="connsiteY2-726" fmla="*/ 646744 h 1946976"/>
              <a:gd name="connsiteX3-727" fmla="*/ 951847 w 1560662"/>
              <a:gd name="connsiteY3-728" fmla="*/ 1528815 h 1946976"/>
              <a:gd name="connsiteX4-729" fmla="*/ 1137450 w 1560662"/>
              <a:gd name="connsiteY4-730" fmla="*/ 1311482 h 1946976"/>
              <a:gd name="connsiteX5-731" fmla="*/ 1553064 w 1560662"/>
              <a:gd name="connsiteY5-732" fmla="*/ 1699723 h 1946976"/>
              <a:gd name="connsiteX6-733" fmla="*/ 1002627 w 1560662"/>
              <a:gd name="connsiteY6-734" fmla="*/ 1919069 h 1946976"/>
              <a:gd name="connsiteX7-735" fmla="*/ 1901 w 1560662"/>
              <a:gd name="connsiteY7-736" fmla="*/ 390441 h 1946976"/>
              <a:gd name="connsiteX8-737" fmla="*/ 335877 w 1560662"/>
              <a:gd name="connsiteY8-738" fmla="*/ 1118 h 1946976"/>
              <a:gd name="connsiteX0-739" fmla="*/ 335877 w 1560662"/>
              <a:gd name="connsiteY0-740" fmla="*/ 1118 h 1946976"/>
              <a:gd name="connsiteX1-741" fmla="*/ 532477 w 1560662"/>
              <a:gd name="connsiteY1-742" fmla="*/ 602876 h 1946976"/>
              <a:gd name="connsiteX2-743" fmla="*/ 338491 w 1560662"/>
              <a:gd name="connsiteY2-744" fmla="*/ 646744 h 1946976"/>
              <a:gd name="connsiteX3-745" fmla="*/ 951847 w 1560662"/>
              <a:gd name="connsiteY3-746" fmla="*/ 1528815 h 1946976"/>
              <a:gd name="connsiteX4-747" fmla="*/ 1137450 w 1560662"/>
              <a:gd name="connsiteY4-748" fmla="*/ 1311482 h 1946976"/>
              <a:gd name="connsiteX5-749" fmla="*/ 1553064 w 1560662"/>
              <a:gd name="connsiteY5-750" fmla="*/ 1699723 h 1946976"/>
              <a:gd name="connsiteX6-751" fmla="*/ 1002627 w 1560662"/>
              <a:gd name="connsiteY6-752" fmla="*/ 1919069 h 1946976"/>
              <a:gd name="connsiteX7-753" fmla="*/ 1901 w 1560662"/>
              <a:gd name="connsiteY7-754" fmla="*/ 390441 h 1946976"/>
              <a:gd name="connsiteX8-755" fmla="*/ 335877 w 1560662"/>
              <a:gd name="connsiteY8-756" fmla="*/ 1118 h 1946976"/>
              <a:gd name="connsiteX0-757" fmla="*/ 335877 w 1560662"/>
              <a:gd name="connsiteY0-758" fmla="*/ 1118 h 1946976"/>
              <a:gd name="connsiteX1-759" fmla="*/ 532477 w 1560662"/>
              <a:gd name="connsiteY1-760" fmla="*/ 602876 h 1946976"/>
              <a:gd name="connsiteX2-761" fmla="*/ 344260 w 1560662"/>
              <a:gd name="connsiteY2-762" fmla="*/ 655398 h 1946976"/>
              <a:gd name="connsiteX3-763" fmla="*/ 951847 w 1560662"/>
              <a:gd name="connsiteY3-764" fmla="*/ 1528815 h 1946976"/>
              <a:gd name="connsiteX4-765" fmla="*/ 1137450 w 1560662"/>
              <a:gd name="connsiteY4-766" fmla="*/ 1311482 h 1946976"/>
              <a:gd name="connsiteX5-767" fmla="*/ 1553064 w 1560662"/>
              <a:gd name="connsiteY5-768" fmla="*/ 1699723 h 1946976"/>
              <a:gd name="connsiteX6-769" fmla="*/ 1002627 w 1560662"/>
              <a:gd name="connsiteY6-770" fmla="*/ 1919069 h 1946976"/>
              <a:gd name="connsiteX7-771" fmla="*/ 1901 w 1560662"/>
              <a:gd name="connsiteY7-772" fmla="*/ 390441 h 1946976"/>
              <a:gd name="connsiteX8-773" fmla="*/ 335877 w 1560662"/>
              <a:gd name="connsiteY8-774" fmla="*/ 1118 h 1946976"/>
              <a:gd name="connsiteX0-775" fmla="*/ 335877 w 1560662"/>
              <a:gd name="connsiteY0-776" fmla="*/ 196 h 1946054"/>
              <a:gd name="connsiteX1-777" fmla="*/ 532477 w 1560662"/>
              <a:gd name="connsiteY1-778" fmla="*/ 601954 h 1946054"/>
              <a:gd name="connsiteX2-779" fmla="*/ 344260 w 1560662"/>
              <a:gd name="connsiteY2-780" fmla="*/ 654476 h 1946054"/>
              <a:gd name="connsiteX3-781" fmla="*/ 951847 w 1560662"/>
              <a:gd name="connsiteY3-782" fmla="*/ 1527893 h 1946054"/>
              <a:gd name="connsiteX4-783" fmla="*/ 1137450 w 1560662"/>
              <a:gd name="connsiteY4-784" fmla="*/ 1310560 h 1946054"/>
              <a:gd name="connsiteX5-785" fmla="*/ 1553064 w 1560662"/>
              <a:gd name="connsiteY5-786" fmla="*/ 1698801 h 1946054"/>
              <a:gd name="connsiteX6-787" fmla="*/ 1002627 w 1560662"/>
              <a:gd name="connsiteY6-788" fmla="*/ 1918147 h 1946054"/>
              <a:gd name="connsiteX7-789" fmla="*/ 1901 w 1560662"/>
              <a:gd name="connsiteY7-790" fmla="*/ 389519 h 1946054"/>
              <a:gd name="connsiteX8-791" fmla="*/ 335877 w 1560662"/>
              <a:gd name="connsiteY8-792" fmla="*/ 196 h 1946054"/>
              <a:gd name="connsiteX0-793" fmla="*/ 332898 w 1560662"/>
              <a:gd name="connsiteY0-794" fmla="*/ 199 h 1937121"/>
              <a:gd name="connsiteX1-795" fmla="*/ 532477 w 1560662"/>
              <a:gd name="connsiteY1-796" fmla="*/ 593021 h 1937121"/>
              <a:gd name="connsiteX2-797" fmla="*/ 344260 w 1560662"/>
              <a:gd name="connsiteY2-798" fmla="*/ 645543 h 1937121"/>
              <a:gd name="connsiteX3-799" fmla="*/ 951847 w 1560662"/>
              <a:gd name="connsiteY3-800" fmla="*/ 1518960 h 1937121"/>
              <a:gd name="connsiteX4-801" fmla="*/ 1137450 w 1560662"/>
              <a:gd name="connsiteY4-802" fmla="*/ 1301627 h 1937121"/>
              <a:gd name="connsiteX5-803" fmla="*/ 1553064 w 1560662"/>
              <a:gd name="connsiteY5-804" fmla="*/ 1689868 h 1937121"/>
              <a:gd name="connsiteX6-805" fmla="*/ 1002627 w 1560662"/>
              <a:gd name="connsiteY6-806" fmla="*/ 1909214 h 1937121"/>
              <a:gd name="connsiteX7-807" fmla="*/ 1901 w 1560662"/>
              <a:gd name="connsiteY7-808" fmla="*/ 380586 h 1937121"/>
              <a:gd name="connsiteX8-809" fmla="*/ 332898 w 1560662"/>
              <a:gd name="connsiteY8-810" fmla="*/ 199 h 1937121"/>
              <a:gd name="connsiteX0-811" fmla="*/ 332898 w 1560662"/>
              <a:gd name="connsiteY0-812" fmla="*/ 199 h 1937121"/>
              <a:gd name="connsiteX1-813" fmla="*/ 532477 w 1560662"/>
              <a:gd name="connsiteY1-814" fmla="*/ 593021 h 1937121"/>
              <a:gd name="connsiteX2-815" fmla="*/ 344260 w 1560662"/>
              <a:gd name="connsiteY2-816" fmla="*/ 645543 h 1937121"/>
              <a:gd name="connsiteX3-817" fmla="*/ 951847 w 1560662"/>
              <a:gd name="connsiteY3-818" fmla="*/ 1518960 h 1937121"/>
              <a:gd name="connsiteX4-819" fmla="*/ 1137450 w 1560662"/>
              <a:gd name="connsiteY4-820" fmla="*/ 1301627 h 1937121"/>
              <a:gd name="connsiteX5-821" fmla="*/ 1553064 w 1560662"/>
              <a:gd name="connsiteY5-822" fmla="*/ 1689868 h 1937121"/>
              <a:gd name="connsiteX6-823" fmla="*/ 1002627 w 1560662"/>
              <a:gd name="connsiteY6-824" fmla="*/ 1909214 h 1937121"/>
              <a:gd name="connsiteX7-825" fmla="*/ 1901 w 1560662"/>
              <a:gd name="connsiteY7-826" fmla="*/ 380586 h 1937121"/>
              <a:gd name="connsiteX8-827" fmla="*/ 332898 w 1560662"/>
              <a:gd name="connsiteY8-828" fmla="*/ 199 h 1937121"/>
              <a:gd name="connsiteX0-829" fmla="*/ 332898 w 1560662"/>
              <a:gd name="connsiteY0-830" fmla="*/ 199 h 1937121"/>
              <a:gd name="connsiteX1-831" fmla="*/ 532477 w 1560662"/>
              <a:gd name="connsiteY1-832" fmla="*/ 593021 h 1937121"/>
              <a:gd name="connsiteX2-833" fmla="*/ 344260 w 1560662"/>
              <a:gd name="connsiteY2-834" fmla="*/ 645543 h 1937121"/>
              <a:gd name="connsiteX3-835" fmla="*/ 951847 w 1560662"/>
              <a:gd name="connsiteY3-836" fmla="*/ 1518960 h 1937121"/>
              <a:gd name="connsiteX4-837" fmla="*/ 1137450 w 1560662"/>
              <a:gd name="connsiteY4-838" fmla="*/ 1301627 h 1937121"/>
              <a:gd name="connsiteX5-839" fmla="*/ 1553064 w 1560662"/>
              <a:gd name="connsiteY5-840" fmla="*/ 1689868 h 1937121"/>
              <a:gd name="connsiteX6-841" fmla="*/ 1002627 w 1560662"/>
              <a:gd name="connsiteY6-842" fmla="*/ 1909214 h 1937121"/>
              <a:gd name="connsiteX7-843" fmla="*/ 1901 w 1560662"/>
              <a:gd name="connsiteY7-844" fmla="*/ 380586 h 1937121"/>
              <a:gd name="connsiteX8-845" fmla="*/ 332898 w 1560662"/>
              <a:gd name="connsiteY8-846" fmla="*/ 199 h 1937121"/>
              <a:gd name="connsiteX0-847" fmla="*/ 332898 w 1565431"/>
              <a:gd name="connsiteY0-848" fmla="*/ 199 h 1937121"/>
              <a:gd name="connsiteX1-849" fmla="*/ 532477 w 1565431"/>
              <a:gd name="connsiteY1-850" fmla="*/ 593021 h 1937121"/>
              <a:gd name="connsiteX2-851" fmla="*/ 344260 w 1565431"/>
              <a:gd name="connsiteY2-852" fmla="*/ 645543 h 1937121"/>
              <a:gd name="connsiteX3-853" fmla="*/ 951847 w 1565431"/>
              <a:gd name="connsiteY3-854" fmla="*/ 1518960 h 1937121"/>
              <a:gd name="connsiteX4-855" fmla="*/ 1137450 w 1565431"/>
              <a:gd name="connsiteY4-856" fmla="*/ 1301627 h 1937121"/>
              <a:gd name="connsiteX5-857" fmla="*/ 1553064 w 1565431"/>
              <a:gd name="connsiteY5-858" fmla="*/ 1689868 h 1937121"/>
              <a:gd name="connsiteX6-859" fmla="*/ 1002627 w 1565431"/>
              <a:gd name="connsiteY6-860" fmla="*/ 1909214 h 1937121"/>
              <a:gd name="connsiteX7-861" fmla="*/ 1901 w 1565431"/>
              <a:gd name="connsiteY7-862" fmla="*/ 380586 h 1937121"/>
              <a:gd name="connsiteX8-863" fmla="*/ 332898 w 1565431"/>
              <a:gd name="connsiteY8-864" fmla="*/ 199 h 1937121"/>
              <a:gd name="connsiteX0-865" fmla="*/ 332898 w 1565431"/>
              <a:gd name="connsiteY0-866" fmla="*/ 199 h 1937121"/>
              <a:gd name="connsiteX1-867" fmla="*/ 532477 w 1565431"/>
              <a:gd name="connsiteY1-868" fmla="*/ 593021 h 1937121"/>
              <a:gd name="connsiteX2-869" fmla="*/ 344260 w 1565431"/>
              <a:gd name="connsiteY2-870" fmla="*/ 645543 h 1937121"/>
              <a:gd name="connsiteX3-871" fmla="*/ 951847 w 1565431"/>
              <a:gd name="connsiteY3-872" fmla="*/ 1518960 h 1937121"/>
              <a:gd name="connsiteX4-873" fmla="*/ 1137450 w 1565431"/>
              <a:gd name="connsiteY4-874" fmla="*/ 1301627 h 1937121"/>
              <a:gd name="connsiteX5-875" fmla="*/ 1553064 w 1565431"/>
              <a:gd name="connsiteY5-876" fmla="*/ 1689868 h 1937121"/>
              <a:gd name="connsiteX6-877" fmla="*/ 1002627 w 1565431"/>
              <a:gd name="connsiteY6-878" fmla="*/ 1909214 h 1937121"/>
              <a:gd name="connsiteX7-879" fmla="*/ 1901 w 1565431"/>
              <a:gd name="connsiteY7-880" fmla="*/ 380586 h 1937121"/>
              <a:gd name="connsiteX8-881" fmla="*/ 332898 w 1565431"/>
              <a:gd name="connsiteY8-882" fmla="*/ 199 h 1937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66" name="Rectangle 36"/>
          <p:cNvSpPr/>
          <p:nvPr/>
        </p:nvSpPr>
        <p:spPr>
          <a:xfrm>
            <a:off x="2601346" y="3681567"/>
            <a:ext cx="439602" cy="36747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67" name="Rounded Rectangle 27"/>
          <p:cNvSpPr/>
          <p:nvPr/>
        </p:nvSpPr>
        <p:spPr>
          <a:xfrm>
            <a:off x="4965133" y="1311440"/>
            <a:ext cx="453986" cy="348723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68" name="Rounded Rectangle 7"/>
          <p:cNvSpPr/>
          <p:nvPr/>
        </p:nvSpPr>
        <p:spPr>
          <a:xfrm>
            <a:off x="5671014" y="1286640"/>
            <a:ext cx="461562" cy="3983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69" name="Chord 15"/>
          <p:cNvSpPr/>
          <p:nvPr/>
        </p:nvSpPr>
        <p:spPr>
          <a:xfrm>
            <a:off x="7071271" y="1253947"/>
            <a:ext cx="212685" cy="46371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70" name="Rectangle 16"/>
          <p:cNvSpPr/>
          <p:nvPr/>
        </p:nvSpPr>
        <p:spPr>
          <a:xfrm>
            <a:off x="3298126" y="3713630"/>
            <a:ext cx="461562" cy="30334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71" name="Rounded Rectangle 6"/>
          <p:cNvSpPr/>
          <p:nvPr/>
        </p:nvSpPr>
        <p:spPr>
          <a:xfrm>
            <a:off x="2580595" y="2962898"/>
            <a:ext cx="462302" cy="222675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72" name="Rounded Rectangle 6"/>
          <p:cNvSpPr/>
          <p:nvPr/>
        </p:nvSpPr>
        <p:spPr>
          <a:xfrm>
            <a:off x="3261086" y="2962898"/>
            <a:ext cx="462302" cy="222675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73" name="Rounded Rectangle 6"/>
          <p:cNvSpPr/>
          <p:nvPr/>
        </p:nvSpPr>
        <p:spPr>
          <a:xfrm>
            <a:off x="3941578" y="2962898"/>
            <a:ext cx="462302" cy="222675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74" name="Rounded Rectangle 6"/>
          <p:cNvSpPr/>
          <p:nvPr/>
        </p:nvSpPr>
        <p:spPr>
          <a:xfrm>
            <a:off x="4622068" y="2962898"/>
            <a:ext cx="462302" cy="222675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75" name="Teardrop 6"/>
          <p:cNvSpPr/>
          <p:nvPr/>
        </p:nvSpPr>
        <p:spPr>
          <a:xfrm rot="8100000">
            <a:off x="7021061" y="2917682"/>
            <a:ext cx="313106" cy="313107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76" name="Donut 24"/>
          <p:cNvSpPr/>
          <p:nvPr/>
        </p:nvSpPr>
        <p:spPr>
          <a:xfrm>
            <a:off x="3057994" y="2058357"/>
            <a:ext cx="463131" cy="466901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>
              <a:solidFill>
                <a:schemeClr val="tx1"/>
              </a:solidFill>
            </a:endParaRPr>
          </a:p>
        </p:txBody>
      </p:sp>
      <p:sp>
        <p:nvSpPr>
          <p:cNvPr id="77" name="Chord 38"/>
          <p:cNvSpPr/>
          <p:nvPr/>
        </p:nvSpPr>
        <p:spPr>
          <a:xfrm>
            <a:off x="3777877" y="2057962"/>
            <a:ext cx="363695" cy="467691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78" name="Heart 38"/>
          <p:cNvSpPr/>
          <p:nvPr/>
        </p:nvSpPr>
        <p:spPr>
          <a:xfrm>
            <a:off x="4305029" y="1281700"/>
            <a:ext cx="408206" cy="408206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79" name="Round Same Side Corner Rectangle 19"/>
          <p:cNvSpPr/>
          <p:nvPr/>
        </p:nvSpPr>
        <p:spPr>
          <a:xfrm>
            <a:off x="6454261" y="4413694"/>
            <a:ext cx="308780" cy="381506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80" name="Rectangle 23"/>
          <p:cNvSpPr/>
          <p:nvPr/>
        </p:nvSpPr>
        <p:spPr>
          <a:xfrm>
            <a:off x="1909538" y="4454867"/>
            <a:ext cx="508577" cy="299157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81" name="Oval 31"/>
          <p:cNvSpPr/>
          <p:nvPr/>
        </p:nvSpPr>
        <p:spPr>
          <a:xfrm>
            <a:off x="5226564" y="4413476"/>
            <a:ext cx="378379" cy="381941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82" name="Rectangle 23"/>
          <p:cNvSpPr/>
          <p:nvPr/>
        </p:nvSpPr>
        <p:spPr>
          <a:xfrm>
            <a:off x="3200171" y="4437236"/>
            <a:ext cx="518912" cy="334419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83" name="Oval 31"/>
          <p:cNvSpPr/>
          <p:nvPr/>
        </p:nvSpPr>
        <p:spPr>
          <a:xfrm>
            <a:off x="3932496" y="4389916"/>
            <a:ext cx="434905" cy="429062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84" name="Teardrop 17"/>
          <p:cNvSpPr/>
          <p:nvPr/>
        </p:nvSpPr>
        <p:spPr>
          <a:xfrm rot="18900000">
            <a:off x="2631527" y="4424040"/>
            <a:ext cx="355230" cy="36081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85" name="Rectangle 23"/>
          <p:cNvSpPr/>
          <p:nvPr/>
        </p:nvSpPr>
        <p:spPr>
          <a:xfrm>
            <a:off x="4580814" y="4386999"/>
            <a:ext cx="432337" cy="434894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86" name="Round Same Side Corner Rectangle 8"/>
          <p:cNvSpPr/>
          <p:nvPr/>
        </p:nvSpPr>
        <p:spPr>
          <a:xfrm>
            <a:off x="2069588" y="1237602"/>
            <a:ext cx="188477" cy="496400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-1" fmla="*/ 280204 w 1489775"/>
              <a:gd name="connsiteY0-2" fmla="*/ 750754 h 3923699"/>
              <a:gd name="connsiteX1-3" fmla="*/ 1209570 w 1489775"/>
              <a:gd name="connsiteY1-4" fmla="*/ 750754 h 3923699"/>
              <a:gd name="connsiteX2-5" fmla="*/ 1489774 w 1489775"/>
              <a:gd name="connsiteY2-6" fmla="*/ 1030958 h 3923699"/>
              <a:gd name="connsiteX3-7" fmla="*/ 1489774 w 1489775"/>
              <a:gd name="connsiteY3-8" fmla="*/ 1293518 h 3923699"/>
              <a:gd name="connsiteX4-9" fmla="*/ 1489775 w 1489775"/>
              <a:gd name="connsiteY4-10" fmla="*/ 1293518 h 3923699"/>
              <a:gd name="connsiteX5-11" fmla="*/ 1489775 w 1489775"/>
              <a:gd name="connsiteY5-12" fmla="*/ 2063902 h 3923699"/>
              <a:gd name="connsiteX6-13" fmla="*/ 1345759 w 1489775"/>
              <a:gd name="connsiteY6-14" fmla="*/ 2207918 h 3923699"/>
              <a:gd name="connsiteX7-15" fmla="*/ 1201743 w 1489775"/>
              <a:gd name="connsiteY7-16" fmla="*/ 2063902 h 3923699"/>
              <a:gd name="connsiteX8-17" fmla="*/ 1201743 w 1489775"/>
              <a:gd name="connsiteY8-18" fmla="*/ 1390678 h 3923699"/>
              <a:gd name="connsiteX9-19" fmla="*/ 1158887 w 1489775"/>
              <a:gd name="connsiteY9-20" fmla="*/ 1390678 h 3923699"/>
              <a:gd name="connsiteX10-21" fmla="*/ 1151853 w 1489775"/>
              <a:gd name="connsiteY10-22" fmla="*/ 3743699 h 3923699"/>
              <a:gd name="connsiteX11-23" fmla="*/ 971853 w 1489775"/>
              <a:gd name="connsiteY11-24" fmla="*/ 3923699 h 3923699"/>
              <a:gd name="connsiteX12-25" fmla="*/ 791853 w 1489775"/>
              <a:gd name="connsiteY12-26" fmla="*/ 3743699 h 3923699"/>
              <a:gd name="connsiteX13-27" fmla="*/ 791853 w 1489775"/>
              <a:gd name="connsiteY13-28" fmla="*/ 2305078 h 3923699"/>
              <a:gd name="connsiteX14-29" fmla="*/ 683854 w 1489775"/>
              <a:gd name="connsiteY14-30" fmla="*/ 2305078 h 3923699"/>
              <a:gd name="connsiteX15-31" fmla="*/ 683854 w 1489775"/>
              <a:gd name="connsiteY15-32" fmla="*/ 3743698 h 3923699"/>
              <a:gd name="connsiteX16-33" fmla="*/ 503854 w 1489775"/>
              <a:gd name="connsiteY16-34" fmla="*/ 3923698 h 3923699"/>
              <a:gd name="connsiteX17-35" fmla="*/ 323854 w 1489775"/>
              <a:gd name="connsiteY17-36" fmla="*/ 3743698 h 3923699"/>
              <a:gd name="connsiteX18-37" fmla="*/ 323854 w 1489775"/>
              <a:gd name="connsiteY18-38" fmla="*/ 2238914 h 3923699"/>
              <a:gd name="connsiteX19-39" fmla="*/ 330887 w 1489775"/>
              <a:gd name="connsiteY19-40" fmla="*/ 2238914 h 3923699"/>
              <a:gd name="connsiteX20-41" fmla="*/ 330887 w 1489775"/>
              <a:gd name="connsiteY20-42" fmla="*/ 1390678 h 3923699"/>
              <a:gd name="connsiteX21-43" fmla="*/ 288033 w 1489775"/>
              <a:gd name="connsiteY21-44" fmla="*/ 1390678 h 3923699"/>
              <a:gd name="connsiteX22-45" fmla="*/ 288033 w 1489775"/>
              <a:gd name="connsiteY22-46" fmla="*/ 2063902 h 3923699"/>
              <a:gd name="connsiteX23-47" fmla="*/ 144017 w 1489775"/>
              <a:gd name="connsiteY23-48" fmla="*/ 2207918 h 3923699"/>
              <a:gd name="connsiteX24-49" fmla="*/ 1 w 1489775"/>
              <a:gd name="connsiteY24-50" fmla="*/ 2063902 h 3923699"/>
              <a:gd name="connsiteX25-51" fmla="*/ 1 w 1489775"/>
              <a:gd name="connsiteY25-52" fmla="*/ 1390678 h 3923699"/>
              <a:gd name="connsiteX26-53" fmla="*/ 0 w 1489775"/>
              <a:gd name="connsiteY26-54" fmla="*/ 1390678 h 3923699"/>
              <a:gd name="connsiteX27-55" fmla="*/ 0 w 1489775"/>
              <a:gd name="connsiteY27-56" fmla="*/ 1030958 h 3923699"/>
              <a:gd name="connsiteX28-57" fmla="*/ 280204 w 1489775"/>
              <a:gd name="connsiteY28-58" fmla="*/ 750754 h 3923699"/>
              <a:gd name="connsiteX29-59" fmla="*/ 744888 w 1489775"/>
              <a:gd name="connsiteY29-60" fmla="*/ 0 h 3923699"/>
              <a:gd name="connsiteX30-61" fmla="*/ 1082199 w 1489775"/>
              <a:gd name="connsiteY30-62" fmla="*/ 337311 h 3923699"/>
              <a:gd name="connsiteX31-63" fmla="*/ 744888 w 1489775"/>
              <a:gd name="connsiteY31-64" fmla="*/ 674622 h 3923699"/>
              <a:gd name="connsiteX32-65" fmla="*/ 407577 w 1489775"/>
              <a:gd name="connsiteY32-66" fmla="*/ 337311 h 3923699"/>
              <a:gd name="connsiteX33-67" fmla="*/ 744888 w 1489775"/>
              <a:gd name="connsiteY33-68" fmla="*/ 0 h 3923699"/>
              <a:gd name="connsiteX0-69" fmla="*/ 280204 w 1489775"/>
              <a:gd name="connsiteY0-70" fmla="*/ 750754 h 3923699"/>
              <a:gd name="connsiteX1-71" fmla="*/ 1209570 w 1489775"/>
              <a:gd name="connsiteY1-72" fmla="*/ 750754 h 3923699"/>
              <a:gd name="connsiteX2-73" fmla="*/ 1489774 w 1489775"/>
              <a:gd name="connsiteY2-74" fmla="*/ 1030958 h 3923699"/>
              <a:gd name="connsiteX3-75" fmla="*/ 1489774 w 1489775"/>
              <a:gd name="connsiteY3-76" fmla="*/ 1293518 h 3923699"/>
              <a:gd name="connsiteX4-77" fmla="*/ 1489775 w 1489775"/>
              <a:gd name="connsiteY4-78" fmla="*/ 1293518 h 3923699"/>
              <a:gd name="connsiteX5-79" fmla="*/ 1489775 w 1489775"/>
              <a:gd name="connsiteY5-80" fmla="*/ 2063902 h 3923699"/>
              <a:gd name="connsiteX6-81" fmla="*/ 1345759 w 1489775"/>
              <a:gd name="connsiteY6-82" fmla="*/ 2207918 h 3923699"/>
              <a:gd name="connsiteX7-83" fmla="*/ 1201743 w 1489775"/>
              <a:gd name="connsiteY7-84" fmla="*/ 2063902 h 3923699"/>
              <a:gd name="connsiteX8-85" fmla="*/ 1201743 w 1489775"/>
              <a:gd name="connsiteY8-86" fmla="*/ 1390678 h 3923699"/>
              <a:gd name="connsiteX9-87" fmla="*/ 1158887 w 1489775"/>
              <a:gd name="connsiteY9-88" fmla="*/ 1390678 h 3923699"/>
              <a:gd name="connsiteX10-89" fmla="*/ 1151853 w 1489775"/>
              <a:gd name="connsiteY10-90" fmla="*/ 3743699 h 3923699"/>
              <a:gd name="connsiteX11-91" fmla="*/ 971853 w 1489775"/>
              <a:gd name="connsiteY11-92" fmla="*/ 3923699 h 3923699"/>
              <a:gd name="connsiteX12-93" fmla="*/ 791853 w 1489775"/>
              <a:gd name="connsiteY12-94" fmla="*/ 3743699 h 3923699"/>
              <a:gd name="connsiteX13-95" fmla="*/ 791853 w 1489775"/>
              <a:gd name="connsiteY13-96" fmla="*/ 2305078 h 3923699"/>
              <a:gd name="connsiteX14-97" fmla="*/ 683854 w 1489775"/>
              <a:gd name="connsiteY14-98" fmla="*/ 2305078 h 3923699"/>
              <a:gd name="connsiteX15-99" fmla="*/ 683854 w 1489775"/>
              <a:gd name="connsiteY15-100" fmla="*/ 3743698 h 3923699"/>
              <a:gd name="connsiteX16-101" fmla="*/ 503854 w 1489775"/>
              <a:gd name="connsiteY16-102" fmla="*/ 3923698 h 3923699"/>
              <a:gd name="connsiteX17-103" fmla="*/ 323854 w 1489775"/>
              <a:gd name="connsiteY17-104" fmla="*/ 3743698 h 3923699"/>
              <a:gd name="connsiteX18-105" fmla="*/ 323854 w 1489775"/>
              <a:gd name="connsiteY18-106" fmla="*/ 2238914 h 3923699"/>
              <a:gd name="connsiteX19-107" fmla="*/ 330887 w 1489775"/>
              <a:gd name="connsiteY19-108" fmla="*/ 1390678 h 3923699"/>
              <a:gd name="connsiteX20-109" fmla="*/ 288033 w 1489775"/>
              <a:gd name="connsiteY20-110" fmla="*/ 1390678 h 3923699"/>
              <a:gd name="connsiteX21-111" fmla="*/ 288033 w 1489775"/>
              <a:gd name="connsiteY21-112" fmla="*/ 2063902 h 3923699"/>
              <a:gd name="connsiteX22-113" fmla="*/ 144017 w 1489775"/>
              <a:gd name="connsiteY22-114" fmla="*/ 2207918 h 3923699"/>
              <a:gd name="connsiteX23-115" fmla="*/ 1 w 1489775"/>
              <a:gd name="connsiteY23-116" fmla="*/ 2063902 h 3923699"/>
              <a:gd name="connsiteX24-117" fmla="*/ 1 w 1489775"/>
              <a:gd name="connsiteY24-118" fmla="*/ 1390678 h 3923699"/>
              <a:gd name="connsiteX25-119" fmla="*/ 0 w 1489775"/>
              <a:gd name="connsiteY25-120" fmla="*/ 1390678 h 3923699"/>
              <a:gd name="connsiteX26-121" fmla="*/ 0 w 1489775"/>
              <a:gd name="connsiteY26-122" fmla="*/ 1030958 h 3923699"/>
              <a:gd name="connsiteX27-123" fmla="*/ 280204 w 1489775"/>
              <a:gd name="connsiteY27-124" fmla="*/ 750754 h 3923699"/>
              <a:gd name="connsiteX28-125" fmla="*/ 744888 w 1489775"/>
              <a:gd name="connsiteY28-126" fmla="*/ 0 h 3923699"/>
              <a:gd name="connsiteX29-127" fmla="*/ 1082199 w 1489775"/>
              <a:gd name="connsiteY29-128" fmla="*/ 337311 h 3923699"/>
              <a:gd name="connsiteX30-129" fmla="*/ 744888 w 1489775"/>
              <a:gd name="connsiteY30-130" fmla="*/ 674622 h 3923699"/>
              <a:gd name="connsiteX31-131" fmla="*/ 407577 w 1489775"/>
              <a:gd name="connsiteY31-132" fmla="*/ 337311 h 3923699"/>
              <a:gd name="connsiteX32-133" fmla="*/ 744888 w 1489775"/>
              <a:gd name="connsiteY32-134" fmla="*/ 0 h 3923699"/>
              <a:gd name="connsiteX0-135" fmla="*/ 280204 w 1489775"/>
              <a:gd name="connsiteY0-136" fmla="*/ 750754 h 3923699"/>
              <a:gd name="connsiteX1-137" fmla="*/ 1209570 w 1489775"/>
              <a:gd name="connsiteY1-138" fmla="*/ 750754 h 3923699"/>
              <a:gd name="connsiteX2-139" fmla="*/ 1489774 w 1489775"/>
              <a:gd name="connsiteY2-140" fmla="*/ 1030958 h 3923699"/>
              <a:gd name="connsiteX3-141" fmla="*/ 1489774 w 1489775"/>
              <a:gd name="connsiteY3-142" fmla="*/ 1293518 h 3923699"/>
              <a:gd name="connsiteX4-143" fmla="*/ 1489775 w 1489775"/>
              <a:gd name="connsiteY4-144" fmla="*/ 1293518 h 3923699"/>
              <a:gd name="connsiteX5-145" fmla="*/ 1489775 w 1489775"/>
              <a:gd name="connsiteY5-146" fmla="*/ 2063902 h 3923699"/>
              <a:gd name="connsiteX6-147" fmla="*/ 1345759 w 1489775"/>
              <a:gd name="connsiteY6-148" fmla="*/ 2207918 h 3923699"/>
              <a:gd name="connsiteX7-149" fmla="*/ 1201743 w 1489775"/>
              <a:gd name="connsiteY7-150" fmla="*/ 2063902 h 3923699"/>
              <a:gd name="connsiteX8-151" fmla="*/ 1201743 w 1489775"/>
              <a:gd name="connsiteY8-152" fmla="*/ 1390678 h 3923699"/>
              <a:gd name="connsiteX9-153" fmla="*/ 1158887 w 1489775"/>
              <a:gd name="connsiteY9-154" fmla="*/ 1390678 h 3923699"/>
              <a:gd name="connsiteX10-155" fmla="*/ 1151853 w 1489775"/>
              <a:gd name="connsiteY10-156" fmla="*/ 3743699 h 3923699"/>
              <a:gd name="connsiteX11-157" fmla="*/ 971853 w 1489775"/>
              <a:gd name="connsiteY11-158" fmla="*/ 3923699 h 3923699"/>
              <a:gd name="connsiteX12-159" fmla="*/ 791853 w 1489775"/>
              <a:gd name="connsiteY12-160" fmla="*/ 3743699 h 3923699"/>
              <a:gd name="connsiteX13-161" fmla="*/ 791853 w 1489775"/>
              <a:gd name="connsiteY13-162" fmla="*/ 2305078 h 3923699"/>
              <a:gd name="connsiteX14-163" fmla="*/ 683854 w 1489775"/>
              <a:gd name="connsiteY14-164" fmla="*/ 2305078 h 3923699"/>
              <a:gd name="connsiteX15-165" fmla="*/ 683854 w 1489775"/>
              <a:gd name="connsiteY15-166" fmla="*/ 3743698 h 3923699"/>
              <a:gd name="connsiteX16-167" fmla="*/ 503854 w 1489775"/>
              <a:gd name="connsiteY16-168" fmla="*/ 3923698 h 3923699"/>
              <a:gd name="connsiteX17-169" fmla="*/ 323854 w 1489775"/>
              <a:gd name="connsiteY17-170" fmla="*/ 3743698 h 3923699"/>
              <a:gd name="connsiteX18-171" fmla="*/ 330887 w 1489775"/>
              <a:gd name="connsiteY18-172" fmla="*/ 1390678 h 3923699"/>
              <a:gd name="connsiteX19-173" fmla="*/ 288033 w 1489775"/>
              <a:gd name="connsiteY19-174" fmla="*/ 1390678 h 3923699"/>
              <a:gd name="connsiteX20-175" fmla="*/ 288033 w 1489775"/>
              <a:gd name="connsiteY20-176" fmla="*/ 2063902 h 3923699"/>
              <a:gd name="connsiteX21-177" fmla="*/ 144017 w 1489775"/>
              <a:gd name="connsiteY21-178" fmla="*/ 2207918 h 3923699"/>
              <a:gd name="connsiteX22-179" fmla="*/ 1 w 1489775"/>
              <a:gd name="connsiteY22-180" fmla="*/ 2063902 h 3923699"/>
              <a:gd name="connsiteX23-181" fmla="*/ 1 w 1489775"/>
              <a:gd name="connsiteY23-182" fmla="*/ 1390678 h 3923699"/>
              <a:gd name="connsiteX24-183" fmla="*/ 0 w 1489775"/>
              <a:gd name="connsiteY24-184" fmla="*/ 1390678 h 3923699"/>
              <a:gd name="connsiteX25-185" fmla="*/ 0 w 1489775"/>
              <a:gd name="connsiteY25-186" fmla="*/ 1030958 h 3923699"/>
              <a:gd name="connsiteX26-187" fmla="*/ 280204 w 1489775"/>
              <a:gd name="connsiteY26-188" fmla="*/ 750754 h 3923699"/>
              <a:gd name="connsiteX27-189" fmla="*/ 744888 w 1489775"/>
              <a:gd name="connsiteY27-190" fmla="*/ 0 h 3923699"/>
              <a:gd name="connsiteX28-191" fmla="*/ 1082199 w 1489775"/>
              <a:gd name="connsiteY28-192" fmla="*/ 337311 h 3923699"/>
              <a:gd name="connsiteX29-193" fmla="*/ 744888 w 1489775"/>
              <a:gd name="connsiteY29-194" fmla="*/ 674622 h 3923699"/>
              <a:gd name="connsiteX30-195" fmla="*/ 407577 w 1489775"/>
              <a:gd name="connsiteY30-196" fmla="*/ 337311 h 3923699"/>
              <a:gd name="connsiteX31-197" fmla="*/ 744888 w 1489775"/>
              <a:gd name="connsiteY31-198" fmla="*/ 0 h 392369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87" name="Round Same Side Corner Rectangle 20"/>
          <p:cNvSpPr/>
          <p:nvPr/>
        </p:nvSpPr>
        <p:spPr>
          <a:xfrm rot="10800000">
            <a:off x="2509961" y="1235310"/>
            <a:ext cx="234852" cy="500986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-1" fmla="*/ 1228565 w 1856332"/>
              <a:gd name="connsiteY0-2" fmla="*/ 3214674 h 3959924"/>
              <a:gd name="connsiteX1-3" fmla="*/ 622681 w 1856332"/>
              <a:gd name="connsiteY1-4" fmla="*/ 3214674 h 3959924"/>
              <a:gd name="connsiteX2-5" fmla="*/ 466697 w 1856332"/>
              <a:gd name="connsiteY2-6" fmla="*/ 3144149 h 3959924"/>
              <a:gd name="connsiteX3-7" fmla="*/ 8303 w 1856332"/>
              <a:gd name="connsiteY3-8" fmla="*/ 1942070 h 3959924"/>
              <a:gd name="connsiteX4-9" fmla="*/ 81139 w 1856332"/>
              <a:gd name="connsiteY4-10" fmla="*/ 1779444 h 3959924"/>
              <a:gd name="connsiteX5-11" fmla="*/ 243764 w 1856332"/>
              <a:gd name="connsiteY5-12" fmla="*/ 1852280 h 3959924"/>
              <a:gd name="connsiteX6-13" fmla="*/ 504770 w 1856332"/>
              <a:gd name="connsiteY6-14" fmla="*/ 2536736 h 3959924"/>
              <a:gd name="connsiteX7-15" fmla="*/ 555637 w 1856332"/>
              <a:gd name="connsiteY7-16" fmla="*/ 2536736 h 3959924"/>
              <a:gd name="connsiteX8-17" fmla="*/ 226299 w 1856332"/>
              <a:gd name="connsiteY8-18" fmla="*/ 1210417 h 3959924"/>
              <a:gd name="connsiteX9-19" fmla="*/ 551784 w 1856332"/>
              <a:gd name="connsiteY9-20" fmla="*/ 1210417 h 3959924"/>
              <a:gd name="connsiteX10-21" fmla="*/ 551784 w 1856332"/>
              <a:gd name="connsiteY10-22" fmla="*/ 168335 h 3959924"/>
              <a:gd name="connsiteX11-23" fmla="*/ 720119 w 1856332"/>
              <a:gd name="connsiteY11-24" fmla="*/ 0 h 3959924"/>
              <a:gd name="connsiteX12-25" fmla="*/ 888454 w 1856332"/>
              <a:gd name="connsiteY12-26" fmla="*/ 168335 h 3959924"/>
              <a:gd name="connsiteX13-27" fmla="*/ 888454 w 1856332"/>
              <a:gd name="connsiteY13-28" fmla="*/ 1210417 h 3959924"/>
              <a:gd name="connsiteX14-29" fmla="*/ 968040 w 1856332"/>
              <a:gd name="connsiteY14-30" fmla="*/ 1210417 h 3959924"/>
              <a:gd name="connsiteX15-31" fmla="*/ 968040 w 1856332"/>
              <a:gd name="connsiteY15-32" fmla="*/ 168335 h 3959924"/>
              <a:gd name="connsiteX16-33" fmla="*/ 1136375 w 1856332"/>
              <a:gd name="connsiteY16-34" fmla="*/ 0 h 3959924"/>
              <a:gd name="connsiteX17-35" fmla="*/ 1304710 w 1856332"/>
              <a:gd name="connsiteY17-36" fmla="*/ 168335 h 3959924"/>
              <a:gd name="connsiteX18-37" fmla="*/ 1304710 w 1856332"/>
              <a:gd name="connsiteY18-38" fmla="*/ 1210417 h 3959924"/>
              <a:gd name="connsiteX19-39" fmla="*/ 1631589 w 1856332"/>
              <a:gd name="connsiteY19-40" fmla="*/ 1210417 h 3959924"/>
              <a:gd name="connsiteX20-41" fmla="*/ 1302251 w 1856332"/>
              <a:gd name="connsiteY20-42" fmla="*/ 2536736 h 3959924"/>
              <a:gd name="connsiteX21-43" fmla="*/ 1351562 w 1856332"/>
              <a:gd name="connsiteY21-44" fmla="*/ 2536736 h 3959924"/>
              <a:gd name="connsiteX22-45" fmla="*/ 1612568 w 1856332"/>
              <a:gd name="connsiteY22-46" fmla="*/ 1852280 h 3959924"/>
              <a:gd name="connsiteX23-47" fmla="*/ 1775193 w 1856332"/>
              <a:gd name="connsiteY23-48" fmla="*/ 1779444 h 3959924"/>
              <a:gd name="connsiteX24-49" fmla="*/ 1848029 w 1856332"/>
              <a:gd name="connsiteY24-50" fmla="*/ 1942070 h 3959924"/>
              <a:gd name="connsiteX25-51" fmla="*/ 1389635 w 1856332"/>
              <a:gd name="connsiteY25-52" fmla="*/ 3144149 h 3959924"/>
              <a:gd name="connsiteX26-53" fmla="*/ 1344732 w 1856332"/>
              <a:gd name="connsiteY26-54" fmla="*/ 3176282 h 3959924"/>
              <a:gd name="connsiteX27-55" fmla="*/ 1228565 w 1856332"/>
              <a:gd name="connsiteY27-56" fmla="*/ 3214674 h 3959924"/>
              <a:gd name="connsiteX28-57" fmla="*/ 925623 w 1856332"/>
              <a:gd name="connsiteY28-58" fmla="*/ 3959924 h 3959924"/>
              <a:gd name="connsiteX29-59" fmla="*/ 601623 w 1856332"/>
              <a:gd name="connsiteY29-60" fmla="*/ 3635924 h 3959924"/>
              <a:gd name="connsiteX30-61" fmla="*/ 925623 w 1856332"/>
              <a:gd name="connsiteY30-62" fmla="*/ 3311924 h 3959924"/>
              <a:gd name="connsiteX31-63" fmla="*/ 1249623 w 1856332"/>
              <a:gd name="connsiteY31-64" fmla="*/ 3635924 h 3959924"/>
              <a:gd name="connsiteX32-65" fmla="*/ 925623 w 1856332"/>
              <a:gd name="connsiteY32-66" fmla="*/ 3959924 h 3959924"/>
              <a:gd name="connsiteX0-67" fmla="*/ 1228565 w 1856332"/>
              <a:gd name="connsiteY0-68" fmla="*/ 3214674 h 3959924"/>
              <a:gd name="connsiteX1-69" fmla="*/ 622681 w 1856332"/>
              <a:gd name="connsiteY1-70" fmla="*/ 3214674 h 3959924"/>
              <a:gd name="connsiteX2-71" fmla="*/ 466697 w 1856332"/>
              <a:gd name="connsiteY2-72" fmla="*/ 3144149 h 3959924"/>
              <a:gd name="connsiteX3-73" fmla="*/ 8303 w 1856332"/>
              <a:gd name="connsiteY3-74" fmla="*/ 1942070 h 3959924"/>
              <a:gd name="connsiteX4-75" fmla="*/ 81139 w 1856332"/>
              <a:gd name="connsiteY4-76" fmla="*/ 1779444 h 3959924"/>
              <a:gd name="connsiteX5-77" fmla="*/ 243764 w 1856332"/>
              <a:gd name="connsiteY5-78" fmla="*/ 1852280 h 3959924"/>
              <a:gd name="connsiteX6-79" fmla="*/ 504770 w 1856332"/>
              <a:gd name="connsiteY6-80" fmla="*/ 2536736 h 3959924"/>
              <a:gd name="connsiteX7-81" fmla="*/ 555637 w 1856332"/>
              <a:gd name="connsiteY7-82" fmla="*/ 2536736 h 3959924"/>
              <a:gd name="connsiteX8-83" fmla="*/ 226299 w 1856332"/>
              <a:gd name="connsiteY8-84" fmla="*/ 1210417 h 3959924"/>
              <a:gd name="connsiteX9-85" fmla="*/ 551784 w 1856332"/>
              <a:gd name="connsiteY9-86" fmla="*/ 1210417 h 3959924"/>
              <a:gd name="connsiteX10-87" fmla="*/ 551784 w 1856332"/>
              <a:gd name="connsiteY10-88" fmla="*/ 168335 h 3959924"/>
              <a:gd name="connsiteX11-89" fmla="*/ 720119 w 1856332"/>
              <a:gd name="connsiteY11-90" fmla="*/ 0 h 3959924"/>
              <a:gd name="connsiteX12-91" fmla="*/ 888454 w 1856332"/>
              <a:gd name="connsiteY12-92" fmla="*/ 168335 h 3959924"/>
              <a:gd name="connsiteX13-93" fmla="*/ 888454 w 1856332"/>
              <a:gd name="connsiteY13-94" fmla="*/ 1210417 h 3959924"/>
              <a:gd name="connsiteX14-95" fmla="*/ 968040 w 1856332"/>
              <a:gd name="connsiteY14-96" fmla="*/ 1210417 h 3959924"/>
              <a:gd name="connsiteX15-97" fmla="*/ 968040 w 1856332"/>
              <a:gd name="connsiteY15-98" fmla="*/ 168335 h 3959924"/>
              <a:gd name="connsiteX16-99" fmla="*/ 1136375 w 1856332"/>
              <a:gd name="connsiteY16-100" fmla="*/ 0 h 3959924"/>
              <a:gd name="connsiteX17-101" fmla="*/ 1304710 w 1856332"/>
              <a:gd name="connsiteY17-102" fmla="*/ 168335 h 3959924"/>
              <a:gd name="connsiteX18-103" fmla="*/ 1304710 w 1856332"/>
              <a:gd name="connsiteY18-104" fmla="*/ 1210417 h 3959924"/>
              <a:gd name="connsiteX19-105" fmla="*/ 1631589 w 1856332"/>
              <a:gd name="connsiteY19-106" fmla="*/ 1210417 h 3959924"/>
              <a:gd name="connsiteX20-107" fmla="*/ 1302251 w 1856332"/>
              <a:gd name="connsiteY20-108" fmla="*/ 2536736 h 3959924"/>
              <a:gd name="connsiteX21-109" fmla="*/ 1351562 w 1856332"/>
              <a:gd name="connsiteY21-110" fmla="*/ 2536736 h 3959924"/>
              <a:gd name="connsiteX22-111" fmla="*/ 1612568 w 1856332"/>
              <a:gd name="connsiteY22-112" fmla="*/ 1852280 h 3959924"/>
              <a:gd name="connsiteX23-113" fmla="*/ 1775193 w 1856332"/>
              <a:gd name="connsiteY23-114" fmla="*/ 1779444 h 3959924"/>
              <a:gd name="connsiteX24-115" fmla="*/ 1848029 w 1856332"/>
              <a:gd name="connsiteY24-116" fmla="*/ 1942070 h 3959924"/>
              <a:gd name="connsiteX25-117" fmla="*/ 1389635 w 1856332"/>
              <a:gd name="connsiteY25-118" fmla="*/ 3144149 h 3959924"/>
              <a:gd name="connsiteX26-119" fmla="*/ 1344732 w 1856332"/>
              <a:gd name="connsiteY26-120" fmla="*/ 3176282 h 3959924"/>
              <a:gd name="connsiteX27-121" fmla="*/ 1228565 w 1856332"/>
              <a:gd name="connsiteY27-122" fmla="*/ 3214674 h 3959924"/>
              <a:gd name="connsiteX28-123" fmla="*/ 925623 w 1856332"/>
              <a:gd name="connsiteY28-124" fmla="*/ 3959924 h 3959924"/>
              <a:gd name="connsiteX29-125" fmla="*/ 601623 w 1856332"/>
              <a:gd name="connsiteY29-126" fmla="*/ 3635924 h 3959924"/>
              <a:gd name="connsiteX30-127" fmla="*/ 925623 w 1856332"/>
              <a:gd name="connsiteY30-128" fmla="*/ 3311924 h 3959924"/>
              <a:gd name="connsiteX31-129" fmla="*/ 1249623 w 1856332"/>
              <a:gd name="connsiteY31-130" fmla="*/ 3635924 h 3959924"/>
              <a:gd name="connsiteX32-131" fmla="*/ 925623 w 1856332"/>
              <a:gd name="connsiteY32-132" fmla="*/ 3959924 h 3959924"/>
              <a:gd name="connsiteX0-133" fmla="*/ 1228565 w 1856332"/>
              <a:gd name="connsiteY0-134" fmla="*/ 3214674 h 3959924"/>
              <a:gd name="connsiteX1-135" fmla="*/ 622681 w 1856332"/>
              <a:gd name="connsiteY1-136" fmla="*/ 3214674 h 3959924"/>
              <a:gd name="connsiteX2-137" fmla="*/ 466697 w 1856332"/>
              <a:gd name="connsiteY2-138" fmla="*/ 3144149 h 3959924"/>
              <a:gd name="connsiteX3-139" fmla="*/ 8303 w 1856332"/>
              <a:gd name="connsiteY3-140" fmla="*/ 1942070 h 3959924"/>
              <a:gd name="connsiteX4-141" fmla="*/ 81139 w 1856332"/>
              <a:gd name="connsiteY4-142" fmla="*/ 1779444 h 3959924"/>
              <a:gd name="connsiteX5-143" fmla="*/ 243764 w 1856332"/>
              <a:gd name="connsiteY5-144" fmla="*/ 1852280 h 3959924"/>
              <a:gd name="connsiteX6-145" fmla="*/ 504770 w 1856332"/>
              <a:gd name="connsiteY6-146" fmla="*/ 2536736 h 3959924"/>
              <a:gd name="connsiteX7-147" fmla="*/ 555637 w 1856332"/>
              <a:gd name="connsiteY7-148" fmla="*/ 2536736 h 3959924"/>
              <a:gd name="connsiteX8-149" fmla="*/ 226299 w 1856332"/>
              <a:gd name="connsiteY8-150" fmla="*/ 1210417 h 3959924"/>
              <a:gd name="connsiteX9-151" fmla="*/ 551784 w 1856332"/>
              <a:gd name="connsiteY9-152" fmla="*/ 1210417 h 3959924"/>
              <a:gd name="connsiteX10-153" fmla="*/ 551784 w 1856332"/>
              <a:gd name="connsiteY10-154" fmla="*/ 168335 h 3959924"/>
              <a:gd name="connsiteX11-155" fmla="*/ 720119 w 1856332"/>
              <a:gd name="connsiteY11-156" fmla="*/ 0 h 3959924"/>
              <a:gd name="connsiteX12-157" fmla="*/ 888454 w 1856332"/>
              <a:gd name="connsiteY12-158" fmla="*/ 168335 h 3959924"/>
              <a:gd name="connsiteX13-159" fmla="*/ 888454 w 1856332"/>
              <a:gd name="connsiteY13-160" fmla="*/ 1210417 h 3959924"/>
              <a:gd name="connsiteX14-161" fmla="*/ 968040 w 1856332"/>
              <a:gd name="connsiteY14-162" fmla="*/ 1210417 h 3959924"/>
              <a:gd name="connsiteX15-163" fmla="*/ 968040 w 1856332"/>
              <a:gd name="connsiteY15-164" fmla="*/ 168335 h 3959924"/>
              <a:gd name="connsiteX16-165" fmla="*/ 1136375 w 1856332"/>
              <a:gd name="connsiteY16-166" fmla="*/ 0 h 3959924"/>
              <a:gd name="connsiteX17-167" fmla="*/ 1304710 w 1856332"/>
              <a:gd name="connsiteY17-168" fmla="*/ 168335 h 3959924"/>
              <a:gd name="connsiteX18-169" fmla="*/ 1304710 w 1856332"/>
              <a:gd name="connsiteY18-170" fmla="*/ 1210417 h 3959924"/>
              <a:gd name="connsiteX19-171" fmla="*/ 1631589 w 1856332"/>
              <a:gd name="connsiteY19-172" fmla="*/ 1210417 h 3959924"/>
              <a:gd name="connsiteX20-173" fmla="*/ 1302251 w 1856332"/>
              <a:gd name="connsiteY20-174" fmla="*/ 2536736 h 3959924"/>
              <a:gd name="connsiteX21-175" fmla="*/ 1351562 w 1856332"/>
              <a:gd name="connsiteY21-176" fmla="*/ 2536736 h 3959924"/>
              <a:gd name="connsiteX22-177" fmla="*/ 1612568 w 1856332"/>
              <a:gd name="connsiteY22-178" fmla="*/ 1852280 h 3959924"/>
              <a:gd name="connsiteX23-179" fmla="*/ 1775193 w 1856332"/>
              <a:gd name="connsiteY23-180" fmla="*/ 1779444 h 3959924"/>
              <a:gd name="connsiteX24-181" fmla="*/ 1848029 w 1856332"/>
              <a:gd name="connsiteY24-182" fmla="*/ 1942070 h 3959924"/>
              <a:gd name="connsiteX25-183" fmla="*/ 1389635 w 1856332"/>
              <a:gd name="connsiteY25-184" fmla="*/ 3144149 h 3959924"/>
              <a:gd name="connsiteX26-185" fmla="*/ 1228565 w 1856332"/>
              <a:gd name="connsiteY26-186" fmla="*/ 3214674 h 3959924"/>
              <a:gd name="connsiteX27-187" fmla="*/ 925623 w 1856332"/>
              <a:gd name="connsiteY27-188" fmla="*/ 3959924 h 3959924"/>
              <a:gd name="connsiteX28-189" fmla="*/ 601623 w 1856332"/>
              <a:gd name="connsiteY28-190" fmla="*/ 3635924 h 3959924"/>
              <a:gd name="connsiteX29-191" fmla="*/ 925623 w 1856332"/>
              <a:gd name="connsiteY29-192" fmla="*/ 3311924 h 3959924"/>
              <a:gd name="connsiteX30-193" fmla="*/ 1249623 w 1856332"/>
              <a:gd name="connsiteY30-194" fmla="*/ 3635924 h 3959924"/>
              <a:gd name="connsiteX31-195" fmla="*/ 925623 w 1856332"/>
              <a:gd name="connsiteY31-196" fmla="*/ 3959924 h 3959924"/>
              <a:gd name="connsiteX0-197" fmla="*/ 1228565 w 1856332"/>
              <a:gd name="connsiteY0-198" fmla="*/ 3214674 h 3959924"/>
              <a:gd name="connsiteX1-199" fmla="*/ 622681 w 1856332"/>
              <a:gd name="connsiteY1-200" fmla="*/ 3214674 h 3959924"/>
              <a:gd name="connsiteX2-201" fmla="*/ 466697 w 1856332"/>
              <a:gd name="connsiteY2-202" fmla="*/ 3144149 h 3959924"/>
              <a:gd name="connsiteX3-203" fmla="*/ 8303 w 1856332"/>
              <a:gd name="connsiteY3-204" fmla="*/ 1942070 h 3959924"/>
              <a:gd name="connsiteX4-205" fmla="*/ 81139 w 1856332"/>
              <a:gd name="connsiteY4-206" fmla="*/ 1779444 h 3959924"/>
              <a:gd name="connsiteX5-207" fmla="*/ 243764 w 1856332"/>
              <a:gd name="connsiteY5-208" fmla="*/ 1852280 h 3959924"/>
              <a:gd name="connsiteX6-209" fmla="*/ 504770 w 1856332"/>
              <a:gd name="connsiteY6-210" fmla="*/ 2536736 h 3959924"/>
              <a:gd name="connsiteX7-211" fmla="*/ 555637 w 1856332"/>
              <a:gd name="connsiteY7-212" fmla="*/ 2536736 h 3959924"/>
              <a:gd name="connsiteX8-213" fmla="*/ 226299 w 1856332"/>
              <a:gd name="connsiteY8-214" fmla="*/ 1210417 h 3959924"/>
              <a:gd name="connsiteX9-215" fmla="*/ 551784 w 1856332"/>
              <a:gd name="connsiteY9-216" fmla="*/ 1210417 h 3959924"/>
              <a:gd name="connsiteX10-217" fmla="*/ 551784 w 1856332"/>
              <a:gd name="connsiteY10-218" fmla="*/ 168335 h 3959924"/>
              <a:gd name="connsiteX11-219" fmla="*/ 720119 w 1856332"/>
              <a:gd name="connsiteY11-220" fmla="*/ 0 h 3959924"/>
              <a:gd name="connsiteX12-221" fmla="*/ 888454 w 1856332"/>
              <a:gd name="connsiteY12-222" fmla="*/ 168335 h 3959924"/>
              <a:gd name="connsiteX13-223" fmla="*/ 888454 w 1856332"/>
              <a:gd name="connsiteY13-224" fmla="*/ 1210417 h 3959924"/>
              <a:gd name="connsiteX14-225" fmla="*/ 968040 w 1856332"/>
              <a:gd name="connsiteY14-226" fmla="*/ 1210417 h 3959924"/>
              <a:gd name="connsiteX15-227" fmla="*/ 968040 w 1856332"/>
              <a:gd name="connsiteY15-228" fmla="*/ 168335 h 3959924"/>
              <a:gd name="connsiteX16-229" fmla="*/ 1136375 w 1856332"/>
              <a:gd name="connsiteY16-230" fmla="*/ 0 h 3959924"/>
              <a:gd name="connsiteX17-231" fmla="*/ 1304710 w 1856332"/>
              <a:gd name="connsiteY17-232" fmla="*/ 168335 h 3959924"/>
              <a:gd name="connsiteX18-233" fmla="*/ 1304710 w 1856332"/>
              <a:gd name="connsiteY18-234" fmla="*/ 1210417 h 3959924"/>
              <a:gd name="connsiteX19-235" fmla="*/ 1631589 w 1856332"/>
              <a:gd name="connsiteY19-236" fmla="*/ 1210417 h 3959924"/>
              <a:gd name="connsiteX20-237" fmla="*/ 1302251 w 1856332"/>
              <a:gd name="connsiteY20-238" fmla="*/ 2536736 h 3959924"/>
              <a:gd name="connsiteX21-239" fmla="*/ 1351562 w 1856332"/>
              <a:gd name="connsiteY21-240" fmla="*/ 2536736 h 3959924"/>
              <a:gd name="connsiteX22-241" fmla="*/ 1612568 w 1856332"/>
              <a:gd name="connsiteY22-242" fmla="*/ 1852280 h 3959924"/>
              <a:gd name="connsiteX23-243" fmla="*/ 1775193 w 1856332"/>
              <a:gd name="connsiteY23-244" fmla="*/ 1779444 h 3959924"/>
              <a:gd name="connsiteX24-245" fmla="*/ 1848029 w 1856332"/>
              <a:gd name="connsiteY24-246" fmla="*/ 1942070 h 3959924"/>
              <a:gd name="connsiteX25-247" fmla="*/ 1389635 w 1856332"/>
              <a:gd name="connsiteY25-248" fmla="*/ 3144149 h 3959924"/>
              <a:gd name="connsiteX26-249" fmla="*/ 1228565 w 1856332"/>
              <a:gd name="connsiteY26-250" fmla="*/ 3214674 h 3959924"/>
              <a:gd name="connsiteX27-251" fmla="*/ 925623 w 1856332"/>
              <a:gd name="connsiteY27-252" fmla="*/ 3959924 h 3959924"/>
              <a:gd name="connsiteX28-253" fmla="*/ 601623 w 1856332"/>
              <a:gd name="connsiteY28-254" fmla="*/ 3635924 h 3959924"/>
              <a:gd name="connsiteX29-255" fmla="*/ 925623 w 1856332"/>
              <a:gd name="connsiteY29-256" fmla="*/ 3311924 h 3959924"/>
              <a:gd name="connsiteX30-257" fmla="*/ 1249623 w 1856332"/>
              <a:gd name="connsiteY30-258" fmla="*/ 3635924 h 3959924"/>
              <a:gd name="connsiteX31-259" fmla="*/ 925623 w 1856332"/>
              <a:gd name="connsiteY31-260" fmla="*/ 3959924 h 3959924"/>
              <a:gd name="connsiteX0-261" fmla="*/ 1228565 w 1856332"/>
              <a:gd name="connsiteY0-262" fmla="*/ 3214674 h 3959924"/>
              <a:gd name="connsiteX1-263" fmla="*/ 622681 w 1856332"/>
              <a:gd name="connsiteY1-264" fmla="*/ 3214674 h 3959924"/>
              <a:gd name="connsiteX2-265" fmla="*/ 466697 w 1856332"/>
              <a:gd name="connsiteY2-266" fmla="*/ 3144149 h 3959924"/>
              <a:gd name="connsiteX3-267" fmla="*/ 8303 w 1856332"/>
              <a:gd name="connsiteY3-268" fmla="*/ 1942070 h 3959924"/>
              <a:gd name="connsiteX4-269" fmla="*/ 81139 w 1856332"/>
              <a:gd name="connsiteY4-270" fmla="*/ 1779444 h 3959924"/>
              <a:gd name="connsiteX5-271" fmla="*/ 243764 w 1856332"/>
              <a:gd name="connsiteY5-272" fmla="*/ 1852280 h 3959924"/>
              <a:gd name="connsiteX6-273" fmla="*/ 504770 w 1856332"/>
              <a:gd name="connsiteY6-274" fmla="*/ 2536736 h 3959924"/>
              <a:gd name="connsiteX7-275" fmla="*/ 555637 w 1856332"/>
              <a:gd name="connsiteY7-276" fmla="*/ 2536736 h 3959924"/>
              <a:gd name="connsiteX8-277" fmla="*/ 226299 w 1856332"/>
              <a:gd name="connsiteY8-278" fmla="*/ 1210417 h 3959924"/>
              <a:gd name="connsiteX9-279" fmla="*/ 551784 w 1856332"/>
              <a:gd name="connsiteY9-280" fmla="*/ 1210417 h 3959924"/>
              <a:gd name="connsiteX10-281" fmla="*/ 551784 w 1856332"/>
              <a:gd name="connsiteY10-282" fmla="*/ 168335 h 3959924"/>
              <a:gd name="connsiteX11-283" fmla="*/ 720119 w 1856332"/>
              <a:gd name="connsiteY11-284" fmla="*/ 0 h 3959924"/>
              <a:gd name="connsiteX12-285" fmla="*/ 888454 w 1856332"/>
              <a:gd name="connsiteY12-286" fmla="*/ 168335 h 3959924"/>
              <a:gd name="connsiteX13-287" fmla="*/ 888454 w 1856332"/>
              <a:gd name="connsiteY13-288" fmla="*/ 1210417 h 3959924"/>
              <a:gd name="connsiteX14-289" fmla="*/ 968040 w 1856332"/>
              <a:gd name="connsiteY14-290" fmla="*/ 1210417 h 3959924"/>
              <a:gd name="connsiteX15-291" fmla="*/ 968040 w 1856332"/>
              <a:gd name="connsiteY15-292" fmla="*/ 168335 h 3959924"/>
              <a:gd name="connsiteX16-293" fmla="*/ 1136375 w 1856332"/>
              <a:gd name="connsiteY16-294" fmla="*/ 0 h 3959924"/>
              <a:gd name="connsiteX17-295" fmla="*/ 1304710 w 1856332"/>
              <a:gd name="connsiteY17-296" fmla="*/ 168335 h 3959924"/>
              <a:gd name="connsiteX18-297" fmla="*/ 1304710 w 1856332"/>
              <a:gd name="connsiteY18-298" fmla="*/ 1210417 h 3959924"/>
              <a:gd name="connsiteX19-299" fmla="*/ 1631589 w 1856332"/>
              <a:gd name="connsiteY19-300" fmla="*/ 1210417 h 3959924"/>
              <a:gd name="connsiteX20-301" fmla="*/ 1302251 w 1856332"/>
              <a:gd name="connsiteY20-302" fmla="*/ 2536736 h 3959924"/>
              <a:gd name="connsiteX21-303" fmla="*/ 1351562 w 1856332"/>
              <a:gd name="connsiteY21-304" fmla="*/ 2536736 h 3959924"/>
              <a:gd name="connsiteX22-305" fmla="*/ 1612568 w 1856332"/>
              <a:gd name="connsiteY22-306" fmla="*/ 1852280 h 3959924"/>
              <a:gd name="connsiteX23-307" fmla="*/ 1775193 w 1856332"/>
              <a:gd name="connsiteY23-308" fmla="*/ 1779444 h 3959924"/>
              <a:gd name="connsiteX24-309" fmla="*/ 1848029 w 1856332"/>
              <a:gd name="connsiteY24-310" fmla="*/ 1942070 h 3959924"/>
              <a:gd name="connsiteX25-311" fmla="*/ 1389635 w 1856332"/>
              <a:gd name="connsiteY25-312" fmla="*/ 3144149 h 3959924"/>
              <a:gd name="connsiteX26-313" fmla="*/ 1228565 w 1856332"/>
              <a:gd name="connsiteY26-314" fmla="*/ 3214674 h 3959924"/>
              <a:gd name="connsiteX27-315" fmla="*/ 925623 w 1856332"/>
              <a:gd name="connsiteY27-316" fmla="*/ 3959924 h 3959924"/>
              <a:gd name="connsiteX28-317" fmla="*/ 601623 w 1856332"/>
              <a:gd name="connsiteY28-318" fmla="*/ 3635924 h 3959924"/>
              <a:gd name="connsiteX29-319" fmla="*/ 925623 w 1856332"/>
              <a:gd name="connsiteY29-320" fmla="*/ 3311924 h 3959924"/>
              <a:gd name="connsiteX30-321" fmla="*/ 1249623 w 1856332"/>
              <a:gd name="connsiteY30-322" fmla="*/ 3635924 h 3959924"/>
              <a:gd name="connsiteX31-323" fmla="*/ 925623 w 1856332"/>
              <a:gd name="connsiteY31-324" fmla="*/ 3959924 h 3959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88" name="Donut 87"/>
          <p:cNvSpPr/>
          <p:nvPr/>
        </p:nvSpPr>
        <p:spPr>
          <a:xfrm>
            <a:off x="2996711" y="1304837"/>
            <a:ext cx="380746" cy="391286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>
              <a:solidFill>
                <a:schemeClr val="tx1"/>
              </a:solidFill>
            </a:endParaRPr>
          </a:p>
        </p:txBody>
      </p:sp>
      <p:sp>
        <p:nvSpPr>
          <p:cNvPr id="89" name="Donut 90"/>
          <p:cNvSpPr/>
          <p:nvPr/>
        </p:nvSpPr>
        <p:spPr>
          <a:xfrm>
            <a:off x="3654092" y="1276289"/>
            <a:ext cx="399039" cy="407818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>
              <a:solidFill>
                <a:schemeClr val="tx1"/>
              </a:solidFill>
            </a:endParaRPr>
          </a:p>
        </p:txBody>
      </p:sp>
      <p:sp>
        <p:nvSpPr>
          <p:cNvPr id="90" name="Oval 6"/>
          <p:cNvSpPr/>
          <p:nvPr/>
        </p:nvSpPr>
        <p:spPr>
          <a:xfrm>
            <a:off x="4398323" y="2103318"/>
            <a:ext cx="380970" cy="37697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91" name="Block Arc 25"/>
          <p:cNvSpPr/>
          <p:nvPr/>
        </p:nvSpPr>
        <p:spPr>
          <a:xfrm>
            <a:off x="2539139" y="2102476"/>
            <a:ext cx="262105" cy="378663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>
              <a:solidFill>
                <a:schemeClr val="tx1"/>
              </a:solidFill>
            </a:endParaRPr>
          </a:p>
        </p:txBody>
      </p:sp>
      <p:sp>
        <p:nvSpPr>
          <p:cNvPr id="92" name="Block Arc 31"/>
          <p:cNvSpPr/>
          <p:nvPr/>
        </p:nvSpPr>
        <p:spPr>
          <a:xfrm>
            <a:off x="5036045" y="2102476"/>
            <a:ext cx="341969" cy="378663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>
              <a:solidFill>
                <a:schemeClr val="tx1"/>
              </a:solidFill>
            </a:endParaRPr>
          </a:p>
        </p:txBody>
      </p:sp>
      <p:sp>
        <p:nvSpPr>
          <p:cNvPr id="93" name="Freeform 53"/>
          <p:cNvSpPr/>
          <p:nvPr/>
        </p:nvSpPr>
        <p:spPr>
          <a:xfrm>
            <a:off x="6325995" y="2099692"/>
            <a:ext cx="374748" cy="384232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-1" fmla="*/ 0 w 2305050"/>
              <a:gd name="connsiteY0-2" fmla="*/ 0 h 2352675"/>
              <a:gd name="connsiteX1-3" fmla="*/ 771525 w 2305050"/>
              <a:gd name="connsiteY1-4" fmla="*/ 561975 h 2352675"/>
              <a:gd name="connsiteX2-5" fmla="*/ 2019300 w 2305050"/>
              <a:gd name="connsiteY2-6" fmla="*/ 428625 h 2352675"/>
              <a:gd name="connsiteX3-7" fmla="*/ 2266950 w 2305050"/>
              <a:gd name="connsiteY3-8" fmla="*/ 657225 h 2352675"/>
              <a:gd name="connsiteX4-9" fmla="*/ 1143000 w 2305050"/>
              <a:gd name="connsiteY4-10" fmla="*/ 1009650 h 2352675"/>
              <a:gd name="connsiteX5-11" fmla="*/ 1628775 w 2305050"/>
              <a:gd name="connsiteY5-12" fmla="*/ 1533525 h 2352675"/>
              <a:gd name="connsiteX6-13" fmla="*/ 2076450 w 2305050"/>
              <a:gd name="connsiteY6-14" fmla="*/ 1533525 h 2352675"/>
              <a:gd name="connsiteX7-15" fmla="*/ 2305050 w 2305050"/>
              <a:gd name="connsiteY7-16" fmla="*/ 1724025 h 2352675"/>
              <a:gd name="connsiteX8-17" fmla="*/ 1838325 w 2305050"/>
              <a:gd name="connsiteY8-18" fmla="*/ 1857375 h 2352675"/>
              <a:gd name="connsiteX9-19" fmla="*/ 2009775 w 2305050"/>
              <a:gd name="connsiteY9-20" fmla="*/ 2105025 h 2352675"/>
              <a:gd name="connsiteX10-21" fmla="*/ 1733550 w 2305050"/>
              <a:gd name="connsiteY10-22" fmla="*/ 1971675 h 2352675"/>
              <a:gd name="connsiteX11-23" fmla="*/ 1543050 w 2305050"/>
              <a:gd name="connsiteY11-24" fmla="*/ 2352675 h 2352675"/>
              <a:gd name="connsiteX12-25" fmla="*/ 1314450 w 2305050"/>
              <a:gd name="connsiteY12-26" fmla="*/ 2133600 h 2352675"/>
              <a:gd name="connsiteX13-27" fmla="*/ 1447800 w 2305050"/>
              <a:gd name="connsiteY13-28" fmla="*/ 1771650 h 2352675"/>
              <a:gd name="connsiteX14-29" fmla="*/ 923925 w 2305050"/>
              <a:gd name="connsiteY14-30" fmla="*/ 1190625 h 2352675"/>
              <a:gd name="connsiteX15-31" fmla="*/ 447675 w 2305050"/>
              <a:gd name="connsiteY15-32" fmla="*/ 2276475 h 2352675"/>
              <a:gd name="connsiteX16-33" fmla="*/ 260071 w 2305050"/>
              <a:gd name="connsiteY16-34" fmla="*/ 2087575 h 2352675"/>
              <a:gd name="connsiteX17-35" fmla="*/ 523875 w 2305050"/>
              <a:gd name="connsiteY17-36" fmla="*/ 714375 h 2352675"/>
              <a:gd name="connsiteX18-37" fmla="*/ 0 w 2305050"/>
              <a:gd name="connsiteY18-38" fmla="*/ 0 h 2352675"/>
              <a:gd name="connsiteX0-39" fmla="*/ 0 w 2305050"/>
              <a:gd name="connsiteY0-40" fmla="*/ 0 h 2352675"/>
              <a:gd name="connsiteX1-41" fmla="*/ 771525 w 2305050"/>
              <a:gd name="connsiteY1-42" fmla="*/ 561975 h 2352675"/>
              <a:gd name="connsiteX2-43" fmla="*/ 2019300 w 2305050"/>
              <a:gd name="connsiteY2-44" fmla="*/ 428625 h 2352675"/>
              <a:gd name="connsiteX3-45" fmla="*/ 2266950 w 2305050"/>
              <a:gd name="connsiteY3-46" fmla="*/ 657225 h 2352675"/>
              <a:gd name="connsiteX4-47" fmla="*/ 1143000 w 2305050"/>
              <a:gd name="connsiteY4-48" fmla="*/ 1009650 h 2352675"/>
              <a:gd name="connsiteX5-49" fmla="*/ 1628775 w 2305050"/>
              <a:gd name="connsiteY5-50" fmla="*/ 1533525 h 2352675"/>
              <a:gd name="connsiteX6-51" fmla="*/ 2076450 w 2305050"/>
              <a:gd name="connsiteY6-52" fmla="*/ 1533525 h 2352675"/>
              <a:gd name="connsiteX7-53" fmla="*/ 2305050 w 2305050"/>
              <a:gd name="connsiteY7-54" fmla="*/ 1724025 h 2352675"/>
              <a:gd name="connsiteX8-55" fmla="*/ 1838325 w 2305050"/>
              <a:gd name="connsiteY8-56" fmla="*/ 1857375 h 2352675"/>
              <a:gd name="connsiteX9-57" fmla="*/ 2009775 w 2305050"/>
              <a:gd name="connsiteY9-58" fmla="*/ 2105025 h 2352675"/>
              <a:gd name="connsiteX10-59" fmla="*/ 1733550 w 2305050"/>
              <a:gd name="connsiteY10-60" fmla="*/ 1971675 h 2352675"/>
              <a:gd name="connsiteX11-61" fmla="*/ 1543050 w 2305050"/>
              <a:gd name="connsiteY11-62" fmla="*/ 2352675 h 2352675"/>
              <a:gd name="connsiteX12-63" fmla="*/ 1314450 w 2305050"/>
              <a:gd name="connsiteY12-64" fmla="*/ 2133600 h 2352675"/>
              <a:gd name="connsiteX13-65" fmla="*/ 1447800 w 2305050"/>
              <a:gd name="connsiteY13-66" fmla="*/ 1771650 h 2352675"/>
              <a:gd name="connsiteX14-67" fmla="*/ 923925 w 2305050"/>
              <a:gd name="connsiteY14-68" fmla="*/ 1190625 h 2352675"/>
              <a:gd name="connsiteX15-69" fmla="*/ 447675 w 2305050"/>
              <a:gd name="connsiteY15-70" fmla="*/ 2276475 h 2352675"/>
              <a:gd name="connsiteX16-71" fmla="*/ 296647 w 2305050"/>
              <a:gd name="connsiteY16-72" fmla="*/ 2094890 h 2352675"/>
              <a:gd name="connsiteX17-73" fmla="*/ 523875 w 2305050"/>
              <a:gd name="connsiteY17-74" fmla="*/ 714375 h 2352675"/>
              <a:gd name="connsiteX18-75" fmla="*/ 0 w 2305050"/>
              <a:gd name="connsiteY18-76" fmla="*/ 0 h 2352675"/>
              <a:gd name="connsiteX0-77" fmla="*/ 0 w 2305050"/>
              <a:gd name="connsiteY0-78" fmla="*/ 0 h 2352675"/>
              <a:gd name="connsiteX1-79" fmla="*/ 771525 w 2305050"/>
              <a:gd name="connsiteY1-80" fmla="*/ 561975 h 2352675"/>
              <a:gd name="connsiteX2-81" fmla="*/ 2019300 w 2305050"/>
              <a:gd name="connsiteY2-82" fmla="*/ 428625 h 2352675"/>
              <a:gd name="connsiteX3-83" fmla="*/ 2266950 w 2305050"/>
              <a:gd name="connsiteY3-84" fmla="*/ 657225 h 2352675"/>
              <a:gd name="connsiteX4-85" fmla="*/ 1143000 w 2305050"/>
              <a:gd name="connsiteY4-86" fmla="*/ 1009650 h 2352675"/>
              <a:gd name="connsiteX5-87" fmla="*/ 1628775 w 2305050"/>
              <a:gd name="connsiteY5-88" fmla="*/ 1533525 h 2352675"/>
              <a:gd name="connsiteX6-89" fmla="*/ 2076450 w 2305050"/>
              <a:gd name="connsiteY6-90" fmla="*/ 1533525 h 2352675"/>
              <a:gd name="connsiteX7-91" fmla="*/ 2305050 w 2305050"/>
              <a:gd name="connsiteY7-92" fmla="*/ 1724025 h 2352675"/>
              <a:gd name="connsiteX8-93" fmla="*/ 1838325 w 2305050"/>
              <a:gd name="connsiteY8-94" fmla="*/ 1857375 h 2352675"/>
              <a:gd name="connsiteX9-95" fmla="*/ 2009775 w 2305050"/>
              <a:gd name="connsiteY9-96" fmla="*/ 2105025 h 2352675"/>
              <a:gd name="connsiteX10-97" fmla="*/ 1733550 w 2305050"/>
              <a:gd name="connsiteY10-98" fmla="*/ 1971675 h 2352675"/>
              <a:gd name="connsiteX11-99" fmla="*/ 1543050 w 2305050"/>
              <a:gd name="connsiteY11-100" fmla="*/ 2352675 h 2352675"/>
              <a:gd name="connsiteX12-101" fmla="*/ 1314450 w 2305050"/>
              <a:gd name="connsiteY12-102" fmla="*/ 2133600 h 2352675"/>
              <a:gd name="connsiteX13-103" fmla="*/ 1447800 w 2305050"/>
              <a:gd name="connsiteY13-104" fmla="*/ 1771650 h 2352675"/>
              <a:gd name="connsiteX14-105" fmla="*/ 923925 w 2305050"/>
              <a:gd name="connsiteY14-106" fmla="*/ 1190625 h 2352675"/>
              <a:gd name="connsiteX15-107" fmla="*/ 447675 w 2305050"/>
              <a:gd name="connsiteY15-108" fmla="*/ 2276475 h 2352675"/>
              <a:gd name="connsiteX16-109" fmla="*/ 292990 w 2305050"/>
              <a:gd name="connsiteY16-110" fmla="*/ 2036368 h 2352675"/>
              <a:gd name="connsiteX17-111" fmla="*/ 523875 w 2305050"/>
              <a:gd name="connsiteY17-112" fmla="*/ 714375 h 2352675"/>
              <a:gd name="connsiteX18-113" fmla="*/ 0 w 2305050"/>
              <a:gd name="connsiteY18-114" fmla="*/ 0 h 2352675"/>
              <a:gd name="connsiteX0-115" fmla="*/ 0 w 2305050"/>
              <a:gd name="connsiteY0-116" fmla="*/ 0 h 2352675"/>
              <a:gd name="connsiteX1-117" fmla="*/ 771525 w 2305050"/>
              <a:gd name="connsiteY1-118" fmla="*/ 561975 h 2352675"/>
              <a:gd name="connsiteX2-119" fmla="*/ 2019300 w 2305050"/>
              <a:gd name="connsiteY2-120" fmla="*/ 428625 h 2352675"/>
              <a:gd name="connsiteX3-121" fmla="*/ 2266950 w 2305050"/>
              <a:gd name="connsiteY3-122" fmla="*/ 657225 h 2352675"/>
              <a:gd name="connsiteX4-123" fmla="*/ 1143000 w 2305050"/>
              <a:gd name="connsiteY4-124" fmla="*/ 1009650 h 2352675"/>
              <a:gd name="connsiteX5-125" fmla="*/ 1628775 w 2305050"/>
              <a:gd name="connsiteY5-126" fmla="*/ 1533525 h 2352675"/>
              <a:gd name="connsiteX6-127" fmla="*/ 2076450 w 2305050"/>
              <a:gd name="connsiteY6-128" fmla="*/ 1533525 h 2352675"/>
              <a:gd name="connsiteX7-129" fmla="*/ 2305050 w 2305050"/>
              <a:gd name="connsiteY7-130" fmla="*/ 1724025 h 2352675"/>
              <a:gd name="connsiteX8-131" fmla="*/ 1838325 w 2305050"/>
              <a:gd name="connsiteY8-132" fmla="*/ 1857375 h 2352675"/>
              <a:gd name="connsiteX9-133" fmla="*/ 2009775 w 2305050"/>
              <a:gd name="connsiteY9-134" fmla="*/ 2105025 h 2352675"/>
              <a:gd name="connsiteX10-135" fmla="*/ 1733550 w 2305050"/>
              <a:gd name="connsiteY10-136" fmla="*/ 1971675 h 2352675"/>
              <a:gd name="connsiteX11-137" fmla="*/ 1543050 w 2305050"/>
              <a:gd name="connsiteY11-138" fmla="*/ 2352675 h 2352675"/>
              <a:gd name="connsiteX12-139" fmla="*/ 1314450 w 2305050"/>
              <a:gd name="connsiteY12-140" fmla="*/ 2133600 h 2352675"/>
              <a:gd name="connsiteX13-141" fmla="*/ 1447800 w 2305050"/>
              <a:gd name="connsiteY13-142" fmla="*/ 1771650 h 2352675"/>
              <a:gd name="connsiteX14-143" fmla="*/ 923925 w 2305050"/>
              <a:gd name="connsiteY14-144" fmla="*/ 1190625 h 2352675"/>
              <a:gd name="connsiteX15-145" fmla="*/ 414757 w 2305050"/>
              <a:gd name="connsiteY15-146" fmla="*/ 2305735 h 2352675"/>
              <a:gd name="connsiteX16-147" fmla="*/ 292990 w 2305050"/>
              <a:gd name="connsiteY16-148" fmla="*/ 2036368 h 2352675"/>
              <a:gd name="connsiteX17-149" fmla="*/ 523875 w 2305050"/>
              <a:gd name="connsiteY17-150" fmla="*/ 714375 h 2352675"/>
              <a:gd name="connsiteX18-151" fmla="*/ 0 w 2305050"/>
              <a:gd name="connsiteY18-152" fmla="*/ 0 h 2352675"/>
              <a:gd name="connsiteX0-153" fmla="*/ 0 w 2305050"/>
              <a:gd name="connsiteY0-154" fmla="*/ 0 h 2352675"/>
              <a:gd name="connsiteX1-155" fmla="*/ 771525 w 2305050"/>
              <a:gd name="connsiteY1-156" fmla="*/ 561975 h 2352675"/>
              <a:gd name="connsiteX2-157" fmla="*/ 2019300 w 2305050"/>
              <a:gd name="connsiteY2-158" fmla="*/ 428625 h 2352675"/>
              <a:gd name="connsiteX3-159" fmla="*/ 2292554 w 2305050"/>
              <a:gd name="connsiteY3-160" fmla="*/ 627964 h 2352675"/>
              <a:gd name="connsiteX4-161" fmla="*/ 1143000 w 2305050"/>
              <a:gd name="connsiteY4-162" fmla="*/ 1009650 h 2352675"/>
              <a:gd name="connsiteX5-163" fmla="*/ 1628775 w 2305050"/>
              <a:gd name="connsiteY5-164" fmla="*/ 1533525 h 2352675"/>
              <a:gd name="connsiteX6-165" fmla="*/ 2076450 w 2305050"/>
              <a:gd name="connsiteY6-166" fmla="*/ 1533525 h 2352675"/>
              <a:gd name="connsiteX7-167" fmla="*/ 2305050 w 2305050"/>
              <a:gd name="connsiteY7-168" fmla="*/ 1724025 h 2352675"/>
              <a:gd name="connsiteX8-169" fmla="*/ 1838325 w 2305050"/>
              <a:gd name="connsiteY8-170" fmla="*/ 1857375 h 2352675"/>
              <a:gd name="connsiteX9-171" fmla="*/ 2009775 w 2305050"/>
              <a:gd name="connsiteY9-172" fmla="*/ 2105025 h 2352675"/>
              <a:gd name="connsiteX10-173" fmla="*/ 1733550 w 2305050"/>
              <a:gd name="connsiteY10-174" fmla="*/ 1971675 h 2352675"/>
              <a:gd name="connsiteX11-175" fmla="*/ 1543050 w 2305050"/>
              <a:gd name="connsiteY11-176" fmla="*/ 2352675 h 2352675"/>
              <a:gd name="connsiteX12-177" fmla="*/ 1314450 w 2305050"/>
              <a:gd name="connsiteY12-178" fmla="*/ 2133600 h 2352675"/>
              <a:gd name="connsiteX13-179" fmla="*/ 1447800 w 2305050"/>
              <a:gd name="connsiteY13-180" fmla="*/ 1771650 h 2352675"/>
              <a:gd name="connsiteX14-181" fmla="*/ 923925 w 2305050"/>
              <a:gd name="connsiteY14-182" fmla="*/ 1190625 h 2352675"/>
              <a:gd name="connsiteX15-183" fmla="*/ 414757 w 2305050"/>
              <a:gd name="connsiteY15-184" fmla="*/ 2305735 h 2352675"/>
              <a:gd name="connsiteX16-185" fmla="*/ 292990 w 2305050"/>
              <a:gd name="connsiteY16-186" fmla="*/ 2036368 h 2352675"/>
              <a:gd name="connsiteX17-187" fmla="*/ 523875 w 2305050"/>
              <a:gd name="connsiteY17-188" fmla="*/ 714375 h 2352675"/>
              <a:gd name="connsiteX18-189" fmla="*/ 0 w 2305050"/>
              <a:gd name="connsiteY18-190" fmla="*/ 0 h 2352675"/>
              <a:gd name="connsiteX0-191" fmla="*/ 0 w 2305050"/>
              <a:gd name="connsiteY0-192" fmla="*/ 0 h 2352675"/>
              <a:gd name="connsiteX1-193" fmla="*/ 771525 w 2305050"/>
              <a:gd name="connsiteY1-194" fmla="*/ 561975 h 2352675"/>
              <a:gd name="connsiteX2-195" fmla="*/ 2081480 w 2305050"/>
              <a:gd name="connsiteY2-196" fmla="*/ 476174 h 2352675"/>
              <a:gd name="connsiteX3-197" fmla="*/ 2292554 w 2305050"/>
              <a:gd name="connsiteY3-198" fmla="*/ 627964 h 2352675"/>
              <a:gd name="connsiteX4-199" fmla="*/ 1143000 w 2305050"/>
              <a:gd name="connsiteY4-200" fmla="*/ 1009650 h 2352675"/>
              <a:gd name="connsiteX5-201" fmla="*/ 1628775 w 2305050"/>
              <a:gd name="connsiteY5-202" fmla="*/ 1533525 h 2352675"/>
              <a:gd name="connsiteX6-203" fmla="*/ 2076450 w 2305050"/>
              <a:gd name="connsiteY6-204" fmla="*/ 1533525 h 2352675"/>
              <a:gd name="connsiteX7-205" fmla="*/ 2305050 w 2305050"/>
              <a:gd name="connsiteY7-206" fmla="*/ 1724025 h 2352675"/>
              <a:gd name="connsiteX8-207" fmla="*/ 1838325 w 2305050"/>
              <a:gd name="connsiteY8-208" fmla="*/ 1857375 h 2352675"/>
              <a:gd name="connsiteX9-209" fmla="*/ 2009775 w 2305050"/>
              <a:gd name="connsiteY9-210" fmla="*/ 2105025 h 2352675"/>
              <a:gd name="connsiteX10-211" fmla="*/ 1733550 w 2305050"/>
              <a:gd name="connsiteY10-212" fmla="*/ 1971675 h 2352675"/>
              <a:gd name="connsiteX11-213" fmla="*/ 1543050 w 2305050"/>
              <a:gd name="connsiteY11-214" fmla="*/ 2352675 h 2352675"/>
              <a:gd name="connsiteX12-215" fmla="*/ 1314450 w 2305050"/>
              <a:gd name="connsiteY12-216" fmla="*/ 2133600 h 2352675"/>
              <a:gd name="connsiteX13-217" fmla="*/ 1447800 w 2305050"/>
              <a:gd name="connsiteY13-218" fmla="*/ 1771650 h 2352675"/>
              <a:gd name="connsiteX14-219" fmla="*/ 923925 w 2305050"/>
              <a:gd name="connsiteY14-220" fmla="*/ 1190625 h 2352675"/>
              <a:gd name="connsiteX15-221" fmla="*/ 414757 w 2305050"/>
              <a:gd name="connsiteY15-222" fmla="*/ 2305735 h 2352675"/>
              <a:gd name="connsiteX16-223" fmla="*/ 292990 w 2305050"/>
              <a:gd name="connsiteY16-224" fmla="*/ 2036368 h 2352675"/>
              <a:gd name="connsiteX17-225" fmla="*/ 523875 w 2305050"/>
              <a:gd name="connsiteY17-226" fmla="*/ 714375 h 2352675"/>
              <a:gd name="connsiteX18-227" fmla="*/ 0 w 2305050"/>
              <a:gd name="connsiteY18-228" fmla="*/ 0 h 2352675"/>
              <a:gd name="connsiteX0-229" fmla="*/ 0 w 2305050"/>
              <a:gd name="connsiteY0-230" fmla="*/ 0 h 2352675"/>
              <a:gd name="connsiteX1-231" fmla="*/ 771525 w 2305050"/>
              <a:gd name="connsiteY1-232" fmla="*/ 561975 h 2352675"/>
              <a:gd name="connsiteX2-233" fmla="*/ 2004671 w 2305050"/>
              <a:gd name="connsiteY2-234" fmla="*/ 468859 h 2352675"/>
              <a:gd name="connsiteX3-235" fmla="*/ 2292554 w 2305050"/>
              <a:gd name="connsiteY3-236" fmla="*/ 627964 h 2352675"/>
              <a:gd name="connsiteX4-237" fmla="*/ 1143000 w 2305050"/>
              <a:gd name="connsiteY4-238" fmla="*/ 1009650 h 2352675"/>
              <a:gd name="connsiteX5-239" fmla="*/ 1628775 w 2305050"/>
              <a:gd name="connsiteY5-240" fmla="*/ 1533525 h 2352675"/>
              <a:gd name="connsiteX6-241" fmla="*/ 2076450 w 2305050"/>
              <a:gd name="connsiteY6-242" fmla="*/ 1533525 h 2352675"/>
              <a:gd name="connsiteX7-243" fmla="*/ 2305050 w 2305050"/>
              <a:gd name="connsiteY7-244" fmla="*/ 1724025 h 2352675"/>
              <a:gd name="connsiteX8-245" fmla="*/ 1838325 w 2305050"/>
              <a:gd name="connsiteY8-246" fmla="*/ 1857375 h 2352675"/>
              <a:gd name="connsiteX9-247" fmla="*/ 2009775 w 2305050"/>
              <a:gd name="connsiteY9-248" fmla="*/ 2105025 h 2352675"/>
              <a:gd name="connsiteX10-249" fmla="*/ 1733550 w 2305050"/>
              <a:gd name="connsiteY10-250" fmla="*/ 1971675 h 2352675"/>
              <a:gd name="connsiteX11-251" fmla="*/ 1543050 w 2305050"/>
              <a:gd name="connsiteY11-252" fmla="*/ 2352675 h 2352675"/>
              <a:gd name="connsiteX12-253" fmla="*/ 1314450 w 2305050"/>
              <a:gd name="connsiteY12-254" fmla="*/ 2133600 h 2352675"/>
              <a:gd name="connsiteX13-255" fmla="*/ 1447800 w 2305050"/>
              <a:gd name="connsiteY13-256" fmla="*/ 1771650 h 2352675"/>
              <a:gd name="connsiteX14-257" fmla="*/ 923925 w 2305050"/>
              <a:gd name="connsiteY14-258" fmla="*/ 1190625 h 2352675"/>
              <a:gd name="connsiteX15-259" fmla="*/ 414757 w 2305050"/>
              <a:gd name="connsiteY15-260" fmla="*/ 2305735 h 2352675"/>
              <a:gd name="connsiteX16-261" fmla="*/ 292990 w 2305050"/>
              <a:gd name="connsiteY16-262" fmla="*/ 2036368 h 2352675"/>
              <a:gd name="connsiteX17-263" fmla="*/ 523875 w 2305050"/>
              <a:gd name="connsiteY17-264" fmla="*/ 714375 h 2352675"/>
              <a:gd name="connsiteX18-265" fmla="*/ 0 w 2305050"/>
              <a:gd name="connsiteY18-266" fmla="*/ 0 h 2352675"/>
              <a:gd name="connsiteX0-267" fmla="*/ 0 w 2305050"/>
              <a:gd name="connsiteY0-268" fmla="*/ 0 h 2352675"/>
              <a:gd name="connsiteX1-269" fmla="*/ 771525 w 2305050"/>
              <a:gd name="connsiteY1-270" fmla="*/ 561975 h 2352675"/>
              <a:gd name="connsiteX2-271" fmla="*/ 1960779 w 2305050"/>
              <a:gd name="connsiteY2-272" fmla="*/ 472517 h 2352675"/>
              <a:gd name="connsiteX3-273" fmla="*/ 2292554 w 2305050"/>
              <a:gd name="connsiteY3-274" fmla="*/ 627964 h 2352675"/>
              <a:gd name="connsiteX4-275" fmla="*/ 1143000 w 2305050"/>
              <a:gd name="connsiteY4-276" fmla="*/ 1009650 h 2352675"/>
              <a:gd name="connsiteX5-277" fmla="*/ 1628775 w 2305050"/>
              <a:gd name="connsiteY5-278" fmla="*/ 1533525 h 2352675"/>
              <a:gd name="connsiteX6-279" fmla="*/ 2076450 w 2305050"/>
              <a:gd name="connsiteY6-280" fmla="*/ 1533525 h 2352675"/>
              <a:gd name="connsiteX7-281" fmla="*/ 2305050 w 2305050"/>
              <a:gd name="connsiteY7-282" fmla="*/ 1724025 h 2352675"/>
              <a:gd name="connsiteX8-283" fmla="*/ 1838325 w 2305050"/>
              <a:gd name="connsiteY8-284" fmla="*/ 1857375 h 2352675"/>
              <a:gd name="connsiteX9-285" fmla="*/ 2009775 w 2305050"/>
              <a:gd name="connsiteY9-286" fmla="*/ 2105025 h 2352675"/>
              <a:gd name="connsiteX10-287" fmla="*/ 1733550 w 2305050"/>
              <a:gd name="connsiteY10-288" fmla="*/ 1971675 h 2352675"/>
              <a:gd name="connsiteX11-289" fmla="*/ 1543050 w 2305050"/>
              <a:gd name="connsiteY11-290" fmla="*/ 2352675 h 2352675"/>
              <a:gd name="connsiteX12-291" fmla="*/ 1314450 w 2305050"/>
              <a:gd name="connsiteY12-292" fmla="*/ 2133600 h 2352675"/>
              <a:gd name="connsiteX13-293" fmla="*/ 1447800 w 2305050"/>
              <a:gd name="connsiteY13-294" fmla="*/ 1771650 h 2352675"/>
              <a:gd name="connsiteX14-295" fmla="*/ 923925 w 2305050"/>
              <a:gd name="connsiteY14-296" fmla="*/ 1190625 h 2352675"/>
              <a:gd name="connsiteX15-297" fmla="*/ 414757 w 2305050"/>
              <a:gd name="connsiteY15-298" fmla="*/ 2305735 h 2352675"/>
              <a:gd name="connsiteX16-299" fmla="*/ 292990 w 2305050"/>
              <a:gd name="connsiteY16-300" fmla="*/ 2036368 h 2352675"/>
              <a:gd name="connsiteX17-301" fmla="*/ 523875 w 2305050"/>
              <a:gd name="connsiteY17-302" fmla="*/ 714375 h 2352675"/>
              <a:gd name="connsiteX18-303" fmla="*/ 0 w 2305050"/>
              <a:gd name="connsiteY18-304" fmla="*/ 0 h 2352675"/>
              <a:gd name="connsiteX0-305" fmla="*/ 0 w 2305050"/>
              <a:gd name="connsiteY0-306" fmla="*/ 0 h 2352675"/>
              <a:gd name="connsiteX1-307" fmla="*/ 771525 w 2305050"/>
              <a:gd name="connsiteY1-308" fmla="*/ 561975 h 2352675"/>
              <a:gd name="connsiteX2-309" fmla="*/ 1960779 w 2305050"/>
              <a:gd name="connsiteY2-310" fmla="*/ 472517 h 2352675"/>
              <a:gd name="connsiteX3-311" fmla="*/ 2270609 w 2305050"/>
              <a:gd name="connsiteY3-312" fmla="*/ 649910 h 2352675"/>
              <a:gd name="connsiteX4-313" fmla="*/ 1143000 w 2305050"/>
              <a:gd name="connsiteY4-314" fmla="*/ 1009650 h 2352675"/>
              <a:gd name="connsiteX5-315" fmla="*/ 1628775 w 2305050"/>
              <a:gd name="connsiteY5-316" fmla="*/ 1533525 h 2352675"/>
              <a:gd name="connsiteX6-317" fmla="*/ 2076450 w 2305050"/>
              <a:gd name="connsiteY6-318" fmla="*/ 1533525 h 2352675"/>
              <a:gd name="connsiteX7-319" fmla="*/ 2305050 w 2305050"/>
              <a:gd name="connsiteY7-320" fmla="*/ 1724025 h 2352675"/>
              <a:gd name="connsiteX8-321" fmla="*/ 1838325 w 2305050"/>
              <a:gd name="connsiteY8-322" fmla="*/ 1857375 h 2352675"/>
              <a:gd name="connsiteX9-323" fmla="*/ 2009775 w 2305050"/>
              <a:gd name="connsiteY9-324" fmla="*/ 2105025 h 2352675"/>
              <a:gd name="connsiteX10-325" fmla="*/ 1733550 w 2305050"/>
              <a:gd name="connsiteY10-326" fmla="*/ 1971675 h 2352675"/>
              <a:gd name="connsiteX11-327" fmla="*/ 1543050 w 2305050"/>
              <a:gd name="connsiteY11-328" fmla="*/ 2352675 h 2352675"/>
              <a:gd name="connsiteX12-329" fmla="*/ 1314450 w 2305050"/>
              <a:gd name="connsiteY12-330" fmla="*/ 2133600 h 2352675"/>
              <a:gd name="connsiteX13-331" fmla="*/ 1447800 w 2305050"/>
              <a:gd name="connsiteY13-332" fmla="*/ 1771650 h 2352675"/>
              <a:gd name="connsiteX14-333" fmla="*/ 923925 w 2305050"/>
              <a:gd name="connsiteY14-334" fmla="*/ 1190625 h 2352675"/>
              <a:gd name="connsiteX15-335" fmla="*/ 414757 w 2305050"/>
              <a:gd name="connsiteY15-336" fmla="*/ 2305735 h 2352675"/>
              <a:gd name="connsiteX16-337" fmla="*/ 292990 w 2305050"/>
              <a:gd name="connsiteY16-338" fmla="*/ 2036368 h 2352675"/>
              <a:gd name="connsiteX17-339" fmla="*/ 523875 w 2305050"/>
              <a:gd name="connsiteY17-340" fmla="*/ 714375 h 2352675"/>
              <a:gd name="connsiteX18-341" fmla="*/ 0 w 2305050"/>
              <a:gd name="connsiteY18-342" fmla="*/ 0 h 2352675"/>
              <a:gd name="connsiteX0-343" fmla="*/ 0 w 2305050"/>
              <a:gd name="connsiteY0-344" fmla="*/ 0 h 2352675"/>
              <a:gd name="connsiteX1-345" fmla="*/ 771525 w 2305050"/>
              <a:gd name="connsiteY1-346" fmla="*/ 561975 h 2352675"/>
              <a:gd name="connsiteX2-347" fmla="*/ 1960779 w 2305050"/>
              <a:gd name="connsiteY2-348" fmla="*/ 472517 h 2352675"/>
              <a:gd name="connsiteX3-349" fmla="*/ 2296212 w 2305050"/>
              <a:gd name="connsiteY3-350" fmla="*/ 646252 h 2352675"/>
              <a:gd name="connsiteX4-351" fmla="*/ 1143000 w 2305050"/>
              <a:gd name="connsiteY4-352" fmla="*/ 1009650 h 2352675"/>
              <a:gd name="connsiteX5-353" fmla="*/ 1628775 w 2305050"/>
              <a:gd name="connsiteY5-354" fmla="*/ 1533525 h 2352675"/>
              <a:gd name="connsiteX6-355" fmla="*/ 2076450 w 2305050"/>
              <a:gd name="connsiteY6-356" fmla="*/ 1533525 h 2352675"/>
              <a:gd name="connsiteX7-357" fmla="*/ 2305050 w 2305050"/>
              <a:gd name="connsiteY7-358" fmla="*/ 1724025 h 2352675"/>
              <a:gd name="connsiteX8-359" fmla="*/ 1838325 w 2305050"/>
              <a:gd name="connsiteY8-360" fmla="*/ 1857375 h 2352675"/>
              <a:gd name="connsiteX9-361" fmla="*/ 2009775 w 2305050"/>
              <a:gd name="connsiteY9-362" fmla="*/ 2105025 h 2352675"/>
              <a:gd name="connsiteX10-363" fmla="*/ 1733550 w 2305050"/>
              <a:gd name="connsiteY10-364" fmla="*/ 1971675 h 2352675"/>
              <a:gd name="connsiteX11-365" fmla="*/ 1543050 w 2305050"/>
              <a:gd name="connsiteY11-366" fmla="*/ 2352675 h 2352675"/>
              <a:gd name="connsiteX12-367" fmla="*/ 1314450 w 2305050"/>
              <a:gd name="connsiteY12-368" fmla="*/ 2133600 h 2352675"/>
              <a:gd name="connsiteX13-369" fmla="*/ 1447800 w 2305050"/>
              <a:gd name="connsiteY13-370" fmla="*/ 1771650 h 2352675"/>
              <a:gd name="connsiteX14-371" fmla="*/ 923925 w 2305050"/>
              <a:gd name="connsiteY14-372" fmla="*/ 1190625 h 2352675"/>
              <a:gd name="connsiteX15-373" fmla="*/ 414757 w 2305050"/>
              <a:gd name="connsiteY15-374" fmla="*/ 2305735 h 2352675"/>
              <a:gd name="connsiteX16-375" fmla="*/ 292990 w 2305050"/>
              <a:gd name="connsiteY16-376" fmla="*/ 2036368 h 2352675"/>
              <a:gd name="connsiteX17-377" fmla="*/ 523875 w 2305050"/>
              <a:gd name="connsiteY17-378" fmla="*/ 714375 h 2352675"/>
              <a:gd name="connsiteX18-379" fmla="*/ 0 w 2305050"/>
              <a:gd name="connsiteY18-380" fmla="*/ 0 h 2352675"/>
              <a:gd name="connsiteX0-381" fmla="*/ 0 w 2305050"/>
              <a:gd name="connsiteY0-382" fmla="*/ 0 h 2352675"/>
              <a:gd name="connsiteX1-383" fmla="*/ 771525 w 2305050"/>
              <a:gd name="connsiteY1-384" fmla="*/ 561975 h 2352675"/>
              <a:gd name="connsiteX2-385" fmla="*/ 1982725 w 2305050"/>
              <a:gd name="connsiteY2-386" fmla="*/ 494463 h 2352675"/>
              <a:gd name="connsiteX3-387" fmla="*/ 2296212 w 2305050"/>
              <a:gd name="connsiteY3-388" fmla="*/ 646252 h 2352675"/>
              <a:gd name="connsiteX4-389" fmla="*/ 1143000 w 2305050"/>
              <a:gd name="connsiteY4-390" fmla="*/ 1009650 h 2352675"/>
              <a:gd name="connsiteX5-391" fmla="*/ 1628775 w 2305050"/>
              <a:gd name="connsiteY5-392" fmla="*/ 1533525 h 2352675"/>
              <a:gd name="connsiteX6-393" fmla="*/ 2076450 w 2305050"/>
              <a:gd name="connsiteY6-394" fmla="*/ 1533525 h 2352675"/>
              <a:gd name="connsiteX7-395" fmla="*/ 2305050 w 2305050"/>
              <a:gd name="connsiteY7-396" fmla="*/ 1724025 h 2352675"/>
              <a:gd name="connsiteX8-397" fmla="*/ 1838325 w 2305050"/>
              <a:gd name="connsiteY8-398" fmla="*/ 1857375 h 2352675"/>
              <a:gd name="connsiteX9-399" fmla="*/ 2009775 w 2305050"/>
              <a:gd name="connsiteY9-400" fmla="*/ 2105025 h 2352675"/>
              <a:gd name="connsiteX10-401" fmla="*/ 1733550 w 2305050"/>
              <a:gd name="connsiteY10-402" fmla="*/ 1971675 h 2352675"/>
              <a:gd name="connsiteX11-403" fmla="*/ 1543050 w 2305050"/>
              <a:gd name="connsiteY11-404" fmla="*/ 2352675 h 2352675"/>
              <a:gd name="connsiteX12-405" fmla="*/ 1314450 w 2305050"/>
              <a:gd name="connsiteY12-406" fmla="*/ 2133600 h 2352675"/>
              <a:gd name="connsiteX13-407" fmla="*/ 1447800 w 2305050"/>
              <a:gd name="connsiteY13-408" fmla="*/ 1771650 h 2352675"/>
              <a:gd name="connsiteX14-409" fmla="*/ 923925 w 2305050"/>
              <a:gd name="connsiteY14-410" fmla="*/ 1190625 h 2352675"/>
              <a:gd name="connsiteX15-411" fmla="*/ 414757 w 2305050"/>
              <a:gd name="connsiteY15-412" fmla="*/ 2305735 h 2352675"/>
              <a:gd name="connsiteX16-413" fmla="*/ 292990 w 2305050"/>
              <a:gd name="connsiteY16-414" fmla="*/ 2036368 h 2352675"/>
              <a:gd name="connsiteX17-415" fmla="*/ 523875 w 2305050"/>
              <a:gd name="connsiteY17-416" fmla="*/ 714375 h 2352675"/>
              <a:gd name="connsiteX18-417" fmla="*/ 0 w 2305050"/>
              <a:gd name="connsiteY18-418" fmla="*/ 0 h 2352675"/>
              <a:gd name="connsiteX0-419" fmla="*/ 0 w 2305050"/>
              <a:gd name="connsiteY0-420" fmla="*/ 0 h 2352675"/>
              <a:gd name="connsiteX1-421" fmla="*/ 771525 w 2305050"/>
              <a:gd name="connsiteY1-422" fmla="*/ 561975 h 2352675"/>
              <a:gd name="connsiteX2-423" fmla="*/ 2041246 w 2305050"/>
              <a:gd name="connsiteY2-424" fmla="*/ 498120 h 2352675"/>
              <a:gd name="connsiteX3-425" fmla="*/ 2296212 w 2305050"/>
              <a:gd name="connsiteY3-426" fmla="*/ 646252 h 2352675"/>
              <a:gd name="connsiteX4-427" fmla="*/ 1143000 w 2305050"/>
              <a:gd name="connsiteY4-428" fmla="*/ 1009650 h 2352675"/>
              <a:gd name="connsiteX5-429" fmla="*/ 1628775 w 2305050"/>
              <a:gd name="connsiteY5-430" fmla="*/ 1533525 h 2352675"/>
              <a:gd name="connsiteX6-431" fmla="*/ 2076450 w 2305050"/>
              <a:gd name="connsiteY6-432" fmla="*/ 1533525 h 2352675"/>
              <a:gd name="connsiteX7-433" fmla="*/ 2305050 w 2305050"/>
              <a:gd name="connsiteY7-434" fmla="*/ 1724025 h 2352675"/>
              <a:gd name="connsiteX8-435" fmla="*/ 1838325 w 2305050"/>
              <a:gd name="connsiteY8-436" fmla="*/ 1857375 h 2352675"/>
              <a:gd name="connsiteX9-437" fmla="*/ 2009775 w 2305050"/>
              <a:gd name="connsiteY9-438" fmla="*/ 2105025 h 2352675"/>
              <a:gd name="connsiteX10-439" fmla="*/ 1733550 w 2305050"/>
              <a:gd name="connsiteY10-440" fmla="*/ 1971675 h 2352675"/>
              <a:gd name="connsiteX11-441" fmla="*/ 1543050 w 2305050"/>
              <a:gd name="connsiteY11-442" fmla="*/ 2352675 h 2352675"/>
              <a:gd name="connsiteX12-443" fmla="*/ 1314450 w 2305050"/>
              <a:gd name="connsiteY12-444" fmla="*/ 2133600 h 2352675"/>
              <a:gd name="connsiteX13-445" fmla="*/ 1447800 w 2305050"/>
              <a:gd name="connsiteY13-446" fmla="*/ 1771650 h 2352675"/>
              <a:gd name="connsiteX14-447" fmla="*/ 923925 w 2305050"/>
              <a:gd name="connsiteY14-448" fmla="*/ 1190625 h 2352675"/>
              <a:gd name="connsiteX15-449" fmla="*/ 414757 w 2305050"/>
              <a:gd name="connsiteY15-450" fmla="*/ 2305735 h 2352675"/>
              <a:gd name="connsiteX16-451" fmla="*/ 292990 w 2305050"/>
              <a:gd name="connsiteY16-452" fmla="*/ 2036368 h 2352675"/>
              <a:gd name="connsiteX17-453" fmla="*/ 523875 w 2305050"/>
              <a:gd name="connsiteY17-454" fmla="*/ 714375 h 2352675"/>
              <a:gd name="connsiteX18-455" fmla="*/ 0 w 2305050"/>
              <a:gd name="connsiteY18-456" fmla="*/ 0 h 2352675"/>
              <a:gd name="connsiteX0-457" fmla="*/ 0 w 2305050"/>
              <a:gd name="connsiteY0-458" fmla="*/ 0 h 2352675"/>
              <a:gd name="connsiteX1-459" fmla="*/ 771525 w 2305050"/>
              <a:gd name="connsiteY1-460" fmla="*/ 561975 h 2352675"/>
              <a:gd name="connsiteX2-461" fmla="*/ 2041246 w 2305050"/>
              <a:gd name="connsiteY2-462" fmla="*/ 498120 h 2352675"/>
              <a:gd name="connsiteX3-463" fmla="*/ 2296212 w 2305050"/>
              <a:gd name="connsiteY3-464" fmla="*/ 646252 h 2352675"/>
              <a:gd name="connsiteX4-465" fmla="*/ 1143000 w 2305050"/>
              <a:gd name="connsiteY4-466" fmla="*/ 1009650 h 2352675"/>
              <a:gd name="connsiteX5-467" fmla="*/ 1628775 w 2305050"/>
              <a:gd name="connsiteY5-468" fmla="*/ 1533525 h 2352675"/>
              <a:gd name="connsiteX6-469" fmla="*/ 2076450 w 2305050"/>
              <a:gd name="connsiteY6-470" fmla="*/ 1533525 h 2352675"/>
              <a:gd name="connsiteX7-471" fmla="*/ 2305050 w 2305050"/>
              <a:gd name="connsiteY7-472" fmla="*/ 1724025 h 2352675"/>
              <a:gd name="connsiteX8-473" fmla="*/ 1838325 w 2305050"/>
              <a:gd name="connsiteY8-474" fmla="*/ 1857375 h 2352675"/>
              <a:gd name="connsiteX9-475" fmla="*/ 2009775 w 2305050"/>
              <a:gd name="connsiteY9-476" fmla="*/ 2105025 h 2352675"/>
              <a:gd name="connsiteX10-477" fmla="*/ 1733550 w 2305050"/>
              <a:gd name="connsiteY10-478" fmla="*/ 1971675 h 2352675"/>
              <a:gd name="connsiteX11-479" fmla="*/ 1543050 w 2305050"/>
              <a:gd name="connsiteY11-480" fmla="*/ 2352675 h 2352675"/>
              <a:gd name="connsiteX12-481" fmla="*/ 1314450 w 2305050"/>
              <a:gd name="connsiteY12-482" fmla="*/ 2133600 h 2352675"/>
              <a:gd name="connsiteX13-483" fmla="*/ 1447800 w 2305050"/>
              <a:gd name="connsiteY13-484" fmla="*/ 1771650 h 2352675"/>
              <a:gd name="connsiteX14-485" fmla="*/ 923925 w 2305050"/>
              <a:gd name="connsiteY14-486" fmla="*/ 1190625 h 2352675"/>
              <a:gd name="connsiteX15-487" fmla="*/ 414757 w 2305050"/>
              <a:gd name="connsiteY15-488" fmla="*/ 2305735 h 2352675"/>
              <a:gd name="connsiteX16-489" fmla="*/ 292990 w 2305050"/>
              <a:gd name="connsiteY16-490" fmla="*/ 2036368 h 2352675"/>
              <a:gd name="connsiteX17-491" fmla="*/ 520217 w 2305050"/>
              <a:gd name="connsiteY17-492" fmla="*/ 750951 h 2352675"/>
              <a:gd name="connsiteX18-493" fmla="*/ 0 w 2305050"/>
              <a:gd name="connsiteY18-494" fmla="*/ 0 h 2352675"/>
              <a:gd name="connsiteX0-495" fmla="*/ 0 w 2305050"/>
              <a:gd name="connsiteY0-496" fmla="*/ 0 h 2352675"/>
              <a:gd name="connsiteX1-497" fmla="*/ 771525 w 2305050"/>
              <a:gd name="connsiteY1-498" fmla="*/ 561975 h 2352675"/>
              <a:gd name="connsiteX2-499" fmla="*/ 2041246 w 2305050"/>
              <a:gd name="connsiteY2-500" fmla="*/ 498120 h 2352675"/>
              <a:gd name="connsiteX3-501" fmla="*/ 2296212 w 2305050"/>
              <a:gd name="connsiteY3-502" fmla="*/ 646252 h 2352675"/>
              <a:gd name="connsiteX4-503" fmla="*/ 1143000 w 2305050"/>
              <a:gd name="connsiteY4-504" fmla="*/ 1009650 h 2352675"/>
              <a:gd name="connsiteX5-505" fmla="*/ 1628775 w 2305050"/>
              <a:gd name="connsiteY5-506" fmla="*/ 1533525 h 2352675"/>
              <a:gd name="connsiteX6-507" fmla="*/ 2076450 w 2305050"/>
              <a:gd name="connsiteY6-508" fmla="*/ 1533525 h 2352675"/>
              <a:gd name="connsiteX7-509" fmla="*/ 2305050 w 2305050"/>
              <a:gd name="connsiteY7-510" fmla="*/ 1724025 h 2352675"/>
              <a:gd name="connsiteX8-511" fmla="*/ 1838325 w 2305050"/>
              <a:gd name="connsiteY8-512" fmla="*/ 1857375 h 2352675"/>
              <a:gd name="connsiteX9-513" fmla="*/ 2009775 w 2305050"/>
              <a:gd name="connsiteY9-514" fmla="*/ 2105025 h 2352675"/>
              <a:gd name="connsiteX10-515" fmla="*/ 1733550 w 2305050"/>
              <a:gd name="connsiteY10-516" fmla="*/ 1971675 h 2352675"/>
              <a:gd name="connsiteX11-517" fmla="*/ 1543050 w 2305050"/>
              <a:gd name="connsiteY11-518" fmla="*/ 2352675 h 2352675"/>
              <a:gd name="connsiteX12-519" fmla="*/ 1314450 w 2305050"/>
              <a:gd name="connsiteY12-520" fmla="*/ 2133600 h 2352675"/>
              <a:gd name="connsiteX13-521" fmla="*/ 1447800 w 2305050"/>
              <a:gd name="connsiteY13-522" fmla="*/ 1771650 h 2352675"/>
              <a:gd name="connsiteX14-523" fmla="*/ 923925 w 2305050"/>
              <a:gd name="connsiteY14-524" fmla="*/ 1190625 h 2352675"/>
              <a:gd name="connsiteX15-525" fmla="*/ 414757 w 2305050"/>
              <a:gd name="connsiteY15-526" fmla="*/ 2305735 h 2352675"/>
              <a:gd name="connsiteX16-527" fmla="*/ 292990 w 2305050"/>
              <a:gd name="connsiteY16-528" fmla="*/ 2036368 h 2352675"/>
              <a:gd name="connsiteX17-529" fmla="*/ 520217 w 2305050"/>
              <a:gd name="connsiteY17-530" fmla="*/ 750951 h 2352675"/>
              <a:gd name="connsiteX18-531" fmla="*/ 0 w 2305050"/>
              <a:gd name="connsiteY18-532" fmla="*/ 0 h 2352675"/>
              <a:gd name="connsiteX0-533" fmla="*/ 0 w 2305050"/>
              <a:gd name="connsiteY0-534" fmla="*/ 0 h 2352675"/>
              <a:gd name="connsiteX1-535" fmla="*/ 771525 w 2305050"/>
              <a:gd name="connsiteY1-536" fmla="*/ 561975 h 2352675"/>
              <a:gd name="connsiteX2-537" fmla="*/ 2041246 w 2305050"/>
              <a:gd name="connsiteY2-538" fmla="*/ 498120 h 2352675"/>
              <a:gd name="connsiteX3-539" fmla="*/ 2296212 w 2305050"/>
              <a:gd name="connsiteY3-540" fmla="*/ 646252 h 2352675"/>
              <a:gd name="connsiteX4-541" fmla="*/ 1143000 w 2305050"/>
              <a:gd name="connsiteY4-542" fmla="*/ 1009650 h 2352675"/>
              <a:gd name="connsiteX5-543" fmla="*/ 1628775 w 2305050"/>
              <a:gd name="connsiteY5-544" fmla="*/ 1533525 h 2352675"/>
              <a:gd name="connsiteX6-545" fmla="*/ 2076450 w 2305050"/>
              <a:gd name="connsiteY6-546" fmla="*/ 1533525 h 2352675"/>
              <a:gd name="connsiteX7-547" fmla="*/ 2305050 w 2305050"/>
              <a:gd name="connsiteY7-548" fmla="*/ 1724025 h 2352675"/>
              <a:gd name="connsiteX8-549" fmla="*/ 1838325 w 2305050"/>
              <a:gd name="connsiteY8-550" fmla="*/ 1857375 h 2352675"/>
              <a:gd name="connsiteX9-551" fmla="*/ 2009775 w 2305050"/>
              <a:gd name="connsiteY9-552" fmla="*/ 2105025 h 2352675"/>
              <a:gd name="connsiteX10-553" fmla="*/ 1733550 w 2305050"/>
              <a:gd name="connsiteY10-554" fmla="*/ 1971675 h 2352675"/>
              <a:gd name="connsiteX11-555" fmla="*/ 1543050 w 2305050"/>
              <a:gd name="connsiteY11-556" fmla="*/ 2352675 h 2352675"/>
              <a:gd name="connsiteX12-557" fmla="*/ 1314450 w 2305050"/>
              <a:gd name="connsiteY12-558" fmla="*/ 2133600 h 2352675"/>
              <a:gd name="connsiteX13-559" fmla="*/ 1447800 w 2305050"/>
              <a:gd name="connsiteY13-560" fmla="*/ 1771650 h 2352675"/>
              <a:gd name="connsiteX14-561" fmla="*/ 923925 w 2305050"/>
              <a:gd name="connsiteY14-562" fmla="*/ 1190625 h 2352675"/>
              <a:gd name="connsiteX15-563" fmla="*/ 414757 w 2305050"/>
              <a:gd name="connsiteY15-564" fmla="*/ 2305735 h 2352675"/>
              <a:gd name="connsiteX16-565" fmla="*/ 292990 w 2305050"/>
              <a:gd name="connsiteY16-566" fmla="*/ 2036368 h 2352675"/>
              <a:gd name="connsiteX17-567" fmla="*/ 520217 w 2305050"/>
              <a:gd name="connsiteY17-568" fmla="*/ 750951 h 2352675"/>
              <a:gd name="connsiteX18-569" fmla="*/ 0 w 2305050"/>
              <a:gd name="connsiteY18-570" fmla="*/ 0 h 2352675"/>
              <a:gd name="connsiteX0-571" fmla="*/ 0 w 2305050"/>
              <a:gd name="connsiteY0-572" fmla="*/ 0 h 2352675"/>
              <a:gd name="connsiteX1-573" fmla="*/ 771525 w 2305050"/>
              <a:gd name="connsiteY1-574" fmla="*/ 561975 h 2352675"/>
              <a:gd name="connsiteX2-575" fmla="*/ 2041246 w 2305050"/>
              <a:gd name="connsiteY2-576" fmla="*/ 498120 h 2352675"/>
              <a:gd name="connsiteX3-577" fmla="*/ 2296212 w 2305050"/>
              <a:gd name="connsiteY3-578" fmla="*/ 646252 h 2352675"/>
              <a:gd name="connsiteX4-579" fmla="*/ 1143000 w 2305050"/>
              <a:gd name="connsiteY4-580" fmla="*/ 1009650 h 2352675"/>
              <a:gd name="connsiteX5-581" fmla="*/ 1628775 w 2305050"/>
              <a:gd name="connsiteY5-582" fmla="*/ 1533525 h 2352675"/>
              <a:gd name="connsiteX6-583" fmla="*/ 2076450 w 2305050"/>
              <a:gd name="connsiteY6-584" fmla="*/ 1533525 h 2352675"/>
              <a:gd name="connsiteX7-585" fmla="*/ 2305050 w 2305050"/>
              <a:gd name="connsiteY7-586" fmla="*/ 1724025 h 2352675"/>
              <a:gd name="connsiteX8-587" fmla="*/ 1838325 w 2305050"/>
              <a:gd name="connsiteY8-588" fmla="*/ 1857375 h 2352675"/>
              <a:gd name="connsiteX9-589" fmla="*/ 2009775 w 2305050"/>
              <a:gd name="connsiteY9-590" fmla="*/ 2105025 h 2352675"/>
              <a:gd name="connsiteX10-591" fmla="*/ 1733550 w 2305050"/>
              <a:gd name="connsiteY10-592" fmla="*/ 1971675 h 2352675"/>
              <a:gd name="connsiteX11-593" fmla="*/ 1543050 w 2305050"/>
              <a:gd name="connsiteY11-594" fmla="*/ 2352675 h 2352675"/>
              <a:gd name="connsiteX12-595" fmla="*/ 1314450 w 2305050"/>
              <a:gd name="connsiteY12-596" fmla="*/ 2133600 h 2352675"/>
              <a:gd name="connsiteX13-597" fmla="*/ 1447800 w 2305050"/>
              <a:gd name="connsiteY13-598" fmla="*/ 1771650 h 2352675"/>
              <a:gd name="connsiteX14-599" fmla="*/ 923925 w 2305050"/>
              <a:gd name="connsiteY14-600" fmla="*/ 1190625 h 2352675"/>
              <a:gd name="connsiteX15-601" fmla="*/ 414757 w 2305050"/>
              <a:gd name="connsiteY15-602" fmla="*/ 2305735 h 2352675"/>
              <a:gd name="connsiteX16-603" fmla="*/ 292990 w 2305050"/>
              <a:gd name="connsiteY16-604" fmla="*/ 2036368 h 2352675"/>
              <a:gd name="connsiteX17-605" fmla="*/ 520217 w 2305050"/>
              <a:gd name="connsiteY17-606" fmla="*/ 750951 h 2352675"/>
              <a:gd name="connsiteX18-607" fmla="*/ 0 w 2305050"/>
              <a:gd name="connsiteY18-608" fmla="*/ 0 h 2352675"/>
              <a:gd name="connsiteX0-609" fmla="*/ 0 w 2294077"/>
              <a:gd name="connsiteY0-610" fmla="*/ 0 h 2363647"/>
              <a:gd name="connsiteX1-611" fmla="*/ 760552 w 2294077"/>
              <a:gd name="connsiteY1-612" fmla="*/ 572947 h 2363647"/>
              <a:gd name="connsiteX2-613" fmla="*/ 2030273 w 2294077"/>
              <a:gd name="connsiteY2-614" fmla="*/ 509092 h 2363647"/>
              <a:gd name="connsiteX3-615" fmla="*/ 2285239 w 2294077"/>
              <a:gd name="connsiteY3-616" fmla="*/ 657224 h 2363647"/>
              <a:gd name="connsiteX4-617" fmla="*/ 1132027 w 2294077"/>
              <a:gd name="connsiteY4-618" fmla="*/ 1020622 h 2363647"/>
              <a:gd name="connsiteX5-619" fmla="*/ 1617802 w 2294077"/>
              <a:gd name="connsiteY5-620" fmla="*/ 1544497 h 2363647"/>
              <a:gd name="connsiteX6-621" fmla="*/ 2065477 w 2294077"/>
              <a:gd name="connsiteY6-622" fmla="*/ 1544497 h 2363647"/>
              <a:gd name="connsiteX7-623" fmla="*/ 2294077 w 2294077"/>
              <a:gd name="connsiteY7-624" fmla="*/ 1734997 h 2363647"/>
              <a:gd name="connsiteX8-625" fmla="*/ 1827352 w 2294077"/>
              <a:gd name="connsiteY8-626" fmla="*/ 1868347 h 2363647"/>
              <a:gd name="connsiteX9-627" fmla="*/ 1998802 w 2294077"/>
              <a:gd name="connsiteY9-628" fmla="*/ 2115997 h 2363647"/>
              <a:gd name="connsiteX10-629" fmla="*/ 1722577 w 2294077"/>
              <a:gd name="connsiteY10-630" fmla="*/ 1982647 h 2363647"/>
              <a:gd name="connsiteX11-631" fmla="*/ 1532077 w 2294077"/>
              <a:gd name="connsiteY11-632" fmla="*/ 2363647 h 2363647"/>
              <a:gd name="connsiteX12-633" fmla="*/ 1303477 w 2294077"/>
              <a:gd name="connsiteY12-634" fmla="*/ 2144572 h 2363647"/>
              <a:gd name="connsiteX13-635" fmla="*/ 1436827 w 2294077"/>
              <a:gd name="connsiteY13-636" fmla="*/ 1782622 h 2363647"/>
              <a:gd name="connsiteX14-637" fmla="*/ 912952 w 2294077"/>
              <a:gd name="connsiteY14-638" fmla="*/ 1201597 h 2363647"/>
              <a:gd name="connsiteX15-639" fmla="*/ 403784 w 2294077"/>
              <a:gd name="connsiteY15-640" fmla="*/ 2316707 h 2363647"/>
              <a:gd name="connsiteX16-641" fmla="*/ 282017 w 2294077"/>
              <a:gd name="connsiteY16-642" fmla="*/ 2047340 h 2363647"/>
              <a:gd name="connsiteX17-643" fmla="*/ 509244 w 2294077"/>
              <a:gd name="connsiteY17-644" fmla="*/ 761923 h 2363647"/>
              <a:gd name="connsiteX18-645" fmla="*/ 0 w 2294077"/>
              <a:gd name="connsiteY18-646" fmla="*/ 0 h 2363647"/>
              <a:gd name="connsiteX0-647" fmla="*/ 6569 w 2300646"/>
              <a:gd name="connsiteY0-648" fmla="*/ 0 h 2363647"/>
              <a:gd name="connsiteX1-649" fmla="*/ 767121 w 2300646"/>
              <a:gd name="connsiteY1-650" fmla="*/ 572947 h 2363647"/>
              <a:gd name="connsiteX2-651" fmla="*/ 2036842 w 2300646"/>
              <a:gd name="connsiteY2-652" fmla="*/ 509092 h 2363647"/>
              <a:gd name="connsiteX3-653" fmla="*/ 2291808 w 2300646"/>
              <a:gd name="connsiteY3-654" fmla="*/ 657224 h 2363647"/>
              <a:gd name="connsiteX4-655" fmla="*/ 1138596 w 2300646"/>
              <a:gd name="connsiteY4-656" fmla="*/ 1020622 h 2363647"/>
              <a:gd name="connsiteX5-657" fmla="*/ 1624371 w 2300646"/>
              <a:gd name="connsiteY5-658" fmla="*/ 1544497 h 2363647"/>
              <a:gd name="connsiteX6-659" fmla="*/ 2072046 w 2300646"/>
              <a:gd name="connsiteY6-660" fmla="*/ 1544497 h 2363647"/>
              <a:gd name="connsiteX7-661" fmla="*/ 2300646 w 2300646"/>
              <a:gd name="connsiteY7-662" fmla="*/ 1734997 h 2363647"/>
              <a:gd name="connsiteX8-663" fmla="*/ 1833921 w 2300646"/>
              <a:gd name="connsiteY8-664" fmla="*/ 1868347 h 2363647"/>
              <a:gd name="connsiteX9-665" fmla="*/ 2005371 w 2300646"/>
              <a:gd name="connsiteY9-666" fmla="*/ 2115997 h 2363647"/>
              <a:gd name="connsiteX10-667" fmla="*/ 1729146 w 2300646"/>
              <a:gd name="connsiteY10-668" fmla="*/ 1982647 h 2363647"/>
              <a:gd name="connsiteX11-669" fmla="*/ 1538646 w 2300646"/>
              <a:gd name="connsiteY11-670" fmla="*/ 2363647 h 2363647"/>
              <a:gd name="connsiteX12-671" fmla="*/ 1310046 w 2300646"/>
              <a:gd name="connsiteY12-672" fmla="*/ 2144572 h 2363647"/>
              <a:gd name="connsiteX13-673" fmla="*/ 1443396 w 2300646"/>
              <a:gd name="connsiteY13-674" fmla="*/ 1782622 h 2363647"/>
              <a:gd name="connsiteX14-675" fmla="*/ 919521 w 2300646"/>
              <a:gd name="connsiteY14-676" fmla="*/ 1201597 h 2363647"/>
              <a:gd name="connsiteX15-677" fmla="*/ 410353 w 2300646"/>
              <a:gd name="connsiteY15-678" fmla="*/ 2316707 h 2363647"/>
              <a:gd name="connsiteX16-679" fmla="*/ 288586 w 2300646"/>
              <a:gd name="connsiteY16-680" fmla="*/ 2047340 h 2363647"/>
              <a:gd name="connsiteX17-681" fmla="*/ 515813 w 2300646"/>
              <a:gd name="connsiteY17-682" fmla="*/ 761923 h 2363647"/>
              <a:gd name="connsiteX18-683" fmla="*/ 6569 w 2300646"/>
              <a:gd name="connsiteY18-684" fmla="*/ 0 h 2363647"/>
              <a:gd name="connsiteX0-685" fmla="*/ 6569 w 2300646"/>
              <a:gd name="connsiteY0-686" fmla="*/ 5505 h 2369152"/>
              <a:gd name="connsiteX1-687" fmla="*/ 767121 w 2300646"/>
              <a:gd name="connsiteY1-688" fmla="*/ 578452 h 2369152"/>
              <a:gd name="connsiteX2-689" fmla="*/ 2036842 w 2300646"/>
              <a:gd name="connsiteY2-690" fmla="*/ 514597 h 2369152"/>
              <a:gd name="connsiteX3-691" fmla="*/ 2291808 w 2300646"/>
              <a:gd name="connsiteY3-692" fmla="*/ 662729 h 2369152"/>
              <a:gd name="connsiteX4-693" fmla="*/ 1138596 w 2300646"/>
              <a:gd name="connsiteY4-694" fmla="*/ 1026127 h 2369152"/>
              <a:gd name="connsiteX5-695" fmla="*/ 1624371 w 2300646"/>
              <a:gd name="connsiteY5-696" fmla="*/ 1550002 h 2369152"/>
              <a:gd name="connsiteX6-697" fmla="*/ 2072046 w 2300646"/>
              <a:gd name="connsiteY6-698" fmla="*/ 1550002 h 2369152"/>
              <a:gd name="connsiteX7-699" fmla="*/ 2300646 w 2300646"/>
              <a:gd name="connsiteY7-700" fmla="*/ 1740502 h 2369152"/>
              <a:gd name="connsiteX8-701" fmla="*/ 1833921 w 2300646"/>
              <a:gd name="connsiteY8-702" fmla="*/ 1873852 h 2369152"/>
              <a:gd name="connsiteX9-703" fmla="*/ 2005371 w 2300646"/>
              <a:gd name="connsiteY9-704" fmla="*/ 2121502 h 2369152"/>
              <a:gd name="connsiteX10-705" fmla="*/ 1729146 w 2300646"/>
              <a:gd name="connsiteY10-706" fmla="*/ 1988152 h 2369152"/>
              <a:gd name="connsiteX11-707" fmla="*/ 1538646 w 2300646"/>
              <a:gd name="connsiteY11-708" fmla="*/ 2369152 h 2369152"/>
              <a:gd name="connsiteX12-709" fmla="*/ 1310046 w 2300646"/>
              <a:gd name="connsiteY12-710" fmla="*/ 2150077 h 2369152"/>
              <a:gd name="connsiteX13-711" fmla="*/ 1443396 w 2300646"/>
              <a:gd name="connsiteY13-712" fmla="*/ 1788127 h 2369152"/>
              <a:gd name="connsiteX14-713" fmla="*/ 919521 w 2300646"/>
              <a:gd name="connsiteY14-714" fmla="*/ 1207102 h 2369152"/>
              <a:gd name="connsiteX15-715" fmla="*/ 410353 w 2300646"/>
              <a:gd name="connsiteY15-716" fmla="*/ 2322212 h 2369152"/>
              <a:gd name="connsiteX16-717" fmla="*/ 288586 w 2300646"/>
              <a:gd name="connsiteY16-718" fmla="*/ 2052845 h 2369152"/>
              <a:gd name="connsiteX17-719" fmla="*/ 515813 w 2300646"/>
              <a:gd name="connsiteY17-720" fmla="*/ 767428 h 2369152"/>
              <a:gd name="connsiteX18-721" fmla="*/ 6569 w 2300646"/>
              <a:gd name="connsiteY18-722" fmla="*/ 5505 h 2369152"/>
              <a:gd name="connsiteX0-723" fmla="*/ 11167 w 2305244"/>
              <a:gd name="connsiteY0-724" fmla="*/ 5505 h 2369152"/>
              <a:gd name="connsiteX1-725" fmla="*/ 771719 w 2305244"/>
              <a:gd name="connsiteY1-726" fmla="*/ 578452 h 2369152"/>
              <a:gd name="connsiteX2-727" fmla="*/ 2041440 w 2305244"/>
              <a:gd name="connsiteY2-728" fmla="*/ 514597 h 2369152"/>
              <a:gd name="connsiteX3-729" fmla="*/ 2296406 w 2305244"/>
              <a:gd name="connsiteY3-730" fmla="*/ 662729 h 2369152"/>
              <a:gd name="connsiteX4-731" fmla="*/ 1143194 w 2305244"/>
              <a:gd name="connsiteY4-732" fmla="*/ 1026127 h 2369152"/>
              <a:gd name="connsiteX5-733" fmla="*/ 1628969 w 2305244"/>
              <a:gd name="connsiteY5-734" fmla="*/ 1550002 h 2369152"/>
              <a:gd name="connsiteX6-735" fmla="*/ 2076644 w 2305244"/>
              <a:gd name="connsiteY6-736" fmla="*/ 1550002 h 2369152"/>
              <a:gd name="connsiteX7-737" fmla="*/ 2305244 w 2305244"/>
              <a:gd name="connsiteY7-738" fmla="*/ 1740502 h 2369152"/>
              <a:gd name="connsiteX8-739" fmla="*/ 1838519 w 2305244"/>
              <a:gd name="connsiteY8-740" fmla="*/ 1873852 h 2369152"/>
              <a:gd name="connsiteX9-741" fmla="*/ 2009969 w 2305244"/>
              <a:gd name="connsiteY9-742" fmla="*/ 2121502 h 2369152"/>
              <a:gd name="connsiteX10-743" fmla="*/ 1733744 w 2305244"/>
              <a:gd name="connsiteY10-744" fmla="*/ 1988152 h 2369152"/>
              <a:gd name="connsiteX11-745" fmla="*/ 1543244 w 2305244"/>
              <a:gd name="connsiteY11-746" fmla="*/ 2369152 h 2369152"/>
              <a:gd name="connsiteX12-747" fmla="*/ 1314644 w 2305244"/>
              <a:gd name="connsiteY12-748" fmla="*/ 2150077 h 2369152"/>
              <a:gd name="connsiteX13-749" fmla="*/ 1447994 w 2305244"/>
              <a:gd name="connsiteY13-750" fmla="*/ 1788127 h 2369152"/>
              <a:gd name="connsiteX14-751" fmla="*/ 924119 w 2305244"/>
              <a:gd name="connsiteY14-752" fmla="*/ 1207102 h 2369152"/>
              <a:gd name="connsiteX15-753" fmla="*/ 414951 w 2305244"/>
              <a:gd name="connsiteY15-754" fmla="*/ 2322212 h 2369152"/>
              <a:gd name="connsiteX16-755" fmla="*/ 293184 w 2305244"/>
              <a:gd name="connsiteY16-756" fmla="*/ 2052845 h 2369152"/>
              <a:gd name="connsiteX17-757" fmla="*/ 520411 w 2305244"/>
              <a:gd name="connsiteY17-758" fmla="*/ 767428 h 2369152"/>
              <a:gd name="connsiteX18-759" fmla="*/ 11167 w 2305244"/>
              <a:gd name="connsiteY18-760" fmla="*/ 5505 h 2369152"/>
              <a:gd name="connsiteX0-761" fmla="*/ 11167 w 2305244"/>
              <a:gd name="connsiteY0-762" fmla="*/ 5505 h 2369152"/>
              <a:gd name="connsiteX1-763" fmla="*/ 771719 w 2305244"/>
              <a:gd name="connsiteY1-764" fmla="*/ 578452 h 2369152"/>
              <a:gd name="connsiteX2-765" fmla="*/ 2041440 w 2305244"/>
              <a:gd name="connsiteY2-766" fmla="*/ 514597 h 2369152"/>
              <a:gd name="connsiteX3-767" fmla="*/ 2296406 w 2305244"/>
              <a:gd name="connsiteY3-768" fmla="*/ 662729 h 2369152"/>
              <a:gd name="connsiteX4-769" fmla="*/ 1143194 w 2305244"/>
              <a:gd name="connsiteY4-770" fmla="*/ 1026127 h 2369152"/>
              <a:gd name="connsiteX5-771" fmla="*/ 1628969 w 2305244"/>
              <a:gd name="connsiteY5-772" fmla="*/ 1550002 h 2369152"/>
              <a:gd name="connsiteX6-773" fmla="*/ 2076644 w 2305244"/>
              <a:gd name="connsiteY6-774" fmla="*/ 1550002 h 2369152"/>
              <a:gd name="connsiteX7-775" fmla="*/ 2305244 w 2305244"/>
              <a:gd name="connsiteY7-776" fmla="*/ 1740502 h 2369152"/>
              <a:gd name="connsiteX8-777" fmla="*/ 1838519 w 2305244"/>
              <a:gd name="connsiteY8-778" fmla="*/ 1873852 h 2369152"/>
              <a:gd name="connsiteX9-779" fmla="*/ 2009969 w 2305244"/>
              <a:gd name="connsiteY9-780" fmla="*/ 2121502 h 2369152"/>
              <a:gd name="connsiteX10-781" fmla="*/ 1733744 w 2305244"/>
              <a:gd name="connsiteY10-782" fmla="*/ 1988152 h 2369152"/>
              <a:gd name="connsiteX11-783" fmla="*/ 1543244 w 2305244"/>
              <a:gd name="connsiteY11-784" fmla="*/ 2369152 h 2369152"/>
              <a:gd name="connsiteX12-785" fmla="*/ 1314644 w 2305244"/>
              <a:gd name="connsiteY12-786" fmla="*/ 2150077 h 2369152"/>
              <a:gd name="connsiteX13-787" fmla="*/ 1447994 w 2305244"/>
              <a:gd name="connsiteY13-788" fmla="*/ 1788127 h 2369152"/>
              <a:gd name="connsiteX14-789" fmla="*/ 909489 w 2305244"/>
              <a:gd name="connsiteY14-790" fmla="*/ 1185156 h 2369152"/>
              <a:gd name="connsiteX15-791" fmla="*/ 414951 w 2305244"/>
              <a:gd name="connsiteY15-792" fmla="*/ 2322212 h 2369152"/>
              <a:gd name="connsiteX16-793" fmla="*/ 293184 w 2305244"/>
              <a:gd name="connsiteY16-794" fmla="*/ 2052845 h 2369152"/>
              <a:gd name="connsiteX17-795" fmla="*/ 520411 w 2305244"/>
              <a:gd name="connsiteY17-796" fmla="*/ 767428 h 2369152"/>
              <a:gd name="connsiteX18-797" fmla="*/ 11167 w 2305244"/>
              <a:gd name="connsiteY18-798" fmla="*/ 5505 h 2369152"/>
              <a:gd name="connsiteX0-799" fmla="*/ 11167 w 2305244"/>
              <a:gd name="connsiteY0-800" fmla="*/ 5505 h 2369152"/>
              <a:gd name="connsiteX1-801" fmla="*/ 771719 w 2305244"/>
              <a:gd name="connsiteY1-802" fmla="*/ 578452 h 2369152"/>
              <a:gd name="connsiteX2-803" fmla="*/ 2041440 w 2305244"/>
              <a:gd name="connsiteY2-804" fmla="*/ 514597 h 2369152"/>
              <a:gd name="connsiteX3-805" fmla="*/ 2296406 w 2305244"/>
              <a:gd name="connsiteY3-806" fmla="*/ 662729 h 2369152"/>
              <a:gd name="connsiteX4-807" fmla="*/ 1106618 w 2305244"/>
              <a:gd name="connsiteY4-808" fmla="*/ 1004182 h 2369152"/>
              <a:gd name="connsiteX5-809" fmla="*/ 1628969 w 2305244"/>
              <a:gd name="connsiteY5-810" fmla="*/ 1550002 h 2369152"/>
              <a:gd name="connsiteX6-811" fmla="*/ 2076644 w 2305244"/>
              <a:gd name="connsiteY6-812" fmla="*/ 1550002 h 2369152"/>
              <a:gd name="connsiteX7-813" fmla="*/ 2305244 w 2305244"/>
              <a:gd name="connsiteY7-814" fmla="*/ 1740502 h 2369152"/>
              <a:gd name="connsiteX8-815" fmla="*/ 1838519 w 2305244"/>
              <a:gd name="connsiteY8-816" fmla="*/ 1873852 h 2369152"/>
              <a:gd name="connsiteX9-817" fmla="*/ 2009969 w 2305244"/>
              <a:gd name="connsiteY9-818" fmla="*/ 2121502 h 2369152"/>
              <a:gd name="connsiteX10-819" fmla="*/ 1733744 w 2305244"/>
              <a:gd name="connsiteY10-820" fmla="*/ 1988152 h 2369152"/>
              <a:gd name="connsiteX11-821" fmla="*/ 1543244 w 2305244"/>
              <a:gd name="connsiteY11-822" fmla="*/ 2369152 h 2369152"/>
              <a:gd name="connsiteX12-823" fmla="*/ 1314644 w 2305244"/>
              <a:gd name="connsiteY12-824" fmla="*/ 2150077 h 2369152"/>
              <a:gd name="connsiteX13-825" fmla="*/ 1447994 w 2305244"/>
              <a:gd name="connsiteY13-826" fmla="*/ 1788127 h 2369152"/>
              <a:gd name="connsiteX14-827" fmla="*/ 909489 w 2305244"/>
              <a:gd name="connsiteY14-828" fmla="*/ 1185156 h 2369152"/>
              <a:gd name="connsiteX15-829" fmla="*/ 414951 w 2305244"/>
              <a:gd name="connsiteY15-830" fmla="*/ 2322212 h 2369152"/>
              <a:gd name="connsiteX16-831" fmla="*/ 293184 w 2305244"/>
              <a:gd name="connsiteY16-832" fmla="*/ 2052845 h 2369152"/>
              <a:gd name="connsiteX17-833" fmla="*/ 520411 w 2305244"/>
              <a:gd name="connsiteY17-834" fmla="*/ 767428 h 2369152"/>
              <a:gd name="connsiteX18-835" fmla="*/ 11167 w 2305244"/>
              <a:gd name="connsiteY18-836" fmla="*/ 5505 h 2369152"/>
              <a:gd name="connsiteX0-837" fmla="*/ 11167 w 2305244"/>
              <a:gd name="connsiteY0-838" fmla="*/ 5505 h 2369152"/>
              <a:gd name="connsiteX1-839" fmla="*/ 771719 w 2305244"/>
              <a:gd name="connsiteY1-840" fmla="*/ 578452 h 2369152"/>
              <a:gd name="connsiteX2-841" fmla="*/ 2041440 w 2305244"/>
              <a:gd name="connsiteY2-842" fmla="*/ 514597 h 2369152"/>
              <a:gd name="connsiteX3-843" fmla="*/ 2296406 w 2305244"/>
              <a:gd name="connsiteY3-844" fmla="*/ 662729 h 2369152"/>
              <a:gd name="connsiteX4-845" fmla="*/ 1106618 w 2305244"/>
              <a:gd name="connsiteY4-846" fmla="*/ 1004182 h 2369152"/>
              <a:gd name="connsiteX5-847" fmla="*/ 1628969 w 2305244"/>
              <a:gd name="connsiteY5-848" fmla="*/ 1550002 h 2369152"/>
              <a:gd name="connsiteX6-849" fmla="*/ 2076644 w 2305244"/>
              <a:gd name="connsiteY6-850" fmla="*/ 1550002 h 2369152"/>
              <a:gd name="connsiteX7-851" fmla="*/ 2305244 w 2305244"/>
              <a:gd name="connsiteY7-852" fmla="*/ 1740502 h 2369152"/>
              <a:gd name="connsiteX8-853" fmla="*/ 1838519 w 2305244"/>
              <a:gd name="connsiteY8-854" fmla="*/ 1873852 h 2369152"/>
              <a:gd name="connsiteX9-855" fmla="*/ 2009969 w 2305244"/>
              <a:gd name="connsiteY9-856" fmla="*/ 2121502 h 2369152"/>
              <a:gd name="connsiteX10-857" fmla="*/ 1733744 w 2305244"/>
              <a:gd name="connsiteY10-858" fmla="*/ 1988152 h 2369152"/>
              <a:gd name="connsiteX11-859" fmla="*/ 1543244 w 2305244"/>
              <a:gd name="connsiteY11-860" fmla="*/ 2369152 h 2369152"/>
              <a:gd name="connsiteX12-861" fmla="*/ 1314644 w 2305244"/>
              <a:gd name="connsiteY12-862" fmla="*/ 2150077 h 2369152"/>
              <a:gd name="connsiteX13-863" fmla="*/ 1447994 w 2305244"/>
              <a:gd name="connsiteY13-864" fmla="*/ 1788127 h 2369152"/>
              <a:gd name="connsiteX14-865" fmla="*/ 898516 w 2305244"/>
              <a:gd name="connsiteY14-866" fmla="*/ 1196129 h 2369152"/>
              <a:gd name="connsiteX15-867" fmla="*/ 414951 w 2305244"/>
              <a:gd name="connsiteY15-868" fmla="*/ 2322212 h 2369152"/>
              <a:gd name="connsiteX16-869" fmla="*/ 293184 w 2305244"/>
              <a:gd name="connsiteY16-870" fmla="*/ 2052845 h 2369152"/>
              <a:gd name="connsiteX17-871" fmla="*/ 520411 w 2305244"/>
              <a:gd name="connsiteY17-872" fmla="*/ 767428 h 2369152"/>
              <a:gd name="connsiteX18-873" fmla="*/ 11167 w 2305244"/>
              <a:gd name="connsiteY18-874" fmla="*/ 5505 h 2369152"/>
              <a:gd name="connsiteX0-875" fmla="*/ 11167 w 2305244"/>
              <a:gd name="connsiteY0-876" fmla="*/ 5505 h 2369152"/>
              <a:gd name="connsiteX1-877" fmla="*/ 771719 w 2305244"/>
              <a:gd name="connsiteY1-878" fmla="*/ 578452 h 2369152"/>
              <a:gd name="connsiteX2-879" fmla="*/ 2041440 w 2305244"/>
              <a:gd name="connsiteY2-880" fmla="*/ 514597 h 2369152"/>
              <a:gd name="connsiteX3-881" fmla="*/ 2296406 w 2305244"/>
              <a:gd name="connsiteY3-882" fmla="*/ 662729 h 2369152"/>
              <a:gd name="connsiteX4-883" fmla="*/ 1124906 w 2305244"/>
              <a:gd name="connsiteY4-884" fmla="*/ 1004182 h 2369152"/>
              <a:gd name="connsiteX5-885" fmla="*/ 1628969 w 2305244"/>
              <a:gd name="connsiteY5-886" fmla="*/ 1550002 h 2369152"/>
              <a:gd name="connsiteX6-887" fmla="*/ 2076644 w 2305244"/>
              <a:gd name="connsiteY6-888" fmla="*/ 1550002 h 2369152"/>
              <a:gd name="connsiteX7-889" fmla="*/ 2305244 w 2305244"/>
              <a:gd name="connsiteY7-890" fmla="*/ 1740502 h 2369152"/>
              <a:gd name="connsiteX8-891" fmla="*/ 1838519 w 2305244"/>
              <a:gd name="connsiteY8-892" fmla="*/ 1873852 h 2369152"/>
              <a:gd name="connsiteX9-893" fmla="*/ 2009969 w 2305244"/>
              <a:gd name="connsiteY9-894" fmla="*/ 2121502 h 2369152"/>
              <a:gd name="connsiteX10-895" fmla="*/ 1733744 w 2305244"/>
              <a:gd name="connsiteY10-896" fmla="*/ 1988152 h 2369152"/>
              <a:gd name="connsiteX11-897" fmla="*/ 1543244 w 2305244"/>
              <a:gd name="connsiteY11-898" fmla="*/ 2369152 h 2369152"/>
              <a:gd name="connsiteX12-899" fmla="*/ 1314644 w 2305244"/>
              <a:gd name="connsiteY12-900" fmla="*/ 2150077 h 2369152"/>
              <a:gd name="connsiteX13-901" fmla="*/ 1447994 w 2305244"/>
              <a:gd name="connsiteY13-902" fmla="*/ 1788127 h 2369152"/>
              <a:gd name="connsiteX14-903" fmla="*/ 898516 w 2305244"/>
              <a:gd name="connsiteY14-904" fmla="*/ 1196129 h 2369152"/>
              <a:gd name="connsiteX15-905" fmla="*/ 414951 w 2305244"/>
              <a:gd name="connsiteY15-906" fmla="*/ 2322212 h 2369152"/>
              <a:gd name="connsiteX16-907" fmla="*/ 293184 w 2305244"/>
              <a:gd name="connsiteY16-908" fmla="*/ 2052845 h 2369152"/>
              <a:gd name="connsiteX17-909" fmla="*/ 520411 w 2305244"/>
              <a:gd name="connsiteY17-910" fmla="*/ 767428 h 2369152"/>
              <a:gd name="connsiteX18-911" fmla="*/ 11167 w 2305244"/>
              <a:gd name="connsiteY18-912" fmla="*/ 5505 h 2369152"/>
              <a:gd name="connsiteX0-913" fmla="*/ 11167 w 2305244"/>
              <a:gd name="connsiteY0-914" fmla="*/ 5505 h 2369152"/>
              <a:gd name="connsiteX1-915" fmla="*/ 771719 w 2305244"/>
              <a:gd name="connsiteY1-916" fmla="*/ 578452 h 2369152"/>
              <a:gd name="connsiteX2-917" fmla="*/ 2041440 w 2305244"/>
              <a:gd name="connsiteY2-918" fmla="*/ 514597 h 2369152"/>
              <a:gd name="connsiteX3-919" fmla="*/ 2296406 w 2305244"/>
              <a:gd name="connsiteY3-920" fmla="*/ 662729 h 2369152"/>
              <a:gd name="connsiteX4-921" fmla="*/ 1124906 w 2305244"/>
              <a:gd name="connsiteY4-922" fmla="*/ 1004182 h 2369152"/>
              <a:gd name="connsiteX5-923" fmla="*/ 1628969 w 2305244"/>
              <a:gd name="connsiteY5-924" fmla="*/ 1550002 h 2369152"/>
              <a:gd name="connsiteX6-925" fmla="*/ 2076644 w 2305244"/>
              <a:gd name="connsiteY6-926" fmla="*/ 1550002 h 2369152"/>
              <a:gd name="connsiteX7-927" fmla="*/ 2305244 w 2305244"/>
              <a:gd name="connsiteY7-928" fmla="*/ 1740502 h 2369152"/>
              <a:gd name="connsiteX8-929" fmla="*/ 1838519 w 2305244"/>
              <a:gd name="connsiteY8-930" fmla="*/ 1873852 h 2369152"/>
              <a:gd name="connsiteX9-931" fmla="*/ 2009969 w 2305244"/>
              <a:gd name="connsiteY9-932" fmla="*/ 2121502 h 2369152"/>
              <a:gd name="connsiteX10-933" fmla="*/ 1733744 w 2305244"/>
              <a:gd name="connsiteY10-934" fmla="*/ 1988152 h 2369152"/>
              <a:gd name="connsiteX11-935" fmla="*/ 1543244 w 2305244"/>
              <a:gd name="connsiteY11-936" fmla="*/ 2369152 h 2369152"/>
              <a:gd name="connsiteX12-937" fmla="*/ 1314644 w 2305244"/>
              <a:gd name="connsiteY12-938" fmla="*/ 2150077 h 2369152"/>
              <a:gd name="connsiteX13-939" fmla="*/ 1447994 w 2305244"/>
              <a:gd name="connsiteY13-940" fmla="*/ 1788127 h 2369152"/>
              <a:gd name="connsiteX14-941" fmla="*/ 909489 w 2305244"/>
              <a:gd name="connsiteY14-942" fmla="*/ 1225390 h 2369152"/>
              <a:gd name="connsiteX15-943" fmla="*/ 414951 w 2305244"/>
              <a:gd name="connsiteY15-944" fmla="*/ 2322212 h 2369152"/>
              <a:gd name="connsiteX16-945" fmla="*/ 293184 w 2305244"/>
              <a:gd name="connsiteY16-946" fmla="*/ 2052845 h 2369152"/>
              <a:gd name="connsiteX17-947" fmla="*/ 520411 w 2305244"/>
              <a:gd name="connsiteY17-948" fmla="*/ 767428 h 2369152"/>
              <a:gd name="connsiteX18-949" fmla="*/ 11167 w 2305244"/>
              <a:gd name="connsiteY18-950" fmla="*/ 5505 h 2369152"/>
              <a:gd name="connsiteX0-951" fmla="*/ 11167 w 2305244"/>
              <a:gd name="connsiteY0-952" fmla="*/ 5505 h 2369152"/>
              <a:gd name="connsiteX1-953" fmla="*/ 771719 w 2305244"/>
              <a:gd name="connsiteY1-954" fmla="*/ 578452 h 2369152"/>
              <a:gd name="connsiteX2-955" fmla="*/ 2041440 w 2305244"/>
              <a:gd name="connsiteY2-956" fmla="*/ 514597 h 2369152"/>
              <a:gd name="connsiteX3-957" fmla="*/ 2296406 w 2305244"/>
              <a:gd name="connsiteY3-958" fmla="*/ 662729 h 2369152"/>
              <a:gd name="connsiteX4-959" fmla="*/ 1124906 w 2305244"/>
              <a:gd name="connsiteY4-960" fmla="*/ 1004182 h 2369152"/>
              <a:gd name="connsiteX5-961" fmla="*/ 1628969 w 2305244"/>
              <a:gd name="connsiteY5-962" fmla="*/ 1550002 h 2369152"/>
              <a:gd name="connsiteX6-963" fmla="*/ 2076644 w 2305244"/>
              <a:gd name="connsiteY6-964" fmla="*/ 1550002 h 2369152"/>
              <a:gd name="connsiteX7-965" fmla="*/ 2305244 w 2305244"/>
              <a:gd name="connsiteY7-966" fmla="*/ 1740502 h 2369152"/>
              <a:gd name="connsiteX8-967" fmla="*/ 1838519 w 2305244"/>
              <a:gd name="connsiteY8-968" fmla="*/ 1873852 h 2369152"/>
              <a:gd name="connsiteX9-969" fmla="*/ 2009969 w 2305244"/>
              <a:gd name="connsiteY9-970" fmla="*/ 2121502 h 2369152"/>
              <a:gd name="connsiteX10-971" fmla="*/ 1733744 w 2305244"/>
              <a:gd name="connsiteY10-972" fmla="*/ 1988152 h 2369152"/>
              <a:gd name="connsiteX11-973" fmla="*/ 1543244 w 2305244"/>
              <a:gd name="connsiteY11-974" fmla="*/ 2369152 h 2369152"/>
              <a:gd name="connsiteX12-975" fmla="*/ 1314644 w 2305244"/>
              <a:gd name="connsiteY12-976" fmla="*/ 2150077 h 2369152"/>
              <a:gd name="connsiteX13-977" fmla="*/ 1473597 w 2305244"/>
              <a:gd name="connsiteY13-978" fmla="*/ 1788127 h 2369152"/>
              <a:gd name="connsiteX14-979" fmla="*/ 909489 w 2305244"/>
              <a:gd name="connsiteY14-980" fmla="*/ 1225390 h 2369152"/>
              <a:gd name="connsiteX15-981" fmla="*/ 414951 w 2305244"/>
              <a:gd name="connsiteY15-982" fmla="*/ 2322212 h 2369152"/>
              <a:gd name="connsiteX16-983" fmla="*/ 293184 w 2305244"/>
              <a:gd name="connsiteY16-984" fmla="*/ 2052845 h 2369152"/>
              <a:gd name="connsiteX17-985" fmla="*/ 520411 w 2305244"/>
              <a:gd name="connsiteY17-986" fmla="*/ 767428 h 2369152"/>
              <a:gd name="connsiteX18-987" fmla="*/ 11167 w 2305244"/>
              <a:gd name="connsiteY18-988" fmla="*/ 5505 h 2369152"/>
              <a:gd name="connsiteX0-989" fmla="*/ 11167 w 2305244"/>
              <a:gd name="connsiteY0-990" fmla="*/ 5505 h 2369152"/>
              <a:gd name="connsiteX1-991" fmla="*/ 771719 w 2305244"/>
              <a:gd name="connsiteY1-992" fmla="*/ 578452 h 2369152"/>
              <a:gd name="connsiteX2-993" fmla="*/ 2041440 w 2305244"/>
              <a:gd name="connsiteY2-994" fmla="*/ 514597 h 2369152"/>
              <a:gd name="connsiteX3-995" fmla="*/ 2296406 w 2305244"/>
              <a:gd name="connsiteY3-996" fmla="*/ 662729 h 2369152"/>
              <a:gd name="connsiteX4-997" fmla="*/ 1124906 w 2305244"/>
              <a:gd name="connsiteY4-998" fmla="*/ 1004182 h 2369152"/>
              <a:gd name="connsiteX5-999" fmla="*/ 1628969 w 2305244"/>
              <a:gd name="connsiteY5-1000" fmla="*/ 1550002 h 2369152"/>
              <a:gd name="connsiteX6-1001" fmla="*/ 2076644 w 2305244"/>
              <a:gd name="connsiteY6-1002" fmla="*/ 1550002 h 2369152"/>
              <a:gd name="connsiteX7-1003" fmla="*/ 2305244 w 2305244"/>
              <a:gd name="connsiteY7-1004" fmla="*/ 1740502 h 2369152"/>
              <a:gd name="connsiteX8-1005" fmla="*/ 1838519 w 2305244"/>
              <a:gd name="connsiteY8-1006" fmla="*/ 1873852 h 2369152"/>
              <a:gd name="connsiteX9-1007" fmla="*/ 2009969 w 2305244"/>
              <a:gd name="connsiteY9-1008" fmla="*/ 2121502 h 2369152"/>
              <a:gd name="connsiteX10-1009" fmla="*/ 1733744 w 2305244"/>
              <a:gd name="connsiteY10-1010" fmla="*/ 1988152 h 2369152"/>
              <a:gd name="connsiteX11-1011" fmla="*/ 1543244 w 2305244"/>
              <a:gd name="connsiteY11-1012" fmla="*/ 2369152 h 2369152"/>
              <a:gd name="connsiteX12-1013" fmla="*/ 1314644 w 2305244"/>
              <a:gd name="connsiteY12-1014" fmla="*/ 2150077 h 2369152"/>
              <a:gd name="connsiteX13-1015" fmla="*/ 1513830 w 2305244"/>
              <a:gd name="connsiteY13-1016" fmla="*/ 1784469 h 2369152"/>
              <a:gd name="connsiteX14-1017" fmla="*/ 909489 w 2305244"/>
              <a:gd name="connsiteY14-1018" fmla="*/ 1225390 h 2369152"/>
              <a:gd name="connsiteX15-1019" fmla="*/ 414951 w 2305244"/>
              <a:gd name="connsiteY15-1020" fmla="*/ 2322212 h 2369152"/>
              <a:gd name="connsiteX16-1021" fmla="*/ 293184 w 2305244"/>
              <a:gd name="connsiteY16-1022" fmla="*/ 2052845 h 2369152"/>
              <a:gd name="connsiteX17-1023" fmla="*/ 520411 w 2305244"/>
              <a:gd name="connsiteY17-1024" fmla="*/ 767428 h 2369152"/>
              <a:gd name="connsiteX18-1025" fmla="*/ 11167 w 2305244"/>
              <a:gd name="connsiteY18-1026" fmla="*/ 5505 h 2369152"/>
              <a:gd name="connsiteX0-1027" fmla="*/ 11167 w 2305244"/>
              <a:gd name="connsiteY0-1028" fmla="*/ 5505 h 2369152"/>
              <a:gd name="connsiteX1-1029" fmla="*/ 771719 w 2305244"/>
              <a:gd name="connsiteY1-1030" fmla="*/ 578452 h 2369152"/>
              <a:gd name="connsiteX2-1031" fmla="*/ 2041440 w 2305244"/>
              <a:gd name="connsiteY2-1032" fmla="*/ 514597 h 2369152"/>
              <a:gd name="connsiteX3-1033" fmla="*/ 2296406 w 2305244"/>
              <a:gd name="connsiteY3-1034" fmla="*/ 662729 h 2369152"/>
              <a:gd name="connsiteX4-1035" fmla="*/ 1124906 w 2305244"/>
              <a:gd name="connsiteY4-1036" fmla="*/ 1004182 h 2369152"/>
              <a:gd name="connsiteX5-1037" fmla="*/ 1628969 w 2305244"/>
              <a:gd name="connsiteY5-1038" fmla="*/ 1550002 h 2369152"/>
              <a:gd name="connsiteX6-1039" fmla="*/ 2076644 w 2305244"/>
              <a:gd name="connsiteY6-1040" fmla="*/ 1550002 h 2369152"/>
              <a:gd name="connsiteX7-1041" fmla="*/ 2305244 w 2305244"/>
              <a:gd name="connsiteY7-1042" fmla="*/ 1740502 h 2369152"/>
              <a:gd name="connsiteX8-1043" fmla="*/ 1838519 w 2305244"/>
              <a:gd name="connsiteY8-1044" fmla="*/ 1873852 h 2369152"/>
              <a:gd name="connsiteX9-1045" fmla="*/ 2009969 w 2305244"/>
              <a:gd name="connsiteY9-1046" fmla="*/ 2121502 h 2369152"/>
              <a:gd name="connsiteX10-1047" fmla="*/ 1733744 w 2305244"/>
              <a:gd name="connsiteY10-1048" fmla="*/ 1988152 h 2369152"/>
              <a:gd name="connsiteX11-1049" fmla="*/ 1543244 w 2305244"/>
              <a:gd name="connsiteY11-1050" fmla="*/ 2369152 h 2369152"/>
              <a:gd name="connsiteX12-1051" fmla="*/ 1314644 w 2305244"/>
              <a:gd name="connsiteY12-1052" fmla="*/ 2150077 h 2369152"/>
              <a:gd name="connsiteX13-1053" fmla="*/ 1495542 w 2305244"/>
              <a:gd name="connsiteY13-1054" fmla="*/ 1788127 h 2369152"/>
              <a:gd name="connsiteX14-1055" fmla="*/ 909489 w 2305244"/>
              <a:gd name="connsiteY14-1056" fmla="*/ 1225390 h 2369152"/>
              <a:gd name="connsiteX15-1057" fmla="*/ 414951 w 2305244"/>
              <a:gd name="connsiteY15-1058" fmla="*/ 2322212 h 2369152"/>
              <a:gd name="connsiteX16-1059" fmla="*/ 293184 w 2305244"/>
              <a:gd name="connsiteY16-1060" fmla="*/ 2052845 h 2369152"/>
              <a:gd name="connsiteX17-1061" fmla="*/ 520411 w 2305244"/>
              <a:gd name="connsiteY17-1062" fmla="*/ 767428 h 2369152"/>
              <a:gd name="connsiteX18-1063" fmla="*/ 11167 w 2305244"/>
              <a:gd name="connsiteY18-1064" fmla="*/ 5505 h 2369152"/>
              <a:gd name="connsiteX0-1065" fmla="*/ 11167 w 2305244"/>
              <a:gd name="connsiteY0-1066" fmla="*/ 5505 h 2369152"/>
              <a:gd name="connsiteX1-1067" fmla="*/ 771719 w 2305244"/>
              <a:gd name="connsiteY1-1068" fmla="*/ 578452 h 2369152"/>
              <a:gd name="connsiteX2-1069" fmla="*/ 2041440 w 2305244"/>
              <a:gd name="connsiteY2-1070" fmla="*/ 514597 h 2369152"/>
              <a:gd name="connsiteX3-1071" fmla="*/ 2296406 w 2305244"/>
              <a:gd name="connsiteY3-1072" fmla="*/ 662729 h 2369152"/>
              <a:gd name="connsiteX4-1073" fmla="*/ 1124906 w 2305244"/>
              <a:gd name="connsiteY4-1074" fmla="*/ 1004182 h 2369152"/>
              <a:gd name="connsiteX5-1075" fmla="*/ 1650914 w 2305244"/>
              <a:gd name="connsiteY5-1076" fmla="*/ 1597551 h 2369152"/>
              <a:gd name="connsiteX6-1077" fmla="*/ 2076644 w 2305244"/>
              <a:gd name="connsiteY6-1078" fmla="*/ 1550002 h 2369152"/>
              <a:gd name="connsiteX7-1079" fmla="*/ 2305244 w 2305244"/>
              <a:gd name="connsiteY7-1080" fmla="*/ 1740502 h 2369152"/>
              <a:gd name="connsiteX8-1081" fmla="*/ 1838519 w 2305244"/>
              <a:gd name="connsiteY8-1082" fmla="*/ 1873852 h 2369152"/>
              <a:gd name="connsiteX9-1083" fmla="*/ 2009969 w 2305244"/>
              <a:gd name="connsiteY9-1084" fmla="*/ 2121502 h 2369152"/>
              <a:gd name="connsiteX10-1085" fmla="*/ 1733744 w 2305244"/>
              <a:gd name="connsiteY10-1086" fmla="*/ 1988152 h 2369152"/>
              <a:gd name="connsiteX11-1087" fmla="*/ 1543244 w 2305244"/>
              <a:gd name="connsiteY11-1088" fmla="*/ 2369152 h 2369152"/>
              <a:gd name="connsiteX12-1089" fmla="*/ 1314644 w 2305244"/>
              <a:gd name="connsiteY12-1090" fmla="*/ 2150077 h 2369152"/>
              <a:gd name="connsiteX13-1091" fmla="*/ 1495542 w 2305244"/>
              <a:gd name="connsiteY13-1092" fmla="*/ 1788127 h 2369152"/>
              <a:gd name="connsiteX14-1093" fmla="*/ 909489 w 2305244"/>
              <a:gd name="connsiteY14-1094" fmla="*/ 1225390 h 2369152"/>
              <a:gd name="connsiteX15-1095" fmla="*/ 414951 w 2305244"/>
              <a:gd name="connsiteY15-1096" fmla="*/ 2322212 h 2369152"/>
              <a:gd name="connsiteX16-1097" fmla="*/ 293184 w 2305244"/>
              <a:gd name="connsiteY16-1098" fmla="*/ 2052845 h 2369152"/>
              <a:gd name="connsiteX17-1099" fmla="*/ 520411 w 2305244"/>
              <a:gd name="connsiteY17-1100" fmla="*/ 767428 h 2369152"/>
              <a:gd name="connsiteX18-1101" fmla="*/ 11167 w 2305244"/>
              <a:gd name="connsiteY18-1102" fmla="*/ 5505 h 2369152"/>
              <a:gd name="connsiteX0-1103" fmla="*/ 11167 w 2305244"/>
              <a:gd name="connsiteY0-1104" fmla="*/ 5505 h 2369152"/>
              <a:gd name="connsiteX1-1105" fmla="*/ 771719 w 2305244"/>
              <a:gd name="connsiteY1-1106" fmla="*/ 578452 h 2369152"/>
              <a:gd name="connsiteX2-1107" fmla="*/ 2041440 w 2305244"/>
              <a:gd name="connsiteY2-1108" fmla="*/ 514597 h 2369152"/>
              <a:gd name="connsiteX3-1109" fmla="*/ 2296406 w 2305244"/>
              <a:gd name="connsiteY3-1110" fmla="*/ 662729 h 2369152"/>
              <a:gd name="connsiteX4-1111" fmla="*/ 1124906 w 2305244"/>
              <a:gd name="connsiteY4-1112" fmla="*/ 1004182 h 2369152"/>
              <a:gd name="connsiteX5-1113" fmla="*/ 1676517 w 2305244"/>
              <a:gd name="connsiteY5-1114" fmla="*/ 1608523 h 2369152"/>
              <a:gd name="connsiteX6-1115" fmla="*/ 2076644 w 2305244"/>
              <a:gd name="connsiteY6-1116" fmla="*/ 1550002 h 2369152"/>
              <a:gd name="connsiteX7-1117" fmla="*/ 2305244 w 2305244"/>
              <a:gd name="connsiteY7-1118" fmla="*/ 1740502 h 2369152"/>
              <a:gd name="connsiteX8-1119" fmla="*/ 1838519 w 2305244"/>
              <a:gd name="connsiteY8-1120" fmla="*/ 1873852 h 2369152"/>
              <a:gd name="connsiteX9-1121" fmla="*/ 2009969 w 2305244"/>
              <a:gd name="connsiteY9-1122" fmla="*/ 2121502 h 2369152"/>
              <a:gd name="connsiteX10-1123" fmla="*/ 1733744 w 2305244"/>
              <a:gd name="connsiteY10-1124" fmla="*/ 1988152 h 2369152"/>
              <a:gd name="connsiteX11-1125" fmla="*/ 1543244 w 2305244"/>
              <a:gd name="connsiteY11-1126" fmla="*/ 2369152 h 2369152"/>
              <a:gd name="connsiteX12-1127" fmla="*/ 1314644 w 2305244"/>
              <a:gd name="connsiteY12-1128" fmla="*/ 2150077 h 2369152"/>
              <a:gd name="connsiteX13-1129" fmla="*/ 1495542 w 2305244"/>
              <a:gd name="connsiteY13-1130" fmla="*/ 1788127 h 2369152"/>
              <a:gd name="connsiteX14-1131" fmla="*/ 909489 w 2305244"/>
              <a:gd name="connsiteY14-1132" fmla="*/ 1225390 h 2369152"/>
              <a:gd name="connsiteX15-1133" fmla="*/ 414951 w 2305244"/>
              <a:gd name="connsiteY15-1134" fmla="*/ 2322212 h 2369152"/>
              <a:gd name="connsiteX16-1135" fmla="*/ 293184 w 2305244"/>
              <a:gd name="connsiteY16-1136" fmla="*/ 2052845 h 2369152"/>
              <a:gd name="connsiteX17-1137" fmla="*/ 520411 w 2305244"/>
              <a:gd name="connsiteY17-1138" fmla="*/ 767428 h 2369152"/>
              <a:gd name="connsiteX18-1139" fmla="*/ 11167 w 2305244"/>
              <a:gd name="connsiteY18-1140" fmla="*/ 5505 h 2369152"/>
              <a:gd name="connsiteX0-1141" fmla="*/ 11167 w 2305244"/>
              <a:gd name="connsiteY0-1142" fmla="*/ 5505 h 2369152"/>
              <a:gd name="connsiteX1-1143" fmla="*/ 771719 w 2305244"/>
              <a:gd name="connsiteY1-1144" fmla="*/ 578452 h 2369152"/>
              <a:gd name="connsiteX2-1145" fmla="*/ 2041440 w 2305244"/>
              <a:gd name="connsiteY2-1146" fmla="*/ 514597 h 2369152"/>
              <a:gd name="connsiteX3-1147" fmla="*/ 2296406 w 2305244"/>
              <a:gd name="connsiteY3-1148" fmla="*/ 662729 h 2369152"/>
              <a:gd name="connsiteX4-1149" fmla="*/ 1124906 w 2305244"/>
              <a:gd name="connsiteY4-1150" fmla="*/ 1004182 h 2369152"/>
              <a:gd name="connsiteX5-1151" fmla="*/ 1676517 w 2305244"/>
              <a:gd name="connsiteY5-1152" fmla="*/ 1608523 h 2369152"/>
              <a:gd name="connsiteX6-1153" fmla="*/ 2032752 w 2305244"/>
              <a:gd name="connsiteY6-1154" fmla="*/ 1550002 h 2369152"/>
              <a:gd name="connsiteX7-1155" fmla="*/ 2305244 w 2305244"/>
              <a:gd name="connsiteY7-1156" fmla="*/ 1740502 h 2369152"/>
              <a:gd name="connsiteX8-1157" fmla="*/ 1838519 w 2305244"/>
              <a:gd name="connsiteY8-1158" fmla="*/ 1873852 h 2369152"/>
              <a:gd name="connsiteX9-1159" fmla="*/ 2009969 w 2305244"/>
              <a:gd name="connsiteY9-1160" fmla="*/ 2121502 h 2369152"/>
              <a:gd name="connsiteX10-1161" fmla="*/ 1733744 w 2305244"/>
              <a:gd name="connsiteY10-1162" fmla="*/ 1988152 h 2369152"/>
              <a:gd name="connsiteX11-1163" fmla="*/ 1543244 w 2305244"/>
              <a:gd name="connsiteY11-1164" fmla="*/ 2369152 h 2369152"/>
              <a:gd name="connsiteX12-1165" fmla="*/ 1314644 w 2305244"/>
              <a:gd name="connsiteY12-1166" fmla="*/ 2150077 h 2369152"/>
              <a:gd name="connsiteX13-1167" fmla="*/ 1495542 w 2305244"/>
              <a:gd name="connsiteY13-1168" fmla="*/ 1788127 h 2369152"/>
              <a:gd name="connsiteX14-1169" fmla="*/ 909489 w 2305244"/>
              <a:gd name="connsiteY14-1170" fmla="*/ 1225390 h 2369152"/>
              <a:gd name="connsiteX15-1171" fmla="*/ 414951 w 2305244"/>
              <a:gd name="connsiteY15-1172" fmla="*/ 2322212 h 2369152"/>
              <a:gd name="connsiteX16-1173" fmla="*/ 293184 w 2305244"/>
              <a:gd name="connsiteY16-1174" fmla="*/ 2052845 h 2369152"/>
              <a:gd name="connsiteX17-1175" fmla="*/ 520411 w 2305244"/>
              <a:gd name="connsiteY17-1176" fmla="*/ 767428 h 2369152"/>
              <a:gd name="connsiteX18-1177" fmla="*/ 11167 w 2305244"/>
              <a:gd name="connsiteY18-1178" fmla="*/ 5505 h 2369152"/>
              <a:gd name="connsiteX0-1179" fmla="*/ 2305244 w 2305244"/>
              <a:gd name="connsiteY0-1180" fmla="*/ 1740502 h 2369152"/>
              <a:gd name="connsiteX1-1181" fmla="*/ 1838519 w 2305244"/>
              <a:gd name="connsiteY1-1182" fmla="*/ 1873852 h 2369152"/>
              <a:gd name="connsiteX2-1183" fmla="*/ 2009969 w 2305244"/>
              <a:gd name="connsiteY2-1184" fmla="*/ 2121502 h 2369152"/>
              <a:gd name="connsiteX3-1185" fmla="*/ 1733744 w 2305244"/>
              <a:gd name="connsiteY3-1186" fmla="*/ 1988152 h 2369152"/>
              <a:gd name="connsiteX4-1187" fmla="*/ 1543244 w 2305244"/>
              <a:gd name="connsiteY4-1188" fmla="*/ 2369152 h 2369152"/>
              <a:gd name="connsiteX5-1189" fmla="*/ 1314644 w 2305244"/>
              <a:gd name="connsiteY5-1190" fmla="*/ 2150077 h 2369152"/>
              <a:gd name="connsiteX6-1191" fmla="*/ 1495542 w 2305244"/>
              <a:gd name="connsiteY6-1192" fmla="*/ 1788127 h 2369152"/>
              <a:gd name="connsiteX7-1193" fmla="*/ 909489 w 2305244"/>
              <a:gd name="connsiteY7-1194" fmla="*/ 1225390 h 2369152"/>
              <a:gd name="connsiteX8-1195" fmla="*/ 414951 w 2305244"/>
              <a:gd name="connsiteY8-1196" fmla="*/ 2322212 h 2369152"/>
              <a:gd name="connsiteX9-1197" fmla="*/ 293184 w 2305244"/>
              <a:gd name="connsiteY9-1198" fmla="*/ 2052845 h 2369152"/>
              <a:gd name="connsiteX10-1199" fmla="*/ 520411 w 2305244"/>
              <a:gd name="connsiteY10-1200" fmla="*/ 767428 h 2369152"/>
              <a:gd name="connsiteX11-1201" fmla="*/ 11167 w 2305244"/>
              <a:gd name="connsiteY11-1202" fmla="*/ 5505 h 2369152"/>
              <a:gd name="connsiteX12-1203" fmla="*/ 771719 w 2305244"/>
              <a:gd name="connsiteY12-1204" fmla="*/ 578452 h 2369152"/>
              <a:gd name="connsiteX13-1205" fmla="*/ 2041440 w 2305244"/>
              <a:gd name="connsiteY13-1206" fmla="*/ 514597 h 2369152"/>
              <a:gd name="connsiteX14-1207" fmla="*/ 2296406 w 2305244"/>
              <a:gd name="connsiteY14-1208" fmla="*/ 662729 h 2369152"/>
              <a:gd name="connsiteX15-1209" fmla="*/ 1124906 w 2305244"/>
              <a:gd name="connsiteY15-1210" fmla="*/ 1004182 h 2369152"/>
              <a:gd name="connsiteX16-1211" fmla="*/ 1676517 w 2305244"/>
              <a:gd name="connsiteY16-1212" fmla="*/ 1608523 h 2369152"/>
              <a:gd name="connsiteX17-1213" fmla="*/ 2124192 w 2305244"/>
              <a:gd name="connsiteY17-1214" fmla="*/ 1641442 h 2369152"/>
              <a:gd name="connsiteX0-1215" fmla="*/ 2305244 w 2305244"/>
              <a:gd name="connsiteY0-1216" fmla="*/ 1740502 h 2369152"/>
              <a:gd name="connsiteX1-1217" fmla="*/ 1838519 w 2305244"/>
              <a:gd name="connsiteY1-1218" fmla="*/ 1873852 h 2369152"/>
              <a:gd name="connsiteX2-1219" fmla="*/ 2009969 w 2305244"/>
              <a:gd name="connsiteY2-1220" fmla="*/ 2121502 h 2369152"/>
              <a:gd name="connsiteX3-1221" fmla="*/ 1733744 w 2305244"/>
              <a:gd name="connsiteY3-1222" fmla="*/ 1988152 h 2369152"/>
              <a:gd name="connsiteX4-1223" fmla="*/ 1543244 w 2305244"/>
              <a:gd name="connsiteY4-1224" fmla="*/ 2369152 h 2369152"/>
              <a:gd name="connsiteX5-1225" fmla="*/ 1314644 w 2305244"/>
              <a:gd name="connsiteY5-1226" fmla="*/ 2150077 h 2369152"/>
              <a:gd name="connsiteX6-1227" fmla="*/ 1495542 w 2305244"/>
              <a:gd name="connsiteY6-1228" fmla="*/ 1788127 h 2369152"/>
              <a:gd name="connsiteX7-1229" fmla="*/ 909489 w 2305244"/>
              <a:gd name="connsiteY7-1230" fmla="*/ 1225390 h 2369152"/>
              <a:gd name="connsiteX8-1231" fmla="*/ 414951 w 2305244"/>
              <a:gd name="connsiteY8-1232" fmla="*/ 2322212 h 2369152"/>
              <a:gd name="connsiteX9-1233" fmla="*/ 293184 w 2305244"/>
              <a:gd name="connsiteY9-1234" fmla="*/ 2052845 h 2369152"/>
              <a:gd name="connsiteX10-1235" fmla="*/ 520411 w 2305244"/>
              <a:gd name="connsiteY10-1236" fmla="*/ 767428 h 2369152"/>
              <a:gd name="connsiteX11-1237" fmla="*/ 11167 w 2305244"/>
              <a:gd name="connsiteY11-1238" fmla="*/ 5505 h 2369152"/>
              <a:gd name="connsiteX12-1239" fmla="*/ 771719 w 2305244"/>
              <a:gd name="connsiteY12-1240" fmla="*/ 578452 h 2369152"/>
              <a:gd name="connsiteX13-1241" fmla="*/ 2041440 w 2305244"/>
              <a:gd name="connsiteY13-1242" fmla="*/ 514597 h 2369152"/>
              <a:gd name="connsiteX14-1243" fmla="*/ 2296406 w 2305244"/>
              <a:gd name="connsiteY14-1244" fmla="*/ 662729 h 2369152"/>
              <a:gd name="connsiteX15-1245" fmla="*/ 1124906 w 2305244"/>
              <a:gd name="connsiteY15-1246" fmla="*/ 1004182 h 2369152"/>
              <a:gd name="connsiteX16-1247" fmla="*/ 1676517 w 2305244"/>
              <a:gd name="connsiteY16-1248" fmla="*/ 1608523 h 2369152"/>
              <a:gd name="connsiteX17-1249" fmla="*/ 2102246 w 2305244"/>
              <a:gd name="connsiteY17-1250" fmla="*/ 1579262 h 2369152"/>
              <a:gd name="connsiteX0-1251" fmla="*/ 2275983 w 2296406"/>
              <a:gd name="connsiteY0-1252" fmla="*/ 1747817 h 2369152"/>
              <a:gd name="connsiteX1-1253" fmla="*/ 1838519 w 2296406"/>
              <a:gd name="connsiteY1-1254" fmla="*/ 1873852 h 2369152"/>
              <a:gd name="connsiteX2-1255" fmla="*/ 2009969 w 2296406"/>
              <a:gd name="connsiteY2-1256" fmla="*/ 2121502 h 2369152"/>
              <a:gd name="connsiteX3-1257" fmla="*/ 1733744 w 2296406"/>
              <a:gd name="connsiteY3-1258" fmla="*/ 1988152 h 2369152"/>
              <a:gd name="connsiteX4-1259" fmla="*/ 1543244 w 2296406"/>
              <a:gd name="connsiteY4-1260" fmla="*/ 2369152 h 2369152"/>
              <a:gd name="connsiteX5-1261" fmla="*/ 1314644 w 2296406"/>
              <a:gd name="connsiteY5-1262" fmla="*/ 2150077 h 2369152"/>
              <a:gd name="connsiteX6-1263" fmla="*/ 1495542 w 2296406"/>
              <a:gd name="connsiteY6-1264" fmla="*/ 1788127 h 2369152"/>
              <a:gd name="connsiteX7-1265" fmla="*/ 909489 w 2296406"/>
              <a:gd name="connsiteY7-1266" fmla="*/ 1225390 h 2369152"/>
              <a:gd name="connsiteX8-1267" fmla="*/ 414951 w 2296406"/>
              <a:gd name="connsiteY8-1268" fmla="*/ 2322212 h 2369152"/>
              <a:gd name="connsiteX9-1269" fmla="*/ 293184 w 2296406"/>
              <a:gd name="connsiteY9-1270" fmla="*/ 2052845 h 2369152"/>
              <a:gd name="connsiteX10-1271" fmla="*/ 520411 w 2296406"/>
              <a:gd name="connsiteY10-1272" fmla="*/ 767428 h 2369152"/>
              <a:gd name="connsiteX11-1273" fmla="*/ 11167 w 2296406"/>
              <a:gd name="connsiteY11-1274" fmla="*/ 5505 h 2369152"/>
              <a:gd name="connsiteX12-1275" fmla="*/ 771719 w 2296406"/>
              <a:gd name="connsiteY12-1276" fmla="*/ 578452 h 2369152"/>
              <a:gd name="connsiteX13-1277" fmla="*/ 2041440 w 2296406"/>
              <a:gd name="connsiteY13-1278" fmla="*/ 514597 h 2369152"/>
              <a:gd name="connsiteX14-1279" fmla="*/ 2296406 w 2296406"/>
              <a:gd name="connsiteY14-1280" fmla="*/ 662729 h 2369152"/>
              <a:gd name="connsiteX15-1281" fmla="*/ 1124906 w 2296406"/>
              <a:gd name="connsiteY15-1282" fmla="*/ 1004182 h 2369152"/>
              <a:gd name="connsiteX16-1283" fmla="*/ 1676517 w 2296406"/>
              <a:gd name="connsiteY16-1284" fmla="*/ 1608523 h 2369152"/>
              <a:gd name="connsiteX17-1285" fmla="*/ 2102246 w 2296406"/>
              <a:gd name="connsiteY17-1286" fmla="*/ 1579262 h 2369152"/>
              <a:gd name="connsiteX0-1287" fmla="*/ 2290614 w 2296406"/>
              <a:gd name="connsiteY0-1288" fmla="*/ 1777078 h 2369152"/>
              <a:gd name="connsiteX1-1289" fmla="*/ 1838519 w 2296406"/>
              <a:gd name="connsiteY1-1290" fmla="*/ 1873852 h 2369152"/>
              <a:gd name="connsiteX2-1291" fmla="*/ 2009969 w 2296406"/>
              <a:gd name="connsiteY2-1292" fmla="*/ 2121502 h 2369152"/>
              <a:gd name="connsiteX3-1293" fmla="*/ 1733744 w 2296406"/>
              <a:gd name="connsiteY3-1294" fmla="*/ 1988152 h 2369152"/>
              <a:gd name="connsiteX4-1295" fmla="*/ 1543244 w 2296406"/>
              <a:gd name="connsiteY4-1296" fmla="*/ 2369152 h 2369152"/>
              <a:gd name="connsiteX5-1297" fmla="*/ 1314644 w 2296406"/>
              <a:gd name="connsiteY5-1298" fmla="*/ 2150077 h 2369152"/>
              <a:gd name="connsiteX6-1299" fmla="*/ 1495542 w 2296406"/>
              <a:gd name="connsiteY6-1300" fmla="*/ 1788127 h 2369152"/>
              <a:gd name="connsiteX7-1301" fmla="*/ 909489 w 2296406"/>
              <a:gd name="connsiteY7-1302" fmla="*/ 1225390 h 2369152"/>
              <a:gd name="connsiteX8-1303" fmla="*/ 414951 w 2296406"/>
              <a:gd name="connsiteY8-1304" fmla="*/ 2322212 h 2369152"/>
              <a:gd name="connsiteX9-1305" fmla="*/ 293184 w 2296406"/>
              <a:gd name="connsiteY9-1306" fmla="*/ 2052845 h 2369152"/>
              <a:gd name="connsiteX10-1307" fmla="*/ 520411 w 2296406"/>
              <a:gd name="connsiteY10-1308" fmla="*/ 767428 h 2369152"/>
              <a:gd name="connsiteX11-1309" fmla="*/ 11167 w 2296406"/>
              <a:gd name="connsiteY11-1310" fmla="*/ 5505 h 2369152"/>
              <a:gd name="connsiteX12-1311" fmla="*/ 771719 w 2296406"/>
              <a:gd name="connsiteY12-1312" fmla="*/ 578452 h 2369152"/>
              <a:gd name="connsiteX13-1313" fmla="*/ 2041440 w 2296406"/>
              <a:gd name="connsiteY13-1314" fmla="*/ 514597 h 2369152"/>
              <a:gd name="connsiteX14-1315" fmla="*/ 2296406 w 2296406"/>
              <a:gd name="connsiteY14-1316" fmla="*/ 662729 h 2369152"/>
              <a:gd name="connsiteX15-1317" fmla="*/ 1124906 w 2296406"/>
              <a:gd name="connsiteY15-1318" fmla="*/ 1004182 h 2369152"/>
              <a:gd name="connsiteX16-1319" fmla="*/ 1676517 w 2296406"/>
              <a:gd name="connsiteY16-1320" fmla="*/ 1608523 h 2369152"/>
              <a:gd name="connsiteX17-1321" fmla="*/ 2102246 w 2296406"/>
              <a:gd name="connsiteY17-1322" fmla="*/ 1579262 h 2369152"/>
              <a:gd name="connsiteX0-1323" fmla="*/ 2290614 w 2296406"/>
              <a:gd name="connsiteY0-1324" fmla="*/ 1740502 h 2369152"/>
              <a:gd name="connsiteX1-1325" fmla="*/ 1838519 w 2296406"/>
              <a:gd name="connsiteY1-1326" fmla="*/ 1873852 h 2369152"/>
              <a:gd name="connsiteX2-1327" fmla="*/ 2009969 w 2296406"/>
              <a:gd name="connsiteY2-1328" fmla="*/ 2121502 h 2369152"/>
              <a:gd name="connsiteX3-1329" fmla="*/ 1733744 w 2296406"/>
              <a:gd name="connsiteY3-1330" fmla="*/ 1988152 h 2369152"/>
              <a:gd name="connsiteX4-1331" fmla="*/ 1543244 w 2296406"/>
              <a:gd name="connsiteY4-1332" fmla="*/ 2369152 h 2369152"/>
              <a:gd name="connsiteX5-1333" fmla="*/ 1314644 w 2296406"/>
              <a:gd name="connsiteY5-1334" fmla="*/ 2150077 h 2369152"/>
              <a:gd name="connsiteX6-1335" fmla="*/ 1495542 w 2296406"/>
              <a:gd name="connsiteY6-1336" fmla="*/ 1788127 h 2369152"/>
              <a:gd name="connsiteX7-1337" fmla="*/ 909489 w 2296406"/>
              <a:gd name="connsiteY7-1338" fmla="*/ 1225390 h 2369152"/>
              <a:gd name="connsiteX8-1339" fmla="*/ 414951 w 2296406"/>
              <a:gd name="connsiteY8-1340" fmla="*/ 2322212 h 2369152"/>
              <a:gd name="connsiteX9-1341" fmla="*/ 293184 w 2296406"/>
              <a:gd name="connsiteY9-1342" fmla="*/ 2052845 h 2369152"/>
              <a:gd name="connsiteX10-1343" fmla="*/ 520411 w 2296406"/>
              <a:gd name="connsiteY10-1344" fmla="*/ 767428 h 2369152"/>
              <a:gd name="connsiteX11-1345" fmla="*/ 11167 w 2296406"/>
              <a:gd name="connsiteY11-1346" fmla="*/ 5505 h 2369152"/>
              <a:gd name="connsiteX12-1347" fmla="*/ 771719 w 2296406"/>
              <a:gd name="connsiteY12-1348" fmla="*/ 578452 h 2369152"/>
              <a:gd name="connsiteX13-1349" fmla="*/ 2041440 w 2296406"/>
              <a:gd name="connsiteY13-1350" fmla="*/ 514597 h 2369152"/>
              <a:gd name="connsiteX14-1351" fmla="*/ 2296406 w 2296406"/>
              <a:gd name="connsiteY14-1352" fmla="*/ 662729 h 2369152"/>
              <a:gd name="connsiteX15-1353" fmla="*/ 1124906 w 2296406"/>
              <a:gd name="connsiteY15-1354" fmla="*/ 1004182 h 2369152"/>
              <a:gd name="connsiteX16-1355" fmla="*/ 1676517 w 2296406"/>
              <a:gd name="connsiteY16-1356" fmla="*/ 1608523 h 2369152"/>
              <a:gd name="connsiteX17-1357" fmla="*/ 2102246 w 2296406"/>
              <a:gd name="connsiteY17-1358" fmla="*/ 1579262 h 2369152"/>
              <a:gd name="connsiteX0-1359" fmla="*/ 2290614 w 2296406"/>
              <a:gd name="connsiteY0-1360" fmla="*/ 1740502 h 2369152"/>
              <a:gd name="connsiteX1-1361" fmla="*/ 1838519 w 2296406"/>
              <a:gd name="connsiteY1-1362" fmla="*/ 1873852 h 2369152"/>
              <a:gd name="connsiteX2-1363" fmla="*/ 2009969 w 2296406"/>
              <a:gd name="connsiteY2-1364" fmla="*/ 2121502 h 2369152"/>
              <a:gd name="connsiteX3-1365" fmla="*/ 1733744 w 2296406"/>
              <a:gd name="connsiteY3-1366" fmla="*/ 1988152 h 2369152"/>
              <a:gd name="connsiteX4-1367" fmla="*/ 1543244 w 2296406"/>
              <a:gd name="connsiteY4-1368" fmla="*/ 2369152 h 2369152"/>
              <a:gd name="connsiteX5-1369" fmla="*/ 1314644 w 2296406"/>
              <a:gd name="connsiteY5-1370" fmla="*/ 2150077 h 2369152"/>
              <a:gd name="connsiteX6-1371" fmla="*/ 1495542 w 2296406"/>
              <a:gd name="connsiteY6-1372" fmla="*/ 1788127 h 2369152"/>
              <a:gd name="connsiteX7-1373" fmla="*/ 909489 w 2296406"/>
              <a:gd name="connsiteY7-1374" fmla="*/ 1225390 h 2369152"/>
              <a:gd name="connsiteX8-1375" fmla="*/ 414951 w 2296406"/>
              <a:gd name="connsiteY8-1376" fmla="*/ 2322212 h 2369152"/>
              <a:gd name="connsiteX9-1377" fmla="*/ 293184 w 2296406"/>
              <a:gd name="connsiteY9-1378" fmla="*/ 2052845 h 2369152"/>
              <a:gd name="connsiteX10-1379" fmla="*/ 520411 w 2296406"/>
              <a:gd name="connsiteY10-1380" fmla="*/ 767428 h 2369152"/>
              <a:gd name="connsiteX11-1381" fmla="*/ 11167 w 2296406"/>
              <a:gd name="connsiteY11-1382" fmla="*/ 5505 h 2369152"/>
              <a:gd name="connsiteX12-1383" fmla="*/ 771719 w 2296406"/>
              <a:gd name="connsiteY12-1384" fmla="*/ 578452 h 2369152"/>
              <a:gd name="connsiteX13-1385" fmla="*/ 2041440 w 2296406"/>
              <a:gd name="connsiteY13-1386" fmla="*/ 514597 h 2369152"/>
              <a:gd name="connsiteX14-1387" fmla="*/ 2296406 w 2296406"/>
              <a:gd name="connsiteY14-1388" fmla="*/ 662729 h 2369152"/>
              <a:gd name="connsiteX15-1389" fmla="*/ 1124906 w 2296406"/>
              <a:gd name="connsiteY15-1390" fmla="*/ 1004182 h 2369152"/>
              <a:gd name="connsiteX16-1391" fmla="*/ 1676517 w 2296406"/>
              <a:gd name="connsiteY16-1392" fmla="*/ 1608523 h 2369152"/>
              <a:gd name="connsiteX17-1393" fmla="*/ 2062012 w 2296406"/>
              <a:gd name="connsiteY17-1394" fmla="*/ 1560974 h 2369152"/>
              <a:gd name="connsiteX0-1395" fmla="*/ 2257695 w 2296406"/>
              <a:gd name="connsiteY0-1396" fmla="*/ 1755133 h 2369152"/>
              <a:gd name="connsiteX1-1397" fmla="*/ 1838519 w 2296406"/>
              <a:gd name="connsiteY1-1398" fmla="*/ 1873852 h 2369152"/>
              <a:gd name="connsiteX2-1399" fmla="*/ 2009969 w 2296406"/>
              <a:gd name="connsiteY2-1400" fmla="*/ 2121502 h 2369152"/>
              <a:gd name="connsiteX3-1401" fmla="*/ 1733744 w 2296406"/>
              <a:gd name="connsiteY3-1402" fmla="*/ 1988152 h 2369152"/>
              <a:gd name="connsiteX4-1403" fmla="*/ 1543244 w 2296406"/>
              <a:gd name="connsiteY4-1404" fmla="*/ 2369152 h 2369152"/>
              <a:gd name="connsiteX5-1405" fmla="*/ 1314644 w 2296406"/>
              <a:gd name="connsiteY5-1406" fmla="*/ 2150077 h 2369152"/>
              <a:gd name="connsiteX6-1407" fmla="*/ 1495542 w 2296406"/>
              <a:gd name="connsiteY6-1408" fmla="*/ 1788127 h 2369152"/>
              <a:gd name="connsiteX7-1409" fmla="*/ 909489 w 2296406"/>
              <a:gd name="connsiteY7-1410" fmla="*/ 1225390 h 2369152"/>
              <a:gd name="connsiteX8-1411" fmla="*/ 414951 w 2296406"/>
              <a:gd name="connsiteY8-1412" fmla="*/ 2322212 h 2369152"/>
              <a:gd name="connsiteX9-1413" fmla="*/ 293184 w 2296406"/>
              <a:gd name="connsiteY9-1414" fmla="*/ 2052845 h 2369152"/>
              <a:gd name="connsiteX10-1415" fmla="*/ 520411 w 2296406"/>
              <a:gd name="connsiteY10-1416" fmla="*/ 767428 h 2369152"/>
              <a:gd name="connsiteX11-1417" fmla="*/ 11167 w 2296406"/>
              <a:gd name="connsiteY11-1418" fmla="*/ 5505 h 2369152"/>
              <a:gd name="connsiteX12-1419" fmla="*/ 771719 w 2296406"/>
              <a:gd name="connsiteY12-1420" fmla="*/ 578452 h 2369152"/>
              <a:gd name="connsiteX13-1421" fmla="*/ 2041440 w 2296406"/>
              <a:gd name="connsiteY13-1422" fmla="*/ 514597 h 2369152"/>
              <a:gd name="connsiteX14-1423" fmla="*/ 2296406 w 2296406"/>
              <a:gd name="connsiteY14-1424" fmla="*/ 662729 h 2369152"/>
              <a:gd name="connsiteX15-1425" fmla="*/ 1124906 w 2296406"/>
              <a:gd name="connsiteY15-1426" fmla="*/ 1004182 h 2369152"/>
              <a:gd name="connsiteX16-1427" fmla="*/ 1676517 w 2296406"/>
              <a:gd name="connsiteY16-1428" fmla="*/ 1608523 h 2369152"/>
              <a:gd name="connsiteX17-1429" fmla="*/ 2062012 w 2296406"/>
              <a:gd name="connsiteY17-1430" fmla="*/ 1560974 h 2369152"/>
              <a:gd name="connsiteX0-1431" fmla="*/ 2279640 w 2296406"/>
              <a:gd name="connsiteY0-1432" fmla="*/ 1747818 h 2369152"/>
              <a:gd name="connsiteX1-1433" fmla="*/ 1838519 w 2296406"/>
              <a:gd name="connsiteY1-1434" fmla="*/ 1873852 h 2369152"/>
              <a:gd name="connsiteX2-1435" fmla="*/ 2009969 w 2296406"/>
              <a:gd name="connsiteY2-1436" fmla="*/ 2121502 h 2369152"/>
              <a:gd name="connsiteX3-1437" fmla="*/ 1733744 w 2296406"/>
              <a:gd name="connsiteY3-1438" fmla="*/ 1988152 h 2369152"/>
              <a:gd name="connsiteX4-1439" fmla="*/ 1543244 w 2296406"/>
              <a:gd name="connsiteY4-1440" fmla="*/ 2369152 h 2369152"/>
              <a:gd name="connsiteX5-1441" fmla="*/ 1314644 w 2296406"/>
              <a:gd name="connsiteY5-1442" fmla="*/ 2150077 h 2369152"/>
              <a:gd name="connsiteX6-1443" fmla="*/ 1495542 w 2296406"/>
              <a:gd name="connsiteY6-1444" fmla="*/ 1788127 h 2369152"/>
              <a:gd name="connsiteX7-1445" fmla="*/ 909489 w 2296406"/>
              <a:gd name="connsiteY7-1446" fmla="*/ 1225390 h 2369152"/>
              <a:gd name="connsiteX8-1447" fmla="*/ 414951 w 2296406"/>
              <a:gd name="connsiteY8-1448" fmla="*/ 2322212 h 2369152"/>
              <a:gd name="connsiteX9-1449" fmla="*/ 293184 w 2296406"/>
              <a:gd name="connsiteY9-1450" fmla="*/ 2052845 h 2369152"/>
              <a:gd name="connsiteX10-1451" fmla="*/ 520411 w 2296406"/>
              <a:gd name="connsiteY10-1452" fmla="*/ 767428 h 2369152"/>
              <a:gd name="connsiteX11-1453" fmla="*/ 11167 w 2296406"/>
              <a:gd name="connsiteY11-1454" fmla="*/ 5505 h 2369152"/>
              <a:gd name="connsiteX12-1455" fmla="*/ 771719 w 2296406"/>
              <a:gd name="connsiteY12-1456" fmla="*/ 578452 h 2369152"/>
              <a:gd name="connsiteX13-1457" fmla="*/ 2041440 w 2296406"/>
              <a:gd name="connsiteY13-1458" fmla="*/ 514597 h 2369152"/>
              <a:gd name="connsiteX14-1459" fmla="*/ 2296406 w 2296406"/>
              <a:gd name="connsiteY14-1460" fmla="*/ 662729 h 2369152"/>
              <a:gd name="connsiteX15-1461" fmla="*/ 1124906 w 2296406"/>
              <a:gd name="connsiteY15-1462" fmla="*/ 1004182 h 2369152"/>
              <a:gd name="connsiteX16-1463" fmla="*/ 1676517 w 2296406"/>
              <a:gd name="connsiteY16-1464" fmla="*/ 1608523 h 2369152"/>
              <a:gd name="connsiteX17-1465" fmla="*/ 2062012 w 2296406"/>
              <a:gd name="connsiteY17-1466" fmla="*/ 1560974 h 2369152"/>
              <a:gd name="connsiteX0-1467" fmla="*/ 2279640 w 2296406"/>
              <a:gd name="connsiteY0-1468" fmla="*/ 1747818 h 2369152"/>
              <a:gd name="connsiteX1-1469" fmla="*/ 1838519 w 2296406"/>
              <a:gd name="connsiteY1-1470" fmla="*/ 1873852 h 2369152"/>
              <a:gd name="connsiteX2-1471" fmla="*/ 2009969 w 2296406"/>
              <a:gd name="connsiteY2-1472" fmla="*/ 2121502 h 2369152"/>
              <a:gd name="connsiteX3-1473" fmla="*/ 1733744 w 2296406"/>
              <a:gd name="connsiteY3-1474" fmla="*/ 1988152 h 2369152"/>
              <a:gd name="connsiteX4-1475" fmla="*/ 1543244 w 2296406"/>
              <a:gd name="connsiteY4-1476" fmla="*/ 2369152 h 2369152"/>
              <a:gd name="connsiteX5-1477" fmla="*/ 1314644 w 2296406"/>
              <a:gd name="connsiteY5-1478" fmla="*/ 2150077 h 2369152"/>
              <a:gd name="connsiteX6-1479" fmla="*/ 1495542 w 2296406"/>
              <a:gd name="connsiteY6-1480" fmla="*/ 1788127 h 2369152"/>
              <a:gd name="connsiteX7-1481" fmla="*/ 909489 w 2296406"/>
              <a:gd name="connsiteY7-1482" fmla="*/ 1225390 h 2369152"/>
              <a:gd name="connsiteX8-1483" fmla="*/ 414951 w 2296406"/>
              <a:gd name="connsiteY8-1484" fmla="*/ 2322212 h 2369152"/>
              <a:gd name="connsiteX9-1485" fmla="*/ 293184 w 2296406"/>
              <a:gd name="connsiteY9-1486" fmla="*/ 2052845 h 2369152"/>
              <a:gd name="connsiteX10-1487" fmla="*/ 520411 w 2296406"/>
              <a:gd name="connsiteY10-1488" fmla="*/ 767428 h 2369152"/>
              <a:gd name="connsiteX11-1489" fmla="*/ 11167 w 2296406"/>
              <a:gd name="connsiteY11-1490" fmla="*/ 5505 h 2369152"/>
              <a:gd name="connsiteX12-1491" fmla="*/ 771719 w 2296406"/>
              <a:gd name="connsiteY12-1492" fmla="*/ 578452 h 2369152"/>
              <a:gd name="connsiteX13-1493" fmla="*/ 2041440 w 2296406"/>
              <a:gd name="connsiteY13-1494" fmla="*/ 514597 h 2369152"/>
              <a:gd name="connsiteX14-1495" fmla="*/ 2296406 w 2296406"/>
              <a:gd name="connsiteY14-1496" fmla="*/ 662729 h 2369152"/>
              <a:gd name="connsiteX15-1497" fmla="*/ 1124906 w 2296406"/>
              <a:gd name="connsiteY15-1498" fmla="*/ 1004182 h 2369152"/>
              <a:gd name="connsiteX16-1499" fmla="*/ 1676517 w 2296406"/>
              <a:gd name="connsiteY16-1500" fmla="*/ 1608523 h 2369152"/>
              <a:gd name="connsiteX17-1501" fmla="*/ 2094931 w 2296406"/>
              <a:gd name="connsiteY17-1502" fmla="*/ 1557316 h 2369152"/>
              <a:gd name="connsiteX0-1503" fmla="*/ 2279640 w 2296406"/>
              <a:gd name="connsiteY0-1504" fmla="*/ 1747818 h 2369152"/>
              <a:gd name="connsiteX1-1505" fmla="*/ 1838519 w 2296406"/>
              <a:gd name="connsiteY1-1506" fmla="*/ 1873852 h 2369152"/>
              <a:gd name="connsiteX2-1507" fmla="*/ 2009969 w 2296406"/>
              <a:gd name="connsiteY2-1508" fmla="*/ 2121502 h 2369152"/>
              <a:gd name="connsiteX3-1509" fmla="*/ 1733744 w 2296406"/>
              <a:gd name="connsiteY3-1510" fmla="*/ 1988152 h 2369152"/>
              <a:gd name="connsiteX4-1511" fmla="*/ 1543244 w 2296406"/>
              <a:gd name="connsiteY4-1512" fmla="*/ 2369152 h 2369152"/>
              <a:gd name="connsiteX5-1513" fmla="*/ 1391454 w 2296406"/>
              <a:gd name="connsiteY5-1514" fmla="*/ 2150077 h 2369152"/>
              <a:gd name="connsiteX6-1515" fmla="*/ 1495542 w 2296406"/>
              <a:gd name="connsiteY6-1516" fmla="*/ 1788127 h 2369152"/>
              <a:gd name="connsiteX7-1517" fmla="*/ 909489 w 2296406"/>
              <a:gd name="connsiteY7-1518" fmla="*/ 1225390 h 2369152"/>
              <a:gd name="connsiteX8-1519" fmla="*/ 414951 w 2296406"/>
              <a:gd name="connsiteY8-1520" fmla="*/ 2322212 h 2369152"/>
              <a:gd name="connsiteX9-1521" fmla="*/ 293184 w 2296406"/>
              <a:gd name="connsiteY9-1522" fmla="*/ 2052845 h 2369152"/>
              <a:gd name="connsiteX10-1523" fmla="*/ 520411 w 2296406"/>
              <a:gd name="connsiteY10-1524" fmla="*/ 767428 h 2369152"/>
              <a:gd name="connsiteX11-1525" fmla="*/ 11167 w 2296406"/>
              <a:gd name="connsiteY11-1526" fmla="*/ 5505 h 2369152"/>
              <a:gd name="connsiteX12-1527" fmla="*/ 771719 w 2296406"/>
              <a:gd name="connsiteY12-1528" fmla="*/ 578452 h 2369152"/>
              <a:gd name="connsiteX13-1529" fmla="*/ 2041440 w 2296406"/>
              <a:gd name="connsiteY13-1530" fmla="*/ 514597 h 2369152"/>
              <a:gd name="connsiteX14-1531" fmla="*/ 2296406 w 2296406"/>
              <a:gd name="connsiteY14-1532" fmla="*/ 662729 h 2369152"/>
              <a:gd name="connsiteX15-1533" fmla="*/ 1124906 w 2296406"/>
              <a:gd name="connsiteY15-1534" fmla="*/ 1004182 h 2369152"/>
              <a:gd name="connsiteX16-1535" fmla="*/ 1676517 w 2296406"/>
              <a:gd name="connsiteY16-1536" fmla="*/ 1608523 h 2369152"/>
              <a:gd name="connsiteX17-1537" fmla="*/ 2094931 w 2296406"/>
              <a:gd name="connsiteY17-1538" fmla="*/ 1557316 h 2369152"/>
              <a:gd name="connsiteX0-1539" fmla="*/ 2279640 w 2296406"/>
              <a:gd name="connsiteY0-1540" fmla="*/ 1747818 h 2369152"/>
              <a:gd name="connsiteX1-1541" fmla="*/ 1838519 w 2296406"/>
              <a:gd name="connsiteY1-1542" fmla="*/ 1873852 h 2369152"/>
              <a:gd name="connsiteX2-1543" fmla="*/ 2009969 w 2296406"/>
              <a:gd name="connsiteY2-1544" fmla="*/ 2121502 h 2369152"/>
              <a:gd name="connsiteX3-1545" fmla="*/ 1733744 w 2296406"/>
              <a:gd name="connsiteY3-1546" fmla="*/ 1988152 h 2369152"/>
              <a:gd name="connsiteX4-1547" fmla="*/ 1543244 w 2296406"/>
              <a:gd name="connsiteY4-1548" fmla="*/ 2369152 h 2369152"/>
              <a:gd name="connsiteX5-1549" fmla="*/ 1380482 w 2296406"/>
              <a:gd name="connsiteY5-1550" fmla="*/ 2120816 h 2369152"/>
              <a:gd name="connsiteX6-1551" fmla="*/ 1495542 w 2296406"/>
              <a:gd name="connsiteY6-1552" fmla="*/ 1788127 h 2369152"/>
              <a:gd name="connsiteX7-1553" fmla="*/ 909489 w 2296406"/>
              <a:gd name="connsiteY7-1554" fmla="*/ 1225390 h 2369152"/>
              <a:gd name="connsiteX8-1555" fmla="*/ 414951 w 2296406"/>
              <a:gd name="connsiteY8-1556" fmla="*/ 2322212 h 2369152"/>
              <a:gd name="connsiteX9-1557" fmla="*/ 293184 w 2296406"/>
              <a:gd name="connsiteY9-1558" fmla="*/ 2052845 h 2369152"/>
              <a:gd name="connsiteX10-1559" fmla="*/ 520411 w 2296406"/>
              <a:gd name="connsiteY10-1560" fmla="*/ 767428 h 2369152"/>
              <a:gd name="connsiteX11-1561" fmla="*/ 11167 w 2296406"/>
              <a:gd name="connsiteY11-1562" fmla="*/ 5505 h 2369152"/>
              <a:gd name="connsiteX12-1563" fmla="*/ 771719 w 2296406"/>
              <a:gd name="connsiteY12-1564" fmla="*/ 578452 h 2369152"/>
              <a:gd name="connsiteX13-1565" fmla="*/ 2041440 w 2296406"/>
              <a:gd name="connsiteY13-1566" fmla="*/ 514597 h 2369152"/>
              <a:gd name="connsiteX14-1567" fmla="*/ 2296406 w 2296406"/>
              <a:gd name="connsiteY14-1568" fmla="*/ 662729 h 2369152"/>
              <a:gd name="connsiteX15-1569" fmla="*/ 1124906 w 2296406"/>
              <a:gd name="connsiteY15-1570" fmla="*/ 1004182 h 2369152"/>
              <a:gd name="connsiteX16-1571" fmla="*/ 1676517 w 2296406"/>
              <a:gd name="connsiteY16-1572" fmla="*/ 1608523 h 2369152"/>
              <a:gd name="connsiteX17-1573" fmla="*/ 2094931 w 2296406"/>
              <a:gd name="connsiteY17-1574" fmla="*/ 1557316 h 2369152"/>
              <a:gd name="connsiteX0-1575" fmla="*/ 2279640 w 2296406"/>
              <a:gd name="connsiteY0-1576" fmla="*/ 1747818 h 2354521"/>
              <a:gd name="connsiteX1-1577" fmla="*/ 1838519 w 2296406"/>
              <a:gd name="connsiteY1-1578" fmla="*/ 1873852 h 2354521"/>
              <a:gd name="connsiteX2-1579" fmla="*/ 2009969 w 2296406"/>
              <a:gd name="connsiteY2-1580" fmla="*/ 2121502 h 2354521"/>
              <a:gd name="connsiteX3-1581" fmla="*/ 1733744 w 2296406"/>
              <a:gd name="connsiteY3-1582" fmla="*/ 1988152 h 2354521"/>
              <a:gd name="connsiteX4-1583" fmla="*/ 1528613 w 2296406"/>
              <a:gd name="connsiteY4-1584" fmla="*/ 2354521 h 2354521"/>
              <a:gd name="connsiteX5-1585" fmla="*/ 1380482 w 2296406"/>
              <a:gd name="connsiteY5-1586" fmla="*/ 2120816 h 2354521"/>
              <a:gd name="connsiteX6-1587" fmla="*/ 1495542 w 2296406"/>
              <a:gd name="connsiteY6-1588" fmla="*/ 1788127 h 2354521"/>
              <a:gd name="connsiteX7-1589" fmla="*/ 909489 w 2296406"/>
              <a:gd name="connsiteY7-1590" fmla="*/ 1225390 h 2354521"/>
              <a:gd name="connsiteX8-1591" fmla="*/ 414951 w 2296406"/>
              <a:gd name="connsiteY8-1592" fmla="*/ 2322212 h 2354521"/>
              <a:gd name="connsiteX9-1593" fmla="*/ 293184 w 2296406"/>
              <a:gd name="connsiteY9-1594" fmla="*/ 2052845 h 2354521"/>
              <a:gd name="connsiteX10-1595" fmla="*/ 520411 w 2296406"/>
              <a:gd name="connsiteY10-1596" fmla="*/ 767428 h 2354521"/>
              <a:gd name="connsiteX11-1597" fmla="*/ 11167 w 2296406"/>
              <a:gd name="connsiteY11-1598" fmla="*/ 5505 h 2354521"/>
              <a:gd name="connsiteX12-1599" fmla="*/ 771719 w 2296406"/>
              <a:gd name="connsiteY12-1600" fmla="*/ 578452 h 2354521"/>
              <a:gd name="connsiteX13-1601" fmla="*/ 2041440 w 2296406"/>
              <a:gd name="connsiteY13-1602" fmla="*/ 514597 h 2354521"/>
              <a:gd name="connsiteX14-1603" fmla="*/ 2296406 w 2296406"/>
              <a:gd name="connsiteY14-1604" fmla="*/ 662729 h 2354521"/>
              <a:gd name="connsiteX15-1605" fmla="*/ 1124906 w 2296406"/>
              <a:gd name="connsiteY15-1606" fmla="*/ 1004182 h 2354521"/>
              <a:gd name="connsiteX16-1607" fmla="*/ 1676517 w 2296406"/>
              <a:gd name="connsiteY16-1608" fmla="*/ 1608523 h 2354521"/>
              <a:gd name="connsiteX17-1609" fmla="*/ 2094931 w 2296406"/>
              <a:gd name="connsiteY17-1610" fmla="*/ 1557316 h 2354521"/>
              <a:gd name="connsiteX0-1611" fmla="*/ 2279640 w 2296406"/>
              <a:gd name="connsiteY0-1612" fmla="*/ 1747818 h 2354521"/>
              <a:gd name="connsiteX1-1613" fmla="*/ 1838519 w 2296406"/>
              <a:gd name="connsiteY1-1614" fmla="*/ 1873852 h 2354521"/>
              <a:gd name="connsiteX2-1615" fmla="*/ 2009969 w 2296406"/>
              <a:gd name="connsiteY2-1616" fmla="*/ 2121502 h 2354521"/>
              <a:gd name="connsiteX3-1617" fmla="*/ 1682537 w 2296406"/>
              <a:gd name="connsiteY3-1618" fmla="*/ 1962549 h 2354521"/>
              <a:gd name="connsiteX4-1619" fmla="*/ 1528613 w 2296406"/>
              <a:gd name="connsiteY4-1620" fmla="*/ 2354521 h 2354521"/>
              <a:gd name="connsiteX5-1621" fmla="*/ 1380482 w 2296406"/>
              <a:gd name="connsiteY5-1622" fmla="*/ 2120816 h 2354521"/>
              <a:gd name="connsiteX6-1623" fmla="*/ 1495542 w 2296406"/>
              <a:gd name="connsiteY6-1624" fmla="*/ 1788127 h 2354521"/>
              <a:gd name="connsiteX7-1625" fmla="*/ 909489 w 2296406"/>
              <a:gd name="connsiteY7-1626" fmla="*/ 1225390 h 2354521"/>
              <a:gd name="connsiteX8-1627" fmla="*/ 414951 w 2296406"/>
              <a:gd name="connsiteY8-1628" fmla="*/ 2322212 h 2354521"/>
              <a:gd name="connsiteX9-1629" fmla="*/ 293184 w 2296406"/>
              <a:gd name="connsiteY9-1630" fmla="*/ 2052845 h 2354521"/>
              <a:gd name="connsiteX10-1631" fmla="*/ 520411 w 2296406"/>
              <a:gd name="connsiteY10-1632" fmla="*/ 767428 h 2354521"/>
              <a:gd name="connsiteX11-1633" fmla="*/ 11167 w 2296406"/>
              <a:gd name="connsiteY11-1634" fmla="*/ 5505 h 2354521"/>
              <a:gd name="connsiteX12-1635" fmla="*/ 771719 w 2296406"/>
              <a:gd name="connsiteY12-1636" fmla="*/ 578452 h 2354521"/>
              <a:gd name="connsiteX13-1637" fmla="*/ 2041440 w 2296406"/>
              <a:gd name="connsiteY13-1638" fmla="*/ 514597 h 2354521"/>
              <a:gd name="connsiteX14-1639" fmla="*/ 2296406 w 2296406"/>
              <a:gd name="connsiteY14-1640" fmla="*/ 662729 h 2354521"/>
              <a:gd name="connsiteX15-1641" fmla="*/ 1124906 w 2296406"/>
              <a:gd name="connsiteY15-1642" fmla="*/ 1004182 h 2354521"/>
              <a:gd name="connsiteX16-1643" fmla="*/ 1676517 w 2296406"/>
              <a:gd name="connsiteY16-1644" fmla="*/ 1608523 h 2354521"/>
              <a:gd name="connsiteX17-1645" fmla="*/ 2094931 w 2296406"/>
              <a:gd name="connsiteY17-1646" fmla="*/ 1557316 h 2354521"/>
              <a:gd name="connsiteX0-1647" fmla="*/ 2279640 w 2296406"/>
              <a:gd name="connsiteY0-1648" fmla="*/ 1747818 h 2354521"/>
              <a:gd name="connsiteX1-1649" fmla="*/ 1816574 w 2296406"/>
              <a:gd name="connsiteY1-1650" fmla="*/ 1851907 h 2354521"/>
              <a:gd name="connsiteX2-1651" fmla="*/ 2009969 w 2296406"/>
              <a:gd name="connsiteY2-1652" fmla="*/ 2121502 h 2354521"/>
              <a:gd name="connsiteX3-1653" fmla="*/ 1682537 w 2296406"/>
              <a:gd name="connsiteY3-1654" fmla="*/ 1962549 h 2354521"/>
              <a:gd name="connsiteX4-1655" fmla="*/ 1528613 w 2296406"/>
              <a:gd name="connsiteY4-1656" fmla="*/ 2354521 h 2354521"/>
              <a:gd name="connsiteX5-1657" fmla="*/ 1380482 w 2296406"/>
              <a:gd name="connsiteY5-1658" fmla="*/ 2120816 h 2354521"/>
              <a:gd name="connsiteX6-1659" fmla="*/ 1495542 w 2296406"/>
              <a:gd name="connsiteY6-1660" fmla="*/ 1788127 h 2354521"/>
              <a:gd name="connsiteX7-1661" fmla="*/ 909489 w 2296406"/>
              <a:gd name="connsiteY7-1662" fmla="*/ 1225390 h 2354521"/>
              <a:gd name="connsiteX8-1663" fmla="*/ 414951 w 2296406"/>
              <a:gd name="connsiteY8-1664" fmla="*/ 2322212 h 2354521"/>
              <a:gd name="connsiteX9-1665" fmla="*/ 293184 w 2296406"/>
              <a:gd name="connsiteY9-1666" fmla="*/ 2052845 h 2354521"/>
              <a:gd name="connsiteX10-1667" fmla="*/ 520411 w 2296406"/>
              <a:gd name="connsiteY10-1668" fmla="*/ 767428 h 2354521"/>
              <a:gd name="connsiteX11-1669" fmla="*/ 11167 w 2296406"/>
              <a:gd name="connsiteY11-1670" fmla="*/ 5505 h 2354521"/>
              <a:gd name="connsiteX12-1671" fmla="*/ 771719 w 2296406"/>
              <a:gd name="connsiteY12-1672" fmla="*/ 578452 h 2354521"/>
              <a:gd name="connsiteX13-1673" fmla="*/ 2041440 w 2296406"/>
              <a:gd name="connsiteY13-1674" fmla="*/ 514597 h 2354521"/>
              <a:gd name="connsiteX14-1675" fmla="*/ 2296406 w 2296406"/>
              <a:gd name="connsiteY14-1676" fmla="*/ 662729 h 2354521"/>
              <a:gd name="connsiteX15-1677" fmla="*/ 1124906 w 2296406"/>
              <a:gd name="connsiteY15-1678" fmla="*/ 1004182 h 2354521"/>
              <a:gd name="connsiteX16-1679" fmla="*/ 1676517 w 2296406"/>
              <a:gd name="connsiteY16-1680" fmla="*/ 1608523 h 2354521"/>
              <a:gd name="connsiteX17-1681" fmla="*/ 2094931 w 2296406"/>
              <a:gd name="connsiteY17-1682" fmla="*/ 1557316 h 2354521"/>
              <a:gd name="connsiteX0-1683" fmla="*/ 2279640 w 2296406"/>
              <a:gd name="connsiteY0-1684" fmla="*/ 1747818 h 2354521"/>
              <a:gd name="connsiteX1-1685" fmla="*/ 1816574 w 2296406"/>
              <a:gd name="connsiteY1-1686" fmla="*/ 1851907 h 2354521"/>
              <a:gd name="connsiteX2-1687" fmla="*/ 1991681 w 2296406"/>
              <a:gd name="connsiteY2-1688" fmla="*/ 2136133 h 2354521"/>
              <a:gd name="connsiteX3-1689" fmla="*/ 1682537 w 2296406"/>
              <a:gd name="connsiteY3-1690" fmla="*/ 1962549 h 2354521"/>
              <a:gd name="connsiteX4-1691" fmla="*/ 1528613 w 2296406"/>
              <a:gd name="connsiteY4-1692" fmla="*/ 2354521 h 2354521"/>
              <a:gd name="connsiteX5-1693" fmla="*/ 1380482 w 2296406"/>
              <a:gd name="connsiteY5-1694" fmla="*/ 2120816 h 2354521"/>
              <a:gd name="connsiteX6-1695" fmla="*/ 1495542 w 2296406"/>
              <a:gd name="connsiteY6-1696" fmla="*/ 1788127 h 2354521"/>
              <a:gd name="connsiteX7-1697" fmla="*/ 909489 w 2296406"/>
              <a:gd name="connsiteY7-1698" fmla="*/ 1225390 h 2354521"/>
              <a:gd name="connsiteX8-1699" fmla="*/ 414951 w 2296406"/>
              <a:gd name="connsiteY8-1700" fmla="*/ 2322212 h 2354521"/>
              <a:gd name="connsiteX9-1701" fmla="*/ 293184 w 2296406"/>
              <a:gd name="connsiteY9-1702" fmla="*/ 2052845 h 2354521"/>
              <a:gd name="connsiteX10-1703" fmla="*/ 520411 w 2296406"/>
              <a:gd name="connsiteY10-1704" fmla="*/ 767428 h 2354521"/>
              <a:gd name="connsiteX11-1705" fmla="*/ 11167 w 2296406"/>
              <a:gd name="connsiteY11-1706" fmla="*/ 5505 h 2354521"/>
              <a:gd name="connsiteX12-1707" fmla="*/ 771719 w 2296406"/>
              <a:gd name="connsiteY12-1708" fmla="*/ 578452 h 2354521"/>
              <a:gd name="connsiteX13-1709" fmla="*/ 2041440 w 2296406"/>
              <a:gd name="connsiteY13-1710" fmla="*/ 514597 h 2354521"/>
              <a:gd name="connsiteX14-1711" fmla="*/ 2296406 w 2296406"/>
              <a:gd name="connsiteY14-1712" fmla="*/ 662729 h 2354521"/>
              <a:gd name="connsiteX15-1713" fmla="*/ 1124906 w 2296406"/>
              <a:gd name="connsiteY15-1714" fmla="*/ 1004182 h 2354521"/>
              <a:gd name="connsiteX16-1715" fmla="*/ 1676517 w 2296406"/>
              <a:gd name="connsiteY16-1716" fmla="*/ 1608523 h 2354521"/>
              <a:gd name="connsiteX17-1717" fmla="*/ 2094931 w 2296406"/>
              <a:gd name="connsiteY17-1718" fmla="*/ 1557316 h 2354521"/>
              <a:gd name="connsiteX0-1719" fmla="*/ 2279640 w 2296406"/>
              <a:gd name="connsiteY0-1720" fmla="*/ 1747818 h 2354521"/>
              <a:gd name="connsiteX1-1721" fmla="*/ 1816574 w 2296406"/>
              <a:gd name="connsiteY1-1722" fmla="*/ 1851907 h 2354521"/>
              <a:gd name="connsiteX2-1723" fmla="*/ 2042887 w 2296406"/>
              <a:gd name="connsiteY2-1724" fmla="*/ 2194655 h 2354521"/>
              <a:gd name="connsiteX3-1725" fmla="*/ 1682537 w 2296406"/>
              <a:gd name="connsiteY3-1726" fmla="*/ 1962549 h 2354521"/>
              <a:gd name="connsiteX4-1727" fmla="*/ 1528613 w 2296406"/>
              <a:gd name="connsiteY4-1728" fmla="*/ 2354521 h 2354521"/>
              <a:gd name="connsiteX5-1729" fmla="*/ 1380482 w 2296406"/>
              <a:gd name="connsiteY5-1730" fmla="*/ 2120816 h 2354521"/>
              <a:gd name="connsiteX6-1731" fmla="*/ 1495542 w 2296406"/>
              <a:gd name="connsiteY6-1732" fmla="*/ 1788127 h 2354521"/>
              <a:gd name="connsiteX7-1733" fmla="*/ 909489 w 2296406"/>
              <a:gd name="connsiteY7-1734" fmla="*/ 1225390 h 2354521"/>
              <a:gd name="connsiteX8-1735" fmla="*/ 414951 w 2296406"/>
              <a:gd name="connsiteY8-1736" fmla="*/ 2322212 h 2354521"/>
              <a:gd name="connsiteX9-1737" fmla="*/ 293184 w 2296406"/>
              <a:gd name="connsiteY9-1738" fmla="*/ 2052845 h 2354521"/>
              <a:gd name="connsiteX10-1739" fmla="*/ 520411 w 2296406"/>
              <a:gd name="connsiteY10-1740" fmla="*/ 767428 h 2354521"/>
              <a:gd name="connsiteX11-1741" fmla="*/ 11167 w 2296406"/>
              <a:gd name="connsiteY11-1742" fmla="*/ 5505 h 2354521"/>
              <a:gd name="connsiteX12-1743" fmla="*/ 771719 w 2296406"/>
              <a:gd name="connsiteY12-1744" fmla="*/ 578452 h 2354521"/>
              <a:gd name="connsiteX13-1745" fmla="*/ 2041440 w 2296406"/>
              <a:gd name="connsiteY13-1746" fmla="*/ 514597 h 2354521"/>
              <a:gd name="connsiteX14-1747" fmla="*/ 2296406 w 2296406"/>
              <a:gd name="connsiteY14-1748" fmla="*/ 662729 h 2354521"/>
              <a:gd name="connsiteX15-1749" fmla="*/ 1124906 w 2296406"/>
              <a:gd name="connsiteY15-1750" fmla="*/ 1004182 h 2354521"/>
              <a:gd name="connsiteX16-1751" fmla="*/ 1676517 w 2296406"/>
              <a:gd name="connsiteY16-1752" fmla="*/ 1608523 h 2354521"/>
              <a:gd name="connsiteX17-1753" fmla="*/ 2094931 w 2296406"/>
              <a:gd name="connsiteY17-1754" fmla="*/ 1557316 h 2354521"/>
              <a:gd name="connsiteX0-1755" fmla="*/ 2279640 w 2296406"/>
              <a:gd name="connsiteY0-1756" fmla="*/ 1747818 h 2354521"/>
              <a:gd name="connsiteX1-1757" fmla="*/ 1816574 w 2296406"/>
              <a:gd name="connsiteY1-1758" fmla="*/ 1851907 h 2354521"/>
              <a:gd name="connsiteX2-1759" fmla="*/ 1955104 w 2296406"/>
              <a:gd name="connsiteY2-1760" fmla="*/ 2095900 h 2354521"/>
              <a:gd name="connsiteX3-1761" fmla="*/ 1682537 w 2296406"/>
              <a:gd name="connsiteY3-1762" fmla="*/ 1962549 h 2354521"/>
              <a:gd name="connsiteX4-1763" fmla="*/ 1528613 w 2296406"/>
              <a:gd name="connsiteY4-1764" fmla="*/ 2354521 h 2354521"/>
              <a:gd name="connsiteX5-1765" fmla="*/ 1380482 w 2296406"/>
              <a:gd name="connsiteY5-1766" fmla="*/ 2120816 h 2354521"/>
              <a:gd name="connsiteX6-1767" fmla="*/ 1495542 w 2296406"/>
              <a:gd name="connsiteY6-1768" fmla="*/ 1788127 h 2354521"/>
              <a:gd name="connsiteX7-1769" fmla="*/ 909489 w 2296406"/>
              <a:gd name="connsiteY7-1770" fmla="*/ 1225390 h 2354521"/>
              <a:gd name="connsiteX8-1771" fmla="*/ 414951 w 2296406"/>
              <a:gd name="connsiteY8-1772" fmla="*/ 2322212 h 2354521"/>
              <a:gd name="connsiteX9-1773" fmla="*/ 293184 w 2296406"/>
              <a:gd name="connsiteY9-1774" fmla="*/ 2052845 h 2354521"/>
              <a:gd name="connsiteX10-1775" fmla="*/ 520411 w 2296406"/>
              <a:gd name="connsiteY10-1776" fmla="*/ 767428 h 2354521"/>
              <a:gd name="connsiteX11-1777" fmla="*/ 11167 w 2296406"/>
              <a:gd name="connsiteY11-1778" fmla="*/ 5505 h 2354521"/>
              <a:gd name="connsiteX12-1779" fmla="*/ 771719 w 2296406"/>
              <a:gd name="connsiteY12-1780" fmla="*/ 578452 h 2354521"/>
              <a:gd name="connsiteX13-1781" fmla="*/ 2041440 w 2296406"/>
              <a:gd name="connsiteY13-1782" fmla="*/ 514597 h 2354521"/>
              <a:gd name="connsiteX14-1783" fmla="*/ 2296406 w 2296406"/>
              <a:gd name="connsiteY14-1784" fmla="*/ 662729 h 2354521"/>
              <a:gd name="connsiteX15-1785" fmla="*/ 1124906 w 2296406"/>
              <a:gd name="connsiteY15-1786" fmla="*/ 1004182 h 2354521"/>
              <a:gd name="connsiteX16-1787" fmla="*/ 1676517 w 2296406"/>
              <a:gd name="connsiteY16-1788" fmla="*/ 1608523 h 2354521"/>
              <a:gd name="connsiteX17-1789" fmla="*/ 2094931 w 2296406"/>
              <a:gd name="connsiteY17-1790" fmla="*/ 1557316 h 2354521"/>
              <a:gd name="connsiteX0-1791" fmla="*/ 2279640 w 2296406"/>
              <a:gd name="connsiteY0-1792" fmla="*/ 1747818 h 2354521"/>
              <a:gd name="connsiteX1-1793" fmla="*/ 1816574 w 2296406"/>
              <a:gd name="connsiteY1-1794" fmla="*/ 1851907 h 2354521"/>
              <a:gd name="connsiteX2-1795" fmla="*/ 1955104 w 2296406"/>
              <a:gd name="connsiteY2-1796" fmla="*/ 2095900 h 2354521"/>
              <a:gd name="connsiteX3-1797" fmla="*/ 1682537 w 2296406"/>
              <a:gd name="connsiteY3-1798" fmla="*/ 1962549 h 2354521"/>
              <a:gd name="connsiteX4-1799" fmla="*/ 1528613 w 2296406"/>
              <a:gd name="connsiteY4-1800" fmla="*/ 2354521 h 2354521"/>
              <a:gd name="connsiteX5-1801" fmla="*/ 1380482 w 2296406"/>
              <a:gd name="connsiteY5-1802" fmla="*/ 2120816 h 2354521"/>
              <a:gd name="connsiteX6-1803" fmla="*/ 1495542 w 2296406"/>
              <a:gd name="connsiteY6-1804" fmla="*/ 1788127 h 2354521"/>
              <a:gd name="connsiteX7-1805" fmla="*/ 909489 w 2296406"/>
              <a:gd name="connsiteY7-1806" fmla="*/ 1225390 h 2354521"/>
              <a:gd name="connsiteX8-1807" fmla="*/ 414951 w 2296406"/>
              <a:gd name="connsiteY8-1808" fmla="*/ 2322212 h 2354521"/>
              <a:gd name="connsiteX9-1809" fmla="*/ 293184 w 2296406"/>
              <a:gd name="connsiteY9-1810" fmla="*/ 2052845 h 2354521"/>
              <a:gd name="connsiteX10-1811" fmla="*/ 520411 w 2296406"/>
              <a:gd name="connsiteY10-1812" fmla="*/ 767428 h 2354521"/>
              <a:gd name="connsiteX11-1813" fmla="*/ 11167 w 2296406"/>
              <a:gd name="connsiteY11-1814" fmla="*/ 5505 h 2354521"/>
              <a:gd name="connsiteX12-1815" fmla="*/ 771719 w 2296406"/>
              <a:gd name="connsiteY12-1816" fmla="*/ 578452 h 2354521"/>
              <a:gd name="connsiteX13-1817" fmla="*/ 2041440 w 2296406"/>
              <a:gd name="connsiteY13-1818" fmla="*/ 514597 h 2354521"/>
              <a:gd name="connsiteX14-1819" fmla="*/ 2296406 w 2296406"/>
              <a:gd name="connsiteY14-1820" fmla="*/ 662729 h 2354521"/>
              <a:gd name="connsiteX15-1821" fmla="*/ 1124906 w 2296406"/>
              <a:gd name="connsiteY15-1822" fmla="*/ 1004182 h 2354521"/>
              <a:gd name="connsiteX16-1823" fmla="*/ 1676517 w 2296406"/>
              <a:gd name="connsiteY16-1824" fmla="*/ 1608523 h 2354521"/>
              <a:gd name="connsiteX17-1825" fmla="*/ 2094931 w 2296406"/>
              <a:gd name="connsiteY17-1826" fmla="*/ 1557316 h 2354521"/>
              <a:gd name="connsiteX0-1827" fmla="*/ 2279640 w 2296406"/>
              <a:gd name="connsiteY0-1828" fmla="*/ 1747818 h 2354521"/>
              <a:gd name="connsiteX1-1829" fmla="*/ 1816574 w 2296406"/>
              <a:gd name="connsiteY1-1830" fmla="*/ 1851907 h 2354521"/>
              <a:gd name="connsiteX2-1831" fmla="*/ 1955104 w 2296406"/>
              <a:gd name="connsiteY2-1832" fmla="*/ 2095900 h 2354521"/>
              <a:gd name="connsiteX3-1833" fmla="*/ 1682537 w 2296406"/>
              <a:gd name="connsiteY3-1834" fmla="*/ 1962549 h 2354521"/>
              <a:gd name="connsiteX4-1835" fmla="*/ 1528613 w 2296406"/>
              <a:gd name="connsiteY4-1836" fmla="*/ 2354521 h 2354521"/>
              <a:gd name="connsiteX5-1837" fmla="*/ 1380482 w 2296406"/>
              <a:gd name="connsiteY5-1838" fmla="*/ 2120816 h 2354521"/>
              <a:gd name="connsiteX6-1839" fmla="*/ 1495542 w 2296406"/>
              <a:gd name="connsiteY6-1840" fmla="*/ 1788127 h 2354521"/>
              <a:gd name="connsiteX7-1841" fmla="*/ 909489 w 2296406"/>
              <a:gd name="connsiteY7-1842" fmla="*/ 1225390 h 2354521"/>
              <a:gd name="connsiteX8-1843" fmla="*/ 414951 w 2296406"/>
              <a:gd name="connsiteY8-1844" fmla="*/ 2322212 h 2354521"/>
              <a:gd name="connsiteX9-1845" fmla="*/ 293184 w 2296406"/>
              <a:gd name="connsiteY9-1846" fmla="*/ 2052845 h 2354521"/>
              <a:gd name="connsiteX10-1847" fmla="*/ 520411 w 2296406"/>
              <a:gd name="connsiteY10-1848" fmla="*/ 767428 h 2354521"/>
              <a:gd name="connsiteX11-1849" fmla="*/ 11167 w 2296406"/>
              <a:gd name="connsiteY11-1850" fmla="*/ 5505 h 2354521"/>
              <a:gd name="connsiteX12-1851" fmla="*/ 771719 w 2296406"/>
              <a:gd name="connsiteY12-1852" fmla="*/ 578452 h 2354521"/>
              <a:gd name="connsiteX13-1853" fmla="*/ 2041440 w 2296406"/>
              <a:gd name="connsiteY13-1854" fmla="*/ 514597 h 2354521"/>
              <a:gd name="connsiteX14-1855" fmla="*/ 2296406 w 2296406"/>
              <a:gd name="connsiteY14-1856" fmla="*/ 662729 h 2354521"/>
              <a:gd name="connsiteX15-1857" fmla="*/ 1124906 w 2296406"/>
              <a:gd name="connsiteY15-1858" fmla="*/ 1004182 h 2354521"/>
              <a:gd name="connsiteX16-1859" fmla="*/ 1676517 w 2296406"/>
              <a:gd name="connsiteY16-1860" fmla="*/ 1608523 h 2354521"/>
              <a:gd name="connsiteX17-1861" fmla="*/ 2094931 w 2296406"/>
              <a:gd name="connsiteY17-1862" fmla="*/ 1557316 h 2354521"/>
              <a:gd name="connsiteX0-1863" fmla="*/ 2279640 w 2296406"/>
              <a:gd name="connsiteY0-1864" fmla="*/ 1747818 h 2354521"/>
              <a:gd name="connsiteX1-1865" fmla="*/ 1823889 w 2296406"/>
              <a:gd name="connsiteY1-1866" fmla="*/ 1837277 h 2354521"/>
              <a:gd name="connsiteX2-1867" fmla="*/ 1955104 w 2296406"/>
              <a:gd name="connsiteY2-1868" fmla="*/ 2095900 h 2354521"/>
              <a:gd name="connsiteX3-1869" fmla="*/ 1682537 w 2296406"/>
              <a:gd name="connsiteY3-1870" fmla="*/ 1962549 h 2354521"/>
              <a:gd name="connsiteX4-1871" fmla="*/ 1528613 w 2296406"/>
              <a:gd name="connsiteY4-1872" fmla="*/ 2354521 h 2354521"/>
              <a:gd name="connsiteX5-1873" fmla="*/ 1380482 w 2296406"/>
              <a:gd name="connsiteY5-1874" fmla="*/ 2120816 h 2354521"/>
              <a:gd name="connsiteX6-1875" fmla="*/ 1495542 w 2296406"/>
              <a:gd name="connsiteY6-1876" fmla="*/ 1788127 h 2354521"/>
              <a:gd name="connsiteX7-1877" fmla="*/ 909489 w 2296406"/>
              <a:gd name="connsiteY7-1878" fmla="*/ 1225390 h 2354521"/>
              <a:gd name="connsiteX8-1879" fmla="*/ 414951 w 2296406"/>
              <a:gd name="connsiteY8-1880" fmla="*/ 2322212 h 2354521"/>
              <a:gd name="connsiteX9-1881" fmla="*/ 293184 w 2296406"/>
              <a:gd name="connsiteY9-1882" fmla="*/ 2052845 h 2354521"/>
              <a:gd name="connsiteX10-1883" fmla="*/ 520411 w 2296406"/>
              <a:gd name="connsiteY10-1884" fmla="*/ 767428 h 2354521"/>
              <a:gd name="connsiteX11-1885" fmla="*/ 11167 w 2296406"/>
              <a:gd name="connsiteY11-1886" fmla="*/ 5505 h 2354521"/>
              <a:gd name="connsiteX12-1887" fmla="*/ 771719 w 2296406"/>
              <a:gd name="connsiteY12-1888" fmla="*/ 578452 h 2354521"/>
              <a:gd name="connsiteX13-1889" fmla="*/ 2041440 w 2296406"/>
              <a:gd name="connsiteY13-1890" fmla="*/ 514597 h 2354521"/>
              <a:gd name="connsiteX14-1891" fmla="*/ 2296406 w 2296406"/>
              <a:gd name="connsiteY14-1892" fmla="*/ 662729 h 2354521"/>
              <a:gd name="connsiteX15-1893" fmla="*/ 1124906 w 2296406"/>
              <a:gd name="connsiteY15-1894" fmla="*/ 1004182 h 2354521"/>
              <a:gd name="connsiteX16-1895" fmla="*/ 1676517 w 2296406"/>
              <a:gd name="connsiteY16-1896" fmla="*/ 1608523 h 2354521"/>
              <a:gd name="connsiteX17-1897" fmla="*/ 2094931 w 2296406"/>
              <a:gd name="connsiteY17-1898" fmla="*/ 1557316 h 2354521"/>
              <a:gd name="connsiteX0-1899" fmla="*/ 2279640 w 2296406"/>
              <a:gd name="connsiteY0-1900" fmla="*/ 1747818 h 2354521"/>
              <a:gd name="connsiteX1-1901" fmla="*/ 1827546 w 2296406"/>
              <a:gd name="connsiteY1-1902" fmla="*/ 1826304 h 2354521"/>
              <a:gd name="connsiteX2-1903" fmla="*/ 1955104 w 2296406"/>
              <a:gd name="connsiteY2-1904" fmla="*/ 2095900 h 2354521"/>
              <a:gd name="connsiteX3-1905" fmla="*/ 1682537 w 2296406"/>
              <a:gd name="connsiteY3-1906" fmla="*/ 1962549 h 2354521"/>
              <a:gd name="connsiteX4-1907" fmla="*/ 1528613 w 2296406"/>
              <a:gd name="connsiteY4-1908" fmla="*/ 2354521 h 2354521"/>
              <a:gd name="connsiteX5-1909" fmla="*/ 1380482 w 2296406"/>
              <a:gd name="connsiteY5-1910" fmla="*/ 2120816 h 2354521"/>
              <a:gd name="connsiteX6-1911" fmla="*/ 1495542 w 2296406"/>
              <a:gd name="connsiteY6-1912" fmla="*/ 1788127 h 2354521"/>
              <a:gd name="connsiteX7-1913" fmla="*/ 909489 w 2296406"/>
              <a:gd name="connsiteY7-1914" fmla="*/ 1225390 h 2354521"/>
              <a:gd name="connsiteX8-1915" fmla="*/ 414951 w 2296406"/>
              <a:gd name="connsiteY8-1916" fmla="*/ 2322212 h 2354521"/>
              <a:gd name="connsiteX9-1917" fmla="*/ 293184 w 2296406"/>
              <a:gd name="connsiteY9-1918" fmla="*/ 2052845 h 2354521"/>
              <a:gd name="connsiteX10-1919" fmla="*/ 520411 w 2296406"/>
              <a:gd name="connsiteY10-1920" fmla="*/ 767428 h 2354521"/>
              <a:gd name="connsiteX11-1921" fmla="*/ 11167 w 2296406"/>
              <a:gd name="connsiteY11-1922" fmla="*/ 5505 h 2354521"/>
              <a:gd name="connsiteX12-1923" fmla="*/ 771719 w 2296406"/>
              <a:gd name="connsiteY12-1924" fmla="*/ 578452 h 2354521"/>
              <a:gd name="connsiteX13-1925" fmla="*/ 2041440 w 2296406"/>
              <a:gd name="connsiteY13-1926" fmla="*/ 514597 h 2354521"/>
              <a:gd name="connsiteX14-1927" fmla="*/ 2296406 w 2296406"/>
              <a:gd name="connsiteY14-1928" fmla="*/ 662729 h 2354521"/>
              <a:gd name="connsiteX15-1929" fmla="*/ 1124906 w 2296406"/>
              <a:gd name="connsiteY15-1930" fmla="*/ 1004182 h 2354521"/>
              <a:gd name="connsiteX16-1931" fmla="*/ 1676517 w 2296406"/>
              <a:gd name="connsiteY16-1932" fmla="*/ 1608523 h 2354521"/>
              <a:gd name="connsiteX17-1933" fmla="*/ 2094931 w 2296406"/>
              <a:gd name="connsiteY17-1934" fmla="*/ 1557316 h 23545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94" name="Block Arc 10"/>
          <p:cNvSpPr/>
          <p:nvPr/>
        </p:nvSpPr>
        <p:spPr>
          <a:xfrm>
            <a:off x="6947167" y="3709211"/>
            <a:ext cx="460894" cy="312185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>
              <a:solidFill>
                <a:schemeClr val="tx1"/>
              </a:solidFill>
            </a:endParaRPr>
          </a:p>
        </p:txBody>
      </p:sp>
      <p:sp>
        <p:nvSpPr>
          <p:cNvPr id="95" name="Freeform 55"/>
          <p:cNvSpPr/>
          <p:nvPr/>
        </p:nvSpPr>
        <p:spPr>
          <a:xfrm>
            <a:off x="2045266" y="2001293"/>
            <a:ext cx="237122" cy="581029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96" name="Round Same Side Corner Rectangle 36"/>
          <p:cNvSpPr/>
          <p:nvPr/>
        </p:nvSpPr>
        <p:spPr>
          <a:xfrm>
            <a:off x="5634766" y="2120054"/>
            <a:ext cx="434480" cy="343507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25"/>
          </a:p>
        </p:txBody>
      </p:sp>
      <p:sp>
        <p:nvSpPr>
          <p:cNvPr id="97" name="Oval 21"/>
          <p:cNvSpPr>
            <a:spLocks noChangeAspect="1"/>
          </p:cNvSpPr>
          <p:nvPr/>
        </p:nvSpPr>
        <p:spPr>
          <a:xfrm>
            <a:off x="4016866" y="3684959"/>
            <a:ext cx="357698" cy="360686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  <p:sp>
        <p:nvSpPr>
          <p:cNvPr id="98" name="Oval 32"/>
          <p:cNvSpPr/>
          <p:nvPr/>
        </p:nvSpPr>
        <p:spPr>
          <a:xfrm>
            <a:off x="5708722" y="3660430"/>
            <a:ext cx="340596" cy="409743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025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5" name="Google Shape;2635;p64"/>
          <p:cNvGrpSpPr/>
          <p:nvPr/>
        </p:nvGrpSpPr>
        <p:grpSpPr>
          <a:xfrm>
            <a:off x="3642951" y="1177535"/>
            <a:ext cx="2078182" cy="1366558"/>
            <a:chOff x="235800" y="830650"/>
            <a:chExt cx="6978450" cy="4588844"/>
          </a:xfrm>
        </p:grpSpPr>
        <p:sp>
          <p:nvSpPr>
            <p:cNvPr id="2636" name="Google Shape;2636;p64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7" name="Google Shape;2637;p64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8" name="Google Shape;2638;p64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9" name="Google Shape;2639;p64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0" name="Google Shape;2640;p64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1" name="Google Shape;2641;p64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42" name="Google Shape;2642;p64"/>
          <p:cNvGrpSpPr/>
          <p:nvPr/>
        </p:nvGrpSpPr>
        <p:grpSpPr>
          <a:xfrm>
            <a:off x="738454" y="3008636"/>
            <a:ext cx="2622876" cy="1333540"/>
            <a:chOff x="238125" y="1038125"/>
            <a:chExt cx="7146800" cy="3633625"/>
          </a:xfrm>
        </p:grpSpPr>
        <p:sp>
          <p:nvSpPr>
            <p:cNvPr id="2643" name="Google Shape;2643;p64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4" name="Google Shape;2644;p64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5" name="Google Shape;2645;p64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6" name="Google Shape;2646;p64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7" name="Google Shape;2647;p64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8" name="Google Shape;2648;p64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9" name="Google Shape;2649;p64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0" name="Google Shape;2650;p64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1" name="Google Shape;2651;p64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2" name="Google Shape;2652;p64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3" name="Google Shape;2653;p64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4" name="Google Shape;2654;p64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5" name="Google Shape;2655;p64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6" name="Google Shape;2656;p64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7" name="Google Shape;2657;p64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8" name="Google Shape;2658;p64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9" name="Google Shape;2659;p64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0" name="Google Shape;2660;p64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1" name="Google Shape;2661;p64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2" name="Google Shape;2662;p64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3" name="Google Shape;2663;p64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4" name="Google Shape;2664;p64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5" name="Google Shape;2665;p64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6" name="Google Shape;2666;p64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7" name="Google Shape;2667;p64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8" name="Google Shape;2668;p64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9" name="Google Shape;2669;p64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0" name="Google Shape;2670;p64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1" name="Google Shape;2671;p64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2" name="Google Shape;2672;p64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3" name="Google Shape;2673;p64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4" name="Google Shape;2674;p64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5" name="Google Shape;2675;p64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6" name="Google Shape;2676;p64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7" name="Google Shape;2677;p64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8" name="Google Shape;2678;p64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9" name="Google Shape;2679;p64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0" name="Google Shape;2680;p64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1" name="Google Shape;2681;p64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2" name="Google Shape;2682;p64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3" name="Google Shape;2683;p64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4" name="Google Shape;2684;p64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5" name="Google Shape;2685;p64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6" name="Google Shape;2686;p64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7" name="Google Shape;2687;p64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8" name="Google Shape;2688;p64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9" name="Google Shape;2689;p64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0" name="Google Shape;2690;p64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1" name="Google Shape;2691;p64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2" name="Google Shape;2692;p64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3" name="Google Shape;2693;p64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4" name="Google Shape;2694;p64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5" name="Google Shape;2695;p64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6" name="Google Shape;2696;p64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7" name="Google Shape;2697;p64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8" name="Google Shape;2698;p64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9" name="Google Shape;2699;p64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0" name="Google Shape;2700;p64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1" name="Google Shape;2701;p64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2" name="Google Shape;2702;p64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3" name="Google Shape;2703;p64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4" name="Google Shape;2704;p64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5" name="Google Shape;2705;p64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6" name="Google Shape;2706;p64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7" name="Google Shape;2707;p64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8" name="Google Shape;2708;p64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9" name="Google Shape;2709;p64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0" name="Google Shape;2710;p64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1" name="Google Shape;2711;p64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2" name="Google Shape;2712;p64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3" name="Google Shape;2713;p64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4" name="Google Shape;2714;p64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5" name="Google Shape;2715;p64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6" name="Google Shape;2716;p64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7" name="Google Shape;2717;p64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8" name="Google Shape;2718;p64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9" name="Google Shape;2719;p64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0" name="Google Shape;2720;p64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1" name="Google Shape;2721;p64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2" name="Google Shape;2722;p64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3" name="Google Shape;2723;p64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4" name="Google Shape;2724;p64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5" name="Google Shape;2725;p64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6" name="Google Shape;2726;p64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7" name="Google Shape;2727;p64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8" name="Google Shape;2728;p64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9" name="Google Shape;2729;p64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0" name="Google Shape;2730;p64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1" name="Google Shape;2731;p64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2" name="Google Shape;2732;p64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3" name="Google Shape;2733;p64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4" name="Google Shape;2734;p64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5" name="Google Shape;2735;p64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6" name="Google Shape;2736;p64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7" name="Google Shape;2737;p64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8" name="Google Shape;2738;p64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9" name="Google Shape;2739;p64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0" name="Google Shape;2740;p64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1" name="Google Shape;2741;p64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2" name="Google Shape;2742;p64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3" name="Google Shape;2743;p64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4" name="Google Shape;2744;p64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5" name="Google Shape;2745;p64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6" name="Google Shape;2746;p64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7" name="Google Shape;2747;p64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8" name="Google Shape;2748;p64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9" name="Google Shape;2749;p64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0" name="Google Shape;2750;p64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1" name="Google Shape;2751;p64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2" name="Google Shape;2752;p64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3" name="Google Shape;2753;p64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4" name="Google Shape;2754;p64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5" name="Google Shape;2755;p64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6" name="Google Shape;2756;p64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7" name="Google Shape;2757;p64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8" name="Google Shape;2758;p64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9" name="Google Shape;2759;p64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0" name="Google Shape;2760;p64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1" name="Google Shape;2761;p64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2" name="Google Shape;2762;p64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3" name="Google Shape;2763;p64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4" name="Google Shape;2764;p64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5" name="Google Shape;2765;p64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6" name="Google Shape;2766;p64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7" name="Google Shape;2767;p64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8" name="Google Shape;2768;p64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9" name="Google Shape;2769;p64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0" name="Google Shape;2770;p64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1" name="Google Shape;2771;p64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2" name="Google Shape;2772;p64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3" name="Google Shape;2773;p64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4" name="Google Shape;2774;p64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5" name="Google Shape;2775;p64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6" name="Google Shape;2776;p64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7" name="Google Shape;2777;p64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8" name="Google Shape;2778;p64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9" name="Google Shape;2779;p64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0" name="Google Shape;2780;p64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1" name="Google Shape;2781;p64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2" name="Google Shape;2782;p64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3" name="Google Shape;2783;p64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4" name="Google Shape;2784;p64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5" name="Google Shape;2785;p64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6" name="Google Shape;2786;p64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7" name="Google Shape;2787;p64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8" name="Google Shape;2788;p64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9" name="Google Shape;2789;p64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0" name="Google Shape;2790;p64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1" name="Google Shape;2791;p64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2" name="Google Shape;2792;p64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3" name="Google Shape;2793;p64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4" name="Google Shape;2794;p64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5" name="Google Shape;2795;p64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6" name="Google Shape;2796;p64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7" name="Google Shape;2797;p64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8" name="Google Shape;2798;p64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9" name="Google Shape;2799;p64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0" name="Google Shape;2800;p64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1" name="Google Shape;2801;p64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2" name="Google Shape;2802;p64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3" name="Google Shape;2803;p64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4" name="Google Shape;2804;p64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5" name="Google Shape;2805;p64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6" name="Google Shape;2806;p64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7" name="Google Shape;2807;p64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8" name="Google Shape;2808;p64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9" name="Google Shape;2809;p64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0" name="Google Shape;2810;p64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1" name="Google Shape;2811;p64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2" name="Google Shape;2812;p64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3" name="Google Shape;2813;p64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4" name="Google Shape;2814;p64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5" name="Google Shape;2815;p64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6" name="Google Shape;2816;p64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7" name="Google Shape;2817;p64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8" name="Google Shape;2818;p64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9" name="Google Shape;2819;p64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0" name="Google Shape;2820;p64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1" name="Google Shape;2821;p64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2" name="Google Shape;2822;p64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3" name="Google Shape;2823;p64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4" name="Google Shape;2824;p64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5" name="Google Shape;2825;p64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6" name="Google Shape;2826;p64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7" name="Google Shape;2827;p64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8" name="Google Shape;2828;p64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9" name="Google Shape;2829;p64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0" name="Google Shape;2830;p64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1" name="Google Shape;2831;p64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2" name="Google Shape;2832;p64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3" name="Google Shape;2833;p64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4" name="Google Shape;2834;p64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5" name="Google Shape;2835;p64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6" name="Google Shape;2836;p64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7" name="Google Shape;2837;p64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8" name="Google Shape;2838;p64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9" name="Google Shape;2839;p64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0" name="Google Shape;2840;p64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1" name="Google Shape;2841;p64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2" name="Google Shape;2842;p64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3" name="Google Shape;2843;p64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4" name="Google Shape;2844;p64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5" name="Google Shape;2845;p64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6" name="Google Shape;2846;p64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7" name="Google Shape;2847;p64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8" name="Google Shape;2848;p64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9" name="Google Shape;2849;p64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0" name="Google Shape;2850;p64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1" name="Google Shape;2851;p64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2" name="Google Shape;2852;p64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3" name="Google Shape;2853;p64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4" name="Google Shape;2854;p64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5" name="Google Shape;2855;p64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6" name="Google Shape;2856;p64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7" name="Google Shape;2857;p64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8" name="Google Shape;2858;p64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9" name="Google Shape;2859;p64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0" name="Google Shape;2860;p64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1" name="Google Shape;2861;p64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2" name="Google Shape;2862;p64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3" name="Google Shape;2863;p64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4" name="Google Shape;2864;p64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5" name="Google Shape;2865;p64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6" name="Google Shape;2866;p64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7" name="Google Shape;2867;p64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8" name="Google Shape;2868;p64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9" name="Google Shape;2869;p64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0" name="Google Shape;2870;p64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1" name="Google Shape;2871;p64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2" name="Google Shape;2872;p64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3" name="Google Shape;2873;p64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4" name="Google Shape;2874;p64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5" name="Google Shape;2875;p64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6" name="Google Shape;2876;p64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7" name="Google Shape;2877;p64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8" name="Google Shape;2878;p64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9" name="Google Shape;2879;p64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0" name="Google Shape;2880;p64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1" name="Google Shape;2881;p64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2" name="Google Shape;2882;p64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3" name="Google Shape;2883;p64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4" name="Google Shape;2884;p64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5" name="Google Shape;2885;p64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6" name="Google Shape;2886;p64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7" name="Google Shape;2887;p64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8" name="Google Shape;2888;p64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9" name="Google Shape;2889;p64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0" name="Google Shape;2890;p64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1" name="Google Shape;2891;p64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2" name="Google Shape;2892;p64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3" name="Google Shape;2893;p64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4" name="Google Shape;2894;p64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5" name="Google Shape;2895;p64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6" name="Google Shape;2896;p64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7" name="Google Shape;2897;p64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8" name="Google Shape;2898;p64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9" name="Google Shape;2899;p64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0" name="Google Shape;2900;p64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1" name="Google Shape;2901;p64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2" name="Google Shape;2902;p64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3" name="Google Shape;2903;p64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4" name="Google Shape;2904;p64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5" name="Google Shape;2905;p64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6" name="Google Shape;2906;p64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7" name="Google Shape;2907;p64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8" name="Google Shape;2908;p64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9" name="Google Shape;2909;p64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0" name="Google Shape;2910;p64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1" name="Google Shape;2911;p64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2" name="Google Shape;2912;p64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3" name="Google Shape;2913;p64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4" name="Google Shape;2914;p64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5" name="Google Shape;2915;p64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6" name="Google Shape;2916;p64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7" name="Google Shape;2917;p64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8" name="Google Shape;2918;p64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9" name="Google Shape;2919;p64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0" name="Google Shape;2920;p64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1" name="Google Shape;2921;p64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2" name="Google Shape;2922;p64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3" name="Google Shape;2923;p64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4" name="Google Shape;2924;p64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5" name="Google Shape;2925;p64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6" name="Google Shape;2926;p64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7" name="Google Shape;2927;p64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8" name="Google Shape;2928;p64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9" name="Google Shape;2929;p64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0" name="Google Shape;2930;p64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1" name="Google Shape;2931;p64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2" name="Google Shape;2932;p64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3" name="Google Shape;2933;p64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4" name="Google Shape;2934;p64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5" name="Google Shape;2935;p64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6" name="Google Shape;2936;p64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7" name="Google Shape;2937;p64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8" name="Google Shape;2938;p64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9" name="Google Shape;2939;p64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0" name="Google Shape;2940;p64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1" name="Google Shape;2941;p64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2" name="Google Shape;2942;p64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3" name="Google Shape;2943;p64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4" name="Google Shape;2944;p64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5" name="Google Shape;2945;p64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6" name="Google Shape;2946;p64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7" name="Google Shape;2947;p64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8" name="Google Shape;2948;p64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9" name="Google Shape;2949;p64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0" name="Google Shape;2950;p64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1" name="Google Shape;2951;p64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2" name="Google Shape;2952;p64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3" name="Google Shape;2953;p64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4" name="Google Shape;2954;p64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5" name="Google Shape;2955;p64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6" name="Google Shape;2956;p64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7" name="Google Shape;2957;p64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8" name="Google Shape;2958;p64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9" name="Google Shape;2959;p64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0" name="Google Shape;2960;p64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1" name="Google Shape;2961;p64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2" name="Google Shape;2962;p64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3" name="Google Shape;2963;p64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4" name="Google Shape;2964;p64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5" name="Google Shape;2965;p64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6" name="Google Shape;2966;p64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7" name="Google Shape;2967;p64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8" name="Google Shape;2968;p64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9" name="Google Shape;2969;p64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0" name="Google Shape;2970;p64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1" name="Google Shape;2971;p64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2" name="Google Shape;2972;p64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3" name="Google Shape;2973;p64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4" name="Google Shape;2974;p64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5" name="Google Shape;2975;p64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6" name="Google Shape;2976;p64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7" name="Google Shape;2977;p64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8" name="Google Shape;2978;p64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9" name="Google Shape;2979;p64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0" name="Google Shape;2980;p64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1" name="Google Shape;2981;p64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2" name="Google Shape;2982;p64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3" name="Google Shape;2983;p64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4" name="Google Shape;2984;p64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5" name="Google Shape;2985;p64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6" name="Google Shape;2986;p64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7" name="Google Shape;2987;p64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8" name="Google Shape;2988;p64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9" name="Google Shape;2989;p64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0" name="Google Shape;2990;p64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1" name="Google Shape;2991;p64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2" name="Google Shape;2992;p64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3" name="Google Shape;2993;p64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4" name="Google Shape;2994;p64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5" name="Google Shape;2995;p64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6" name="Google Shape;2996;p64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7" name="Google Shape;2997;p64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8" name="Google Shape;2998;p64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9" name="Google Shape;2999;p64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0" name="Google Shape;3000;p64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1" name="Google Shape;3001;p64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2" name="Google Shape;3002;p64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3" name="Google Shape;3003;p64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4" name="Google Shape;3004;p64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5" name="Google Shape;3005;p64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6" name="Google Shape;3006;p64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7" name="Google Shape;3007;p64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8" name="Google Shape;3008;p64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9" name="Google Shape;3009;p64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0" name="Google Shape;3010;p64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1" name="Google Shape;3011;p64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2" name="Google Shape;3012;p64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3" name="Google Shape;3013;p64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4" name="Google Shape;3014;p64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5" name="Google Shape;3015;p64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6" name="Google Shape;3016;p64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7" name="Google Shape;3017;p64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8" name="Google Shape;3018;p64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9" name="Google Shape;3019;p64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0" name="Google Shape;3020;p64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1" name="Google Shape;3021;p64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2" name="Google Shape;3022;p64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3" name="Google Shape;3023;p64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4" name="Google Shape;3024;p64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5" name="Google Shape;3025;p64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6" name="Google Shape;3026;p64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7" name="Google Shape;3027;p64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8" name="Google Shape;3028;p64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9" name="Google Shape;3029;p64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0" name="Google Shape;3030;p64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1" name="Google Shape;3031;p64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2" name="Google Shape;3032;p64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3" name="Google Shape;3033;p64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4" name="Google Shape;3034;p64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5" name="Google Shape;3035;p64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6" name="Google Shape;3036;p64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7" name="Google Shape;3037;p64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8" name="Google Shape;3038;p64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9" name="Google Shape;3039;p64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0" name="Google Shape;3040;p64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1" name="Google Shape;3041;p64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2" name="Google Shape;3042;p64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3" name="Google Shape;3043;p64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4" name="Google Shape;3044;p64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5" name="Google Shape;3045;p64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6" name="Google Shape;3046;p64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7" name="Google Shape;3047;p64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8" name="Google Shape;3048;p64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9" name="Google Shape;3049;p64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0" name="Google Shape;3050;p64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1" name="Google Shape;3051;p64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2" name="Google Shape;3052;p64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3" name="Google Shape;3053;p64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4" name="Google Shape;3054;p64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5" name="Google Shape;3055;p64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6" name="Google Shape;3056;p64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7" name="Google Shape;3057;p64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8" name="Google Shape;3058;p64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9" name="Google Shape;3059;p64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0" name="Google Shape;3060;p64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1" name="Google Shape;3061;p64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2" name="Google Shape;3062;p64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3" name="Google Shape;3063;p64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4" name="Google Shape;3064;p64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5" name="Google Shape;3065;p64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6" name="Google Shape;3066;p64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7" name="Google Shape;3067;p64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8" name="Google Shape;3068;p64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9" name="Google Shape;3069;p64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0" name="Google Shape;3070;p64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1" name="Google Shape;3071;p64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2" name="Google Shape;3072;p64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3" name="Google Shape;3073;p64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4" name="Google Shape;3074;p64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5" name="Google Shape;3075;p64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6" name="Google Shape;3076;p64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7" name="Google Shape;3077;p64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8" name="Google Shape;3078;p64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9" name="Google Shape;3079;p64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0" name="Google Shape;3080;p64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1" name="Google Shape;3081;p64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2" name="Google Shape;3082;p64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3" name="Google Shape;3083;p64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4" name="Google Shape;3084;p64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5" name="Google Shape;3085;p64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6" name="Google Shape;3086;p64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7" name="Google Shape;3087;p64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8" name="Google Shape;3088;p64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9" name="Google Shape;3089;p64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0" name="Google Shape;3090;p64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1" name="Google Shape;3091;p64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2" name="Google Shape;3092;p64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3" name="Google Shape;3093;p64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4" name="Google Shape;3094;p64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5" name="Google Shape;3095;p64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6" name="Google Shape;3096;p64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7" name="Google Shape;3097;p64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8" name="Google Shape;3098;p64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9" name="Google Shape;3099;p64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0" name="Google Shape;3100;p64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1" name="Google Shape;3101;p64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2" name="Google Shape;3102;p64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3" name="Google Shape;3103;p64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4" name="Google Shape;3104;p64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5" name="Google Shape;3105;p64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6" name="Google Shape;3106;p64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7" name="Google Shape;3107;p64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8" name="Google Shape;3108;p64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9" name="Google Shape;3109;p64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0" name="Google Shape;3110;p64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1" name="Google Shape;3111;p64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2" name="Google Shape;3112;p64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3" name="Google Shape;3113;p64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4" name="Google Shape;3114;p64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5" name="Google Shape;3115;p64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6" name="Google Shape;3116;p64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7" name="Google Shape;3117;p64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8" name="Google Shape;3118;p64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9" name="Google Shape;3119;p64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0" name="Google Shape;3120;p64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1" name="Google Shape;3121;p64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2" name="Google Shape;3122;p64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3" name="Google Shape;3123;p64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4" name="Google Shape;3124;p64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5" name="Google Shape;3125;p64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6" name="Google Shape;3126;p64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7" name="Google Shape;3127;p64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8" name="Google Shape;3128;p64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9" name="Google Shape;3129;p64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0" name="Google Shape;3130;p64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1" name="Google Shape;3131;p64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2" name="Google Shape;3132;p64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3" name="Google Shape;3133;p64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4" name="Google Shape;3134;p64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5" name="Google Shape;3135;p64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6" name="Google Shape;3136;p64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7" name="Google Shape;3137;p64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8" name="Google Shape;3138;p64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9" name="Google Shape;3139;p64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0" name="Google Shape;3140;p64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1" name="Google Shape;3141;p64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2" name="Google Shape;3142;p64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3" name="Google Shape;3143;p64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4" name="Google Shape;3144;p64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5" name="Google Shape;3145;p64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6" name="Google Shape;3146;p64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7" name="Google Shape;3147;p64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8" name="Google Shape;3148;p64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9" name="Google Shape;3149;p64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0" name="Google Shape;3150;p64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1" name="Google Shape;3151;p64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2" name="Google Shape;3152;p64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3" name="Google Shape;3153;p64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4" name="Google Shape;3154;p64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5" name="Google Shape;3155;p64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6" name="Google Shape;3156;p64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7" name="Google Shape;3157;p64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8" name="Google Shape;3158;p64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9" name="Google Shape;3159;p64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0" name="Google Shape;3160;p64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1" name="Google Shape;3161;p64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2" name="Google Shape;3162;p64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3" name="Google Shape;3163;p64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4" name="Google Shape;3164;p64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5" name="Google Shape;3165;p64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6" name="Google Shape;3166;p64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7" name="Google Shape;3167;p64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8" name="Google Shape;3168;p64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9" name="Google Shape;3169;p64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0" name="Google Shape;3170;p64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1" name="Google Shape;3171;p64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2" name="Google Shape;3172;p64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3" name="Google Shape;3173;p64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4" name="Google Shape;3174;p64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5" name="Google Shape;3175;p64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6" name="Google Shape;3176;p64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7" name="Google Shape;3177;p64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8" name="Google Shape;3178;p64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9" name="Google Shape;3179;p64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0" name="Google Shape;3180;p64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1" name="Google Shape;3181;p64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2" name="Google Shape;3182;p64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3" name="Google Shape;3183;p64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4" name="Google Shape;3184;p64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5" name="Google Shape;3185;p64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6" name="Google Shape;3186;p64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7" name="Google Shape;3187;p64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8" name="Google Shape;3188;p64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9" name="Google Shape;3189;p64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0" name="Google Shape;3190;p64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1" name="Google Shape;3191;p64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2" name="Google Shape;3192;p64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3" name="Google Shape;3193;p64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4" name="Google Shape;3194;p64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5" name="Google Shape;3195;p64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6" name="Google Shape;3196;p64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7" name="Google Shape;3197;p64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8" name="Google Shape;3198;p64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9" name="Google Shape;3199;p64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0" name="Google Shape;3200;p64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1" name="Google Shape;3201;p64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2" name="Google Shape;3202;p64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3" name="Google Shape;3203;p64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4" name="Google Shape;3204;p64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5" name="Google Shape;3205;p64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6" name="Google Shape;3206;p64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7" name="Google Shape;3207;p64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8" name="Google Shape;3208;p64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9" name="Google Shape;3209;p64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0" name="Google Shape;3210;p64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1" name="Google Shape;3211;p64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2" name="Google Shape;3212;p64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3" name="Google Shape;3213;p64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4" name="Google Shape;3214;p64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5" name="Google Shape;3215;p64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6" name="Google Shape;3216;p64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7" name="Google Shape;3217;p64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8" name="Google Shape;3218;p64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9" name="Google Shape;3219;p64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0" name="Google Shape;3220;p64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1" name="Google Shape;3221;p64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2" name="Google Shape;3222;p64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3" name="Google Shape;3223;p64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4" name="Google Shape;3224;p64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5" name="Google Shape;3225;p64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6" name="Google Shape;3226;p64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7" name="Google Shape;3227;p64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8" name="Google Shape;3228;p64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9" name="Google Shape;3229;p64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0" name="Google Shape;3230;p64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1" name="Google Shape;3231;p64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2" name="Google Shape;3232;p64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3" name="Google Shape;3233;p64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4" name="Google Shape;3234;p64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5" name="Google Shape;3235;p64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6" name="Google Shape;3236;p64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7" name="Google Shape;3237;p64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8" name="Google Shape;3238;p64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9" name="Google Shape;3239;p64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0" name="Google Shape;3240;p64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1" name="Google Shape;3241;p64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2" name="Google Shape;3242;p64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3" name="Google Shape;3243;p64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4" name="Google Shape;3244;p64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5" name="Google Shape;3245;p64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6" name="Google Shape;3246;p64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7" name="Google Shape;3247;p64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8" name="Google Shape;3248;p64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9" name="Google Shape;3249;p64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0" name="Google Shape;3250;p64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1" name="Google Shape;3251;p64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2" name="Google Shape;3252;p64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3" name="Google Shape;3253;p64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4" name="Google Shape;3254;p64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5" name="Google Shape;3255;p64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6" name="Google Shape;3256;p64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7" name="Google Shape;3257;p64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8" name="Google Shape;3258;p64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9" name="Google Shape;3259;p64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0" name="Google Shape;3260;p64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1" name="Google Shape;3261;p64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2" name="Google Shape;3262;p64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3" name="Google Shape;3263;p64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4" name="Google Shape;3264;p64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5" name="Google Shape;3265;p64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6" name="Google Shape;3266;p64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7" name="Google Shape;3267;p64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8" name="Google Shape;3268;p64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9" name="Google Shape;3269;p64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0" name="Google Shape;3270;p64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1" name="Google Shape;3271;p64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2" name="Google Shape;3272;p64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3" name="Google Shape;3273;p64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4" name="Google Shape;3274;p64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5" name="Google Shape;3275;p64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6" name="Google Shape;3276;p64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7" name="Google Shape;3277;p64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8" name="Google Shape;3278;p64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9" name="Google Shape;3279;p64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0" name="Google Shape;3280;p64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1" name="Google Shape;3281;p64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2" name="Google Shape;3282;p64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3" name="Google Shape;3283;p64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4" name="Google Shape;3284;p64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5" name="Google Shape;3285;p64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6" name="Google Shape;3286;p64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7" name="Google Shape;3287;p64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8" name="Google Shape;3288;p64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9" name="Google Shape;3289;p64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0" name="Google Shape;3290;p64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1" name="Google Shape;3291;p64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2" name="Google Shape;3292;p64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3" name="Google Shape;3293;p64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4" name="Google Shape;3294;p64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5" name="Google Shape;3295;p64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6" name="Google Shape;3296;p64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7" name="Google Shape;3297;p64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8" name="Google Shape;3298;p64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9" name="Google Shape;3299;p64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0" name="Google Shape;3300;p64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1" name="Google Shape;3301;p64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2" name="Google Shape;3302;p64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3" name="Google Shape;3303;p64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4" name="Google Shape;3304;p64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5" name="Google Shape;3305;p64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6" name="Google Shape;3306;p64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7" name="Google Shape;3307;p64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8" name="Google Shape;3308;p64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9" name="Google Shape;3309;p64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0" name="Google Shape;3310;p64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1" name="Google Shape;3311;p64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2" name="Google Shape;3312;p64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3" name="Google Shape;3313;p64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4" name="Google Shape;3314;p64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5" name="Google Shape;3315;p64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6" name="Google Shape;3316;p64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7" name="Google Shape;3317;p64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8" name="Google Shape;3318;p64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9" name="Google Shape;3319;p64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0" name="Google Shape;3320;p64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1" name="Google Shape;3321;p64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2" name="Google Shape;3322;p64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3" name="Google Shape;3323;p64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4" name="Google Shape;3324;p64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5" name="Google Shape;3325;p64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6" name="Google Shape;3326;p64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7" name="Google Shape;3327;p64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8" name="Google Shape;3328;p64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9" name="Google Shape;3329;p64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0" name="Google Shape;3330;p64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1" name="Google Shape;3331;p64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2" name="Google Shape;3332;p64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3" name="Google Shape;3333;p64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4" name="Google Shape;3334;p64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5" name="Google Shape;3335;p64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6" name="Google Shape;3336;p64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7" name="Google Shape;3337;p64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8" name="Google Shape;3338;p64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9" name="Google Shape;3339;p64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0" name="Google Shape;3340;p64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1" name="Google Shape;3341;p64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2" name="Google Shape;3342;p64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3" name="Google Shape;3343;p64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4" name="Google Shape;3344;p64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5" name="Google Shape;3345;p64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6" name="Google Shape;3346;p64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7" name="Google Shape;3347;p64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8" name="Google Shape;3348;p64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9" name="Google Shape;3349;p64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0" name="Google Shape;3350;p64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1" name="Google Shape;3351;p64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2" name="Google Shape;3352;p64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3" name="Google Shape;3353;p64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4" name="Google Shape;3354;p64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5" name="Google Shape;3355;p64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6" name="Google Shape;3356;p64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7" name="Google Shape;3357;p64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8" name="Google Shape;3358;p64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9" name="Google Shape;3359;p64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0" name="Google Shape;3360;p64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1" name="Google Shape;3361;p64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2" name="Google Shape;3362;p64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3" name="Google Shape;3363;p64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4" name="Google Shape;3364;p64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5" name="Google Shape;3365;p64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6" name="Google Shape;3366;p64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7" name="Google Shape;3367;p64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8" name="Google Shape;3368;p64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9" name="Google Shape;3369;p64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0" name="Google Shape;3370;p64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1" name="Google Shape;3371;p64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2" name="Google Shape;3372;p64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3" name="Google Shape;3373;p64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4" name="Google Shape;3374;p64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5" name="Google Shape;3375;p64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6" name="Google Shape;3376;p64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7" name="Google Shape;3377;p64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8" name="Google Shape;3378;p64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9" name="Google Shape;3379;p64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0" name="Google Shape;3380;p64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1" name="Google Shape;3381;p64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2" name="Google Shape;3382;p64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3" name="Google Shape;3383;p64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4" name="Google Shape;3384;p64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5" name="Google Shape;3385;p64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6" name="Google Shape;3386;p64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7" name="Google Shape;3387;p64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8" name="Google Shape;3388;p64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9" name="Google Shape;3389;p64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0" name="Google Shape;3390;p64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1" name="Google Shape;3391;p64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2" name="Google Shape;3392;p64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3" name="Google Shape;3393;p64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4" name="Google Shape;3394;p64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5" name="Google Shape;3395;p64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6" name="Google Shape;3396;p64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7" name="Google Shape;3397;p64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8" name="Google Shape;3398;p64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9" name="Google Shape;3399;p64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0" name="Google Shape;3400;p64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1" name="Google Shape;3401;p64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2" name="Google Shape;3402;p64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3" name="Google Shape;3403;p64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4" name="Google Shape;3404;p64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5" name="Google Shape;3405;p64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6" name="Google Shape;3406;p64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7" name="Google Shape;3407;p64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8" name="Google Shape;3408;p64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9" name="Google Shape;3409;p64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0" name="Google Shape;3410;p64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1" name="Google Shape;3411;p64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2" name="Google Shape;3412;p64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3" name="Google Shape;3413;p64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4" name="Google Shape;3414;p64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5" name="Google Shape;3415;p64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6" name="Google Shape;3416;p64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7" name="Google Shape;3417;p64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8" name="Google Shape;3418;p64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9" name="Google Shape;3419;p64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0" name="Google Shape;3420;p64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1" name="Google Shape;3421;p64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2" name="Google Shape;3422;p64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3" name="Google Shape;3423;p64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4" name="Google Shape;3424;p64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5" name="Google Shape;3425;p64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6" name="Google Shape;3426;p64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7" name="Google Shape;3427;p64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8" name="Google Shape;3428;p64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9" name="Google Shape;3429;p64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0" name="Google Shape;3430;p64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1" name="Google Shape;3431;p64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2" name="Google Shape;3432;p64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3" name="Google Shape;3433;p64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4" name="Google Shape;3434;p64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5" name="Google Shape;3435;p64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6" name="Google Shape;3436;p64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7" name="Google Shape;3437;p64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8" name="Google Shape;3438;p64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9" name="Google Shape;3439;p64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0" name="Google Shape;3440;p64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1" name="Google Shape;3441;p64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2" name="Google Shape;3442;p64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3" name="Google Shape;3443;p64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4" name="Google Shape;3444;p64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5" name="Google Shape;3445;p64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6" name="Google Shape;3446;p64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7" name="Google Shape;3447;p64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8" name="Google Shape;3448;p64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9" name="Google Shape;3449;p64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0" name="Google Shape;3450;p64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1" name="Google Shape;3451;p64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2" name="Google Shape;3452;p64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3" name="Google Shape;3453;p64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4" name="Google Shape;3454;p64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5" name="Google Shape;3455;p64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6" name="Google Shape;3456;p64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7" name="Google Shape;3457;p64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8" name="Google Shape;3458;p64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9" name="Google Shape;3459;p64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0" name="Google Shape;3460;p64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1" name="Google Shape;3461;p64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2" name="Google Shape;3462;p64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3" name="Google Shape;3463;p64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4" name="Google Shape;3464;p64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5" name="Google Shape;3465;p64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6" name="Google Shape;3466;p64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7" name="Google Shape;3467;p64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8" name="Google Shape;3468;p64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9" name="Google Shape;3469;p64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0" name="Google Shape;3470;p64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1" name="Google Shape;3471;p64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2" name="Google Shape;3472;p64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3" name="Google Shape;3473;p64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4" name="Google Shape;3474;p64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5" name="Google Shape;3475;p64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6" name="Google Shape;3476;p64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7" name="Google Shape;3477;p64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8" name="Google Shape;3478;p64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9" name="Google Shape;3479;p64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0" name="Google Shape;3480;p64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1" name="Google Shape;3481;p64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2" name="Google Shape;3482;p64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3" name="Google Shape;3483;p64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4" name="Google Shape;3484;p64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5" name="Google Shape;3485;p64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6" name="Google Shape;3486;p64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7" name="Google Shape;3487;p64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8" name="Google Shape;3488;p64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9" name="Google Shape;3489;p64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0" name="Google Shape;3490;p64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1" name="Google Shape;3491;p64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2" name="Google Shape;3492;p64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3" name="Google Shape;3493;p64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4" name="Google Shape;3494;p64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5" name="Google Shape;3495;p64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6" name="Google Shape;3496;p64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7" name="Google Shape;3497;p64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8" name="Google Shape;3498;p64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9" name="Google Shape;3499;p64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0" name="Google Shape;3500;p64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1" name="Google Shape;3501;p64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2" name="Google Shape;3502;p64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3" name="Google Shape;3503;p64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4" name="Google Shape;3504;p64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5" name="Google Shape;3505;p64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6" name="Google Shape;3506;p64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7" name="Google Shape;3507;p64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8" name="Google Shape;3508;p64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9" name="Google Shape;3509;p64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0" name="Google Shape;3510;p64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1" name="Google Shape;3511;p64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2" name="Google Shape;3512;p64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3" name="Google Shape;3513;p64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4" name="Google Shape;3514;p64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5" name="Google Shape;3515;p64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6" name="Google Shape;3516;p64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7" name="Google Shape;3517;p64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8" name="Google Shape;3518;p64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9" name="Google Shape;3519;p64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0" name="Google Shape;3520;p64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1" name="Google Shape;3521;p64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2" name="Google Shape;3522;p64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3" name="Google Shape;3523;p64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4" name="Google Shape;3524;p64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5" name="Google Shape;3525;p64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6" name="Google Shape;3526;p64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7" name="Google Shape;3527;p64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8" name="Google Shape;3528;p64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9" name="Google Shape;3529;p64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0" name="Google Shape;3530;p64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1" name="Google Shape;3531;p64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2" name="Google Shape;3532;p64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3" name="Google Shape;3533;p64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4" name="Google Shape;3534;p64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5" name="Google Shape;3535;p64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6" name="Google Shape;3536;p64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7" name="Google Shape;3537;p64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8" name="Google Shape;3538;p64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9" name="Google Shape;3539;p64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0" name="Google Shape;3540;p64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1" name="Google Shape;3541;p64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2" name="Google Shape;3542;p64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3" name="Google Shape;3543;p64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4" name="Google Shape;3544;p64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5" name="Google Shape;3545;p64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6" name="Google Shape;3546;p64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7" name="Google Shape;3547;p64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8" name="Google Shape;3548;p64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9" name="Google Shape;3549;p64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0" name="Google Shape;3550;p64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1" name="Google Shape;3551;p64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2" name="Google Shape;3552;p64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3" name="Google Shape;3553;p64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4" name="Google Shape;3554;p64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5" name="Google Shape;3555;p64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6" name="Google Shape;3556;p64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7" name="Google Shape;3557;p64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8" name="Google Shape;3558;p64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9" name="Google Shape;3559;p64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0" name="Google Shape;3560;p64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1" name="Google Shape;3561;p64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2" name="Google Shape;3562;p64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3" name="Google Shape;3563;p64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4" name="Google Shape;3564;p64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5" name="Google Shape;3565;p64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6" name="Google Shape;3566;p64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7" name="Google Shape;3567;p64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8" name="Google Shape;3568;p64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9" name="Google Shape;3569;p64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0" name="Google Shape;3570;p64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1" name="Google Shape;3571;p64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2" name="Google Shape;3572;p64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3" name="Google Shape;3573;p64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4" name="Google Shape;3574;p64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5" name="Google Shape;3575;p64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6" name="Google Shape;3576;p64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7" name="Google Shape;3577;p64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8" name="Google Shape;3578;p64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9" name="Google Shape;3579;p64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0" name="Google Shape;3580;p64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1" name="Google Shape;3581;p64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2" name="Google Shape;3582;p64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3" name="Google Shape;3583;p64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4" name="Google Shape;3584;p64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5" name="Google Shape;3585;p64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6" name="Google Shape;3586;p64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7" name="Google Shape;3587;p64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8" name="Google Shape;3588;p64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9" name="Google Shape;3589;p64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0" name="Google Shape;3590;p64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1" name="Google Shape;3591;p64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2" name="Google Shape;3592;p64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3" name="Google Shape;3593;p64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4" name="Google Shape;3594;p64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5" name="Google Shape;3595;p64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6" name="Google Shape;3596;p64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7" name="Google Shape;3597;p64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8" name="Google Shape;3598;p64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9" name="Google Shape;3599;p64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0" name="Google Shape;3600;p64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1" name="Google Shape;3601;p64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2" name="Google Shape;3602;p64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3" name="Google Shape;3603;p64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4" name="Google Shape;3604;p64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5" name="Google Shape;3605;p64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6" name="Google Shape;3606;p64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7" name="Google Shape;3607;p64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8" name="Google Shape;3608;p64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9" name="Google Shape;3609;p64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0" name="Google Shape;3610;p64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1" name="Google Shape;3611;p64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2" name="Google Shape;3612;p64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3" name="Google Shape;3613;p64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4" name="Google Shape;3614;p64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5" name="Google Shape;3615;p64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6" name="Google Shape;3616;p64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7" name="Google Shape;3617;p64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8" name="Google Shape;3618;p64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9" name="Google Shape;3619;p64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0" name="Google Shape;3620;p64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1" name="Google Shape;3621;p64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2" name="Google Shape;3622;p64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3" name="Google Shape;3623;p64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4" name="Google Shape;3624;p64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5" name="Google Shape;3625;p64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6" name="Google Shape;3626;p64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7" name="Google Shape;3627;p64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8" name="Google Shape;3628;p64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9" name="Google Shape;3629;p64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0" name="Google Shape;3630;p64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1" name="Google Shape;3631;p64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2" name="Google Shape;3632;p64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3" name="Google Shape;3633;p64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4" name="Google Shape;3634;p64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5" name="Google Shape;3635;p64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6" name="Google Shape;3636;p64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7" name="Google Shape;3637;p64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8" name="Google Shape;3638;p64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9" name="Google Shape;3639;p64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0" name="Google Shape;3640;p64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1" name="Google Shape;3641;p64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2" name="Google Shape;3642;p64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3" name="Google Shape;3643;p64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4" name="Google Shape;3644;p64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5" name="Google Shape;3645;p64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6" name="Google Shape;3646;p64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7" name="Google Shape;3647;p64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8" name="Google Shape;3648;p64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9" name="Google Shape;3649;p64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0" name="Google Shape;3650;p64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1" name="Google Shape;3651;p64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2" name="Google Shape;3652;p64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3" name="Google Shape;3653;p64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4" name="Google Shape;3654;p64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5" name="Google Shape;3655;p64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6" name="Google Shape;3656;p64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7" name="Google Shape;3657;p64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8" name="Google Shape;3658;p64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9" name="Google Shape;3659;p64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0" name="Google Shape;3660;p64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1" name="Google Shape;3661;p64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2" name="Google Shape;3662;p64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3" name="Google Shape;3663;p64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4" name="Google Shape;3664;p64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5" name="Google Shape;3665;p64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6" name="Google Shape;3666;p64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7" name="Google Shape;3667;p64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8" name="Google Shape;3668;p64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9" name="Google Shape;3669;p64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0" name="Google Shape;3670;p64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1" name="Google Shape;3671;p64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2" name="Google Shape;3672;p64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3" name="Google Shape;3673;p64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4" name="Google Shape;3674;p64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5" name="Google Shape;3675;p64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6" name="Google Shape;3676;p64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7" name="Google Shape;3677;p64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8" name="Google Shape;3678;p64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9" name="Google Shape;3679;p64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0" name="Google Shape;3680;p64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1" name="Google Shape;3681;p64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2" name="Google Shape;3682;p64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3" name="Google Shape;3683;p64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4" name="Google Shape;3684;p64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5" name="Google Shape;3685;p64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6" name="Google Shape;3686;p64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7" name="Google Shape;3687;p64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8" name="Google Shape;3688;p64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9" name="Google Shape;3689;p64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0" name="Google Shape;3690;p64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1" name="Google Shape;3691;p64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2" name="Google Shape;3692;p64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3" name="Google Shape;3693;p64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4" name="Google Shape;3694;p64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5" name="Google Shape;3695;p64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6" name="Google Shape;3696;p64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7" name="Google Shape;3697;p64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8" name="Google Shape;3698;p64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9" name="Google Shape;3699;p64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0" name="Google Shape;3700;p64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1" name="Google Shape;3701;p64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2" name="Google Shape;3702;p64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3" name="Google Shape;3703;p64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4" name="Google Shape;3704;p64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5" name="Google Shape;3705;p64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6" name="Google Shape;3706;p64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7" name="Google Shape;3707;p64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8" name="Google Shape;3708;p64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9" name="Google Shape;3709;p64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0" name="Google Shape;3710;p64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1" name="Google Shape;3711;p64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2" name="Google Shape;3712;p64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3" name="Google Shape;3713;p64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4" name="Google Shape;3714;p64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5" name="Google Shape;3715;p64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6" name="Google Shape;3716;p64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7" name="Google Shape;3717;p64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8" name="Google Shape;3718;p64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9" name="Google Shape;3719;p64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0" name="Google Shape;3720;p64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1" name="Google Shape;3721;p64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2" name="Google Shape;3722;p64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3" name="Google Shape;3723;p64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4" name="Google Shape;3724;p64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5" name="Google Shape;3725;p64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6" name="Google Shape;3726;p64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7" name="Google Shape;3727;p64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8" name="Google Shape;3728;p64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9" name="Google Shape;3729;p64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0" name="Google Shape;3730;p64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1" name="Google Shape;3731;p64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2" name="Google Shape;3732;p64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3" name="Google Shape;3733;p64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4" name="Google Shape;3734;p64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5" name="Google Shape;3735;p64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6" name="Google Shape;3736;p64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7" name="Google Shape;3737;p64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8" name="Google Shape;3738;p64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9" name="Google Shape;3739;p64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0" name="Google Shape;3740;p64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1" name="Google Shape;3741;p64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2" name="Google Shape;3742;p64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3" name="Google Shape;3743;p64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4" name="Google Shape;3744;p64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5" name="Google Shape;3745;p64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6" name="Google Shape;3746;p64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7" name="Google Shape;3747;p64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8" name="Google Shape;3748;p64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9" name="Google Shape;3749;p64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0" name="Google Shape;3750;p64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1" name="Google Shape;3751;p64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2" name="Google Shape;3752;p64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3" name="Google Shape;3753;p64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4" name="Google Shape;3754;p64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5" name="Google Shape;3755;p64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6" name="Google Shape;3756;p64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7" name="Google Shape;3757;p64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8" name="Google Shape;3758;p64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9" name="Google Shape;3759;p64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0" name="Google Shape;3760;p64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1" name="Google Shape;3761;p64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2" name="Google Shape;3762;p64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3" name="Google Shape;3763;p64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4" name="Google Shape;3764;p64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5" name="Google Shape;3765;p64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6" name="Google Shape;3766;p64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7" name="Google Shape;3767;p64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8" name="Google Shape;3768;p64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9" name="Google Shape;3769;p64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0" name="Google Shape;3770;p64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1" name="Google Shape;3771;p64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2" name="Google Shape;3772;p64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3" name="Google Shape;3773;p64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4" name="Google Shape;3774;p64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5" name="Google Shape;3775;p64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6" name="Google Shape;3776;p64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7" name="Google Shape;3777;p64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8" name="Google Shape;3778;p64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9" name="Google Shape;3779;p64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0" name="Google Shape;3780;p64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1" name="Google Shape;3781;p64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2" name="Google Shape;3782;p64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3" name="Google Shape;3783;p64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4" name="Google Shape;3784;p64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5" name="Google Shape;3785;p64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6" name="Google Shape;3786;p64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7" name="Google Shape;3787;p64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8" name="Google Shape;3788;p64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9" name="Google Shape;3789;p64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0" name="Google Shape;3790;p64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1" name="Google Shape;3791;p64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2" name="Google Shape;3792;p64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3" name="Google Shape;3793;p64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4" name="Google Shape;3794;p64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5" name="Google Shape;3795;p64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6" name="Google Shape;3796;p64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7" name="Google Shape;3797;p64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8" name="Google Shape;3798;p64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9" name="Google Shape;3799;p64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0" name="Google Shape;3800;p64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1" name="Google Shape;3801;p64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2" name="Google Shape;3802;p64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3" name="Google Shape;3803;p64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4" name="Google Shape;3804;p64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5" name="Google Shape;3805;p64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6" name="Google Shape;3806;p64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7" name="Google Shape;3807;p64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8" name="Google Shape;3808;p64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9" name="Google Shape;3809;p64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0" name="Google Shape;3810;p64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1" name="Google Shape;3811;p64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2" name="Google Shape;3812;p64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3" name="Google Shape;3813;p64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4" name="Google Shape;3814;p64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5" name="Google Shape;3815;p64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6" name="Google Shape;3816;p64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7" name="Google Shape;3817;p64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8" name="Google Shape;3818;p64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9" name="Google Shape;3819;p64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0" name="Google Shape;3820;p64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1" name="Google Shape;3821;p64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2" name="Google Shape;3822;p64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3" name="Google Shape;3823;p64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4" name="Google Shape;3824;p64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5" name="Google Shape;3825;p64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6" name="Google Shape;3826;p64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7" name="Google Shape;3827;p64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8" name="Google Shape;3828;p64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9" name="Google Shape;3829;p64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0" name="Google Shape;3830;p64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1" name="Google Shape;3831;p64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2" name="Google Shape;3832;p64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3" name="Google Shape;3833;p64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4" name="Google Shape;3834;p64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5" name="Google Shape;3835;p64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6" name="Google Shape;3836;p64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7" name="Google Shape;3837;p64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8" name="Google Shape;3838;p64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9" name="Google Shape;3839;p64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0" name="Google Shape;3840;p64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1" name="Google Shape;3841;p64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2" name="Google Shape;3842;p64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3" name="Google Shape;3843;p64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4" name="Google Shape;3844;p64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5" name="Google Shape;3845;p64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6" name="Google Shape;3846;p64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7" name="Google Shape;3847;p64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8" name="Google Shape;3848;p64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9" name="Google Shape;3849;p64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0" name="Google Shape;3850;p64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1" name="Google Shape;3851;p64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2" name="Google Shape;3852;p64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3" name="Google Shape;3853;p64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4" name="Google Shape;3854;p64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5" name="Google Shape;3855;p64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6" name="Google Shape;3856;p64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7" name="Google Shape;3857;p64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8" name="Google Shape;3858;p64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9" name="Google Shape;3859;p64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0" name="Google Shape;3860;p64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1" name="Google Shape;3861;p64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2" name="Google Shape;3862;p64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3" name="Google Shape;3863;p64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4" name="Google Shape;3864;p64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5" name="Google Shape;3865;p64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6" name="Google Shape;3866;p64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7" name="Google Shape;3867;p64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8" name="Google Shape;3868;p64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9" name="Google Shape;3869;p64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0" name="Google Shape;3870;p64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1" name="Google Shape;3871;p64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2" name="Google Shape;3872;p64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3" name="Google Shape;3873;p64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4" name="Google Shape;3874;p64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5" name="Google Shape;3875;p64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6" name="Google Shape;3876;p64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7" name="Google Shape;3877;p64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8" name="Google Shape;3878;p64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9" name="Google Shape;3879;p64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0" name="Google Shape;3880;p64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1" name="Google Shape;3881;p64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2" name="Google Shape;3882;p64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3" name="Google Shape;3883;p64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4" name="Google Shape;3884;p64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5" name="Google Shape;3885;p64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6" name="Google Shape;3886;p64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7" name="Google Shape;3887;p64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8" name="Google Shape;3888;p64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9" name="Google Shape;3889;p64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0" name="Google Shape;3890;p64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1" name="Google Shape;3891;p64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2" name="Google Shape;3892;p64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3" name="Google Shape;3893;p64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4" name="Google Shape;3894;p64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5" name="Google Shape;3895;p64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6" name="Google Shape;3896;p64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7" name="Google Shape;3897;p64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8" name="Google Shape;3898;p64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9" name="Google Shape;3899;p64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0" name="Google Shape;3900;p64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1" name="Google Shape;3901;p64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2" name="Google Shape;3902;p64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3" name="Google Shape;3903;p64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4" name="Google Shape;3904;p64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5" name="Google Shape;3905;p64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6" name="Google Shape;3906;p64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7" name="Google Shape;3907;p64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8" name="Google Shape;3908;p64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9" name="Google Shape;3909;p64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0" name="Google Shape;3910;p64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1" name="Google Shape;3911;p64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2" name="Google Shape;3912;p64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3" name="Google Shape;3913;p64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4" name="Google Shape;3914;p64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5" name="Google Shape;3915;p64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6" name="Google Shape;3916;p64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7" name="Google Shape;3917;p64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8" name="Google Shape;3918;p64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9" name="Google Shape;3919;p64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0" name="Google Shape;3920;p64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1" name="Google Shape;3921;p64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2" name="Google Shape;3922;p64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3" name="Google Shape;3923;p64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4" name="Google Shape;3924;p64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5" name="Google Shape;3925;p64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6" name="Google Shape;3926;p64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7" name="Google Shape;3927;p64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8" name="Google Shape;3928;p64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9" name="Google Shape;3929;p64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0" name="Google Shape;3930;p64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1" name="Google Shape;3931;p64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2" name="Google Shape;3932;p64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3" name="Google Shape;3933;p64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4" name="Google Shape;3934;p64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5" name="Google Shape;3935;p64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6" name="Google Shape;3936;p64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7" name="Google Shape;3937;p64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8" name="Google Shape;3938;p64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9" name="Google Shape;3939;p64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0" name="Google Shape;3940;p64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1" name="Google Shape;3941;p64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2" name="Google Shape;3942;p64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3" name="Google Shape;3943;p64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4" name="Google Shape;3944;p64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5" name="Google Shape;3945;p64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6" name="Google Shape;3946;p64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7" name="Google Shape;3947;p64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8" name="Google Shape;3948;p64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9" name="Google Shape;3949;p64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0" name="Google Shape;3950;p64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1" name="Google Shape;3951;p64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2" name="Google Shape;3952;p64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3" name="Google Shape;3953;p64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4" name="Google Shape;3954;p64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5" name="Google Shape;3955;p64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6" name="Google Shape;3956;p64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7" name="Google Shape;3957;p64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8" name="Google Shape;3958;p64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9" name="Google Shape;3959;p64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0" name="Google Shape;3960;p64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1" name="Google Shape;3961;p64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2" name="Google Shape;3962;p64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3" name="Google Shape;3963;p64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4" name="Google Shape;3964;p64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5" name="Google Shape;3965;p64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6" name="Google Shape;3966;p64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7" name="Google Shape;3967;p64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8" name="Google Shape;3968;p64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9" name="Google Shape;3969;p64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0" name="Google Shape;3970;p64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1" name="Google Shape;3971;p64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2" name="Google Shape;3972;p64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3" name="Google Shape;3973;p64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4" name="Google Shape;3974;p64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5" name="Google Shape;3975;p64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6" name="Google Shape;3976;p64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7" name="Google Shape;3977;p64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8" name="Google Shape;3978;p64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9" name="Google Shape;3979;p64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0" name="Google Shape;3980;p64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1" name="Google Shape;3981;p64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2" name="Google Shape;3982;p64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3" name="Google Shape;3983;p64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4" name="Google Shape;3984;p64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5" name="Google Shape;3985;p64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6" name="Google Shape;3986;p64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7" name="Google Shape;3987;p64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8" name="Google Shape;3988;p64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9" name="Google Shape;3989;p64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0" name="Google Shape;3990;p64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1" name="Google Shape;3991;p64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2" name="Google Shape;3992;p64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3" name="Google Shape;3993;p64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4" name="Google Shape;3994;p64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5" name="Google Shape;3995;p64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6" name="Google Shape;3996;p64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7" name="Google Shape;3997;p64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8" name="Google Shape;3998;p64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9" name="Google Shape;3999;p64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0" name="Google Shape;4000;p64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1" name="Google Shape;4001;p64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2" name="Google Shape;4002;p64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3" name="Google Shape;4003;p64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4" name="Google Shape;4004;p64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5" name="Google Shape;4005;p64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6" name="Google Shape;4006;p64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7" name="Google Shape;4007;p64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8" name="Google Shape;4008;p64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9" name="Google Shape;4009;p64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0" name="Google Shape;4010;p64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1" name="Google Shape;4011;p64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2" name="Google Shape;4012;p64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3" name="Google Shape;4013;p64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4" name="Google Shape;4014;p64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5" name="Google Shape;4015;p64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6" name="Google Shape;4016;p64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7" name="Google Shape;4017;p64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8" name="Google Shape;4018;p64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9" name="Google Shape;4019;p64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0" name="Google Shape;4020;p64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1" name="Google Shape;4021;p64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2" name="Google Shape;4022;p64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3" name="Google Shape;4023;p64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4" name="Google Shape;4024;p64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5" name="Google Shape;4025;p64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6" name="Google Shape;4026;p64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7" name="Google Shape;4027;p64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8" name="Google Shape;4028;p64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9" name="Google Shape;4029;p64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0" name="Google Shape;4030;p64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1" name="Google Shape;4031;p64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2" name="Google Shape;4032;p64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3" name="Google Shape;4033;p64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4" name="Google Shape;4034;p64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5" name="Google Shape;4035;p64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6" name="Google Shape;4036;p64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7" name="Google Shape;4037;p64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8" name="Google Shape;4038;p64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9" name="Google Shape;4039;p64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0" name="Google Shape;4040;p64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1" name="Google Shape;4041;p64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2" name="Google Shape;4042;p64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3" name="Google Shape;4043;p64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4" name="Google Shape;4044;p64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5" name="Google Shape;4045;p64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6" name="Google Shape;4046;p64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7" name="Google Shape;4047;p64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8" name="Google Shape;4048;p64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9" name="Google Shape;4049;p64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0" name="Google Shape;4050;p64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1" name="Google Shape;4051;p64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2" name="Google Shape;4052;p64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3" name="Google Shape;4053;p64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4" name="Google Shape;4054;p64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5" name="Google Shape;4055;p64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6" name="Google Shape;4056;p64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7" name="Google Shape;4057;p64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8" name="Google Shape;4058;p64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9" name="Google Shape;4059;p64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0" name="Google Shape;4060;p64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1" name="Google Shape;4061;p64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2" name="Google Shape;4062;p64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3" name="Google Shape;4063;p64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4" name="Google Shape;4064;p64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5" name="Google Shape;4065;p64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6" name="Google Shape;4066;p64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7" name="Google Shape;4067;p64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8" name="Google Shape;4068;p64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9" name="Google Shape;4069;p64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0" name="Google Shape;4070;p64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1" name="Google Shape;4071;p64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2" name="Google Shape;4072;p64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3" name="Google Shape;4073;p64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4" name="Google Shape;4074;p64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5" name="Google Shape;4075;p64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6" name="Google Shape;4076;p64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7" name="Google Shape;4077;p64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8" name="Google Shape;4078;p64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9" name="Google Shape;4079;p64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0" name="Google Shape;4080;p64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1" name="Google Shape;4081;p64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2" name="Google Shape;4082;p64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3" name="Google Shape;4083;p64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4" name="Google Shape;4084;p64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5" name="Google Shape;4085;p64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6" name="Google Shape;4086;p64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7" name="Google Shape;4087;p64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8" name="Google Shape;4088;p64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9" name="Google Shape;4089;p64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0" name="Google Shape;4090;p64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1" name="Google Shape;4091;p64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2" name="Google Shape;4092;p64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3" name="Google Shape;4093;p64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4" name="Google Shape;4094;p64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5" name="Google Shape;4095;p64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6" name="Google Shape;4096;p64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7" name="Google Shape;4097;p64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8" name="Google Shape;4098;p64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9" name="Google Shape;4099;p64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0" name="Google Shape;4100;p64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1" name="Google Shape;4101;p64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2" name="Google Shape;4102;p64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3" name="Google Shape;4103;p64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4" name="Google Shape;4104;p64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5" name="Google Shape;4105;p64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6" name="Google Shape;4106;p64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7" name="Google Shape;4107;p64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8" name="Google Shape;4108;p64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9" name="Google Shape;4109;p64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0" name="Google Shape;4110;p64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1" name="Google Shape;4111;p64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2" name="Google Shape;4112;p64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3" name="Google Shape;4113;p64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4" name="Google Shape;4114;p64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5" name="Google Shape;4115;p64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6" name="Google Shape;4116;p64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7" name="Google Shape;4117;p64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8" name="Google Shape;4118;p64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9" name="Google Shape;4119;p64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0" name="Google Shape;4120;p64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1" name="Google Shape;4121;p64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2" name="Google Shape;4122;p64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3" name="Google Shape;4123;p64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4" name="Google Shape;4124;p64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5" name="Google Shape;4125;p64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6" name="Google Shape;4126;p64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7" name="Google Shape;4127;p64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8" name="Google Shape;4128;p64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9" name="Google Shape;4129;p64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0" name="Google Shape;4130;p64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1" name="Google Shape;4131;p64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2" name="Google Shape;4132;p64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3" name="Google Shape;4133;p64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4" name="Google Shape;4134;p64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5" name="Google Shape;4135;p64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6" name="Google Shape;4136;p64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7" name="Google Shape;4137;p64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8" name="Google Shape;4138;p64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9" name="Google Shape;4139;p64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0" name="Google Shape;4140;p64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1" name="Google Shape;4141;p64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2" name="Google Shape;4142;p64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3" name="Google Shape;4143;p64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4" name="Google Shape;4144;p64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5" name="Google Shape;4145;p64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6" name="Google Shape;4146;p64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7" name="Google Shape;4147;p64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8" name="Google Shape;4148;p64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9" name="Google Shape;4149;p64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0" name="Google Shape;4150;p64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1" name="Google Shape;4151;p64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2" name="Google Shape;4152;p64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3" name="Google Shape;4153;p64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4" name="Google Shape;4154;p64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5" name="Google Shape;4155;p64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6" name="Google Shape;4156;p64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7" name="Google Shape;4157;p64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8" name="Google Shape;4158;p64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9" name="Google Shape;4159;p64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0" name="Google Shape;4160;p64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1" name="Google Shape;4161;p64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2" name="Google Shape;4162;p64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3" name="Google Shape;4163;p64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4" name="Google Shape;4164;p64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5" name="Google Shape;4165;p64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6" name="Google Shape;4166;p64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7" name="Google Shape;4167;p64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8" name="Google Shape;4168;p64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9" name="Google Shape;4169;p64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0" name="Google Shape;4170;p64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1" name="Google Shape;4171;p64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2" name="Google Shape;4172;p64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3" name="Google Shape;4173;p64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4" name="Google Shape;4174;p64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5" name="Google Shape;4175;p64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6" name="Google Shape;4176;p64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7" name="Google Shape;4177;p64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8" name="Google Shape;4178;p64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9" name="Google Shape;4179;p64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0" name="Google Shape;4180;p64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1" name="Google Shape;4181;p64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2" name="Google Shape;4182;p64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3" name="Google Shape;4183;p64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4" name="Google Shape;4184;p64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5" name="Google Shape;4185;p64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6" name="Google Shape;4186;p64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7" name="Google Shape;4187;p64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8" name="Google Shape;4188;p64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9" name="Google Shape;4189;p64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0" name="Google Shape;4190;p64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1" name="Google Shape;4191;p64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2" name="Google Shape;4192;p64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3" name="Google Shape;4193;p64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4" name="Google Shape;4194;p64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5" name="Google Shape;4195;p64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6" name="Google Shape;4196;p64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7" name="Google Shape;4197;p64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8" name="Google Shape;4198;p64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9" name="Google Shape;4199;p64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0" name="Google Shape;4200;p64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1" name="Google Shape;4201;p64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2" name="Google Shape;4202;p64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3" name="Google Shape;4203;p64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4" name="Google Shape;4204;p64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5" name="Google Shape;4205;p64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6" name="Google Shape;4206;p64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7" name="Google Shape;4207;p64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8" name="Google Shape;4208;p64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9" name="Google Shape;4209;p64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0" name="Google Shape;4210;p64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1" name="Google Shape;4211;p64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2" name="Google Shape;4212;p64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3" name="Google Shape;4213;p64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4" name="Google Shape;4214;p64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15" name="Google Shape;4215;p64"/>
          <p:cNvGrpSpPr/>
          <p:nvPr/>
        </p:nvGrpSpPr>
        <p:grpSpPr>
          <a:xfrm>
            <a:off x="5961312" y="1231930"/>
            <a:ext cx="2435960" cy="1297725"/>
            <a:chOff x="233350" y="949250"/>
            <a:chExt cx="7137300" cy="3802300"/>
          </a:xfrm>
        </p:grpSpPr>
        <p:sp>
          <p:nvSpPr>
            <p:cNvPr id="4216" name="Google Shape;4216;p64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7" name="Google Shape;4217;p64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8" name="Google Shape;4218;p64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9" name="Google Shape;4219;p64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0" name="Google Shape;4220;p64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1" name="Google Shape;4221;p64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2" name="Google Shape;4222;p64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3" name="Google Shape;4223;p64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4" name="Google Shape;4224;p64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5" name="Google Shape;4225;p64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6" name="Google Shape;4226;p64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7" name="Google Shape;4227;p64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8" name="Google Shape;4228;p64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9" name="Google Shape;4229;p64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0" name="Google Shape;4230;p64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1" name="Google Shape;4231;p64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2" name="Google Shape;4232;p64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3" name="Google Shape;4233;p64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4" name="Google Shape;4234;p64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5" name="Google Shape;4235;p64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6" name="Google Shape;4236;p64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7" name="Google Shape;4237;p64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8" name="Google Shape;4238;p64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9" name="Google Shape;4239;p64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0" name="Google Shape;4240;p64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1" name="Google Shape;4241;p64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2" name="Google Shape;4242;p64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3" name="Google Shape;4243;p64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4" name="Google Shape;4244;p64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5" name="Google Shape;4245;p64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6" name="Google Shape;4246;p64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7" name="Google Shape;4247;p64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8" name="Google Shape;4248;p64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9" name="Google Shape;4249;p64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0" name="Google Shape;4250;p64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1" name="Google Shape;4251;p64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2" name="Google Shape;4252;p64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3" name="Google Shape;4253;p64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4" name="Google Shape;4254;p64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5" name="Google Shape;4255;p64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6" name="Google Shape;4256;p64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7" name="Google Shape;4257;p64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8" name="Google Shape;4258;p64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9" name="Google Shape;4259;p64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0" name="Google Shape;4260;p64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1" name="Google Shape;4261;p64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2" name="Google Shape;4262;p64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3" name="Google Shape;4263;p64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4" name="Google Shape;4264;p64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5" name="Google Shape;4265;p64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6" name="Google Shape;4266;p64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67" name="Google Shape;4267;p64"/>
          <p:cNvGrpSpPr/>
          <p:nvPr/>
        </p:nvGrpSpPr>
        <p:grpSpPr>
          <a:xfrm>
            <a:off x="7714436" y="3195520"/>
            <a:ext cx="104231" cy="320340"/>
            <a:chOff x="7564426" y="3224343"/>
            <a:chExt cx="119985" cy="368801"/>
          </a:xfrm>
        </p:grpSpPr>
        <p:sp>
          <p:nvSpPr>
            <p:cNvPr id="4268" name="Google Shape;4268;p64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9" name="Google Shape;4269;p64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0" name="Google Shape;4270;p64"/>
          <p:cNvGrpSpPr/>
          <p:nvPr/>
        </p:nvGrpSpPr>
        <p:grpSpPr>
          <a:xfrm>
            <a:off x="7413923" y="3189621"/>
            <a:ext cx="189489" cy="332132"/>
            <a:chOff x="8370831" y="3202002"/>
            <a:chExt cx="218129" cy="382376"/>
          </a:xfrm>
        </p:grpSpPr>
        <p:sp>
          <p:nvSpPr>
            <p:cNvPr id="4271" name="Google Shape;4271;p64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2" name="Google Shape;4272;p64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3" name="Google Shape;4273;p64"/>
          <p:cNvGrpSpPr/>
          <p:nvPr/>
        </p:nvGrpSpPr>
        <p:grpSpPr>
          <a:xfrm>
            <a:off x="8137313" y="3600753"/>
            <a:ext cx="309429" cy="267000"/>
            <a:chOff x="6742064" y="3750480"/>
            <a:chExt cx="399315" cy="344560"/>
          </a:xfrm>
        </p:grpSpPr>
        <p:sp>
          <p:nvSpPr>
            <p:cNvPr id="4274" name="Google Shape;4274;p64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5" name="Google Shape;4275;p64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6" name="Google Shape;4276;p64"/>
          <p:cNvGrpSpPr/>
          <p:nvPr/>
        </p:nvGrpSpPr>
        <p:grpSpPr>
          <a:xfrm>
            <a:off x="7676332" y="3951800"/>
            <a:ext cx="180437" cy="281608"/>
            <a:chOff x="7248525" y="3739696"/>
            <a:chExt cx="230531" cy="359790"/>
          </a:xfrm>
        </p:grpSpPr>
        <p:sp>
          <p:nvSpPr>
            <p:cNvPr id="4277" name="Google Shape;4277;p64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8" name="Google Shape;4278;p64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9" name="Google Shape;4279;p64"/>
          <p:cNvGrpSpPr/>
          <p:nvPr/>
        </p:nvGrpSpPr>
        <p:grpSpPr>
          <a:xfrm>
            <a:off x="7922251" y="3595025"/>
            <a:ext cx="162896" cy="278710"/>
            <a:chOff x="7601242" y="3729267"/>
            <a:chExt cx="222566" cy="380803"/>
          </a:xfrm>
        </p:grpSpPr>
        <p:sp>
          <p:nvSpPr>
            <p:cNvPr id="4280" name="Google Shape;4280;p64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1" name="Google Shape;4281;p64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82" name="Google Shape;4282;p64"/>
          <p:cNvSpPr/>
          <p:nvPr/>
        </p:nvSpPr>
        <p:spPr>
          <a:xfrm>
            <a:off x="7888277" y="3207382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283" name="Google Shape;4283;p64"/>
          <p:cNvGrpSpPr/>
          <p:nvPr/>
        </p:nvGrpSpPr>
        <p:grpSpPr>
          <a:xfrm>
            <a:off x="7411897" y="3596166"/>
            <a:ext cx="193543" cy="275990"/>
            <a:chOff x="8304647" y="3738687"/>
            <a:chExt cx="225076" cy="320956"/>
          </a:xfrm>
        </p:grpSpPr>
        <p:sp>
          <p:nvSpPr>
            <p:cNvPr id="4284" name="Google Shape;4284;p64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5" name="Google Shape;4285;p64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6" name="Google Shape;4286;p64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87" name="Google Shape;4287;p64"/>
          <p:cNvGrpSpPr/>
          <p:nvPr/>
        </p:nvGrpSpPr>
        <p:grpSpPr>
          <a:xfrm>
            <a:off x="7684389" y="3596166"/>
            <a:ext cx="178492" cy="275990"/>
            <a:chOff x="8615101" y="3738687"/>
            <a:chExt cx="207573" cy="320956"/>
          </a:xfrm>
        </p:grpSpPr>
        <p:sp>
          <p:nvSpPr>
            <p:cNvPr id="4288" name="Google Shape;4288;p64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9" name="Google Shape;4289;p64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0" name="Google Shape;4290;p64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91" name="Google Shape;4291;p64"/>
          <p:cNvSpPr/>
          <p:nvPr/>
        </p:nvSpPr>
        <p:spPr>
          <a:xfrm>
            <a:off x="8180829" y="3186049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292" name="Google Shape;4292;p64"/>
          <p:cNvGrpSpPr/>
          <p:nvPr/>
        </p:nvGrpSpPr>
        <p:grpSpPr>
          <a:xfrm>
            <a:off x="7909921" y="3998827"/>
            <a:ext cx="187557" cy="187557"/>
            <a:chOff x="8565775" y="671075"/>
            <a:chExt cx="441000" cy="441000"/>
          </a:xfrm>
        </p:grpSpPr>
        <p:sp>
          <p:nvSpPr>
            <p:cNvPr id="4293" name="Google Shape;4293;p64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4" name="Google Shape;4294;p64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95" name="Google Shape;4295;p64"/>
          <p:cNvSpPr/>
          <p:nvPr/>
        </p:nvSpPr>
        <p:spPr>
          <a:xfrm>
            <a:off x="8195186" y="3994746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6" name="Google Shape;4296;p64"/>
          <p:cNvSpPr/>
          <p:nvPr/>
        </p:nvSpPr>
        <p:spPr>
          <a:xfrm flipH="1">
            <a:off x="7419374" y="3961203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297" name="Google Shape;4297;p64"/>
          <p:cNvGrpSpPr/>
          <p:nvPr/>
        </p:nvGrpSpPr>
        <p:grpSpPr>
          <a:xfrm>
            <a:off x="6064393" y="3071352"/>
            <a:ext cx="587865" cy="517731"/>
            <a:chOff x="6000718" y="3070557"/>
            <a:chExt cx="587865" cy="517731"/>
          </a:xfrm>
        </p:grpSpPr>
        <p:sp>
          <p:nvSpPr>
            <p:cNvPr id="4298" name="Google Shape;4298;p64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9" name="Google Shape;4299;p64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0" name="Google Shape;4300;p64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1" name="Google Shape;4301;p64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2" name="Google Shape;4302;p64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3" name="Google Shape;4303;p64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4" name="Google Shape;4304;p64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5" name="Google Shape;4305;p64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6" name="Google Shape;4306;p64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7" name="Google Shape;4307;p64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08" name="Google Shape;4308;p64"/>
          <p:cNvGrpSpPr/>
          <p:nvPr/>
        </p:nvGrpSpPr>
        <p:grpSpPr>
          <a:xfrm>
            <a:off x="6079198" y="3715012"/>
            <a:ext cx="557665" cy="516387"/>
            <a:chOff x="6015523" y="3714217"/>
            <a:chExt cx="557665" cy="516387"/>
          </a:xfrm>
        </p:grpSpPr>
        <p:grpSp>
          <p:nvGrpSpPr>
            <p:cNvPr id="4309" name="Google Shape;4309;p64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4310" name="Google Shape;4310;p64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1" name="Google Shape;4311;p64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2" name="Google Shape;4312;p64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3" name="Google Shape;4313;p64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4" name="Google Shape;4314;p64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5" name="Google Shape;4315;p64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6" name="Google Shape;4316;p64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7" name="Google Shape;4317;p64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8" name="Google Shape;4318;p64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9" name="Google Shape;4319;p64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320" name="Google Shape;4320;p64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21" name="Google Shape;4321;p64"/>
          <p:cNvGrpSpPr/>
          <p:nvPr/>
        </p:nvGrpSpPr>
        <p:grpSpPr>
          <a:xfrm>
            <a:off x="6707980" y="3074423"/>
            <a:ext cx="576302" cy="511871"/>
            <a:chOff x="6644304" y="3073628"/>
            <a:chExt cx="576302" cy="511871"/>
          </a:xfrm>
        </p:grpSpPr>
        <p:grpSp>
          <p:nvGrpSpPr>
            <p:cNvPr id="4322" name="Google Shape;4322;p64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4323" name="Google Shape;4323;p64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4324" name="Google Shape;4324;p64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5" name="Google Shape;4325;p64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6" name="Google Shape;4326;p64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7" name="Google Shape;4327;p64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8" name="Google Shape;4328;p64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4329" name="Google Shape;4329;p64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30" name="Google Shape;4330;p64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31" name="Google Shape;4331;p64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32" name="Google Shape;4332;p64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333" name="Google Shape;4333;p64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34" name="Google Shape;4334;p64"/>
          <p:cNvGrpSpPr/>
          <p:nvPr/>
        </p:nvGrpSpPr>
        <p:grpSpPr>
          <a:xfrm>
            <a:off x="6715726" y="3714938"/>
            <a:ext cx="560636" cy="516497"/>
            <a:chOff x="6652051" y="3714143"/>
            <a:chExt cx="560636" cy="516497"/>
          </a:xfrm>
        </p:grpSpPr>
        <p:grpSp>
          <p:nvGrpSpPr>
            <p:cNvPr id="4335" name="Google Shape;4335;p64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4336" name="Google Shape;4336;p64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4337" name="Google Shape;4337;p64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38" name="Google Shape;4338;p64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39" name="Google Shape;4339;p64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0" name="Google Shape;4340;p64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1" name="Google Shape;4341;p64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2" name="Google Shape;4342;p64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3" name="Google Shape;4343;p64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4" name="Google Shape;4344;p64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5" name="Google Shape;4345;p64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4346" name="Google Shape;4346;p64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47" name="Google Shape;4347;p64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48" name="Google Shape;4348;p64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49" name="Google Shape;4349;p64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350" name="Google Shape;4350;p64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51" name="Google Shape;4351;p64"/>
          <p:cNvGrpSpPr/>
          <p:nvPr/>
        </p:nvGrpSpPr>
        <p:grpSpPr>
          <a:xfrm>
            <a:off x="726610" y="1193621"/>
            <a:ext cx="2665073" cy="1317140"/>
            <a:chOff x="793334" y="1192826"/>
            <a:chExt cx="2665073" cy="1317140"/>
          </a:xfrm>
        </p:grpSpPr>
        <p:sp>
          <p:nvSpPr>
            <p:cNvPr id="4352" name="Google Shape;4352;p64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3" name="Google Shape;4353;p64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4" name="Google Shape;4354;p64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5" name="Google Shape;4355;p64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6" name="Google Shape;4356;p64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7" name="Google Shape;4357;p64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8" name="Google Shape;4358;p64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9" name="Google Shape;4359;p64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0" name="Google Shape;4360;p64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1" name="Google Shape;4361;p64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2" name="Google Shape;4362;p64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3" name="Google Shape;4363;p64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4" name="Google Shape;4364;p64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5" name="Google Shape;4365;p64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6" name="Google Shape;4366;p64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7" name="Google Shape;4367;p64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8" name="Google Shape;4368;p64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9" name="Google Shape;4369;p64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0" name="Google Shape;4370;p64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1" name="Google Shape;4371;p64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2" name="Google Shape;4372;p64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3" name="Google Shape;4373;p64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4" name="Google Shape;4374;p64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5" name="Google Shape;4375;p64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6" name="Google Shape;4376;p64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7" name="Google Shape;4377;p64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8" name="Google Shape;4378;p64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9" name="Google Shape;4379;p64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0" name="Google Shape;4380;p64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1" name="Google Shape;4381;p64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2" name="Google Shape;4382;p64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3" name="Google Shape;4383;p64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4" name="Google Shape;4384;p64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5" name="Google Shape;4385;p64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6" name="Google Shape;4386;p64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7" name="Google Shape;4387;p64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8" name="Google Shape;4388;p64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9" name="Google Shape;4389;p64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0" name="Google Shape;4390;p64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1" name="Google Shape;4391;p64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2" name="Google Shape;4392;p64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3" name="Google Shape;4393;p64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4" name="Google Shape;4394;p64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5" name="Google Shape;4395;p64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6" name="Google Shape;4396;p64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7" name="Google Shape;4397;p64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8" name="Google Shape;4398;p64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9" name="Google Shape;4399;p64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0" name="Google Shape;4400;p64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1" name="Google Shape;4401;p64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2" name="Google Shape;4402;p64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3" name="Google Shape;4403;p64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4" name="Google Shape;4404;p64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5" name="Google Shape;4405;p64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6" name="Google Shape;4406;p64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7" name="Google Shape;4407;p64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8" name="Google Shape;4408;p64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9" name="Google Shape;4409;p64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0" name="Google Shape;4410;p64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1" name="Google Shape;4411;p64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2" name="Google Shape;4412;p64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3" name="Google Shape;4413;p64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4" name="Google Shape;4414;p64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5" name="Google Shape;4415;p64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6" name="Google Shape;4416;p64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7" name="Google Shape;4417;p64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8" name="Google Shape;4418;p64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9" name="Google Shape;4419;p64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0" name="Google Shape;4420;p64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1" name="Google Shape;4421;p64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2" name="Google Shape;4422;p64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3" name="Google Shape;4423;p64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4" name="Google Shape;4424;p64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5" name="Google Shape;4425;p64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6" name="Google Shape;4426;p64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7" name="Google Shape;4427;p64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8" name="Google Shape;4428;p64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9" name="Google Shape;4429;p64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0" name="Google Shape;4430;p64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1" name="Google Shape;4431;p64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2" name="Google Shape;4432;p64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3" name="Google Shape;4433;p64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4" name="Google Shape;4434;p64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5" name="Google Shape;4435;p64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6" name="Google Shape;4436;p64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7" name="Google Shape;4437;p64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8" name="Google Shape;4438;p64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9" name="Google Shape;4439;p64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0" name="Google Shape;4440;p64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1" name="Google Shape;4441;p64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2" name="Google Shape;4442;p64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3" name="Google Shape;4443;p64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4" name="Google Shape;4444;p64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5" name="Google Shape;4445;p64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6" name="Google Shape;4446;p64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7" name="Google Shape;4447;p64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8" name="Google Shape;4448;p64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9" name="Google Shape;4449;p64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0" name="Google Shape;4450;p64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1" name="Google Shape;4451;p64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2" name="Google Shape;4452;p64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3" name="Google Shape;4453;p64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4" name="Google Shape;4454;p64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5" name="Google Shape;4455;p64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6" name="Google Shape;4456;p64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7" name="Google Shape;4457;p64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8" name="Google Shape;4458;p64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9" name="Google Shape;4459;p64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0" name="Google Shape;4460;p64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1" name="Google Shape;4461;p64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2" name="Google Shape;4462;p64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3" name="Google Shape;4463;p64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4" name="Google Shape;4464;p64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5" name="Google Shape;4465;p64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6" name="Google Shape;4466;p64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7" name="Google Shape;4467;p64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8" name="Google Shape;4468;p64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9" name="Google Shape;4469;p64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0" name="Google Shape;4470;p64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1" name="Google Shape;4471;p64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2" name="Google Shape;4472;p64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3" name="Google Shape;4473;p64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4" name="Google Shape;4474;p64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5" name="Google Shape;4475;p64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6" name="Google Shape;4476;p64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7" name="Google Shape;4477;p64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8" name="Google Shape;4478;p64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9" name="Google Shape;4479;p64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0" name="Google Shape;4480;p64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1" name="Google Shape;4481;p64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2" name="Google Shape;4482;p64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3" name="Google Shape;4483;p64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4" name="Google Shape;4484;p64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5" name="Google Shape;4485;p64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6" name="Google Shape;4486;p64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7" name="Google Shape;4487;p64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8" name="Google Shape;4488;p64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9" name="Google Shape;4489;p64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0" name="Google Shape;4490;p64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1" name="Google Shape;4491;p64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2" name="Google Shape;4492;p64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3" name="Google Shape;4493;p64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4" name="Google Shape;4494;p64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5" name="Google Shape;4495;p64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6" name="Google Shape;4496;p64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7" name="Google Shape;4497;p64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8" name="Google Shape;4498;p64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9" name="Google Shape;4499;p64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0" name="Google Shape;4500;p64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1" name="Google Shape;4501;p64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2" name="Google Shape;4502;p64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3" name="Google Shape;4503;p64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4" name="Google Shape;4504;p64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5" name="Google Shape;4505;p64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6" name="Google Shape;4506;p64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7" name="Google Shape;4507;p64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8" name="Google Shape;4508;p64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9" name="Google Shape;4509;p64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0" name="Google Shape;4510;p64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1" name="Google Shape;4511;p64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2" name="Google Shape;4512;p64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3" name="Google Shape;4513;p64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4" name="Google Shape;4514;p64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5" name="Google Shape;4515;p64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6" name="Google Shape;4516;p64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7" name="Google Shape;4517;p64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8" name="Google Shape;4518;p64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9" name="Google Shape;4519;p64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0" name="Google Shape;4520;p64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1" name="Google Shape;4521;p64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2" name="Google Shape;4522;p64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3" name="Google Shape;4523;p64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4" name="Google Shape;4524;p64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5" name="Google Shape;4525;p64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6" name="Google Shape;4526;p64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7" name="Google Shape;4527;p64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8" name="Google Shape;4528;p64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9" name="Google Shape;4529;p64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0" name="Google Shape;4530;p64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1" name="Google Shape;4531;p64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2" name="Google Shape;4532;p64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3" name="Google Shape;4533;p64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4" name="Google Shape;4534;p64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5" name="Google Shape;4535;p64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6" name="Google Shape;4536;p64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7" name="Google Shape;4537;p64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8" name="Google Shape;4538;p64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9" name="Google Shape;4539;p64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0" name="Google Shape;4540;p64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1" name="Google Shape;4541;p64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2" name="Google Shape;4542;p64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3" name="Google Shape;4543;p64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4" name="Google Shape;4544;p64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5" name="Google Shape;4545;p64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6" name="Google Shape;4546;p64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7" name="Google Shape;4547;p64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8" name="Google Shape;4548;p64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9" name="Google Shape;4549;p64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0" name="Google Shape;4550;p64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1" name="Google Shape;4551;p64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2" name="Google Shape;4552;p64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3" name="Google Shape;4553;p64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4" name="Google Shape;4554;p64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5" name="Google Shape;4555;p64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6" name="Google Shape;4556;p64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7" name="Google Shape;4557;p64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8" name="Google Shape;4558;p64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9" name="Google Shape;4559;p64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0" name="Google Shape;4560;p64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1" name="Google Shape;4561;p64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2" name="Google Shape;4562;p64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3" name="Google Shape;4563;p64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4" name="Google Shape;4564;p64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5" name="Google Shape;4565;p64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6" name="Google Shape;4566;p64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7" name="Google Shape;4567;p64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8" name="Google Shape;4568;p64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9" name="Google Shape;4569;p64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0" name="Google Shape;4570;p64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1" name="Google Shape;4571;p64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2" name="Google Shape;4572;p64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3" name="Google Shape;4573;p64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4" name="Google Shape;4574;p64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5" name="Google Shape;4575;p64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6" name="Google Shape;4576;p64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7" name="Google Shape;4577;p64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8" name="Google Shape;4578;p64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9" name="Google Shape;4579;p64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0" name="Google Shape;4580;p64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1" name="Google Shape;4581;p64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2" name="Google Shape;4582;p64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3" name="Google Shape;4583;p64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4" name="Google Shape;4584;p64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5" name="Google Shape;4585;p64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6" name="Google Shape;4586;p64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7" name="Google Shape;4587;p64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8" name="Google Shape;4588;p64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9" name="Google Shape;4589;p64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0" name="Google Shape;4590;p64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1" name="Google Shape;4591;p64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2" name="Google Shape;4592;p64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3" name="Google Shape;4593;p64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4" name="Google Shape;4594;p64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5" name="Google Shape;4595;p64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6" name="Google Shape;4596;p64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7" name="Google Shape;4597;p64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8" name="Google Shape;4598;p64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9" name="Google Shape;4599;p64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0" name="Google Shape;4600;p64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1" name="Google Shape;4601;p64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2" name="Google Shape;4602;p64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3" name="Google Shape;4603;p64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4" name="Google Shape;4604;p64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5" name="Google Shape;4605;p64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6" name="Google Shape;4606;p64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7" name="Google Shape;4607;p64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8" name="Google Shape;4608;p64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9" name="Google Shape;4609;p64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0" name="Google Shape;4610;p64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1" name="Google Shape;4611;p64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2" name="Google Shape;4612;p64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3" name="Google Shape;4613;p64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4" name="Google Shape;4614;p64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5" name="Google Shape;4615;p64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6" name="Google Shape;4616;p64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7" name="Google Shape;4617;p64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8" name="Google Shape;4618;p64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9" name="Google Shape;4619;p64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0" name="Google Shape;4620;p64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1" name="Google Shape;4621;p64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2" name="Google Shape;4622;p64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3" name="Google Shape;4623;p64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4" name="Google Shape;4624;p64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5" name="Google Shape;4625;p64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6" name="Google Shape;4626;p64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7" name="Google Shape;4627;p64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8" name="Google Shape;4628;p64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9" name="Google Shape;4629;p64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0" name="Google Shape;4630;p64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1" name="Google Shape;4631;p64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2" name="Google Shape;4632;p64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3" name="Google Shape;4633;p64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4" name="Google Shape;4634;p64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5" name="Google Shape;4635;p64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6" name="Google Shape;4636;p64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7" name="Google Shape;4637;p64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8" name="Google Shape;4638;p64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9" name="Google Shape;4639;p64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0" name="Google Shape;4640;p64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1" name="Google Shape;4641;p64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2" name="Google Shape;4642;p64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3" name="Google Shape;4643;p64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4" name="Google Shape;4644;p64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5" name="Google Shape;4645;p64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6" name="Google Shape;4646;p64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7" name="Google Shape;4647;p64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8" name="Google Shape;4648;p64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9" name="Google Shape;4649;p64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0" name="Google Shape;4650;p64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1" name="Google Shape;4651;p64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2" name="Google Shape;4652;p64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3" name="Google Shape;4653;p64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4" name="Google Shape;4654;p64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5" name="Google Shape;4655;p64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6" name="Google Shape;4656;p64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7" name="Google Shape;4657;p64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8" name="Google Shape;4658;p64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9" name="Google Shape;4659;p64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0" name="Google Shape;4660;p64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1" name="Google Shape;4661;p64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2" name="Google Shape;4662;p64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3" name="Google Shape;4663;p64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4" name="Google Shape;4664;p64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5" name="Google Shape;4665;p64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6" name="Google Shape;4666;p64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7" name="Google Shape;4667;p64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8" name="Google Shape;4668;p64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9" name="Google Shape;4669;p64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0" name="Google Shape;4670;p64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1" name="Google Shape;4671;p64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2" name="Google Shape;4672;p64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3" name="Google Shape;4673;p64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4" name="Google Shape;4674;p64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5" name="Google Shape;4675;p64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6" name="Google Shape;4676;p64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7" name="Google Shape;4677;p64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8" name="Google Shape;4678;p64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9" name="Google Shape;4679;p64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0" name="Google Shape;4680;p64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1" name="Google Shape;4681;p64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2" name="Google Shape;4682;p64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3" name="Google Shape;4683;p64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4" name="Google Shape;4684;p64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5" name="Google Shape;4685;p64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6" name="Google Shape;4686;p64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7" name="Google Shape;4687;p64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8" name="Google Shape;4688;p64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9" name="Google Shape;4689;p64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0" name="Google Shape;4690;p64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1" name="Google Shape;4691;p64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2" name="Google Shape;4692;p64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3" name="Google Shape;4693;p64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4" name="Google Shape;4694;p64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5" name="Google Shape;4695;p64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6" name="Google Shape;4696;p64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7" name="Google Shape;4697;p64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8" name="Google Shape;4698;p64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9" name="Google Shape;4699;p64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0" name="Google Shape;4700;p64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1" name="Google Shape;4701;p64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2" name="Google Shape;4702;p64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3" name="Google Shape;4703;p64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4" name="Google Shape;4704;p64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5" name="Google Shape;4705;p64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6" name="Google Shape;4706;p64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7" name="Google Shape;4707;p64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8" name="Google Shape;4708;p64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9" name="Google Shape;4709;p64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0" name="Google Shape;4710;p64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1" name="Google Shape;4711;p64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2" name="Google Shape;4712;p64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3" name="Google Shape;4713;p64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4" name="Google Shape;4714;p64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5" name="Google Shape;4715;p64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6" name="Google Shape;4716;p64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7" name="Google Shape;4717;p64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8" name="Google Shape;4718;p64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9" name="Google Shape;4719;p64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0" name="Google Shape;4720;p64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1" name="Google Shape;4721;p64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2" name="Google Shape;4722;p64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3" name="Google Shape;4723;p64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4" name="Google Shape;4724;p64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5" name="Google Shape;4725;p64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6" name="Google Shape;4726;p64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7" name="Google Shape;4727;p64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8" name="Google Shape;4728;p64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9" name="Google Shape;4729;p64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0" name="Google Shape;4730;p64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1" name="Google Shape;4731;p64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2" name="Google Shape;4732;p64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3" name="Google Shape;4733;p64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4" name="Google Shape;4734;p64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5" name="Google Shape;4735;p64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6" name="Google Shape;4736;p64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7" name="Google Shape;4737;p64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8" name="Google Shape;4738;p64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9" name="Google Shape;4739;p64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0" name="Google Shape;4740;p64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1" name="Google Shape;4741;p64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2" name="Google Shape;4742;p64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3" name="Google Shape;4743;p64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4" name="Google Shape;4744;p64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5" name="Google Shape;4745;p64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6" name="Google Shape;4746;p64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7" name="Google Shape;4747;p64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8" name="Google Shape;4748;p64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9" name="Google Shape;4749;p64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0" name="Google Shape;4750;p64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1" name="Google Shape;4751;p64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2" name="Google Shape;4752;p64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3" name="Google Shape;4753;p64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4" name="Google Shape;4754;p64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5" name="Google Shape;4755;p64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6" name="Google Shape;4756;p64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7" name="Google Shape;4757;p64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8" name="Google Shape;4758;p64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9" name="Google Shape;4759;p64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0" name="Google Shape;4760;p64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1" name="Google Shape;4761;p64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2" name="Google Shape;4762;p64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3" name="Google Shape;4763;p64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4" name="Google Shape;4764;p64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5" name="Google Shape;4765;p64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6" name="Google Shape;4766;p64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7" name="Google Shape;4767;p64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8" name="Google Shape;4768;p64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9" name="Google Shape;4769;p64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0" name="Google Shape;4770;p64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1" name="Google Shape;4771;p64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2" name="Google Shape;4772;p64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3" name="Google Shape;4773;p64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4" name="Google Shape;4774;p64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5" name="Google Shape;4775;p64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6" name="Google Shape;4776;p64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7" name="Google Shape;4777;p64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8" name="Google Shape;4778;p64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9" name="Google Shape;4779;p64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0" name="Google Shape;4780;p64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1" name="Google Shape;4781;p64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2" name="Google Shape;4782;p64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3" name="Google Shape;4783;p64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4" name="Google Shape;4784;p64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5" name="Google Shape;4785;p64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6" name="Google Shape;4786;p64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7" name="Google Shape;4787;p64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8" name="Google Shape;4788;p64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9" name="Google Shape;4789;p64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0" name="Google Shape;4790;p64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1" name="Google Shape;4791;p64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2" name="Google Shape;4792;p64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3" name="Google Shape;4793;p64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4" name="Google Shape;4794;p64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5" name="Google Shape;4795;p64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6" name="Google Shape;4796;p64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7" name="Google Shape;4797;p64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8" name="Google Shape;4798;p64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9" name="Google Shape;4799;p64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0" name="Google Shape;4800;p64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1" name="Google Shape;4801;p64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2" name="Google Shape;4802;p64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3" name="Google Shape;4803;p64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4" name="Google Shape;4804;p64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5" name="Google Shape;4805;p64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6" name="Google Shape;4806;p64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7" name="Google Shape;4807;p64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8" name="Google Shape;4808;p64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9" name="Google Shape;4809;p64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0" name="Google Shape;4810;p64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1" name="Google Shape;4811;p64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2" name="Google Shape;4812;p64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3" name="Google Shape;4813;p64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4" name="Google Shape;4814;p64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5" name="Google Shape;4815;p64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6" name="Google Shape;4816;p64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7" name="Google Shape;4817;p64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8" name="Google Shape;4818;p64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9" name="Google Shape;4819;p64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0" name="Google Shape;4820;p64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1" name="Google Shape;4821;p64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2" name="Google Shape;4822;p64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3" name="Google Shape;4823;p64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4" name="Google Shape;4824;p64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5" name="Google Shape;4825;p64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6" name="Google Shape;4826;p64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7" name="Google Shape;4827;p64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8" name="Google Shape;4828;p64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9" name="Google Shape;4829;p64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0" name="Google Shape;4830;p64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1" name="Google Shape;4831;p64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2" name="Google Shape;4832;p64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3" name="Google Shape;4833;p64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4" name="Google Shape;4834;p64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5" name="Google Shape;4835;p64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6" name="Google Shape;4836;p64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7" name="Google Shape;4837;p64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8" name="Google Shape;4838;p64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9" name="Google Shape;4839;p64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0" name="Google Shape;4840;p64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1" name="Google Shape;4841;p64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2" name="Google Shape;4842;p64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3" name="Google Shape;4843;p64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4" name="Google Shape;4844;p64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5" name="Google Shape;4845;p64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6" name="Google Shape;4846;p64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7" name="Google Shape;4847;p64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8" name="Google Shape;4848;p64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9" name="Google Shape;4849;p64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0" name="Google Shape;4850;p64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1" name="Google Shape;4851;p64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2" name="Google Shape;4852;p64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3" name="Google Shape;4853;p64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4" name="Google Shape;4854;p64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5" name="Google Shape;4855;p64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6" name="Google Shape;4856;p64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7" name="Google Shape;4857;p64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8" name="Google Shape;4858;p64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9" name="Google Shape;4859;p64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0" name="Google Shape;4860;p64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1" name="Google Shape;4861;p64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2" name="Google Shape;4862;p64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3" name="Google Shape;4863;p64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4" name="Google Shape;4864;p64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5" name="Google Shape;4865;p64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6" name="Google Shape;4866;p64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7" name="Google Shape;4867;p64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8" name="Google Shape;4868;p64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9" name="Google Shape;4869;p64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0" name="Google Shape;4870;p64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1" name="Google Shape;4871;p64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2" name="Google Shape;4872;p64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3" name="Google Shape;4873;p64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4" name="Google Shape;4874;p64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5" name="Google Shape;4875;p64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6" name="Google Shape;4876;p64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7" name="Google Shape;4877;p64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8" name="Google Shape;4878;p64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9" name="Google Shape;4879;p64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0" name="Google Shape;4880;p64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1" name="Google Shape;4881;p64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2" name="Google Shape;4882;p64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3" name="Google Shape;4883;p64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4" name="Google Shape;4884;p64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5" name="Google Shape;4885;p64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6" name="Google Shape;4886;p64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7" name="Google Shape;4887;p64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8" name="Google Shape;4888;p64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9" name="Google Shape;4889;p64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0" name="Google Shape;4890;p64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1" name="Google Shape;4891;p64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2" name="Google Shape;4892;p64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3" name="Google Shape;4893;p64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4" name="Google Shape;4894;p64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5" name="Google Shape;4895;p64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6" name="Google Shape;4896;p64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7" name="Google Shape;4897;p64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8" name="Google Shape;4898;p64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9" name="Google Shape;4899;p64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0" name="Google Shape;4900;p64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1" name="Google Shape;4901;p64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2" name="Google Shape;4902;p64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3" name="Google Shape;4903;p64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4" name="Google Shape;4904;p64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5" name="Google Shape;4905;p64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6" name="Google Shape;4906;p64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7" name="Google Shape;4907;p64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8" name="Google Shape;4908;p64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9" name="Google Shape;4909;p64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0" name="Google Shape;4910;p64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1" name="Google Shape;4911;p64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2" name="Google Shape;4912;p64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3" name="Google Shape;4913;p64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4" name="Google Shape;4914;p64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5" name="Google Shape;4915;p64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6" name="Google Shape;4916;p64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7" name="Google Shape;4917;p64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8" name="Google Shape;4918;p64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9" name="Google Shape;4919;p64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0" name="Google Shape;4920;p64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1" name="Google Shape;4921;p64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2" name="Google Shape;4922;p64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3" name="Google Shape;4923;p64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4" name="Google Shape;4924;p64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5" name="Google Shape;4925;p64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6" name="Google Shape;4926;p64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7" name="Google Shape;4927;p64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8" name="Google Shape;4928;p64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9" name="Google Shape;4929;p64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0" name="Google Shape;4930;p64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1" name="Google Shape;4931;p64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2" name="Google Shape;4932;p64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3" name="Google Shape;4933;p64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4" name="Google Shape;4934;p64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5" name="Google Shape;4935;p64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6" name="Google Shape;4936;p64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7" name="Google Shape;4937;p64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8" name="Google Shape;4938;p64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9" name="Google Shape;4939;p64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0" name="Google Shape;4940;p64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1" name="Google Shape;4941;p64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2" name="Google Shape;4942;p64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3" name="Google Shape;4943;p64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4" name="Google Shape;4944;p64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5" name="Google Shape;4945;p64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6" name="Google Shape;4946;p64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7" name="Google Shape;4947;p64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8" name="Google Shape;4948;p64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9" name="Google Shape;4949;p64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0" name="Google Shape;4950;p64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1" name="Google Shape;4951;p64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2" name="Google Shape;4952;p64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3" name="Google Shape;4953;p64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4" name="Google Shape;4954;p64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5" name="Google Shape;4955;p64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6" name="Google Shape;4956;p64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7" name="Google Shape;4957;p64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8" name="Google Shape;4958;p64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9" name="Google Shape;4959;p64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0" name="Google Shape;4960;p64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1" name="Google Shape;4961;p64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2" name="Google Shape;4962;p64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3" name="Google Shape;4963;p64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4" name="Google Shape;4964;p64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5" name="Google Shape;4965;p64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6" name="Google Shape;4966;p64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7" name="Google Shape;4967;p64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8" name="Google Shape;4968;p64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9" name="Google Shape;4969;p64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0" name="Google Shape;4970;p64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1" name="Google Shape;4971;p64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2" name="Google Shape;4972;p64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3" name="Google Shape;4973;p64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4" name="Google Shape;4974;p64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5" name="Google Shape;4975;p64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6" name="Google Shape;4976;p64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7" name="Google Shape;4977;p64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8" name="Google Shape;4978;p64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9" name="Google Shape;4979;p64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0" name="Google Shape;4980;p64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1" name="Google Shape;4981;p64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2" name="Google Shape;4982;p64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3" name="Google Shape;4983;p64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4" name="Google Shape;4984;p64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5" name="Google Shape;4985;p64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6" name="Google Shape;4986;p64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7" name="Google Shape;4987;p64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8" name="Google Shape;4988;p64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9" name="Google Shape;4989;p64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0" name="Google Shape;4990;p64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1" name="Google Shape;4991;p64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2" name="Google Shape;4992;p64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3" name="Google Shape;4993;p64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4" name="Google Shape;4994;p64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5" name="Google Shape;4995;p64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6" name="Google Shape;4996;p64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7" name="Google Shape;4997;p64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8" name="Google Shape;4998;p64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9" name="Google Shape;4999;p64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0" name="Google Shape;5000;p64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1" name="Google Shape;5001;p64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2" name="Google Shape;5002;p64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3" name="Google Shape;5003;p64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4" name="Google Shape;5004;p64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5" name="Google Shape;5005;p64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6" name="Google Shape;5006;p64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7" name="Google Shape;5007;p64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8" name="Google Shape;5008;p64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9" name="Google Shape;5009;p64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0" name="Google Shape;5010;p64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1" name="Google Shape;5011;p64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2" name="Google Shape;5012;p64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3" name="Google Shape;5013;p64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4" name="Google Shape;5014;p64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5" name="Google Shape;5015;p64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6" name="Google Shape;5016;p64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7" name="Google Shape;5017;p64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8" name="Google Shape;5018;p64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9" name="Google Shape;5019;p64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0" name="Google Shape;5020;p64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1" name="Google Shape;5021;p64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2" name="Google Shape;5022;p64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3" name="Google Shape;5023;p64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4" name="Google Shape;5024;p64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5" name="Google Shape;5025;p64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6" name="Google Shape;5026;p64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7" name="Google Shape;5027;p64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8" name="Google Shape;5028;p64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9" name="Google Shape;5029;p64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0" name="Google Shape;5030;p64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1" name="Google Shape;5031;p64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2" name="Google Shape;5032;p64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3" name="Google Shape;5033;p64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4" name="Google Shape;5034;p64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5" name="Google Shape;5035;p64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6" name="Google Shape;5036;p64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7" name="Google Shape;5037;p64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8" name="Google Shape;5038;p64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9" name="Google Shape;5039;p64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0" name="Google Shape;5040;p64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1" name="Google Shape;5041;p64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2" name="Google Shape;5042;p64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3" name="Google Shape;5043;p64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4" name="Google Shape;5044;p64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5" name="Google Shape;5045;p64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6" name="Google Shape;5046;p64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7" name="Google Shape;5047;p64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8" name="Google Shape;5048;p64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9" name="Google Shape;5049;p64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0" name="Google Shape;5050;p64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1" name="Google Shape;5051;p64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2" name="Google Shape;5052;p64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3" name="Google Shape;5053;p64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4" name="Google Shape;5054;p64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5" name="Google Shape;5055;p64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6" name="Google Shape;5056;p64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7" name="Google Shape;5057;p64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8" name="Google Shape;5058;p64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9" name="Google Shape;5059;p64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0" name="Google Shape;5060;p64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1" name="Google Shape;5061;p64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2" name="Google Shape;5062;p64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3" name="Google Shape;5063;p64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4" name="Google Shape;5064;p64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5" name="Google Shape;5065;p64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6" name="Google Shape;5066;p64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7" name="Google Shape;5067;p64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8" name="Google Shape;5068;p64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9" name="Google Shape;5069;p64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0" name="Google Shape;5070;p64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1" name="Google Shape;5071;p64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2" name="Google Shape;5072;p64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3" name="Google Shape;5073;p64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4" name="Google Shape;5074;p64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5" name="Google Shape;5075;p64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6" name="Google Shape;5076;p64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7" name="Google Shape;5077;p64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8" name="Google Shape;5078;p64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9" name="Google Shape;5079;p64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0" name="Google Shape;5080;p64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1" name="Google Shape;5081;p64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2" name="Google Shape;5082;p64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3" name="Google Shape;5083;p64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4" name="Google Shape;5084;p64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5" name="Google Shape;5085;p64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6" name="Google Shape;5086;p64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7" name="Google Shape;5087;p64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8" name="Google Shape;5088;p64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9" name="Google Shape;5089;p64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0" name="Google Shape;5090;p64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1" name="Google Shape;5091;p64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2" name="Google Shape;5092;p64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3" name="Google Shape;5093;p64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4" name="Google Shape;5094;p64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5" name="Google Shape;5095;p64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6" name="Google Shape;5096;p64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7" name="Google Shape;5097;p64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8" name="Google Shape;5098;p64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9" name="Google Shape;5099;p64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0" name="Google Shape;5100;p64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1" name="Google Shape;5101;p64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2" name="Google Shape;5102;p64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3" name="Google Shape;5103;p64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4" name="Google Shape;5104;p64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5" name="Google Shape;5105;p64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6" name="Google Shape;5106;p64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7" name="Google Shape;5107;p64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8" name="Google Shape;5108;p64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9" name="Google Shape;5109;p64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0" name="Google Shape;5110;p64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1" name="Google Shape;5111;p64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2" name="Google Shape;5112;p64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3" name="Google Shape;5113;p64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4" name="Google Shape;5114;p64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5" name="Google Shape;5115;p64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6" name="Google Shape;5116;p64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7" name="Google Shape;5117;p64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8" name="Google Shape;5118;p64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9" name="Google Shape;5119;p64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0" name="Google Shape;5120;p64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1" name="Google Shape;5121;p64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2" name="Google Shape;5122;p64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3" name="Google Shape;5123;p64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4" name="Google Shape;5124;p64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5" name="Google Shape;5125;p64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6" name="Google Shape;5126;p64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7" name="Google Shape;5127;p64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8" name="Google Shape;5128;p64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9" name="Google Shape;5129;p64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0" name="Google Shape;5130;p64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1" name="Google Shape;5131;p64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2" name="Google Shape;5132;p64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3" name="Google Shape;5133;p64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4" name="Google Shape;5134;p64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5" name="Google Shape;5135;p64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6" name="Google Shape;5136;p64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7" name="Google Shape;5137;p64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8" name="Google Shape;5138;p64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9" name="Google Shape;5139;p64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0" name="Google Shape;5140;p64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1" name="Google Shape;5141;p64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2" name="Google Shape;5142;p64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3" name="Google Shape;5143;p64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4" name="Google Shape;5144;p64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5" name="Google Shape;5145;p64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6" name="Google Shape;5146;p64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7" name="Google Shape;5147;p64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8" name="Google Shape;5148;p64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9" name="Google Shape;5149;p64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0" name="Google Shape;5150;p64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1" name="Google Shape;5151;p64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2" name="Google Shape;5152;p64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3" name="Google Shape;5153;p64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4" name="Google Shape;5154;p64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5" name="Google Shape;5155;p64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6" name="Google Shape;5156;p64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7" name="Google Shape;5157;p64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8" name="Google Shape;5158;p64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9" name="Google Shape;5159;p64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0" name="Google Shape;5160;p64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1" name="Google Shape;5161;p64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2" name="Google Shape;5162;p64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3" name="Google Shape;5163;p64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4" name="Google Shape;5164;p64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5" name="Google Shape;5165;p64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6" name="Google Shape;5166;p64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7" name="Google Shape;5167;p64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8" name="Google Shape;5168;p64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9" name="Google Shape;5169;p64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0" name="Google Shape;5170;p64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1" name="Google Shape;5171;p64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2" name="Google Shape;5172;p64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3" name="Google Shape;5173;p64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4" name="Google Shape;5174;p64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5" name="Google Shape;5175;p64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6" name="Google Shape;5176;p64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7" name="Google Shape;5177;p64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8" name="Google Shape;5178;p64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9" name="Google Shape;5179;p64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0" name="Google Shape;5180;p64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1" name="Google Shape;5181;p64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2" name="Google Shape;5182;p64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3" name="Google Shape;5183;p64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4" name="Google Shape;5184;p64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5" name="Google Shape;5185;p64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6" name="Google Shape;5186;p64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7" name="Google Shape;5187;p64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8" name="Google Shape;5188;p64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9" name="Google Shape;5189;p64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0" name="Google Shape;5190;p64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1" name="Google Shape;5191;p64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2" name="Google Shape;5192;p64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3" name="Google Shape;5193;p64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4" name="Google Shape;5194;p64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5" name="Google Shape;5195;p64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6" name="Google Shape;5196;p64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7" name="Google Shape;5197;p64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8" name="Google Shape;5198;p64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9" name="Google Shape;5199;p64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0" name="Google Shape;5200;p64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1" name="Google Shape;5201;p64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2" name="Google Shape;5202;p64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3" name="Google Shape;5203;p64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4" name="Google Shape;5204;p64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5" name="Google Shape;5205;p64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6" name="Google Shape;5206;p64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7" name="Google Shape;5207;p64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8" name="Google Shape;5208;p64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9" name="Google Shape;5209;p64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0" name="Google Shape;5210;p64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1" name="Google Shape;5211;p64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2" name="Google Shape;5212;p64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3" name="Google Shape;5213;p64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4" name="Google Shape;5214;p64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5" name="Google Shape;5215;p64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6" name="Google Shape;5216;p64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7" name="Google Shape;5217;p64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8" name="Google Shape;5218;p64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9" name="Google Shape;5219;p64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0" name="Google Shape;5220;p64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1" name="Google Shape;5221;p64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2" name="Google Shape;5222;p64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3" name="Google Shape;5223;p64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4" name="Google Shape;5224;p64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5" name="Google Shape;5225;p64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6" name="Google Shape;5226;p64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7" name="Google Shape;5227;p64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8" name="Google Shape;5228;p64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9" name="Google Shape;5229;p64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0" name="Google Shape;5230;p64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1" name="Google Shape;5231;p64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2" name="Google Shape;5232;p64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3" name="Google Shape;5233;p64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4" name="Google Shape;5234;p64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5" name="Google Shape;5235;p64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6" name="Google Shape;5236;p64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7" name="Google Shape;5237;p64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8" name="Google Shape;5238;p64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9" name="Google Shape;5239;p64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0" name="Google Shape;5240;p64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1" name="Google Shape;5241;p64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2" name="Google Shape;5242;p64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3" name="Google Shape;5243;p64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4" name="Google Shape;5244;p64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5" name="Google Shape;5245;p64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6" name="Google Shape;5246;p64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7" name="Google Shape;5247;p64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8" name="Google Shape;5248;p64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9" name="Google Shape;5249;p64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0" name="Google Shape;5250;p64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1" name="Google Shape;5251;p64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2" name="Google Shape;5252;p64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3" name="Google Shape;5253;p64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4" name="Google Shape;5254;p64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5" name="Google Shape;5255;p64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6" name="Google Shape;5256;p64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7" name="Google Shape;5257;p64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8" name="Google Shape;5258;p64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9" name="Google Shape;5259;p64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0" name="Google Shape;5260;p64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1" name="Google Shape;5261;p64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2" name="Google Shape;5262;p64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3" name="Google Shape;5263;p64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4" name="Google Shape;5264;p64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5" name="Google Shape;5265;p64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6" name="Google Shape;5266;p64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7" name="Google Shape;5267;p64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8" name="Google Shape;5268;p64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9" name="Google Shape;5269;p64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0" name="Google Shape;5270;p64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1" name="Google Shape;5271;p64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2" name="Google Shape;5272;p64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3" name="Google Shape;5273;p64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4" name="Google Shape;5274;p64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5" name="Google Shape;5275;p64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6" name="Google Shape;5276;p64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7" name="Google Shape;5277;p64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8" name="Google Shape;5278;p64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9" name="Google Shape;5279;p64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0" name="Google Shape;5280;p64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1" name="Google Shape;5281;p64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2" name="Google Shape;5282;p64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3" name="Google Shape;5283;p64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4" name="Google Shape;5284;p64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5" name="Google Shape;5285;p64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6" name="Google Shape;5286;p64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7" name="Google Shape;5287;p64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8" name="Google Shape;5288;p64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9" name="Google Shape;5289;p64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0" name="Google Shape;5290;p64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1" name="Google Shape;5291;p64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2" name="Google Shape;5292;p64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3" name="Google Shape;5293;p64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4" name="Google Shape;5294;p64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5" name="Google Shape;5295;p64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6" name="Google Shape;5296;p64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7" name="Google Shape;5297;p64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8" name="Google Shape;5298;p64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9" name="Google Shape;5299;p64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0" name="Google Shape;5300;p64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1" name="Google Shape;5301;p64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2" name="Google Shape;5302;p64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3" name="Google Shape;5303;p64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4" name="Google Shape;5304;p64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5" name="Google Shape;5305;p64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6" name="Google Shape;5306;p64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7" name="Google Shape;5307;p64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8" name="Google Shape;5308;p64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9" name="Google Shape;5309;p64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0" name="Google Shape;5310;p64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1" name="Google Shape;5311;p64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2" name="Google Shape;5312;p64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3" name="Google Shape;5313;p64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4" name="Google Shape;5314;p64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5" name="Google Shape;5315;p64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6" name="Google Shape;5316;p64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7" name="Google Shape;5317;p64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8" name="Google Shape;5318;p64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9" name="Google Shape;5319;p64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0" name="Google Shape;5320;p64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1" name="Google Shape;5321;p64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2" name="Google Shape;5322;p64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3" name="Google Shape;5323;p64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4" name="Google Shape;5324;p64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5" name="Google Shape;5325;p64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6" name="Google Shape;5326;p64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7" name="Google Shape;5327;p64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8" name="Google Shape;5328;p64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9" name="Google Shape;5329;p64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0" name="Google Shape;5330;p64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1" name="Google Shape;5331;p64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2" name="Google Shape;5332;p64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3" name="Google Shape;5333;p64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4" name="Google Shape;5334;p64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5" name="Google Shape;5335;p64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6" name="Google Shape;5336;p64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7" name="Google Shape;5337;p64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8" name="Google Shape;5338;p64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9" name="Google Shape;5339;p64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0" name="Google Shape;5340;p64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1" name="Google Shape;5341;p64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2" name="Google Shape;5342;p64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3" name="Google Shape;5343;p64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4" name="Google Shape;5344;p64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5" name="Google Shape;5345;p64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6" name="Google Shape;5346;p64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7" name="Google Shape;5347;p64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8" name="Google Shape;5348;p64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9" name="Google Shape;5349;p64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0" name="Google Shape;5350;p64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1" name="Google Shape;5351;p64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2" name="Google Shape;5352;p64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3" name="Google Shape;5353;p64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4" name="Google Shape;5354;p64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5" name="Google Shape;5355;p64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6" name="Google Shape;5356;p64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7" name="Google Shape;5357;p64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8" name="Google Shape;5358;p64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9" name="Google Shape;5359;p64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0" name="Google Shape;5360;p64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1" name="Google Shape;5361;p64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2" name="Google Shape;5362;p64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3" name="Google Shape;5363;p64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4" name="Google Shape;5364;p64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5" name="Google Shape;5365;p64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6" name="Google Shape;5366;p64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7" name="Google Shape;5367;p64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8" name="Google Shape;5368;p64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9" name="Google Shape;5369;p64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0" name="Google Shape;5370;p64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1" name="Google Shape;5371;p64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2" name="Google Shape;5372;p64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3" name="Google Shape;5373;p64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4" name="Google Shape;5374;p64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5" name="Google Shape;5375;p64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6" name="Google Shape;5376;p64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7" name="Google Shape;5377;p64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8" name="Google Shape;5378;p64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9" name="Google Shape;5379;p64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0" name="Google Shape;5380;p64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1" name="Google Shape;5381;p64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2" name="Google Shape;5382;p64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3" name="Google Shape;5383;p64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4" name="Google Shape;5384;p64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5" name="Google Shape;5385;p64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6" name="Google Shape;5386;p64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7" name="Google Shape;5387;p64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8" name="Google Shape;5388;p64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9" name="Google Shape;5389;p64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0" name="Google Shape;5390;p64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1" name="Google Shape;5391;p64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2" name="Google Shape;5392;p64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3" name="Google Shape;5393;p64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4" name="Google Shape;5394;p64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5" name="Google Shape;5395;p64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6" name="Google Shape;5396;p64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7" name="Google Shape;5397;p64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8" name="Google Shape;5398;p64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9" name="Google Shape;5399;p64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0" name="Google Shape;5400;p64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1" name="Google Shape;5401;p64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2" name="Google Shape;5402;p64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3" name="Google Shape;5403;p64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4" name="Google Shape;5404;p64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5" name="Google Shape;5405;p64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6" name="Google Shape;5406;p64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7" name="Google Shape;5407;p64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8" name="Google Shape;5408;p64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9" name="Google Shape;5409;p64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0" name="Google Shape;5410;p64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1" name="Google Shape;5411;p64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2" name="Google Shape;5412;p64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3" name="Google Shape;5413;p64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4" name="Google Shape;5414;p64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5" name="Google Shape;5415;p64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6" name="Google Shape;5416;p64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7" name="Google Shape;5417;p64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8" name="Google Shape;5418;p64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9" name="Google Shape;5419;p64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0" name="Google Shape;5420;p64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1" name="Google Shape;5421;p64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2" name="Google Shape;5422;p64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3" name="Google Shape;5423;p64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4" name="Google Shape;5424;p64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5" name="Google Shape;5425;p64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6" name="Google Shape;5426;p64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7" name="Google Shape;5427;p64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8" name="Google Shape;5428;p64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9" name="Google Shape;5429;p64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0" name="Google Shape;5430;p64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1" name="Google Shape;5431;p64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2" name="Google Shape;5432;p64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3" name="Google Shape;5433;p64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4" name="Google Shape;5434;p64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5" name="Google Shape;5435;p64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6" name="Google Shape;5436;p64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7" name="Google Shape;5437;p64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8" name="Google Shape;5438;p64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9" name="Google Shape;5439;p64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0" name="Google Shape;5440;p64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1" name="Google Shape;5441;p64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2" name="Google Shape;5442;p64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3" name="Google Shape;5443;p64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4" name="Google Shape;5444;p64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5" name="Google Shape;5445;p64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6" name="Google Shape;5446;p64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7" name="Google Shape;5447;p64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8" name="Google Shape;5448;p64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9" name="Google Shape;5449;p64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0" name="Google Shape;5450;p64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1" name="Google Shape;5451;p64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2" name="Google Shape;5452;p64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3" name="Google Shape;5453;p64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4" name="Google Shape;5454;p64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5" name="Google Shape;5455;p64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6" name="Google Shape;5456;p64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7" name="Google Shape;5457;p64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8" name="Google Shape;5458;p64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9" name="Google Shape;5459;p64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0" name="Google Shape;5460;p64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1" name="Google Shape;5461;p64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2" name="Google Shape;5462;p64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3" name="Google Shape;5463;p64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4" name="Google Shape;5464;p64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5" name="Google Shape;5465;p64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6" name="Google Shape;5466;p64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7" name="Google Shape;5467;p64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8" name="Google Shape;5468;p64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9" name="Google Shape;5469;p64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0" name="Google Shape;5470;p64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1" name="Google Shape;5471;p64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2" name="Google Shape;5472;p64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3" name="Google Shape;5473;p64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4" name="Google Shape;5474;p64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5" name="Google Shape;5475;p64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6" name="Google Shape;5476;p64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7" name="Google Shape;5477;p64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8" name="Google Shape;5478;p64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9" name="Google Shape;5479;p64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0" name="Google Shape;5480;p64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1" name="Google Shape;5481;p64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2" name="Google Shape;5482;p64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3" name="Google Shape;5483;p64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4" name="Google Shape;5484;p64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5" name="Google Shape;5485;p64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6" name="Google Shape;5486;p64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7" name="Google Shape;5487;p64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8" name="Google Shape;5488;p64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9" name="Google Shape;5489;p64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0" name="Google Shape;5490;p64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1" name="Google Shape;5491;p64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2" name="Google Shape;5492;p64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3" name="Google Shape;5493;p64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4" name="Google Shape;5494;p64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5" name="Google Shape;5495;p64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6" name="Google Shape;5496;p64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7" name="Google Shape;5497;p64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8" name="Google Shape;5498;p64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9" name="Google Shape;5499;p64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0" name="Google Shape;5500;p64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1" name="Google Shape;5501;p64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2" name="Google Shape;5502;p64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3" name="Google Shape;5503;p64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4" name="Google Shape;5504;p64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5" name="Google Shape;5505;p64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6" name="Google Shape;5506;p64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7" name="Google Shape;5507;p64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8" name="Google Shape;5508;p64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9" name="Google Shape;5509;p64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0" name="Google Shape;5510;p64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1" name="Google Shape;5511;p64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2" name="Google Shape;5512;p64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3" name="Google Shape;5513;p64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4" name="Google Shape;5514;p64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5" name="Google Shape;5515;p64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6" name="Google Shape;5516;p64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7" name="Google Shape;5517;p64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8" name="Google Shape;5518;p64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9" name="Google Shape;5519;p64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0" name="Google Shape;5520;p64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1" name="Google Shape;5521;p64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2" name="Google Shape;5522;p64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3" name="Google Shape;5523;p64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4" name="Google Shape;5524;p64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5" name="Google Shape;5525;p64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6" name="Google Shape;5526;p64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7" name="Google Shape;5527;p64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8" name="Google Shape;5528;p64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9" name="Google Shape;5529;p64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0" name="Google Shape;5530;p64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1" name="Google Shape;5531;p64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2" name="Google Shape;5532;p64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3" name="Google Shape;5533;p64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4" name="Google Shape;5534;p64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5" name="Google Shape;5535;p64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6" name="Google Shape;5536;p64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7" name="Google Shape;5537;p64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8" name="Google Shape;5538;p64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9" name="Google Shape;5539;p64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0" name="Google Shape;5540;p64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1" name="Google Shape;5541;p64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2" name="Google Shape;5542;p64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3" name="Google Shape;5543;p64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4" name="Google Shape;5544;p64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5" name="Google Shape;5545;p64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6" name="Google Shape;5546;p64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7" name="Google Shape;5547;p64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8" name="Google Shape;5548;p64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9" name="Google Shape;5549;p64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0" name="Google Shape;5550;p64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1" name="Google Shape;5551;p64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2" name="Google Shape;5552;p64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3" name="Google Shape;5553;p64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4" name="Google Shape;5554;p64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5" name="Google Shape;5555;p64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6" name="Google Shape;5556;p64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7" name="Google Shape;5557;p64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8" name="Google Shape;5558;p64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9" name="Google Shape;5559;p64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0" name="Google Shape;5560;p64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1" name="Google Shape;5561;p64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2" name="Google Shape;5562;p64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3" name="Google Shape;5563;p64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4" name="Google Shape;5564;p64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5" name="Google Shape;5565;p64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6" name="Google Shape;5566;p64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7" name="Google Shape;5567;p64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8" name="Google Shape;5568;p64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9" name="Google Shape;5569;p64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0" name="Google Shape;5570;p64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1" name="Google Shape;5571;p64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2" name="Google Shape;5572;p64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3" name="Google Shape;5573;p64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4" name="Google Shape;5574;p64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5" name="Google Shape;5575;p64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6" name="Google Shape;5576;p64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7" name="Google Shape;5577;p64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8" name="Google Shape;5578;p64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9" name="Google Shape;5579;p64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0" name="Google Shape;5580;p64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1" name="Google Shape;5581;p64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2" name="Google Shape;5582;p64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3" name="Google Shape;5583;p64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4" name="Google Shape;5584;p64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5" name="Google Shape;5585;p64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6" name="Google Shape;5586;p64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7" name="Google Shape;5587;p64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8" name="Google Shape;5588;p64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9" name="Google Shape;5589;p64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0" name="Google Shape;5590;p64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1" name="Google Shape;5591;p64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2" name="Google Shape;5592;p64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3" name="Google Shape;5593;p64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4" name="Google Shape;5594;p64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5" name="Google Shape;5595;p64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6" name="Google Shape;5596;p64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7" name="Google Shape;5597;p64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8" name="Google Shape;5598;p64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9" name="Google Shape;5599;p64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0" name="Google Shape;5600;p64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1" name="Google Shape;5601;p64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2" name="Google Shape;5602;p64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3" name="Google Shape;5603;p64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4" name="Google Shape;5604;p64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5" name="Google Shape;5605;p64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6" name="Google Shape;5606;p64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7" name="Google Shape;5607;p64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8" name="Google Shape;5608;p64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9" name="Google Shape;5609;p64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0" name="Google Shape;5610;p64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1" name="Google Shape;5611;p64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2" name="Google Shape;5612;p64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3" name="Google Shape;5613;p64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4" name="Google Shape;5614;p64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5" name="Google Shape;5615;p64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6" name="Google Shape;5616;p64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7" name="Google Shape;5617;p64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8" name="Google Shape;5618;p64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9" name="Google Shape;5619;p64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0" name="Google Shape;5620;p64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1" name="Google Shape;5621;p64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2" name="Google Shape;5622;p64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3" name="Google Shape;5623;p64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4" name="Google Shape;5624;p64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5" name="Google Shape;5625;p64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6" name="Google Shape;5626;p64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7" name="Google Shape;5627;p64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8" name="Google Shape;5628;p64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9" name="Google Shape;5629;p64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0" name="Google Shape;5630;p64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1" name="Google Shape;5631;p64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2" name="Google Shape;5632;p64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3" name="Google Shape;5633;p64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4" name="Google Shape;5634;p64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5" name="Google Shape;5635;p64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6" name="Google Shape;5636;p64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7" name="Google Shape;5637;p64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8" name="Google Shape;5638;p64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9" name="Google Shape;5639;p64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0" name="Google Shape;5640;p64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1" name="Google Shape;5641;p64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2" name="Google Shape;5642;p64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3" name="Google Shape;5643;p64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4" name="Google Shape;5644;p64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5" name="Google Shape;5645;p64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6" name="Google Shape;5646;p64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7" name="Google Shape;5647;p64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8" name="Google Shape;5648;p64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9" name="Google Shape;5649;p64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0" name="Google Shape;5650;p64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1" name="Google Shape;5651;p64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2" name="Google Shape;5652;p64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3" name="Google Shape;5653;p64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4" name="Google Shape;5654;p64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5" name="Google Shape;5655;p64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6" name="Google Shape;5656;p64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7" name="Google Shape;5657;p64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8" name="Google Shape;5658;p64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9" name="Google Shape;5659;p64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0" name="Google Shape;5660;p64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1" name="Google Shape;5661;p64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2" name="Google Shape;5662;p64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3" name="Google Shape;5663;p64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4" name="Google Shape;5664;p64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5" name="Google Shape;5665;p64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6" name="Google Shape;5666;p64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7" name="Google Shape;5667;p64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8" name="Google Shape;5668;p64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9" name="Google Shape;5669;p64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0" name="Google Shape;5670;p64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1" name="Google Shape;5671;p64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2" name="Google Shape;5672;p64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3" name="Google Shape;5673;p64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4" name="Google Shape;5674;p64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5" name="Google Shape;5675;p64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6" name="Google Shape;5676;p64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7" name="Google Shape;5677;p64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8" name="Google Shape;5678;p64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9" name="Google Shape;5679;p64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0" name="Google Shape;5680;p64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1" name="Google Shape;5681;p64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2" name="Google Shape;5682;p64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3" name="Google Shape;5683;p64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4" name="Google Shape;5684;p64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5" name="Google Shape;5685;p64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6" name="Google Shape;5686;p64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7" name="Google Shape;5687;p64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8" name="Google Shape;5688;p64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9" name="Google Shape;5689;p64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0" name="Google Shape;5690;p64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1" name="Google Shape;5691;p64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2" name="Google Shape;5692;p64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3" name="Google Shape;5693;p64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4" name="Google Shape;5694;p64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5" name="Google Shape;5695;p64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6" name="Google Shape;5696;p64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7" name="Google Shape;5697;p64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8" name="Google Shape;5698;p64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9" name="Google Shape;5699;p64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0" name="Google Shape;5700;p64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1" name="Google Shape;5701;p64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2" name="Google Shape;5702;p64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3" name="Google Shape;5703;p64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4" name="Google Shape;5704;p64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5" name="Google Shape;5705;p64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6" name="Google Shape;5706;p64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7" name="Google Shape;5707;p64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8" name="Google Shape;5708;p64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9" name="Google Shape;5709;p64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0" name="Google Shape;5710;p64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1" name="Google Shape;5711;p64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2" name="Google Shape;5712;p64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3" name="Google Shape;5713;p64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4" name="Google Shape;5714;p64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5" name="Google Shape;5715;p64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6" name="Google Shape;5716;p64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7" name="Google Shape;5717;p64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8" name="Google Shape;5718;p64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9" name="Google Shape;5719;p64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0" name="Google Shape;5720;p64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1" name="Google Shape;5721;p64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2" name="Google Shape;5722;p64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3" name="Google Shape;5723;p64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4" name="Google Shape;5724;p64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5" name="Google Shape;5725;p64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6" name="Google Shape;5726;p64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7" name="Google Shape;5727;p64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8" name="Google Shape;5728;p64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9" name="Google Shape;5729;p64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0" name="Google Shape;5730;p64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1" name="Google Shape;5731;p64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2" name="Google Shape;5732;p64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3" name="Google Shape;5733;p64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4" name="Google Shape;5734;p64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5" name="Google Shape;5735;p64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6" name="Google Shape;5736;p64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7" name="Google Shape;5737;p64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8" name="Google Shape;5738;p64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9" name="Google Shape;5739;p64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0" name="Google Shape;5740;p64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1" name="Google Shape;5741;p64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2" name="Google Shape;5742;p64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3" name="Google Shape;5743;p64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4" name="Google Shape;5744;p64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5" name="Google Shape;5745;p64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6" name="Google Shape;5746;p64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7" name="Google Shape;5747;p64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8" name="Google Shape;5748;p64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9" name="Google Shape;5749;p64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0" name="Google Shape;5750;p64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1" name="Google Shape;5751;p64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2" name="Google Shape;5752;p64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3" name="Google Shape;5753;p64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4" name="Google Shape;5754;p64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5" name="Google Shape;5755;p64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6" name="Google Shape;5756;p64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7" name="Google Shape;5757;p64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8" name="Google Shape;5758;p64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9" name="Google Shape;5759;p64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0" name="Google Shape;5760;p64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1" name="Google Shape;5761;p64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2" name="Google Shape;5762;p64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3" name="Google Shape;5763;p64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4" name="Google Shape;5764;p64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5" name="Google Shape;5765;p64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6" name="Google Shape;5766;p64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7" name="Google Shape;5767;p64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8" name="Google Shape;5768;p64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9" name="Google Shape;5769;p64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0" name="Google Shape;5770;p64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1" name="Google Shape;5771;p64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2" name="Google Shape;5772;p64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3" name="Google Shape;5773;p64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4" name="Google Shape;5774;p64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5" name="Google Shape;5775;p64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6" name="Google Shape;5776;p64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7" name="Google Shape;5777;p64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8" name="Google Shape;5778;p64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9" name="Google Shape;5779;p64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0" name="Google Shape;5780;p64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1" name="Google Shape;5781;p64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2" name="Google Shape;5782;p64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3" name="Google Shape;5783;p64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4" name="Google Shape;5784;p64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5" name="Google Shape;5785;p64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6" name="Google Shape;5786;p64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7" name="Google Shape;5787;p64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8" name="Google Shape;5788;p64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9" name="Google Shape;5789;p64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0" name="Google Shape;5790;p64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1" name="Google Shape;5791;p64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2" name="Google Shape;5792;p64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3" name="Google Shape;5793;p64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4" name="Google Shape;5794;p64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5" name="Google Shape;5795;p64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6" name="Google Shape;5796;p64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7" name="Google Shape;5797;p64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8" name="Google Shape;5798;p64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9" name="Google Shape;5799;p64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0" name="Google Shape;5800;p64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1" name="Google Shape;5801;p64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2" name="Google Shape;5802;p64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3" name="Google Shape;5803;p64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4" name="Google Shape;5804;p64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5" name="Google Shape;5805;p64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6" name="Google Shape;5806;p64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7" name="Google Shape;5807;p64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8" name="Google Shape;5808;p64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9" name="Google Shape;5809;p64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0" name="Google Shape;5810;p64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1" name="Google Shape;5811;p64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2" name="Google Shape;5812;p64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3" name="Google Shape;5813;p64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4" name="Google Shape;5814;p64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5" name="Google Shape;5815;p64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6" name="Google Shape;5816;p64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7" name="Google Shape;5817;p64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8" name="Google Shape;5818;p64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9" name="Google Shape;5819;p64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0" name="Google Shape;5820;p64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1" name="Google Shape;5821;p64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2" name="Google Shape;5822;p64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3" name="Google Shape;5823;p64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4" name="Google Shape;5824;p64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5" name="Google Shape;5825;p64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6" name="Google Shape;5826;p64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7" name="Google Shape;5827;p64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8" name="Google Shape;5828;p64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9" name="Google Shape;5829;p64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0" name="Google Shape;5830;p64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1" name="Google Shape;5831;p64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2" name="Google Shape;5832;p64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3" name="Google Shape;5833;p64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4" name="Google Shape;5834;p64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5" name="Google Shape;5835;p64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6" name="Google Shape;5836;p64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7" name="Google Shape;5837;p64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8" name="Google Shape;5838;p64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9" name="Google Shape;5839;p64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0" name="Google Shape;5840;p64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1" name="Google Shape;5841;p64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2" name="Google Shape;5842;p64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3" name="Google Shape;5843;p64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4" name="Google Shape;5844;p64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5" name="Google Shape;5845;p64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6" name="Google Shape;5846;p64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7" name="Google Shape;5847;p64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8" name="Google Shape;5848;p64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9" name="Google Shape;5849;p64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0" name="Google Shape;5850;p64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1" name="Google Shape;5851;p64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2" name="Google Shape;5852;p64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3" name="Google Shape;5853;p64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4" name="Google Shape;5854;p64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5" name="Google Shape;5855;p64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6" name="Google Shape;5856;p64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7" name="Google Shape;5857;p64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8" name="Google Shape;5858;p64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9" name="Google Shape;5859;p64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0" name="Google Shape;5860;p64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1" name="Google Shape;5861;p64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2" name="Google Shape;5862;p64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3" name="Google Shape;5863;p64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4" name="Google Shape;5864;p64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5" name="Google Shape;5865;p64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6" name="Google Shape;5866;p64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7" name="Google Shape;5867;p64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8" name="Google Shape;5868;p64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9" name="Google Shape;5869;p64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0" name="Google Shape;5870;p64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1" name="Google Shape;5871;p64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2" name="Google Shape;5872;p64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3" name="Google Shape;5873;p64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4" name="Google Shape;5874;p64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5" name="Google Shape;5875;p64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6" name="Google Shape;5876;p64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7" name="Google Shape;5877;p64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8" name="Google Shape;5878;p64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9" name="Google Shape;5879;p64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0" name="Google Shape;5880;p64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1" name="Google Shape;5881;p64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2" name="Google Shape;5882;p64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3" name="Google Shape;5883;p64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4" name="Google Shape;5884;p64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5" name="Google Shape;5885;p64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6" name="Google Shape;5886;p64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7" name="Google Shape;5887;p64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8" name="Google Shape;5888;p64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9" name="Google Shape;5889;p64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0" name="Google Shape;5890;p64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1" name="Google Shape;5891;p64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2" name="Google Shape;5892;p64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3" name="Google Shape;5893;p64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4" name="Google Shape;5894;p64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5" name="Google Shape;5895;p64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6" name="Google Shape;5896;p64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7" name="Google Shape;5897;p64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8" name="Google Shape;5898;p64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9" name="Google Shape;5899;p64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0" name="Google Shape;5900;p64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1" name="Google Shape;5901;p64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2" name="Google Shape;5902;p64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3" name="Google Shape;5903;p64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4" name="Google Shape;5904;p64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5" name="Google Shape;5905;p64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6" name="Google Shape;5906;p64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7" name="Google Shape;5907;p64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8" name="Google Shape;5908;p64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9" name="Google Shape;5909;p64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0" name="Google Shape;5910;p64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1" name="Google Shape;5911;p64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2" name="Google Shape;5912;p64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3" name="Google Shape;5913;p64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4" name="Google Shape;5914;p64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5" name="Google Shape;5915;p64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6" name="Google Shape;5916;p64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7" name="Google Shape;5917;p64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8" name="Google Shape;5918;p64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9" name="Google Shape;5919;p64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0" name="Google Shape;5920;p64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1" name="Google Shape;5921;p64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2" name="Google Shape;5922;p64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3" name="Google Shape;5923;p64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4" name="Google Shape;5924;p64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5" name="Google Shape;5925;p64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6" name="Google Shape;5926;p64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7" name="Google Shape;5927;p64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8" name="Google Shape;5928;p64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9" name="Google Shape;5929;p64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0" name="Google Shape;5930;p64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1" name="Google Shape;5931;p64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2" name="Google Shape;5932;p64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3" name="Google Shape;5933;p64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4" name="Google Shape;5934;p64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5" name="Google Shape;5935;p64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6" name="Google Shape;5936;p64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7" name="Google Shape;5937;p64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8" name="Google Shape;5938;p64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9" name="Google Shape;5939;p64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0" name="Google Shape;5940;p64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1" name="Google Shape;5941;p64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2" name="Google Shape;5942;p64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3" name="Google Shape;5943;p64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4" name="Google Shape;5944;p64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5" name="Google Shape;5945;p64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6" name="Google Shape;5946;p64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7" name="Google Shape;5947;p64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8" name="Google Shape;5948;p64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9" name="Google Shape;5949;p64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0" name="Google Shape;5950;p64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1" name="Google Shape;5951;p64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2" name="Google Shape;5952;p64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3" name="Google Shape;5953;p64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4" name="Google Shape;5954;p64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5" name="Google Shape;5955;p64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6" name="Google Shape;5956;p64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7" name="Google Shape;5957;p64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8" name="Google Shape;5958;p64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9" name="Google Shape;5959;p64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0" name="Google Shape;5960;p64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1" name="Google Shape;5961;p64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2" name="Google Shape;5962;p64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3" name="Google Shape;5963;p64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4" name="Google Shape;5964;p64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5" name="Google Shape;5965;p64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6" name="Google Shape;5966;p64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7" name="Google Shape;5967;p64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8" name="Google Shape;5968;p64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9" name="Google Shape;5969;p64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0" name="Google Shape;5970;p64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1" name="Google Shape;5971;p64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2" name="Google Shape;5972;p64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3" name="Google Shape;5973;p64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4" name="Google Shape;5974;p64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5" name="Google Shape;5975;p64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6" name="Google Shape;5976;p64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7" name="Google Shape;5977;p64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8" name="Google Shape;5978;p64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9" name="Google Shape;5979;p64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0" name="Google Shape;5980;p64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1" name="Google Shape;5981;p64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2" name="Google Shape;5982;p64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3" name="Google Shape;5983;p64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4" name="Google Shape;5984;p64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5" name="Google Shape;5985;p64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6" name="Google Shape;5986;p64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7" name="Google Shape;5987;p64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8" name="Google Shape;5988;p64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9" name="Google Shape;5989;p64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0" name="Google Shape;5990;p64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1" name="Google Shape;5991;p64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2" name="Google Shape;5992;p64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3" name="Google Shape;5993;p64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4" name="Google Shape;5994;p64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5" name="Google Shape;5995;p64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6" name="Google Shape;5996;p64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7" name="Google Shape;5997;p64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8" name="Google Shape;5998;p64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9" name="Google Shape;5999;p64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0" name="Google Shape;6000;p64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1" name="Google Shape;6001;p64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2" name="Google Shape;6002;p64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3" name="Google Shape;6003;p64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4" name="Google Shape;6004;p64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5" name="Google Shape;6005;p64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6" name="Google Shape;6006;p64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7" name="Google Shape;6007;p64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8" name="Google Shape;6008;p64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9" name="Google Shape;6009;p64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0" name="Google Shape;6010;p64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1" name="Google Shape;6011;p64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2" name="Google Shape;6012;p64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3" name="Google Shape;6013;p64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4" name="Google Shape;6014;p64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5" name="Google Shape;6015;p64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6" name="Google Shape;6016;p64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7" name="Google Shape;6017;p64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8" name="Google Shape;6018;p64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9" name="Google Shape;6019;p64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0" name="Google Shape;6020;p64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1" name="Google Shape;6021;p64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2" name="Google Shape;6022;p64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3" name="Google Shape;6023;p64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4" name="Google Shape;6024;p64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5" name="Google Shape;6025;p64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6" name="Google Shape;6026;p64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7" name="Google Shape;6027;p64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8" name="Google Shape;6028;p64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9" name="Google Shape;6029;p64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0" name="Google Shape;6030;p64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1" name="Google Shape;6031;p64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2" name="Google Shape;6032;p64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3" name="Google Shape;6033;p64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4" name="Google Shape;6034;p64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5" name="Google Shape;6035;p64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6" name="Google Shape;6036;p64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7" name="Google Shape;6037;p64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8" name="Google Shape;6038;p64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9" name="Google Shape;6039;p64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0" name="Google Shape;6040;p64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1" name="Google Shape;6041;p64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2" name="Google Shape;6042;p64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3" name="Google Shape;6043;p64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4" name="Google Shape;6044;p64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5" name="Google Shape;6045;p64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6" name="Google Shape;6046;p64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7" name="Google Shape;6047;p64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8" name="Google Shape;6048;p64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9" name="Google Shape;6049;p64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0" name="Google Shape;6050;p64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1" name="Google Shape;6051;p64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2" name="Google Shape;6052;p64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3" name="Google Shape;6053;p64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4" name="Google Shape;6054;p64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5" name="Google Shape;6055;p64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6" name="Google Shape;6056;p64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7" name="Google Shape;6057;p64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8" name="Google Shape;6058;p64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9" name="Google Shape;6059;p64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0" name="Google Shape;6060;p64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1" name="Google Shape;6061;p64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2" name="Google Shape;6062;p64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3" name="Google Shape;6063;p64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4" name="Google Shape;6064;p64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5" name="Google Shape;6065;p64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6" name="Google Shape;6066;p64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7" name="Google Shape;6067;p64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8" name="Google Shape;6068;p64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9" name="Google Shape;6069;p64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0" name="Google Shape;6070;p64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1" name="Google Shape;6071;p64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2" name="Google Shape;6072;p64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3" name="Google Shape;6073;p64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4" name="Google Shape;6074;p64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5" name="Google Shape;6075;p64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6" name="Google Shape;6076;p64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7" name="Google Shape;6077;p64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8" name="Google Shape;6078;p64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9" name="Google Shape;6079;p64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0" name="Google Shape;6080;p64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1" name="Google Shape;6081;p64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2" name="Google Shape;6082;p64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3" name="Google Shape;6083;p64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4" name="Google Shape;6084;p64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5" name="Google Shape;6085;p64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6" name="Google Shape;6086;p64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7" name="Google Shape;6087;p64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8" name="Google Shape;6088;p64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9" name="Google Shape;6089;p64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0" name="Google Shape;6090;p64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1" name="Google Shape;6091;p64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2" name="Google Shape;6092;p64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3" name="Google Shape;6093;p64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4" name="Google Shape;6094;p64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5" name="Google Shape;6095;p64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6" name="Google Shape;6096;p64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7" name="Google Shape;6097;p64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8" name="Google Shape;6098;p64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9" name="Google Shape;6099;p64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0" name="Google Shape;6100;p64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1" name="Google Shape;6101;p64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2" name="Google Shape;6102;p64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3" name="Google Shape;6103;p64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4" name="Google Shape;6104;p64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5" name="Google Shape;6105;p64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6" name="Google Shape;6106;p64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7" name="Google Shape;6107;p64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8" name="Google Shape;6108;p64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9" name="Google Shape;6109;p64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0" name="Google Shape;6110;p64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1" name="Google Shape;6111;p64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2" name="Google Shape;6112;p64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3" name="Google Shape;6113;p64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4" name="Google Shape;6114;p64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5" name="Google Shape;6115;p64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6" name="Google Shape;6116;p64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7" name="Google Shape;6117;p64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8" name="Google Shape;6118;p64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9" name="Google Shape;6119;p64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0" name="Google Shape;6120;p64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1" name="Google Shape;6121;p64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2" name="Google Shape;6122;p64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3" name="Google Shape;6123;p64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4" name="Google Shape;6124;p64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5" name="Google Shape;6125;p64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6" name="Google Shape;6126;p64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7" name="Google Shape;6127;p64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8" name="Google Shape;6128;p64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9" name="Google Shape;6129;p64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0" name="Google Shape;6130;p64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1" name="Google Shape;6131;p64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2" name="Google Shape;6132;p64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3" name="Google Shape;6133;p64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4" name="Google Shape;6134;p64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5" name="Google Shape;6135;p64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6" name="Google Shape;6136;p64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7" name="Google Shape;6137;p64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8" name="Google Shape;6138;p64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9" name="Google Shape;6139;p64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0" name="Google Shape;6140;p64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1" name="Google Shape;6141;p64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2" name="Google Shape;6142;p64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3" name="Google Shape;6143;p64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4" name="Google Shape;6144;p64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5" name="Google Shape;6145;p64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6" name="Google Shape;6146;p64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7" name="Google Shape;6147;p64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8" name="Google Shape;6148;p64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9" name="Google Shape;6149;p64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0" name="Google Shape;6150;p64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1" name="Google Shape;6151;p64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2" name="Google Shape;6152;p64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3" name="Google Shape;6153;p64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4" name="Google Shape;6154;p64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5" name="Google Shape;6155;p64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6" name="Google Shape;6156;p64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7" name="Google Shape;6157;p64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8" name="Google Shape;6158;p64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9" name="Google Shape;6159;p64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0" name="Google Shape;6160;p64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1" name="Google Shape;6161;p64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2" name="Google Shape;6162;p64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3" name="Google Shape;6163;p64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4" name="Google Shape;6164;p64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5" name="Google Shape;6165;p64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6" name="Google Shape;6166;p64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7" name="Google Shape;6167;p64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8" name="Google Shape;6168;p64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9" name="Google Shape;6169;p64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0" name="Google Shape;6170;p64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1" name="Google Shape;6171;p64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2" name="Google Shape;6172;p64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3" name="Google Shape;6173;p64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4" name="Google Shape;6174;p64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5" name="Google Shape;6175;p64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6" name="Google Shape;6176;p64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7" name="Google Shape;6177;p64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8" name="Google Shape;6178;p64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9" name="Google Shape;6179;p64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0" name="Google Shape;6180;p64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1" name="Google Shape;6181;p64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2" name="Google Shape;6182;p64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3" name="Google Shape;6183;p64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4" name="Google Shape;6184;p64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5" name="Google Shape;6185;p64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6" name="Google Shape;6186;p64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7" name="Google Shape;6187;p64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8" name="Google Shape;6188;p64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9" name="Google Shape;6189;p64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0" name="Google Shape;6190;p64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1" name="Google Shape;6191;p64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2" name="Google Shape;6192;p64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3" name="Google Shape;6193;p64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4" name="Google Shape;6194;p64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5" name="Google Shape;6195;p64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6" name="Google Shape;6196;p64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7" name="Google Shape;6197;p64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8" name="Google Shape;6198;p64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9" name="Google Shape;6199;p64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0" name="Google Shape;6200;p64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1" name="Google Shape;6201;p64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2" name="Google Shape;6202;p64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3" name="Google Shape;6203;p64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4" name="Google Shape;6204;p64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5" name="Google Shape;6205;p64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6" name="Google Shape;6206;p64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7" name="Google Shape;6207;p64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8" name="Google Shape;6208;p64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9" name="Google Shape;6209;p64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0" name="Google Shape;6210;p64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1" name="Google Shape;6211;p64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2" name="Google Shape;6212;p64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3" name="Google Shape;6213;p64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4" name="Google Shape;6214;p64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5" name="Google Shape;6215;p64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6" name="Google Shape;6216;p64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7" name="Google Shape;6217;p64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8" name="Google Shape;6218;p64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9" name="Google Shape;6219;p64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0" name="Google Shape;6220;p64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1" name="Google Shape;6221;p64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2" name="Google Shape;6222;p64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3" name="Google Shape;6223;p64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4" name="Google Shape;6224;p64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5" name="Google Shape;6225;p64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6" name="Google Shape;6226;p64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7" name="Google Shape;6227;p64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8" name="Google Shape;6228;p64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9" name="Google Shape;6229;p64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0" name="Google Shape;6230;p64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1" name="Google Shape;6231;p64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2" name="Google Shape;6232;p64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3" name="Google Shape;6233;p64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4" name="Google Shape;6234;p64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5" name="Google Shape;6235;p64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6" name="Google Shape;6236;p64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7" name="Google Shape;6237;p64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8" name="Google Shape;6238;p64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9" name="Google Shape;6239;p64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0" name="Google Shape;6240;p64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1" name="Google Shape;6241;p64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2" name="Google Shape;6242;p64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3" name="Google Shape;6243;p64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4" name="Google Shape;6244;p64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5" name="Google Shape;6245;p64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6" name="Google Shape;6246;p64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7" name="Google Shape;6247;p64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8" name="Google Shape;6248;p64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9" name="Google Shape;6249;p64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0" name="Google Shape;6250;p64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1" name="Google Shape;6251;p64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2" name="Google Shape;6252;p64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3" name="Google Shape;6253;p64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4" name="Google Shape;6254;p64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5" name="Google Shape;6255;p64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6" name="Google Shape;6256;p64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7" name="Google Shape;6257;p64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8" name="Google Shape;6258;p64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9" name="Google Shape;6259;p64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0" name="Google Shape;6260;p64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1" name="Google Shape;6261;p64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2" name="Google Shape;6262;p64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3" name="Google Shape;6263;p64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4" name="Google Shape;6264;p64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5" name="Google Shape;6265;p64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6" name="Google Shape;6266;p64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7" name="Google Shape;6267;p64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8" name="Google Shape;6268;p64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9" name="Google Shape;6269;p64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0" name="Google Shape;6270;p64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1" name="Google Shape;6271;p64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2" name="Google Shape;6272;p64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3" name="Google Shape;6273;p64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4" name="Google Shape;6274;p64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5" name="Google Shape;6275;p64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6" name="Google Shape;6276;p64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7" name="Google Shape;6277;p64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8" name="Google Shape;6278;p64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9" name="Google Shape;6279;p64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0" name="Google Shape;6280;p64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1" name="Google Shape;6281;p64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2" name="Google Shape;6282;p64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3" name="Google Shape;6283;p64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4" name="Google Shape;6284;p64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5" name="Google Shape;6285;p64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6" name="Google Shape;6286;p64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7" name="Google Shape;6287;p64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8" name="Google Shape;6288;p64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9" name="Google Shape;6289;p64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0" name="Google Shape;6290;p64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1" name="Google Shape;6291;p64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2" name="Google Shape;6292;p64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3" name="Google Shape;6293;p64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4" name="Google Shape;6294;p64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5" name="Google Shape;6295;p64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6" name="Google Shape;6296;p64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7" name="Google Shape;6297;p64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8" name="Google Shape;6298;p64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9" name="Google Shape;6299;p64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0" name="Google Shape;6300;p64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1" name="Google Shape;6301;p64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2" name="Google Shape;6302;p64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3" name="Google Shape;6303;p64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4" name="Google Shape;6304;p64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5" name="Google Shape;6305;p64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6" name="Google Shape;6306;p64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7" name="Google Shape;6307;p64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8" name="Google Shape;6308;p64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9" name="Google Shape;6309;p64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0" name="Google Shape;6310;p64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1" name="Google Shape;6311;p64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2" name="Google Shape;6312;p64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3" name="Google Shape;6313;p64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4" name="Google Shape;6314;p64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5" name="Google Shape;6315;p64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6" name="Google Shape;6316;p64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7" name="Google Shape;6317;p64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8" name="Google Shape;6318;p64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9" name="Google Shape;6319;p64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0" name="Google Shape;6320;p64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1" name="Google Shape;6321;p64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2" name="Google Shape;6322;p64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3" name="Google Shape;6323;p64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4" name="Google Shape;6324;p64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5" name="Google Shape;6325;p64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6" name="Google Shape;6326;p64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7" name="Google Shape;6327;p64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8" name="Google Shape;6328;p64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9" name="Google Shape;6329;p64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0" name="Google Shape;6330;p64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1" name="Google Shape;6331;p64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2" name="Google Shape;6332;p64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3" name="Google Shape;6333;p64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4" name="Google Shape;6334;p64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5" name="Google Shape;6335;p64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6" name="Google Shape;6336;p64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7" name="Google Shape;6337;p64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8" name="Google Shape;6338;p64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9" name="Google Shape;6339;p64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0" name="Google Shape;6340;p64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1" name="Google Shape;6341;p64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2" name="Google Shape;6342;p64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3" name="Google Shape;6343;p64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4" name="Google Shape;6344;p64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5" name="Google Shape;6345;p64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6" name="Google Shape;6346;p64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7" name="Google Shape;6347;p64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8" name="Google Shape;6348;p64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9" name="Google Shape;6349;p64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0" name="Google Shape;6350;p64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1" name="Google Shape;6351;p64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2" name="Google Shape;6352;p64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3" name="Google Shape;6353;p64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4" name="Google Shape;6354;p64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5" name="Google Shape;6355;p64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6" name="Google Shape;6356;p64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7" name="Google Shape;6357;p64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8" name="Google Shape;6358;p64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9" name="Google Shape;6359;p64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0" name="Google Shape;6360;p64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1" name="Google Shape;6361;p64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2" name="Google Shape;6362;p64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3" name="Google Shape;6363;p64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4" name="Google Shape;6364;p64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5" name="Google Shape;6365;p64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6" name="Google Shape;6366;p64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7" name="Google Shape;6367;p64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8" name="Google Shape;6368;p64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9" name="Google Shape;6369;p64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0" name="Google Shape;6370;p64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1" name="Google Shape;6371;p64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2" name="Google Shape;6372;p64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3" name="Google Shape;6373;p64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4" name="Google Shape;6374;p64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5" name="Google Shape;6375;p64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6" name="Google Shape;6376;p64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7" name="Google Shape;6377;p64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8" name="Google Shape;6378;p64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9" name="Google Shape;6379;p64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0" name="Google Shape;6380;p64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1" name="Google Shape;6381;p64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2" name="Google Shape;6382;p64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3" name="Google Shape;6383;p64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4" name="Google Shape;6384;p64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5" name="Google Shape;6385;p64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6" name="Google Shape;6386;p64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7" name="Google Shape;6387;p64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8" name="Google Shape;6388;p64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9" name="Google Shape;6389;p64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0" name="Google Shape;6390;p64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1" name="Google Shape;6391;p64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2" name="Google Shape;6392;p64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3" name="Google Shape;6393;p64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4" name="Google Shape;6394;p64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5" name="Google Shape;6395;p64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6" name="Google Shape;6396;p64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7" name="Google Shape;6397;p64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8" name="Google Shape;6398;p64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9" name="Google Shape;6399;p64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0" name="Google Shape;6400;p64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1" name="Google Shape;6401;p64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2" name="Google Shape;6402;p64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3" name="Google Shape;6403;p64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4" name="Google Shape;6404;p64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5" name="Google Shape;6405;p64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6" name="Google Shape;6406;p64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7" name="Google Shape;6407;p64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8" name="Google Shape;6408;p64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9" name="Google Shape;6409;p64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0" name="Google Shape;6410;p64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1" name="Google Shape;6411;p64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2" name="Google Shape;6412;p64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3" name="Google Shape;6413;p64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4" name="Google Shape;6414;p64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5" name="Google Shape;6415;p64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6" name="Google Shape;6416;p64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7" name="Google Shape;6417;p64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8" name="Google Shape;6418;p64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9" name="Google Shape;6419;p64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0" name="Google Shape;6420;p64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1" name="Google Shape;6421;p64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2" name="Google Shape;6422;p64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3" name="Google Shape;6423;p64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4" name="Google Shape;6424;p64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5" name="Google Shape;6425;p64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6" name="Google Shape;6426;p64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7" name="Google Shape;6427;p64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8" name="Google Shape;6428;p64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9" name="Google Shape;6429;p64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0" name="Google Shape;6430;p64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1" name="Google Shape;6431;p64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2" name="Google Shape;6432;p64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3" name="Google Shape;6433;p64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4" name="Google Shape;6434;p64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5" name="Google Shape;6435;p64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6" name="Google Shape;6436;p64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7" name="Google Shape;6437;p64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8" name="Google Shape;6438;p64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9" name="Google Shape;6439;p64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0" name="Google Shape;6440;p64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1" name="Google Shape;6441;p64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2" name="Google Shape;6442;p64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3" name="Google Shape;6443;p64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4" name="Google Shape;6444;p64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5" name="Google Shape;6445;p64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6" name="Google Shape;6446;p64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7" name="Google Shape;6447;p64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8" name="Google Shape;6448;p64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9" name="Google Shape;6449;p64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0" name="Google Shape;6450;p64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1" name="Google Shape;6451;p64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2" name="Google Shape;6452;p64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3" name="Google Shape;6453;p64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4" name="Google Shape;6454;p64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5" name="Google Shape;6455;p64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6" name="Google Shape;6456;p64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7" name="Google Shape;6457;p64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8" name="Google Shape;6458;p64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9" name="Google Shape;6459;p64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0" name="Google Shape;6460;p64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1" name="Google Shape;6461;p64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2" name="Google Shape;6462;p64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3" name="Google Shape;6463;p64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4" name="Google Shape;6464;p64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5" name="Google Shape;6465;p64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6" name="Google Shape;6466;p64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7" name="Google Shape;6467;p64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8" name="Google Shape;6468;p64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9" name="Google Shape;6469;p64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0" name="Google Shape;6470;p64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1" name="Google Shape;6471;p64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2" name="Google Shape;6472;p64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3" name="Google Shape;6473;p64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4" name="Google Shape;6474;p64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5" name="Google Shape;6475;p64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6" name="Google Shape;6476;p64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7" name="Google Shape;6477;p64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8" name="Google Shape;6478;p64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9" name="Google Shape;6479;p64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0" name="Google Shape;6480;p64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1" name="Google Shape;6481;p64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2" name="Google Shape;6482;p64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3" name="Google Shape;6483;p64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4" name="Google Shape;6484;p64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5" name="Google Shape;6485;p64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6" name="Google Shape;6486;p64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7" name="Google Shape;6487;p64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8" name="Google Shape;6488;p64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9" name="Google Shape;6489;p64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0" name="Google Shape;6490;p64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1" name="Google Shape;6491;p64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2" name="Google Shape;6492;p64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3" name="Google Shape;6493;p64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4" name="Google Shape;6494;p64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5" name="Google Shape;6495;p64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6" name="Google Shape;6496;p64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7" name="Google Shape;6497;p64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8" name="Google Shape;6498;p64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9" name="Google Shape;6499;p64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6500;p64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6501;p64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6502;p64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6503;p64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6504;p64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5" name="Google Shape;6505;p64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6" name="Google Shape;6506;p64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6507;p64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6508;p64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6509;p64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6510;p64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6511;p64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6512;p64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6513;p64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6514;p64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6515;p64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6516;p64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6517;p64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6518;p64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6519;p64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6520;p64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6521;p64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6522;p64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6523;p64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6524;p64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6525;p64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6526;p64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6527;p64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6528;p64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6529;p64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6530;p64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6531;p64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6532;p64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6533;p64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6534;p64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6535;p64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6536;p64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6537;p64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6538;p64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6539;p64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6540;p64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6541;p64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6542;p64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6543;p64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6544;p64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6545;p64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6546;p64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6547;p64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6548;p64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6549;p64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6550;p64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6551;p64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6552;p64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6553;p64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6554;p64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6555;p64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6556;p64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6557;p64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6558;p64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6559;p64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6560;p64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6561;p64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6562;p64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6563;p64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6564;p64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6565;p64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6566;p64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6567;p64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6568;p64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6569;p64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6570;p64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6571;p64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6572;p64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6573;p64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6574;p64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6575;p64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6576;p64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6577;p64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6578;p64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6579;p64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6580;p64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6581;p64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6582;p64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6583;p64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6584;p64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6585;p64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6586;p64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6587;p64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6588;p64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6589;p64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6590;p64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6591;p64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6592;p64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6593;p64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6594;p64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6595;p64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6596;p64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6597;p64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6598;p64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6599;p64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6600;p64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6601;p64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6602;p64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6603;p64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6604;p64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6605;p64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6606;p64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6607;p64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6608;p64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6609;p64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6610;p64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6611;p64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6612;p64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6613;p64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6614;p64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6615;p64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6616;p64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6617;p64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6618;p64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6619;p64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6620;p64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6621;p64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6622;p64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6623;p64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6624;p64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6625;p64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6626;p64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6627;p64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6628;p64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6629;p64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6630;p64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6631;p64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6632;p64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6633;p64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6634;p64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6635;p64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6636;p64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6637;p64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6638;p64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6639;p64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6640;p64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6641;p64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6642;p64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6643;p64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6644;p64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6645;p64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6646;p64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6647;p64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6648;p64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6649;p64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6650;p64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6651;p64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6652;p64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6653;p64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6654;p64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6655;p64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6656;p64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6657;p64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6658;p64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6659;p64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6660;p64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6661;p64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6662;p64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6663;p64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6664;p64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6665;p64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6666;p64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6667;p64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6668;p64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6669;p64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6670;p64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6671;p64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6672;p64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6673;p64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6674;p64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6675;p64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6676;p64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6677;p64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6678;p64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6679;p64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6680;p64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6681;p64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6682;p64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6683;p64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6684;p64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6685;p64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6686;p64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6687;p64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6688;p64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6689;p64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6690;p64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6691;p64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6692;p64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6693;p64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6694;p64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6695;p64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6696;p64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6697;p64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6698;p64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6699;p64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6700;p64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6701;p64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6702;p64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6703;p64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6704;p64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6705;p64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6706;p64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6707;p64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6708;p64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6709;p64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6710;p64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6711;p64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6712;p64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6713;p64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6714;p64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6715;p64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6716;p64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6717;p64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6718;p64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6719;p64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6720;p64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6721;p64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6722;p64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6723;p64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6724;p64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6725;p64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6726;p64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6727;p64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6728;p64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6729;p64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6730;p64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6731;p64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6732;p64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6733;p64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6734;p64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6735;p64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6736;p64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6737;p64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6738;p64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6739;p64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6740;p64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6741;p64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6742;p64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6743;p64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6744;p64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6745;p64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6746;p64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6747;p64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6748;p64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6749;p64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6750;p64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6751;p64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6752;p64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6753;p64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6754;p64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6755;p64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6756;p64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6757;p64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6758;p64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6759;p64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6760;p64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6761;p64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6762;p64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6763;p64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6764;p64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6765;p64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6766;p64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6767;p64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6768;p64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6769;p64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6770;p64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6771;p64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6772;p64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6773;p64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6774;p64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6775;p64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6776;p64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6777;p64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6778;p64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6779;p64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6780;p64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6781;p64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6782;p64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6783;p64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6784;p64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6785;p64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6786;p64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6787;p64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6788;p64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6789;p64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6790;p64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6791;p64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6792;p64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6793;p64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6794;p64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6795;p64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6796;p64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6797;p64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6798;p64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6799;p64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6800;p64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6801;p64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6802;p64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6803;p64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6804;p64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6805;p64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6806;p64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6807;p64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6808;p64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6809;p64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6810;p64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6811;p64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6812;p64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6813;p64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6814;p64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6815;p64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6816;p64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6817;p64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6818;p64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6819;p64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6820;p64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6821;p64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6822;p64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6823;p64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6824;p64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6825;p64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6826;p64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6827;p64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6828;p64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6829;p64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6830;p64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6831;p64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6832;p64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6833;p64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6834;p64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6835;p64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6836;p64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6837;p64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6838;p64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6839;p64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6840;p64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6841;p64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6842;p64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6843;p64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6844;p64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6845;p64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6846;p64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6847;p64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6848;p64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6849;p64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6850;p64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6851;p64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6852;p64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6853;p64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6854;p64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6855;p64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6856;p64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6857;p64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6858;p64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6859;p64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6860;p64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6861;p64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6862;p64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6863;p64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6864;p64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6865;p64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6866;p64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6867;p64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6868;p64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6869;p64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6870;p64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6871;p64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6872;p64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6873;p64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6874;p64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6875;p64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6876;p64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6877;p64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6878;p64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6879;p64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6880;p64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6881;p64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6882;p64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6883;p64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6884;p64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6885;p64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6886;p64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6887;p64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6888;p64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6889;p64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6890;p64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6891;p64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6892;p64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6893;p64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6894;p64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6895;p64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6896;p64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6897;p64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6898;p64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6899;p64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6900;p64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6901;p64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6902;p64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6903;p64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6904;p64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6905;p64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6906;p64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6907;p64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6908;p64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6909;p64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6910;p64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6911;p64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6912;p64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6913;p64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6914;p64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6915;p64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6916;p64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6917;p64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6918;p64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6919;p64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6920;p64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6921;p64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6922;p64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6923;p64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6924;p64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6925;p64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6926;p64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6927;p64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6928;p64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6929;p64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6930;p64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6931;p64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6932;p64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6933;p64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6934;p64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6935;p64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6936;p64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6937;p64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6938;p64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6939;p64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6940;p64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6941;p64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6942;p64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6943;p64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6944;p64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6945;p64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6946;p64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6947;p64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6948;p64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6949;p64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6950;p64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6951;p64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6952;p64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6953;p64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6954;p64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6955;p64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6956;p64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6957;p64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6958;p64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6959;p64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6960;p64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6961;p64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6962;p64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6963;p64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6964;p64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6965;p64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6966;p64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6967;p64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6968;p64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6969;p64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6970;p64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6971;p64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6972;p64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6973;p64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6974;p64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6975;p64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6976;p64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6977;p64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6978;p64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6979;p64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6980;p64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6981;p64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6982;p64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6983;p64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6984;p64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6985;p64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6986;p64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6987;p64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6988;p64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6989;p64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6990;p64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6991;p64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6992;p64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6993;p64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6994;p64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6995;p64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6996;p64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6997;p64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6998;p64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6999;p64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7000;p64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7001;p64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7002;p64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7003;p64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7004;p64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7005;p64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7006;p64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7007;p64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7008;p64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7009;p64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7010;p64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7011;p64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7012;p64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7013;p64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7014;p64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7015;p64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7016;p64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7017;p64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7018;p64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7019;p64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7020;p64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7021;p64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7022;p64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7023;p64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7024;p64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7025;p64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7026;p64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7027;p64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7028;p64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7029;p64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7030;p64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7031;p64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7032;p64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7033;p64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7034;p64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7035;p64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7036;p64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7037;p64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7038;p64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7039;p64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7040;p64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7041;p64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7042;p64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7043;p64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7044;p64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7045;p64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7046;p64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7047;p64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7048;p64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7049;p64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7050;p64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7051;p64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7052;p64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7053;p64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7054;p64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7055;p64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7056;p64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7057;p64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7058;p64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7059;p64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7060;p64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7061;p64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7062;p64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7063;p64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7064;p64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7065;p64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7066;p64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7067;p64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7068;p64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7069;p64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7070;p64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7071;p64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7072;p64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7073;p64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7074;p64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7075;p64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7076;p64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7077;p64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7078;p64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7079;p64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7080;p64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7081;p64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7082;p64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7083;p64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7084;p64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7085;p64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7086;p64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7087;p64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7088;p64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7089;p64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7090;p64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7091;p64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7092;p64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7093;p64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7094;p64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7095;p64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7096;p64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7097;p64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7098;p64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7099;p64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7100;p64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7101;p64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7102;p64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7103;p64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7104;p64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7105;p64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7106;p64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7107;p64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7108;p64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7109;p64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7110;p64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7111;p64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7112;p64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7113;p64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7114;p64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7115;p64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7116;p64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7117;p64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7118;p64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7119;p64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7120;p64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7121;p64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7122;p64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7123;p64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7124;p64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7125;p64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7126;p64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7127;p64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7128;p64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7129;p64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7130;p64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7131;p64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7132;p64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7133;p64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7134;p64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7135;p64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7136;p64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7137;p64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7138;p64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7139;p64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7140;p64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7141;p64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7142;p64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7143;p64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7144;p64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7145;p64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7146;p64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7147;p64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7148;p64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7149;p64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7150;p64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7151;p64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7152;p64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7153;p64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7154;p64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7155;p64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7156;p64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7157;p64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7158;p64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7159;p64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7160;p64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7161;p64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7162;p64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7163;p64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7164;p64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7165;p64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7166;p64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7167;p64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7168;p64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7169;p64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7170;p64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7171;p64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7172;p64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7173;p64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7174;p64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7175;p64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7176;p64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7177;p64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7178;p64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7179;p64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7180;p64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7181;p64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7182;p64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7183;p64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7184;p64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7185;p64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7186;p64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7187;p64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7188;p64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7189;p64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7190;p64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7191;p64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7192;p64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7193;p64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7194;p64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7195;p64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7196;p64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7197;p64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7198;p64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7199;p64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7200;p64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7201;p64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7202;p64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7203;p64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7204;p64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7205;p64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7206;p64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7207;p64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7208;p64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7209;p64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7210;p64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7211;p64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7212;p64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7213;p64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7214;p64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7215;p64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7216;p64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7217;p64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7218;p64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7219;p64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7220;p64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7221;p64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7222;p64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7223;p64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7224;p64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7225;p64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7226;p64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7227;p64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7228;p64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7229;p64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7230;p64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7231;p64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7232;p64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7233;p64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7234;p64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7235;p64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7236;p64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7237;p64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7238;p64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7239;p64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7240;p64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7241;p64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7242;p64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7243;p64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7244;p64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7245;p64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7246;p64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7247;p64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7248;p64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7249;p64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7250;p64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7251;p64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7252;p64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7253;p64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7254;p64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7255;p64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7256;p64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7257;p64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7258;p64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7259;p64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7260;p64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7261;p64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7262;p64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7263;p64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7264;p64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7265;p64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7266;p64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7267;p64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7268;p64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7269;p64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7270;p64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7271;p64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7272;p64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7273;p64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7274;p64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7275;p64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7276;p64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7277;p64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7278;p64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7279;p64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7280;p64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7281;p64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7282;p64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7283;p64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7284;p64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7285;p64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7286;p64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7287;p64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7288;p64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7289;p64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7290;p64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7291;p64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7292;p64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7293;p64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7294;p64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7295;p64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7296;p64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7297;p64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7298;p64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7299;p64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7300;p64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7301;p64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7302;p64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7303;p64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7304;p64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7305;p64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7306;p64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7307;p64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7308;p64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7309;p64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7310;p64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7311;p64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7312;p64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7313;p64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7314;p64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7315;p64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7316;p64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7317;p64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7318;p64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7319;p64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7320;p64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7321;p64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7322;p64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7323;p64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7324;p64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7325;p64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7326;p64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7327;p64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7328;p64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7329;p64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7330;p64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7331;p64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7332;p64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7333;p64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7334;p64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7335;p64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7336;p64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7337;p64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7338;p64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7339;p64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7340;p64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7341;p64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7342;p64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7343;p64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7344;p64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7345;p64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7346;p64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7347;p64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7348;p64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7349;p64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7350;p64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7351;p64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7352;p64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7353;p64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7354;p64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7355;p64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7356;p64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7357;p64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7358;p64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7359;p64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7360;p64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7361;p64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7362;p64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7363;p64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7364;p64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7365;p64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7366;p64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7367;p64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7368;p64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7369;p64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7370;p64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7371;p64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7372;p64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7373;p64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7374;p64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7375;p64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7376;p64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7377;p64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7378;p64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7379;p64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7380;p64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7381;p64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7382;p64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7383;p64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7384;p64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7385;p64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7386;p64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7387;p64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7388;p64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7389;p64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7390;p64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7391;p64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7392;p64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7393;p64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7394;p64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7395;p64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7396;p64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7397;p64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7398;p64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7399;p64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7400;p64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7401;p64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7402;p64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7403;p64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7404;p64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7405;p64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7406;p64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7407;p64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7408;p64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7409;p64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7410;p64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7411;p64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7412;p64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7413;p64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7414;p64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7415;p64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7416;p64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7417;p64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7418;p64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7419;p64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7420;p64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7421;p64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7422;p64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7423;p64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7424;p64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7425;p64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7426;p64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7427;p64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7428;p64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7429;p64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7430;p64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7431;p64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7432;p64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7433;p64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7434;p64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7435;p64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7436;p64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7437;p64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7438;p64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7439;p64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7440;p64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7441;p64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7442;p64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7443;p64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7444;p64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7445;p64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7446;p64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7447;p64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7448;p64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7449;p64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7450;p64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7451;p64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7452;p64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7453;p64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7454;p64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7455;p64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7456;p64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7457;p64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7458;p64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7459;p64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7460;p64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7461;p64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7462;p64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7463;p64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7464;p64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7465;p64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7466;p64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7467;p64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7468;p64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7469;p64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7470;p64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7471;p64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7472;p64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7473;p64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7474;p64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7475;p64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7476;p64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7477;p64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7478;p64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7479;p64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7480;p64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7481;p64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7482;p64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7483;p64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7484;p64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7485;p64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7486;p64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7487;p64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7488;p64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7489;p64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7490;p64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7491;p64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7492;p64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7493;p64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7494;p64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7495;p64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7496;p64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7497;p64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7498;p64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7499;p64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7500;p64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7501;p64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7502;p64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7503;p64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7504;p64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7505;p64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7506;p64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7507;p64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7508;p64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7509;p64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7510;p64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7511;p64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7512;p64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7513;p64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7514;p64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7515;p64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7516;p64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7517;p64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7518;p64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7519;p64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7520;p64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7521;p64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7522;p64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7523;p64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7524;p64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7525;p64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7526;p64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7527;p64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7528;p64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7529;p64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7530;p64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7531;p64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7532;p64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7533;p64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7534;p64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7535;p64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7536;p64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7537;p64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7538;p64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7539;p64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7540;p64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7541;p64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7542;p64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7543;p64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7544;p64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7545;p64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7546;p64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7547;p64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7548;p64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7549;p64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7550;p64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7551;p64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7552;p64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7553;p64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7554;p64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7555;p64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7556;p64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7557;p64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7558;p64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7559;p64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7560;p64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7561;p64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7562;p64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7563;p64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7564;p64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7565;p64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7566;p64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7567;p64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7568;p64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7569;p64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7570;p64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7571;p64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7572;p64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7573;p64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7574;p64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7575;p64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7576;p64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7577;p64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7578;p64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7579;p64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7580;p64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7581;p64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7582;p64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7583;p64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7584;p64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7585;p64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7586;p64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7587;p64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7588;p64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7589;p64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7590;p64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7591;p64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7592;p64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7593;p64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7594;p64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7595;p64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7596;p64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7597;p64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7598;p64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7599;p64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7600;p64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7601;p64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7602;p64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7603;p64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7604;p64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7605;p64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7606;p64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7607;p64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7608;p64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7609;p64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7610;p64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7611;p64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7612;p64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7613;p64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7614;p64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7615;p64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7616;p64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7617;p64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7618;p64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7619;p64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7620;p64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7621;p64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7622;p64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7623;p64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7624;p64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7625;p64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7626;p64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7627;p64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7628;p64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7629;p64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7630;p64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7631;p64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7632;p64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7633;p64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7634;p64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7635;p64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7636;p64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7637;p64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7638;p64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7639;p64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7640;p64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7641;p64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7642;p64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7643;p64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7644;p64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7645;p64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7646;p64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7647;p64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7648;p64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7649;p64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7650;p64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7651;p64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7652;p64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7653;p64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7654;p64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7655;p64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7656;p64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7657;p64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7658;p64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7659;p64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7660;p64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7661;p64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7662;p64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7663;p64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7664;p64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7665;p64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7666;p64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7667;p64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7668;p64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7669;p64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7670;p64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7671;p64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7672;p64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7673;p64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7674;p64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7675;p64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7676;p64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7677;p64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7678;p64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7679;p64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7680;p64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7681;p64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7682;p64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7683;p64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7684;p64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7685;p64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7686;p64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7687;p64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7688;p64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7689;p64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7690;p64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7691;p64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7692;p64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7693;p64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7694;p64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7695;p64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7696;p64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7697;p64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7698;p64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7699;p64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7700;p64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7701;p64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7702;p64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7703;p64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7704;p64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7705;p64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7706;p64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7707;p64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7708;p64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7709;p64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7710;p64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7711;p64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7712;p64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7713;p64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7714;p64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7715;p64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7716;p64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7717;p64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7718;p64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7719;p64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7720;p64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7721;p64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7722;p64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7723;p64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7724;p64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7725;p64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7726;p64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7727;p64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7728;p64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7729;p64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7730;p64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7731;p64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7732;p64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7733;p64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7734;p64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7735;p64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7736;p64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7737;p64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7738;p64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7739;p64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7740;p64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7741;p64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7742;p64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7743;p64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7744;p64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7745;p64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7746;p64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7747;p64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7748;p64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7749;p64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7750;p64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7751;p64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7752;p64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7753;p64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7754;p64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7755;p64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7756;p64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7757;p64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7758;p64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7759;p64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7760;p64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7761;p64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7762;p64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7763;p64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7764;p64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7765;p64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7766;p64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7767;p64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7768;p64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7769;p64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7770;p64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7771;p64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7772;p64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7773;p64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7774;p64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7775;p64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7776;p64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7777;p64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7778;p64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7779;p64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7780;p64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7781;p64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7782;p64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7783;p64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7784;p64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7785;p64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7786;p64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7787;p64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7788;p64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7789;p64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7790;p64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7791;p64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7792;p64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7793;p64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7794;p64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7795;p64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7796;p64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7797;p64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7798;p64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7799;p64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7800;p64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7801;p64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7802;p64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7803;p64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7804;p64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7805;p64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7806;p64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7807;p64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7808;p64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7809;p64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7810;p64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7811;p64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7812;p64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7813;p64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7814;p64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7815;p64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7816;p64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7817;p64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7818;p64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7819;p64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7820;p64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7821;p64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7822;p64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7823;p64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7824;p64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7825;p64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7826;p64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7827;p64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7828;p64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7829;p64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7830;p64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7831;p64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7832;p64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7833;p64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7834;p64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7835;p64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7836;p64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7837;p64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7838;p64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7839;p64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7840;p64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7841;p64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7842;p64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7843;p64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7844;p64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7845;p64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7846;p64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7847;p64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7848;p64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7849;p64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7850;p64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7851;p64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7852;p64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7853;p64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7854;p64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7855;p64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7856;p64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7857;p64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7858;p64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7859;p64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7860;p64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7861;p64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7862;p64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7863;p64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7864;p64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7865;p64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7866;p64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7867;p64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7868;p64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7869;p64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7870;p64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7871;p64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7872;p64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7873;p64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7874;p64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7875;p64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7876;p64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7877;p64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7878;p64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7879;p64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7880;p64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7881;p64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7882;p64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7883;p64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7884;p64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7885;p64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7886;p64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7887;p64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7888;p64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7889;p64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7890;p64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7891;p64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7892;p64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7893;p64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7894;p64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7895;p64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7896;p64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7897;p64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7898;p64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7899;p64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7900;p64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7901;p64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7902;p64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7903;p64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7904;p64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7905;p64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7906;p64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7907;p64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7908;p64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7909;p64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7910;p64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7911;p64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7912;p64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7913;p64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7914;p64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7915;p64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7916;p64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7917;p64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7918;p64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7919;p64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7920;p64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7921;p64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7922;p64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7923;p64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7924;p64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7925;p64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7926;p64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7927;p64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7928;p64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7929;p64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7930;p64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7931;p64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7932;p64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7933;p64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7934;p64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7935;p64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7936;p64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7937;p64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7938;p64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7939;p64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7940;p64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7941;p64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7942;p64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7943;p64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7944;p64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7945;p64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7946;p64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7947;p64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7948;p64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7949;p64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7950;p64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7951;p64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7952;p64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7953;p64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7954;p64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7955;p64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7956;p64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7957;p64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7958;p64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7959;p64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7960;p64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7961;p64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7962;p64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7963;p64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7964;p64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7965;p64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7966;p64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7967;p64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7968;p64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7969;p64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7970;p64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7971;p64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7972;p64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7973;p64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7974;p64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7975;p64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7976;p64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7977;p64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7978;p64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7979;p64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7980;p64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7981;p64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7982;p64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7983;p64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7984;p64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7985;p64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7986;p64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7987;p64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7988;p64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7989;p64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7990;p64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7991;p64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7992;p64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7993;p64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7994;p64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7995;p64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7996;p64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7997;p64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7998;p64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7999;p64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8000;p64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8001;p64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8002;p64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8003;p64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8004;p64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8005;p64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8006;p64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8007;p64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8008;p64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8009;p64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8010;p64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8011;p64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8012;p64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8013;p64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8014;p64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8015;p64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8016;p64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8017;p64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8018;p64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8019;p64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8020;p64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8021;p64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8022;p64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8023;p64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8024;p64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8025;p64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8026;p64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8027;p64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8028;p64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8029;p64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8030;p64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8031;p64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8032;p64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8033;p64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8034;p64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8035;p64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8036;p64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8037;p64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8038;p64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8039;p64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8040;p64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8041;p64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8042;p64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8043;p64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8044;p64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8045;p64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8046;p64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8047;p64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8048;p64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8049;p64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8050;p64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8051;p64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8052;p64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8053;p64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8054;p64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8055;p64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8056;p64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8057;p64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8058;p64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8059;p64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8060;p64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8061;p64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8062;p64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8063;p64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8064;p64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8065;p64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8066;p64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8067;p64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8068;p64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8069;p64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8070;p64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8071;p64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8072;p64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8073;p64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8074;p64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8075;p64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8076;p64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8077;p64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8" name="Google Shape;8078;p64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9" name="Google Shape;8079;p64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8080;p64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8081;p64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8082;p64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8083;p64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8084;p64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8085;p64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8086;p64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8087;p64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8088;p64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8089;p64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8090;p64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8091;p64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8092;p64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8093;p64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8094;p64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8095;p64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8096;p64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8097;p64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8098;p64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8099;p64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8100;p64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8101;p64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8102;p64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8103;p64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8104;p64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8105;p64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8106;p64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8107;p64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8108;p64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8109;p64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8110;p64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8111;p64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8112;p64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8113;p64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8114;p64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8115;p64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8116;p64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8117;p64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8118;p64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8119;p64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8120;p64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8121;p64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8122;p64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8123;p64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8124;p64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8125;p64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8126;p64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8127;p64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8128;p64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8129;p64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0" name="Google Shape;8130;p64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1" name="Google Shape;8131;p64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8132;p64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3" name="Google Shape;8133;p64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4" name="Google Shape;8134;p64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8135;p64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6" name="Google Shape;8136;p64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7" name="Google Shape;8137;p64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8138;p64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9" name="Google Shape;8139;p64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0" name="Google Shape;8140;p64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8141;p64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2" name="Google Shape;8142;p64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3" name="Google Shape;8143;p64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8144;p64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5" name="Google Shape;8145;p64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6" name="Google Shape;8146;p64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7" name="Google Shape;8147;p64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8148;p64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8149;p64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0" name="Google Shape;8150;p64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1" name="Google Shape;8151;p64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8152;p64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8153;p64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4" name="Google Shape;8154;p64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5" name="Google Shape;8155;p64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6" name="Google Shape;8156;p64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8157;p64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8" name="Google Shape;8158;p64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9" name="Google Shape;8159;p64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0" name="Google Shape;8160;p64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1" name="Google Shape;8161;p64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8162;p64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8163;p64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8164;p64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8165;p64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8166;p64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8167;p64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8168;p64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8169;p64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8170;p64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1" name="Google Shape;8171;p64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2" name="Google Shape;8172;p64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3" name="Google Shape;8173;p64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4" name="Google Shape;8174;p64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5" name="Google Shape;8175;p64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6" name="Google Shape;8176;p64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7" name="Google Shape;8177;p64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8" name="Google Shape;8178;p64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9" name="Google Shape;8179;p64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0" name="Google Shape;8180;p64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1" name="Google Shape;8181;p64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2" name="Google Shape;8182;p64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3" name="Google Shape;8183;p64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4" name="Google Shape;8184;p64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5" name="Google Shape;8185;p64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6" name="Google Shape;8186;p64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7" name="Google Shape;8187;p64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8" name="Google Shape;8188;p64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9" name="Google Shape;8189;p64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0" name="Google Shape;8190;p64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1" name="Google Shape;8191;p64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2" name="Google Shape;8192;p64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3" name="Google Shape;8193;p64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4" name="Google Shape;8194;p64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5" name="Google Shape;8195;p64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6" name="Google Shape;8196;p64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7" name="Google Shape;8197;p64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8" name="Google Shape;8198;p64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9" name="Google Shape;8199;p64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0" name="Google Shape;8200;p64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1" name="Google Shape;8201;p64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2" name="Google Shape;8202;p64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3" name="Google Shape;8203;p64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4" name="Google Shape;8204;p64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5" name="Google Shape;8205;p64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6" name="Google Shape;8206;p64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7" name="Google Shape;8207;p64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8" name="Google Shape;8208;p64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9" name="Google Shape;8209;p64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0" name="Google Shape;8210;p64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1" name="Google Shape;8211;p64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2" name="Google Shape;8212;p64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3" name="Google Shape;8213;p64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4" name="Google Shape;8214;p64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5" name="Google Shape;8215;p64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8216;p64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8217;p64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8218;p64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8219;p64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8220;p64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8221;p64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8222;p64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8223;p64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8224;p64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8225;p64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8226;p64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8227;p64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8228;p64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8229;p64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8230;p64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8231;p64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8232;p64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8233;p64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8234;p64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8235;p64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8236;p64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8237;p64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8238;p64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8239;p64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8240;p64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8241;p64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8242;p64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8243;p64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8244;p64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8245;p64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8246;p64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8247;p64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8248;p64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8249;p64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8250;p64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8251;p64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8252;p64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8253;p64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8254;p64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8255;p64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8256;p64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8257;p64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8258;p64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8259;p64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8260;p64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8261;p64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8262;p64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8263;p64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8264;p64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8265;p64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8266;p64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8267;p64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8268;p64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8269;p64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8270;p64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8271;p64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8272;p64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8273;p64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8274;p64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8275;p64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8276;p64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8277;p64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8278;p64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8279;p64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8280;p64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8281;p64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8282;p64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8283;p64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8284;p64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8285;p64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8286;p64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8287;p64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8288;p64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8289;p64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8290;p64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8291;p64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8292;p64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8293;p64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8294;p64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8295;p64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8296;p64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8297;p64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8298;p64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8299;p64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8300;p64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8301;p64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8302;p64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8303;p64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8304;p64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8305;p64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8306;p64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8307;p64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8308;p64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8309;p64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8310;p64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8311;p64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8312;p64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8313;p64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8314;p64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8315;p64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8316;p64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8317;p64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8318;p64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319" name="Google Shape;8319;p64"/>
          <p:cNvGrpSpPr/>
          <p:nvPr/>
        </p:nvGrpSpPr>
        <p:grpSpPr>
          <a:xfrm>
            <a:off x="3597786" y="3066676"/>
            <a:ext cx="2241344" cy="1330656"/>
            <a:chOff x="3597785" y="3065882"/>
            <a:chExt cx="2241344" cy="1330656"/>
          </a:xfrm>
        </p:grpSpPr>
        <p:grpSp>
          <p:nvGrpSpPr>
            <p:cNvPr id="8320" name="Google Shape;8320;p64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8321" name="Google Shape;8321;p64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chemeClr val="tx2">
                    <a:lumMod val="60000"/>
                    <a:lumOff val="40000"/>
                  </a:schemeClr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322" name="Google Shape;8322;p64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8323" name="Google Shape;8323;p64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24" name="Google Shape;8324;p64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25" name="Google Shape;8325;p64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8326" name="Google Shape;8326;p64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27" name="Google Shape;8327;p64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28" name="Google Shape;8328;p64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8329" name="Google Shape;8329;p64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8330" name="Google Shape;8330;p64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31" name="Google Shape;8331;p64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32" name="Google Shape;8332;p64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8333" name="Google Shape;8333;p64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34" name="Google Shape;8334;p64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35" name="Google Shape;8335;p64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8336" name="Google Shape;8336;p64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37" name="Google Shape;8337;p64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38" name="Google Shape;8338;p64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8339" name="Google Shape;8339;p64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0" name="Google Shape;8340;p64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41" name="Google Shape;8341;p64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8342" name="Google Shape;8342;p64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3" name="Google Shape;8343;p64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44" name="Google Shape;8344;p64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8345" name="Google Shape;8345;p64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8346" name="Google Shape;8346;p64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7" name="Google Shape;8347;p64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8" name="Google Shape;8348;p64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9" name="Google Shape;8349;p64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0" name="Google Shape;8350;p64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1" name="Google Shape;8351;p64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52" name="Google Shape;8352;p64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8353" name="Google Shape;8353;p64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4" name="Google Shape;8354;p64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55" name="Google Shape;8355;p64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8356" name="Google Shape;8356;p64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7" name="Google Shape;8357;p64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58" name="Google Shape;8358;p64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8359" name="Google Shape;8359;p64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0" name="Google Shape;8360;p64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61" name="Google Shape;8361;p64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8362" name="Google Shape;8362;p64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3" name="Google Shape;8363;p64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64" name="Google Shape;8364;p64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8365" name="Google Shape;8365;p64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6" name="Google Shape;8366;p64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67" name="Google Shape;8367;p64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8368" name="Google Shape;8368;p64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9" name="Google Shape;8369;p64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70" name="Google Shape;8370;p64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8371" name="Google Shape;8371;p64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72" name="Google Shape;8372;p64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73" name="Google Shape;8373;p64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8374" name="Google Shape;8374;p64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8375" name="Google Shape;8375;p64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76" name="Google Shape;8376;p64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77" name="Google Shape;8377;p64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78" name="Google Shape;8378;p64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8379" name="Google Shape;8379;p64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0" name="Google Shape;8380;p64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81" name="Google Shape;8381;p64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8382" name="Google Shape;8382;p64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3" name="Google Shape;8383;p64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84" name="Google Shape;8384;p64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8385" name="Google Shape;8385;p64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6" name="Google Shape;8386;p64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87" name="Google Shape;8387;p64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8388" name="Google Shape;8388;p64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9" name="Google Shape;8389;p64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90" name="Google Shape;8390;p64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8391" name="Google Shape;8391;p64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8392" name="Google Shape;8392;p64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3" name="Google Shape;8393;p64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4" name="Google Shape;8394;p64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5" name="Google Shape;8395;p64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96" name="Google Shape;8396;p64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8397" name="Google Shape;8397;p64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8" name="Google Shape;8398;p64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99" name="Google Shape;8399;p64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8400" name="Google Shape;8400;p64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01" name="Google Shape;8401;p64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02" name="Google Shape;8402;p64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8403" name="Google Shape;8403;p64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04" name="Google Shape;8404;p64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05" name="Google Shape;8405;p64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8406" name="Google Shape;8406;p64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07" name="Google Shape;8407;p64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08" name="Google Shape;8408;p64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8409" name="Google Shape;8409;p64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10" name="Google Shape;8410;p64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11" name="Google Shape;8411;p64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8412" name="Google Shape;8412;p64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13" name="Google Shape;8413;p64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414" name="Google Shape;8414;p64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8415" name="Google Shape;8415;p64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chemeClr val="tx2">
                    <a:lumMod val="60000"/>
                    <a:lumOff val="40000"/>
                  </a:schemeClr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416" name="Google Shape;8416;p64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8417" name="Google Shape;8417;p64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18" name="Google Shape;8418;p64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19" name="Google Shape;8419;p64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8420" name="Google Shape;8420;p64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1" name="Google Shape;8421;p64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422" name="Google Shape;8422;p64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8423" name="Google Shape;8423;p64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8424" name="Google Shape;8424;p64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5" name="Google Shape;8425;p64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6" name="Google Shape;8426;p64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7" name="Google Shape;8427;p64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8" name="Google Shape;8428;p64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9" name="Google Shape;8429;p64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0" name="Google Shape;8430;p64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8431" name="Google Shape;8431;p64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32" name="Google Shape;8432;p64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3" name="Google Shape;8433;p64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8434" name="Google Shape;8434;p64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35" name="Google Shape;8435;p64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6" name="Google Shape;8436;p64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8437" name="Google Shape;8437;p64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38" name="Google Shape;8438;p64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9" name="Google Shape;8439;p64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8440" name="Google Shape;8440;p64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41" name="Google Shape;8441;p64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42" name="Google Shape;8442;p64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8443" name="Google Shape;8443;p64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44" name="Google Shape;8444;p64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45" name="Google Shape;8445;p64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8446" name="Google Shape;8446;p64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47" name="Google Shape;8447;p64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48" name="Google Shape;8448;p64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8449" name="Google Shape;8449;p64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50" name="Google Shape;8450;p64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51" name="Google Shape;8451;p64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8452" name="Google Shape;8452;p64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53" name="Google Shape;8453;p64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54" name="Google Shape;8454;p64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8455" name="Google Shape;8455;p64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56" name="Google Shape;8456;p64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457" name="Google Shape;8457;p64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8458" name="Google Shape;8458;p64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8459" name="Google Shape;8459;p64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0" name="Google Shape;8460;p64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1" name="Google Shape;8461;p64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2" name="Google Shape;8462;p64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3" name="Google Shape;8463;p64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4" name="Google Shape;8464;p64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5" name="Google Shape;8465;p64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6" name="Google Shape;8466;p64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7" name="Google Shape;8467;p64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8" name="Google Shape;8468;p64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9" name="Google Shape;8469;p64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0" name="Google Shape;8470;p64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1" name="Google Shape;8471;p64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2" name="Google Shape;8472;p64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3" name="Google Shape;8473;p64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4" name="Google Shape;8474;p64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5" name="Google Shape;8475;p64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76" name="Google Shape;8476;p64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8477" name="Google Shape;8477;p64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8" name="Google Shape;8478;p64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79" name="Google Shape;8479;p64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8480" name="Google Shape;8480;p64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81" name="Google Shape;8481;p64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82" name="Google Shape;8482;p64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8483" name="Google Shape;8483;p64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84" name="Google Shape;8484;p64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85" name="Google Shape;8485;p64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8486" name="Google Shape;8486;p64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87" name="Google Shape;8487;p64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88" name="Google Shape;8488;p64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8489" name="Google Shape;8489;p64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0" name="Google Shape;8490;p64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91" name="Google Shape;8491;p64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8492" name="Google Shape;8492;p64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3" name="Google Shape;8493;p64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94" name="Google Shape;8494;p64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8495" name="Google Shape;8495;p64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6" name="Google Shape;8496;p64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97" name="Google Shape;8497;p64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8498" name="Google Shape;8498;p64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9" name="Google Shape;8499;p64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0" name="Google Shape;8500;p64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8501" name="Google Shape;8501;p64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02" name="Google Shape;8502;p64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3" name="Google Shape;8503;p64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8504" name="Google Shape;8504;p64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05" name="Google Shape;8505;p64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6" name="Google Shape;8506;p64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8507" name="Google Shape;8507;p64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08" name="Google Shape;8508;p64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9" name="Google Shape;8509;p64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8510" name="Google Shape;8510;p64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11" name="Google Shape;8511;p64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12" name="Google Shape;8512;p64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8513" name="Google Shape;8513;p64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14" name="Google Shape;8514;p64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515" name="Google Shape;8515;p64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8516" name="Google Shape;8516;p64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chemeClr val="tx2">
                    <a:lumMod val="60000"/>
                    <a:lumOff val="40000"/>
                  </a:schemeClr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517" name="Google Shape;8517;p64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8518" name="Google Shape;8518;p64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19" name="Google Shape;8519;p64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8520" name="Google Shape;8520;p64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8521" name="Google Shape;8521;p64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chemeClr val="tx2">
                        <a:lumMod val="60000"/>
                        <a:lumOff val="40000"/>
                      </a:schemeClr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914400">
                      <a:buClr>
                        <a:srgbClr val="000000"/>
                      </a:buClr>
                    </a:pPr>
                    <a:endParaRPr sz="1399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8522" name="Google Shape;8522;p64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chemeClr val="tx2">
                        <a:lumMod val="60000"/>
                        <a:lumOff val="40000"/>
                      </a:schemeClr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914400">
                      <a:buClr>
                        <a:srgbClr val="000000"/>
                      </a:buClr>
                    </a:pPr>
                    <a:endParaRPr sz="1399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8523" name="Google Shape;8523;p64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8524" name="Google Shape;8524;p64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5" name="Google Shape;8525;p64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6" name="Google Shape;8526;p64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7" name="Google Shape;8527;p64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8" name="Google Shape;8528;p64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9" name="Google Shape;8529;p64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30" name="Google Shape;8530;p64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31" name="Google Shape;8531;p64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8532" name="Google Shape;8532;p64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8533" name="Google Shape;8533;p64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4" name="Google Shape;8534;p64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5" name="Google Shape;8535;p64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6" name="Google Shape;8536;p64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7" name="Google Shape;8537;p64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8" name="Google Shape;8538;p64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9" name="Google Shape;8539;p64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0" name="Google Shape;8540;p64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1" name="Google Shape;8541;p64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2" name="Google Shape;8542;p64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3" name="Google Shape;8543;p64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4" name="Google Shape;8544;p64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5" name="Google Shape;8545;p64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6" name="Google Shape;8546;p64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8547" name="Google Shape;8547;p64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8548" name="Google Shape;8548;p64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49" name="Google Shape;8549;p64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0" name="Google Shape;8550;p64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1" name="Google Shape;8551;p64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2" name="Google Shape;8552;p64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3" name="Google Shape;8553;p64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4" name="Google Shape;8554;p64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5" name="Google Shape;8555;p64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6" name="Google Shape;8556;p64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7" name="Google Shape;8557;p64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8" name="Google Shape;8558;p64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9" name="Google Shape;8559;p64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0" name="Google Shape;8560;p64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1" name="Google Shape;8561;p64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2" name="Google Shape;8562;p64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3" name="Google Shape;8563;p64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4" name="Google Shape;8564;p64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5" name="Google Shape;8565;p64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6" name="Google Shape;8566;p64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7" name="Google Shape;8567;p64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8" name="Google Shape;8568;p64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9" name="Google Shape;8569;p64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70" name="Google Shape;8570;p64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71" name="Google Shape;8571;p64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8572" name="Google Shape;8572;p64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8573" name="Google Shape;8573;p64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chemeClr val="tx2">
                                <a:lumMod val="60000"/>
                                <a:lumOff val="40000"/>
                              </a:schemeClr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defTabSz="914400">
                              <a:buClr>
                                <a:srgbClr val="000000"/>
                              </a:buClr>
                            </a:pPr>
                            <a:endParaRPr sz="1399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8574" name="Google Shape;8574;p64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8575" name="Google Shape;8575;p64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6" name="Google Shape;8576;p64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7" name="Google Shape;8577;p64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8" name="Google Shape;8578;p64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9" name="Google Shape;8579;p64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80" name="Google Shape;8580;p64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81" name="Google Shape;8581;p64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8582" name="Google Shape;8582;p64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8583" name="Google Shape;8583;p64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4" name="Google Shape;8584;p64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5" name="Google Shape;8585;p64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6" name="Google Shape;8586;p64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7" name="Google Shape;8587;p64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8" name="Google Shape;8588;p64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9" name="Google Shape;8589;p64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0" name="Google Shape;8590;p64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1" name="Google Shape;8591;p64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2" name="Google Shape;8592;p64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3" name="Google Shape;8593;p64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4" name="Google Shape;8594;p64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5" name="Google Shape;8595;p64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8596" name="Google Shape;8596;p64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8597" name="Google Shape;8597;p64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598" name="Google Shape;8598;p64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599" name="Google Shape;8599;p64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0" name="Google Shape;8600;p64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1" name="Google Shape;8601;p64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2" name="Google Shape;8602;p64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3" name="Google Shape;8603;p64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8604" name="Google Shape;8604;p64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8605" name="Google Shape;8605;p64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914400"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6" name="Google Shape;8606;p64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914400"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7" name="Google Shape;8607;p64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914400"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8" name="Google Shape;8608;p64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914400"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9" name="Google Shape;8609;p64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914400"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8610" name="Google Shape;8610;p64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8611" name="Google Shape;8611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defTabSz="914400"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612" name="Google Shape;8612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defTabSz="914400"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613" name="Google Shape;8613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defTabSz="914400"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614" name="Google Shape;8614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defTabSz="914400"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8615" name="Google Shape;8615;p64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616" name="Google Shape;8616;p64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617" name="Google Shape;8617;p64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8618" name="Google Shape;8618;p64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8619" name="Google Shape;8619;p64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8620" name="Google Shape;8620;p64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21" name="Google Shape;8621;p64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22" name="Google Shape;8622;p64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8623" name="Google Shape;8623;p64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24" name="Google Shape;8624;p64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25" name="Google Shape;8625;p64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8626" name="Google Shape;8626;p64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27" name="Google Shape;8627;p64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28" name="Google Shape;8628;p64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8629" name="Google Shape;8629;p64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0" name="Google Shape;8630;p64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31" name="Google Shape;8631;p64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8632" name="Google Shape;8632;p64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3" name="Google Shape;8633;p64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34" name="Google Shape;8634;p64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8635" name="Google Shape;8635;p64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6" name="Google Shape;8636;p64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37" name="Google Shape;8637;p64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8638" name="Google Shape;8638;p64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9" name="Google Shape;8639;p64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0" name="Google Shape;8640;p64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8641" name="Google Shape;8641;p64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42" name="Google Shape;8642;p64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3" name="Google Shape;8643;p64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8644" name="Google Shape;8644;p64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45" name="Google Shape;8645;p64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6" name="Google Shape;8646;p64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8647" name="Google Shape;8647;p64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48" name="Google Shape;8648;p64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9" name="Google Shape;8649;p64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8650" name="Google Shape;8650;p64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51" name="Google Shape;8651;p64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52" name="Google Shape;8652;p64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8653" name="Google Shape;8653;p64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54" name="Google Shape;8654;p64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55" name="Google Shape;8655;p64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8656" name="Google Shape;8656;p64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57" name="Google Shape;8657;p64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58" name="Google Shape;8658;p64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8659" name="Google Shape;8659;p64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0" name="Google Shape;8660;p64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61" name="Google Shape;8661;p64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8662" name="Google Shape;8662;p64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3" name="Google Shape;8663;p64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64" name="Google Shape;8664;p64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8665" name="Google Shape;8665;p64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6" name="Google Shape;8666;p64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67" name="Google Shape;8667;p64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8668" name="Google Shape;8668;p64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9" name="Google Shape;8669;p64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0" name="Google Shape;8670;p64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8671" name="Google Shape;8671;p64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72" name="Google Shape;8672;p64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3" name="Google Shape;8673;p64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8674" name="Google Shape;8674;p64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75" name="Google Shape;8675;p64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6" name="Google Shape;8676;p64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8677" name="Google Shape;8677;p64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78" name="Google Shape;8678;p64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9" name="Google Shape;8679;p64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8680" name="Google Shape;8680;p64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81" name="Google Shape;8681;p64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82" name="Google Shape;8682;p64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8683" name="Google Shape;8683;p64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84" name="Google Shape;8684;p64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85" name="Google Shape;8685;p64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8686" name="Google Shape;8686;p64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87" name="Google Shape;8687;p64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88" name="Google Shape;8688;p64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8689" name="Google Shape;8689;p64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0" name="Google Shape;8690;p64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91" name="Google Shape;8691;p64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8692" name="Google Shape;8692;p64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3" name="Google Shape;8693;p64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94" name="Google Shape;8694;p64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8695" name="Google Shape;8695;p64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6" name="Google Shape;8696;p64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97" name="Google Shape;8697;p64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8698" name="Google Shape;8698;p64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9" name="Google Shape;8699;p64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0" name="Google Shape;8700;p64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8701" name="Google Shape;8701;p64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02" name="Google Shape;8702;p64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3" name="Google Shape;8703;p64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8704" name="Google Shape;8704;p64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05" name="Google Shape;8705;p64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6" name="Google Shape;8706;p64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8707" name="Google Shape;8707;p64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08" name="Google Shape;8708;p64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9" name="Google Shape;8709;p64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8710" name="Google Shape;8710;p64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11" name="Google Shape;8711;p64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12" name="Google Shape;8712;p64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8713" name="Google Shape;8713;p64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14" name="Google Shape;8714;p64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15" name="Google Shape;8715;p64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8716" name="Google Shape;8716;p64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17" name="Google Shape;8717;p64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18" name="Google Shape;8718;p64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8719" name="Google Shape;8719;p64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0" name="Google Shape;8720;p64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21" name="Google Shape;8721;p64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8722" name="Google Shape;8722;p64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3" name="Google Shape;8723;p64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24" name="Google Shape;8724;p64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8725" name="Google Shape;8725;p64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6" name="Google Shape;8726;p64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27" name="Google Shape;8727;p64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8728" name="Google Shape;8728;p64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9" name="Google Shape;8729;p64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0" name="Google Shape;8730;p64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8731" name="Google Shape;8731;p64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32" name="Google Shape;8732;p64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3" name="Google Shape;8733;p64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8734" name="Google Shape;8734;p64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35" name="Google Shape;8735;p64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6" name="Google Shape;8736;p64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8737" name="Google Shape;8737;p64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38" name="Google Shape;8738;p64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9" name="Google Shape;8739;p64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8740" name="Google Shape;8740;p64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41" name="Google Shape;8741;p64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42" name="Google Shape;8742;p64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8743" name="Google Shape;8743;p64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44" name="Google Shape;8744;p64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45" name="Google Shape;8745;p64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8746" name="Google Shape;8746;p64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47" name="Google Shape;8747;p64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48" name="Google Shape;8748;p64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8749" name="Google Shape;8749;p64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0" name="Google Shape;8750;p64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51" name="Google Shape;8751;p64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8752" name="Google Shape;8752;p64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3" name="Google Shape;8753;p64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54" name="Google Shape;8754;p64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8755" name="Google Shape;8755;p64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6" name="Google Shape;8756;p64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57" name="Google Shape;8757;p64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8758" name="Google Shape;8758;p64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9" name="Google Shape;8759;p64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0" name="Google Shape;8760;p64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8761" name="Google Shape;8761;p64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62" name="Google Shape;8762;p64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3" name="Google Shape;8763;p64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8764" name="Google Shape;8764;p64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65" name="Google Shape;8765;p64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6" name="Google Shape;8766;p64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8767" name="Google Shape;8767;p64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68" name="Google Shape;8768;p64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9" name="Google Shape;8769;p64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8770" name="Google Shape;8770;p64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71" name="Google Shape;8771;p64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72" name="Google Shape;8772;p64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8773" name="Google Shape;8773;p64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74" name="Google Shape;8774;p64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75" name="Google Shape;8775;p64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8776" name="Google Shape;8776;p64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77" name="Google Shape;8777;p64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78" name="Google Shape;8778;p64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8779" name="Google Shape;8779;p64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0" name="Google Shape;8780;p64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81" name="Google Shape;8781;p64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8782" name="Google Shape;8782;p64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3" name="Google Shape;8783;p64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84" name="Google Shape;8784;p64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8785" name="Google Shape;8785;p64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6" name="Google Shape;8786;p64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87" name="Google Shape;8787;p64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8788" name="Google Shape;8788;p64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9" name="Google Shape;8789;p64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0" name="Google Shape;8790;p64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8791" name="Google Shape;8791;p64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92" name="Google Shape;8792;p64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3" name="Google Shape;8793;p64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8794" name="Google Shape;8794;p64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95" name="Google Shape;8795;p64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6" name="Google Shape;8796;p64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8797" name="Google Shape;8797;p64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98" name="Google Shape;8798;p64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9" name="Google Shape;8799;p64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8800" name="Google Shape;8800;p64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01" name="Google Shape;8801;p64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02" name="Google Shape;8802;p64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8803" name="Google Shape;8803;p64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04" name="Google Shape;8804;p64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805" name="Google Shape;8805;p64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06" name="Google Shape;8806;p64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807" name="Google Shape;8807;p64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8808" name="Google Shape;8808;p64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09" name="Google Shape;8809;p64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10" name="Google Shape;8810;p64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8811" name="Google Shape;8811;p64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12" name="Google Shape;8812;p64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813" name="Google Shape;8813;p64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14" name="Google Shape;8814;p64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815" name="Google Shape;8815;p64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8816" name="Google Shape;8816;p64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17" name="Google Shape;8817;p64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18" name="Google Shape;8818;p64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8819" name="Google Shape;8819;p64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0" name="Google Shape;8820;p64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21" name="Google Shape;8821;p64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8822" name="Google Shape;8822;p64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3" name="Google Shape;8823;p64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24" name="Google Shape;8824;p64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8825" name="Google Shape;8825;p64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6" name="Google Shape;8826;p64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27" name="Google Shape;8827;p64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8828" name="Google Shape;8828;p64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9" name="Google Shape;8829;p64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0" name="Google Shape;8830;p64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8831" name="Google Shape;8831;p64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32" name="Google Shape;8832;p64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3" name="Google Shape;8833;p64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8834" name="Google Shape;8834;p64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35" name="Google Shape;8835;p64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6" name="Google Shape;8836;p64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8837" name="Google Shape;8837;p64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38" name="Google Shape;8838;p64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9" name="Google Shape;8839;p64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8840" name="Google Shape;8840;p64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41" name="Google Shape;8841;p64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42" name="Google Shape;8842;p64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8843" name="Google Shape;8843;p64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44" name="Google Shape;8844;p64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45" name="Google Shape;8845;p64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8846" name="Google Shape;8846;p64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47" name="Google Shape;8847;p64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48" name="Google Shape;8848;p64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8849" name="Google Shape;8849;p64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50" name="Google Shape;8850;p64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851" name="Google Shape;8851;p64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52" name="Google Shape;8852;p64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853" name="Google Shape;8853;p64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8854" name="Google Shape;8854;p64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55" name="Google Shape;8855;p64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56" name="Google Shape;8856;p64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8857" name="Google Shape;8857;p64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58" name="Google Shape;8858;p64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59" name="Google Shape;8859;p64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8860" name="Google Shape;8860;p64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61" name="Google Shape;8861;p64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62" name="Google Shape;8862;p64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8863" name="Google Shape;8863;p64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64" name="Google Shape;8864;p64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65" name="Google Shape;8865;p64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8866" name="Google Shape;8866;p64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67" name="Google Shape;8867;p64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68" name="Google Shape;8868;p64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8869" name="Google Shape;8869;p64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0" name="Google Shape;8870;p64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71" name="Google Shape;8871;p64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8872" name="Google Shape;8872;p64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3" name="Google Shape;8873;p64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74" name="Google Shape;8874;p64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8875" name="Google Shape;8875;p64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6" name="Google Shape;8876;p64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77" name="Google Shape;8877;p64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8878" name="Google Shape;8878;p64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9" name="Google Shape;8879;p64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0" name="Google Shape;8880;p64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8881" name="Google Shape;8881;p64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82" name="Google Shape;8882;p64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3" name="Google Shape;8883;p64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8884" name="Google Shape;8884;p64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85" name="Google Shape;8885;p64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6" name="Google Shape;8886;p64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8887" name="Google Shape;8887;p64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88" name="Google Shape;8888;p64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9" name="Google Shape;8889;p64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8890" name="Google Shape;8890;p64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91" name="Google Shape;8891;p64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92" name="Google Shape;8892;p64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8893" name="Google Shape;8893;p64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94" name="Google Shape;8894;p64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95" name="Google Shape;8895;p64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8896" name="Google Shape;8896;p64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97" name="Google Shape;8897;p64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98" name="Google Shape;8898;p64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8899" name="Google Shape;8899;p64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0" name="Google Shape;8900;p64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01" name="Google Shape;8901;p64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8902" name="Google Shape;8902;p64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3" name="Google Shape;8903;p64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04" name="Google Shape;8904;p64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8905" name="Google Shape;8905;p64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6" name="Google Shape;8906;p64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07" name="Google Shape;8907;p64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8908" name="Google Shape;8908;p64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9" name="Google Shape;8909;p64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0" name="Google Shape;8910;p64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8911" name="Google Shape;8911;p64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12" name="Google Shape;8912;p64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3" name="Google Shape;8913;p64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8914" name="Google Shape;8914;p64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15" name="Google Shape;8915;p64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6" name="Google Shape;8916;p64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8917" name="Google Shape;8917;p64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18" name="Google Shape;8918;p64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9" name="Google Shape;8919;p64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8920" name="Google Shape;8920;p64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21" name="Google Shape;8921;p64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22" name="Google Shape;8922;p64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8923" name="Google Shape;8923;p64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24" name="Google Shape;8924;p64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925" name="Google Shape;8925;p64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926" name="Google Shape;8926;p64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927" name="Google Shape;8927;p64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8928" name="Google Shape;8928;p64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29" name="Google Shape;8929;p64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30" name="Google Shape;8930;p64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8931" name="Google Shape;8931;p64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32" name="Google Shape;8932;p64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33" name="Google Shape;8933;p64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8934" name="Google Shape;8934;p64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35" name="Google Shape;8935;p64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936" name="Google Shape;8936;p64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8937" name="Google Shape;8937;p64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8938" name="Google Shape;8938;p64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39" name="Google Shape;8939;p64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0" name="Google Shape;8940;p64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1" name="Google Shape;8941;p64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2" name="Google Shape;8942;p64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3" name="Google Shape;8943;p64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4" name="Google Shape;8944;p64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5" name="Google Shape;8945;p64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6" name="Google Shape;8946;p64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7" name="Google Shape;8947;p64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8" name="Google Shape;8948;p64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9" name="Google Shape;8949;p64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0" name="Google Shape;8950;p64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1" name="Google Shape;8951;p64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2" name="Google Shape;8952;p64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3" name="Google Shape;8953;p64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4" name="Google Shape;8954;p64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5" name="Google Shape;8955;p64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6" name="Google Shape;8956;p64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7" name="Google Shape;8957;p64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8" name="Google Shape;8958;p64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9" name="Google Shape;8959;p64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0" name="Google Shape;8960;p64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1" name="Google Shape;8961;p64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2" name="Google Shape;8962;p64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3" name="Google Shape;8963;p64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4" name="Google Shape;8964;p64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5" name="Google Shape;8965;p64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6" name="Google Shape;8966;p64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7" name="Google Shape;8967;p64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8" name="Google Shape;8968;p64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9" name="Google Shape;8969;p64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0" name="Google Shape;8970;p64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1" name="Google Shape;8971;p64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2" name="Google Shape;8972;p64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3" name="Google Shape;8973;p64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4" name="Google Shape;8974;p64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5" name="Google Shape;8975;p64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6" name="Google Shape;8976;p64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7" name="Google Shape;8977;p64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8" name="Google Shape;8978;p64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9" name="Google Shape;8979;p64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0" name="Google Shape;8980;p64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1" name="Google Shape;8981;p64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2" name="Google Shape;8982;p64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3" name="Google Shape;8983;p64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4" name="Google Shape;8984;p64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5" name="Google Shape;8985;p64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6" name="Google Shape;8986;p64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7" name="Google Shape;8987;p64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8" name="Google Shape;8988;p64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9" name="Google Shape;8989;p64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0" name="Google Shape;8990;p64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1" name="Google Shape;8991;p64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2" name="Google Shape;8992;p64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3" name="Google Shape;8993;p64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94" name="Google Shape;8994;p64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8995" name="Google Shape;8995;p64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6" name="Google Shape;8996;p64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97" name="Google Shape;8997;p64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8998" name="Google Shape;8998;p64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9" name="Google Shape;8999;p64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0" name="Google Shape;9000;p64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9001" name="Google Shape;9001;p64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02" name="Google Shape;9002;p64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3" name="Google Shape;9003;p64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9004" name="Google Shape;9004;p64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05" name="Google Shape;9005;p64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6" name="Google Shape;9006;p64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9007" name="Google Shape;9007;p64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08" name="Google Shape;9008;p64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9" name="Google Shape;9009;p64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9010" name="Google Shape;9010;p64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11" name="Google Shape;9011;p64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12" name="Google Shape;9012;p64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9013" name="Google Shape;9013;p64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14" name="Google Shape;9014;p64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15" name="Google Shape;9015;p64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9016" name="Google Shape;9016;p64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17" name="Google Shape;9017;p64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18" name="Google Shape;9018;p64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9019" name="Google Shape;9019;p64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20" name="Google Shape;9020;p64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21" name="Google Shape;9021;p64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9022" name="Google Shape;9022;p64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23" name="Google Shape;9023;p64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24" name="Google Shape;9024;p64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9025" name="Google Shape;9025;p64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26" name="Google Shape;9026;p64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9027" name="Google Shape;9027;p64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28" name="Google Shape;9028;p64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9029" name="Google Shape;9029;p64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9030" name="Google Shape;9030;p64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31" name="Google Shape;9031;p64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32" name="Google Shape;9032;p64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9033" name="Google Shape;9033;p64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34" name="Google Shape;9034;p64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35" name="Google Shape;9035;p64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9036" name="Google Shape;9036;p64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37" name="Google Shape;9037;p64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38" name="Google Shape;9038;p64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9039" name="Google Shape;9039;p64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0" name="Google Shape;9040;p64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41" name="Google Shape;9041;p64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9042" name="Google Shape;9042;p64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3" name="Google Shape;9043;p64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44" name="Google Shape;9044;p64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9045" name="Google Shape;9045;p64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6" name="Google Shape;9046;p64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47" name="Google Shape;9047;p64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9048" name="Google Shape;9048;p64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9" name="Google Shape;9049;p64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0" name="Google Shape;9050;p64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9051" name="Google Shape;9051;p64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52" name="Google Shape;9052;p64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3" name="Google Shape;9053;p64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9054" name="Google Shape;9054;p64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55" name="Google Shape;9055;p64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6" name="Google Shape;9056;p64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9057" name="Google Shape;9057;p64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58" name="Google Shape;9058;p64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9" name="Google Shape;9059;p64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9060" name="Google Shape;9060;p64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61" name="Google Shape;9061;p64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62" name="Google Shape;9062;p64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9063" name="Google Shape;9063;p64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64" name="Google Shape;9064;p64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65" name="Google Shape;9065;p64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9066" name="Google Shape;9066;p64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67" name="Google Shape;9067;p64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68" name="Google Shape;9068;p64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9069" name="Google Shape;9069;p64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0" name="Google Shape;9070;p64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71" name="Google Shape;9071;p64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9072" name="Google Shape;9072;p64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3" name="Google Shape;9073;p64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74" name="Google Shape;9074;p64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9075" name="Google Shape;9075;p64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6" name="Google Shape;9076;p64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77" name="Google Shape;9077;p64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9078" name="Google Shape;9078;p64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9" name="Google Shape;9079;p64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0" name="Google Shape;9080;p64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9081" name="Google Shape;9081;p64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82" name="Google Shape;9082;p64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3" name="Google Shape;9083;p64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9084" name="Google Shape;9084;p64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85" name="Google Shape;9085;p64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6" name="Google Shape;9086;p64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9087" name="Google Shape;9087;p64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88" name="Google Shape;9088;p64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9" name="Google Shape;9089;p64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9090" name="Google Shape;9090;p64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91" name="Google Shape;9091;p64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92" name="Google Shape;9092;p64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9093" name="Google Shape;9093;p64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94" name="Google Shape;9094;p64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95" name="Google Shape;9095;p64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9096" name="Google Shape;9096;p64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97" name="Google Shape;9097;p64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98" name="Google Shape;9098;p64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9099" name="Google Shape;9099;p64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0" name="Google Shape;9100;p64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01" name="Google Shape;9101;p64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9102" name="Google Shape;9102;p64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3" name="Google Shape;9103;p64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04" name="Google Shape;9104;p64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9105" name="Google Shape;9105;p64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6" name="Google Shape;9106;p64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07" name="Google Shape;9107;p64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9108" name="Google Shape;9108;p64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9" name="Google Shape;9109;p64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0" name="Google Shape;9110;p64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9111" name="Google Shape;9111;p64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12" name="Google Shape;9112;p64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3" name="Google Shape;9113;p64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9114" name="Google Shape;9114;p64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15" name="Google Shape;9115;p64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6" name="Google Shape;9116;p64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9117" name="Google Shape;9117;p64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18" name="Google Shape;9118;p64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9" name="Google Shape;9119;p64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9120" name="Google Shape;9120;p64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21" name="Google Shape;9121;p64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22" name="Google Shape;9122;p64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9123" name="Google Shape;9123;p64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24" name="Google Shape;9124;p64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25" name="Google Shape;9125;p64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9126" name="Google Shape;9126;p64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27" name="Google Shape;9127;p64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28" name="Google Shape;9128;p64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9129" name="Google Shape;9129;p64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30" name="Google Shape;9130;p64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41131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1DA2C6AE-474E-4586-B0C1-54977BA412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174"/>
            <a:ext cx="9147221" cy="514391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6EDBBF5A-812C-424B-8E43-32158E53452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0706" r="35896"/>
          <a:stretch/>
        </p:blipFill>
        <p:spPr>
          <a:xfrm>
            <a:off x="1" y="9340"/>
            <a:ext cx="3185962" cy="514484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856329" y="2134549"/>
            <a:ext cx="2754086" cy="43858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chemeClr val="accent3"/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7" name="TextBox 89"/>
          <p:cNvSpPr txBox="1"/>
          <p:nvPr/>
        </p:nvSpPr>
        <p:spPr>
          <a:xfrm>
            <a:off x="4269594" y="2768767"/>
            <a:ext cx="3420380" cy="590611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3A58B873-720F-4DF2-9950-A98EA6D978E9}"/>
              </a:ext>
            </a:extLst>
          </p:cNvPr>
          <p:cNvGrpSpPr/>
          <p:nvPr/>
        </p:nvGrpSpPr>
        <p:grpSpPr>
          <a:xfrm>
            <a:off x="2914776" y="1970107"/>
            <a:ext cx="1354818" cy="1354818"/>
            <a:chOff x="3029144" y="1491630"/>
            <a:chExt cx="1584176" cy="1584176"/>
          </a:xfrm>
          <a:solidFill>
            <a:schemeClr val="accent2"/>
          </a:solidFill>
        </p:grpSpPr>
        <p:sp>
          <p:nvSpPr>
            <p:cNvPr id="10" name="菱形 9">
              <a:extLst>
                <a:ext uri="{FF2B5EF4-FFF2-40B4-BE49-F238E27FC236}">
                  <a16:creationId xmlns:a16="http://schemas.microsoft.com/office/drawing/2014/main" id="{A8C19E7A-E000-4BE0-ABF9-63BFC224AC48}"/>
                </a:ext>
              </a:extLst>
            </p:cNvPr>
            <p:cNvSpPr/>
            <p:nvPr/>
          </p:nvSpPr>
          <p:spPr>
            <a:xfrm>
              <a:off x="3029144" y="1491630"/>
              <a:ext cx="1584176" cy="1584176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cs typeface="+mn-ea"/>
                <a:sym typeface="+mn-lt"/>
              </a:endParaRPr>
            </a:p>
          </p:txBody>
        </p:sp>
        <p:sp>
          <p:nvSpPr>
            <p:cNvPr id="14" name="TextBox 64">
              <a:extLst>
                <a:ext uri="{FF2B5EF4-FFF2-40B4-BE49-F238E27FC236}">
                  <a16:creationId xmlns:a16="http://schemas.microsoft.com/office/drawing/2014/main" id="{77A29297-74C1-4D7D-BBED-AB739E5D3B60}"/>
                </a:ext>
              </a:extLst>
            </p:cNvPr>
            <p:cNvSpPr txBox="1"/>
            <p:nvPr/>
          </p:nvSpPr>
          <p:spPr>
            <a:xfrm flipH="1">
              <a:off x="3184523" y="2103778"/>
              <a:ext cx="1216396" cy="39586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b="1" dirty="0">
                  <a:solidFill>
                    <a:schemeClr val="bg1"/>
                  </a:solidFill>
                  <a:cs typeface="+mn-ea"/>
                  <a:sym typeface="+mn-lt"/>
                </a:rPr>
                <a:t>PART 01</a:t>
              </a:r>
              <a:endParaRPr lang="zh-CN" altLang="en-US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E5F931BD-FD16-4513-97D6-1C9DE42B81C0}"/>
              </a:ext>
            </a:extLst>
          </p:cNvPr>
          <p:cNvCxnSpPr/>
          <p:nvPr/>
        </p:nvCxnSpPr>
        <p:spPr>
          <a:xfrm>
            <a:off x="4269595" y="2647516"/>
            <a:ext cx="2240151" cy="0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6643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 xmlns:a16="http://schemas.microsoft.com/office/drawing/2014/main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35" name="Google Shape;9135;p65"/>
          <p:cNvGrpSpPr/>
          <p:nvPr/>
        </p:nvGrpSpPr>
        <p:grpSpPr>
          <a:xfrm>
            <a:off x="745571" y="1169460"/>
            <a:ext cx="2492868" cy="1379876"/>
            <a:chOff x="2654821" y="2311071"/>
            <a:chExt cx="2279715" cy="1262120"/>
          </a:xfrm>
        </p:grpSpPr>
        <p:grpSp>
          <p:nvGrpSpPr>
            <p:cNvPr id="9136" name="Google Shape;9136;p65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9137" name="Google Shape;9137;p65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38" name="Google Shape;9138;p65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39" name="Google Shape;9139;p65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9140" name="Google Shape;9140;p65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9141" name="Google Shape;9141;p65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9142" name="Google Shape;9142;p65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9143" name="Google Shape;9143;p65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4" name="Google Shape;9144;p65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5" name="Google Shape;9145;p65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6" name="Google Shape;9146;p65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7" name="Google Shape;9147;p65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9148" name="Google Shape;9148;p65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9149" name="Google Shape;9149;p65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50" name="Google Shape;9150;p65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51" name="Google Shape;9151;p65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9152" name="Google Shape;9152;p65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53" name="Google Shape;9153;p65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4" name="Google Shape;9154;p65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5" name="Google Shape;9155;p65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6" name="Google Shape;9156;p65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7" name="Google Shape;9157;p65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58" name="Google Shape;9158;p65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9159" name="Google Shape;9159;p65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60" name="Google Shape;9160;p65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161" name="Google Shape;9161;p65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9162" name="Google Shape;9162;p65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63" name="Google Shape;9163;p65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64" name="Google Shape;9164;p65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165" name="Google Shape;9165;p65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9166" name="Google Shape;9166;p65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67" name="Google Shape;9167;p65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168" name="Google Shape;9168;p65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9169" name="Google Shape;9169;p65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70" name="Google Shape;9170;p65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71" name="Google Shape;9171;p65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9172" name="Google Shape;9172;p65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9173" name="Google Shape;9173;p65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9174" name="Google Shape;9174;p65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75" name="Google Shape;9175;p65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9176" name="Google Shape;9176;p65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9177" name="Google Shape;9177;p65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78" name="Google Shape;9178;p65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79" name="Google Shape;9179;p65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9180" name="Google Shape;9180;p65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81" name="Google Shape;9181;p65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82" name="Google Shape;9182;p65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9183" name="Google Shape;9183;p65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84" name="Google Shape;9184;p65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185" name="Google Shape;9185;p65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9186;p65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9187;p65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188" name="Google Shape;9188;p65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9189" name="Google Shape;9189;p65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0" name="Google Shape;9190;p65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1" name="Google Shape;9191;p65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2" name="Google Shape;9192;p65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3" name="Google Shape;9193;p65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4" name="Google Shape;9194;p65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5" name="Google Shape;9195;p65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6" name="Google Shape;9196;p65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7" name="Google Shape;9197;p65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8" name="Google Shape;9198;p65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9" name="Google Shape;9199;p65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0" name="Google Shape;9200;p65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1" name="Google Shape;9201;p65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2" name="Google Shape;9202;p65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3" name="Google Shape;9203;p65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4" name="Google Shape;9204;p65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05" name="Google Shape;9205;p65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9206;p65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9207;p65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9208;p65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9209;p65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9210;p65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9211;p65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9212;p65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9213;p65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9214;p65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9215;p65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9216;p65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9217;p65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9218;p65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9219;p65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9220;p65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9221;p65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9222;p65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9223;p65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9224;p65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9225;p65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9226;p65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27" name="Google Shape;9227;p65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9228" name="Google Shape;9228;p65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29" name="Google Shape;9229;p65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30" name="Google Shape;9230;p65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31" name="Google Shape;9231;p65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9232" name="Google Shape;9232;p65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33" name="Google Shape;9233;p65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34" name="Google Shape;9234;p65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35" name="Google Shape;9235;p65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36" name="Google Shape;9236;p65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9237;p65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9238;p65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9239;p65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9240;p65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9241;p65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9242;p65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43" name="Google Shape;9243;p65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9244" name="Google Shape;9244;p65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45" name="Google Shape;9245;p65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46" name="Google Shape;9246;p65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47" name="Google Shape;9247;p65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48" name="Google Shape;9248;p65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9249;p65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9250;p65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9251;p65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9252;p65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9253;p65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9254;p65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9255;p65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9256;p65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9257;p65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9258;p65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9259;p65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9260;p65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9261;p65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9262;p65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9263;p65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9264;p65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9265;p65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9266;p65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9267;p65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9268;p65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9269;p65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9270;p65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9271;p65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9272;p65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9273;p65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9274;p65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9275;p65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9276;p65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77" name="Google Shape;9277;p65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9278" name="Google Shape;9278;p65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79" name="Google Shape;9279;p65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80" name="Google Shape;9280;p65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81" name="Google Shape;9281;p65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9282" name="Google Shape;9282;p65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83" name="Google Shape;9283;p65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284" name="Google Shape;9284;p65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9285" name="Google Shape;9285;p65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86" name="Google Shape;9286;p65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87" name="Google Shape;9287;p65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9288;p65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9289;p65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9290;p65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9291;p65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9292;p65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9293;p65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9294;p65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95" name="Google Shape;9295;p65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9296" name="Google Shape;9296;p65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97" name="Google Shape;9297;p65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98" name="Google Shape;9298;p65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99" name="Google Shape;9299;p65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300" name="Google Shape;9300;p65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9301;p65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9302;p65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9303;p65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9304;p65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9305;p65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9306;p65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9307;p65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08" name="Google Shape;9308;p65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9309" name="Google Shape;9309;p65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10" name="Google Shape;9310;p65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11" name="Google Shape;9311;p65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12" name="Google Shape;9312;p65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313" name="Google Shape;9313;p65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9314;p65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9315;p65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9316;p65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9317;p65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9318;p65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9319;p65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9320;p65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9321;p65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9322;p65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9323;p65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9324;p65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9325;p65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9326;p65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9327;p65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9328;p65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9329;p65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9330;p65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9331;p65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9332;p65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9333;p65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9334;p65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9335;p65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9336;p65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9337;p65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9338;p65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9339;p65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9340;p65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9341;p65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9342;p65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9343;p65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9344;p65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9345;p65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9346;p65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9347;p65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9348;p65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9349;p65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9350;p65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9351;p65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9352;p65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9353;p65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9354;p65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55" name="Google Shape;9355;p65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9356" name="Google Shape;9356;p65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57" name="Google Shape;9357;p65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358" name="Google Shape;9358;p65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9359;p65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9360;p65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9361;p65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9362;p65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9363;p65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9364;p65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9365;p65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9366;p65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9367;p65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9368;p65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9369;p65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9370;p65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9371;p65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9372;p65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9373;p65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9374;p65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9375;p65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9376;p65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9377;p65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9378;p65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9379;p65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9380;p65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9381;p65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9382;p65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9383;p65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9384;p65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9385;p65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9386;p65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9387;p65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9388;p65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9389;p65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9390;p65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9391;p65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9392;p65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9393" name="Google Shape;9393;p65"/>
          <p:cNvGrpSpPr/>
          <p:nvPr/>
        </p:nvGrpSpPr>
        <p:grpSpPr>
          <a:xfrm>
            <a:off x="3554132" y="1234135"/>
            <a:ext cx="2078182" cy="1366558"/>
            <a:chOff x="235800" y="830650"/>
            <a:chExt cx="6978450" cy="4588844"/>
          </a:xfrm>
        </p:grpSpPr>
        <p:sp>
          <p:nvSpPr>
            <p:cNvPr id="9394" name="Google Shape;9394;p65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9395;p65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9396;p65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9397;p65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9398;p65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9399;p65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9400" name="Google Shape;9400;p65"/>
          <p:cNvGrpSpPr/>
          <p:nvPr/>
        </p:nvGrpSpPr>
        <p:grpSpPr>
          <a:xfrm>
            <a:off x="742628" y="3065237"/>
            <a:ext cx="2622876" cy="1333540"/>
            <a:chOff x="238125" y="1038125"/>
            <a:chExt cx="7146800" cy="3633625"/>
          </a:xfrm>
        </p:grpSpPr>
        <p:sp>
          <p:nvSpPr>
            <p:cNvPr id="9401" name="Google Shape;9401;p65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9402;p65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9403;p65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9404;p65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9405;p65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9406;p65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9407;p65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9408;p65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9409;p65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9410;p65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9411;p65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9412;p65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9413;p65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9414;p65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9415;p65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9416;p65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9417;p65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9418;p65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9419;p65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9420;p65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9421;p65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9422;p65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9423;p65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9424;p65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9425;p65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9426;p65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9427;p65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9428;p65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9429;p65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9430;p65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9431;p65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9432;p65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9433;p65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9434;p65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9435;p65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9436;p65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9437;p65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9438;p65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9439;p65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9440;p65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9441;p65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9442;p65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9443;p65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9444;p65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9445;p65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9446;p65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9447;p65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9448;p65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9449;p65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9450;p65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9451;p65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9452;p65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9453;p65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9454;p65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9455;p65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9456;p65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9457;p65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9458;p65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9459;p65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9460;p65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9461;p65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9462;p65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9463;p65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9464;p65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9465;p65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9466;p65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9467;p65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9468;p65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9469;p65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9470;p65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9471;p65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9472;p65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9473;p65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9474;p65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9475;p65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9476;p65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9477;p65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9478;p65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9479;p65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9480;p65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9481;p65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9482;p65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9483;p65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9484;p65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9485;p65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9486;p65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9487;p65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9488;p65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9489;p65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9490;p65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9491;p65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9492;p65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9493;p65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9494;p65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9495;p65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9496;p65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9497;p65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9498;p65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9499;p65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9500;p65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9501;p65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9502;p65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9503;p65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9504;p65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9505;p65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9506;p65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9507;p65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9508;p65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9509;p65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9510;p65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9511;p65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9512;p65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9513;p65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9514;p65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9515;p65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9516;p65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9517;p65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9518;p65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9519;p65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9520;p65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9521;p65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9522;p65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9523;p65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9524;p65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9525;p65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9526;p65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9527;p65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9528;p65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9529;p65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9530;p65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9531;p65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9532;p65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9533;p65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9534;p65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9535;p65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9536;p65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9537;p65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9538;p65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9539;p65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9540;p65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9541;p65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9542;p65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9543;p65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9544;p65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9545;p65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9546;p65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9547;p65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9548;p65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9549;p65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9550;p65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9551;p65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9552;p65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9553;p65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9554;p65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9555;p65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9556;p65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9557;p65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9558;p65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9559;p65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9560;p65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9561;p65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9562;p65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9563;p65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9564;p65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9565;p65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9566;p65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9567;p65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9568;p65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9569;p65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9570;p65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9571;p65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9572;p65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9573;p65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9574;p65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9575;p65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9576;p65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9577;p65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9578;p65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9579;p65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9580;p65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9581;p65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9582;p65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9583;p65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9584;p65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9585;p65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9586;p65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9587;p65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9588;p65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9589;p65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9590;p65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9591;p65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9592;p65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9593;p65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9594;p65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9595;p65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9596;p65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9597;p65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9598;p65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9599;p65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9600;p65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9601;p65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9602;p65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9603;p65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9604;p65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9605;p65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9606;p65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9607;p65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9608;p65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9609;p65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9610;p65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9611;p65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9612;p65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9613;p65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9614;p65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9615;p65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9616;p65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9617;p65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9618;p65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9619;p65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9620;p65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9621;p65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9622;p65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9623;p65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9624;p65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9625;p65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9626;p65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9627;p65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9628;p65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9629;p65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9630;p65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9631;p65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9632;p65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9633;p65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9634;p65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9635;p65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9636;p65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9637;p65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9638;p65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9639;p65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9640;p65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9641;p65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9642;p65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9643;p65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9644;p65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9645;p65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9646;p65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9647;p65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9648;p65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9649;p65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9650;p65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9651;p65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9652;p65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9653;p65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9654;p65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9655;p65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9656;p65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9657;p65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9658;p65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9659;p65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9660;p65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9661;p65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9662;p65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9663;p65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9664;p65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9665;p65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9666;p65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9667;p65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9668;p65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9669;p65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9670;p65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9671;p65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9672;p65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9673;p65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9674;p65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9675;p65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9676;p65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9677;p65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9678;p65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9679;p65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9680;p65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9681;p65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9682;p65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9683;p65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9684;p65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9685;p65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9686;p65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9687;p65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9688;p65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9689;p65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9690;p65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9691;p65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9692;p65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9693;p65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9694;p65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9695;p65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9696;p65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9697;p65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9698;p65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9699;p65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9700;p65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9701;p65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9702;p65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9703;p65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9704;p65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9705;p65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9706;p65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9707;p65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9708;p65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9709;p65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9710;p65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9711;p65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9712;p65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9713;p65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9714;p65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9715;p65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9716;p65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9717;p65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9718;p65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9719;p65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9720;p65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9721;p65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9722;p65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9723;p65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9724;p65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9725;p65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9726;p65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9727;p65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9728;p65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9729;p65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9730;p65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9731;p65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9732;p65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9733;p65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9734;p65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9735;p65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9736;p65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9737;p65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9738;p65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9739;p65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9740;p65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9741;p65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9742;p65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9743;p65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9744;p65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9745;p65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9746;p65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9747;p65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9748;p65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9749;p65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9750;p65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9751;p65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9752;p65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9753;p65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9754;p65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9755;p65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9756;p65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9757;p65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9758;p65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9759;p65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9760;p65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9761;p65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9762;p65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9763;p65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9764;p65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9765;p65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9766;p65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9767;p65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9768;p65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9769;p65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9770;p65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9771;p65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9772;p65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9773;p65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9774;p65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9775;p65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9776;p65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9777;p65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9778;p65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9779;p65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9780;p65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9781;p65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9782;p65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9783;p65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9784;p65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9785;p65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9786;p65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9787;p65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9788;p65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9789;p65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9790;p65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9791;p65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9792;p65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9793;p65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9794;p65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9795;p65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9796;p65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9797;p65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9798;p65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9799;p65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9800;p65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9801;p65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9802;p65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9803;p65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9804;p65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9805;p65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9806;p65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9807;p65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9808;p65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9809;p65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9810;p65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9811;p65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9812;p65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9813;p65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9814;p65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9815;p65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9816;p65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9817;p65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9818;p65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9819;p65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9820;p65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9821;p65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9822;p65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9823;p65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9824;p65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9825;p65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9826;p65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9827;p65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9828;p65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9829;p65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9830;p65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9831;p65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9832;p65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9833;p65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9834;p65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9835;p65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9836;p65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9837;p65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9838;p65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9839;p65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9840;p65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9841;p65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9842;p65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9843;p65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9844;p65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9845;p65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9846;p65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9847;p65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9848;p65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9849;p65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9850;p65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9851;p65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9852;p65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9853;p65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9854;p65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9855;p65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9856;p65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9857;p65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9858;p65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9859;p65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9860;p65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9861;p65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9862;p65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9863;p65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9864;p65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9865;p65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9866;p65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9867;p65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9868;p65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9869;p65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9870;p65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9871;p65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9872;p65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9873;p65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9874;p65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9875;p65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9876;p65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9877;p65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9878;p65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9879;p65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9880;p65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9881;p65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9882;p65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9883;p65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9884;p65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9885;p65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9886;p65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9887;p65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9888;p65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9889;p65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9890;p65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9891;p65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9892;p65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9893;p65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9894;p65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9895;p65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9896;p65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9897;p65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9898;p65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9899;p65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9900;p65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9901;p65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9902;p65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9903;p65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9904;p65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9905;p65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9906;p65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9907;p65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9908;p65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9909;p65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9910;p65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9911;p65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9912;p65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9913;p65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9914;p65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9915;p65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9916;p65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9917;p65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9918;p65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9919;p65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9920;p65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9921;p65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9922;p65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9923;p65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9924;p65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9925;p65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9926;p65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9927;p65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9928;p65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9929;p65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9930;p65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9931;p65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9932;p65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9933;p65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9934;p65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9935;p65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9936;p65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9937;p65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9938;p65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9939;p65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9940;p65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9941;p65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9942;p65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9943;p65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9944;p65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9945;p65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9946;p65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9947;p65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9948;p65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9949;p65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9950;p65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9951;p65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9952;p65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9953;p65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9954;p65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9955;p65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9956;p65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9957;p65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9958;p65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9959;p65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9960;p65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9961;p65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9962;p65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9963;p65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9964;p65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9965;p65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9966;p65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9967;p65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9968;p65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9969;p65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9970;p65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9971;p65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9972;p65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9973;p65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9974;p65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9975;p65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9976;p65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9977;p65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9978;p65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9979;p65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9980;p65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9981;p65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9982;p65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9983;p65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9984;p65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9985;p65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9986;p65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9987;p65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9988;p65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9989;p65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9990;p65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9991;p65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9992;p65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9993;p65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9994;p65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9995;p65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9996;p65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9997;p65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9998;p65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9999;p65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10000;p65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10001;p65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10002;p65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10003;p65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10004;p65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10005;p65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10006;p65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10007;p65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10008;p65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10009;p65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10010;p65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10011;p65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10012;p65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10013;p65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10014;p65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10015;p65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10016;p65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10017;p65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10018;p65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10019;p65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10020;p65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10021;p65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10022;p65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10023;p65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10024;p65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10025;p65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10026;p65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10027;p65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10028;p65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10029;p65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10030;p65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10031;p65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10032;p65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10033;p65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10034;p65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10035;p65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10036;p65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10037;p65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10038;p65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10039;p65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10040;p65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10041;p65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10042;p65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10043;p65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10044;p65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10045;p65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10046;p65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10047;p65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10048;p65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10049;p65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10050;p65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10051;p65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10052;p65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10053;p65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10054;p65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10055;p65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10056;p65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10057;p65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10058;p65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10059;p65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10060;p65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10061;p65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10062;p65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10063;p65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10064;p65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10065;p65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10066;p65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10067;p65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10068;p65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10069;p65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10070;p65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10071;p65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10072;p65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10073;p65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10074;p65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10075;p65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10076;p65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10077;p65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10078;p65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10079;p65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10080;p65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10081;p65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10082;p65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10083;p65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10084;p65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10085;p65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10086;p65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10087;p65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10088;p65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10089;p65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10090;p65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10091;p65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10092;p65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10093;p65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10094;p65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10095;p65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10096;p65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10097;p65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10098;p65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10099;p65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10100;p65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10101;p65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10102;p65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10103;p65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10104;p65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10105;p65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10106;p65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10107;p65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10108;p65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10109;p65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10110;p65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10111;p65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10112;p65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10113;p65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10114;p65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10115;p65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10116;p65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10117;p65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10118;p65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10119;p65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10120;p65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10121;p65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10122;p65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10123;p65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10124;p65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10125;p65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10126;p65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10127;p65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10128;p65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10129;p65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10130;p65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10131;p65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10132;p65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10133;p65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10134;p65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10135;p65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10136;p65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10137;p65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10138;p65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10139;p65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10140;p65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10141;p65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10142;p65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10143;p65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10144;p65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10145;p65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10146;p65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10147;p65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10148;p65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10149;p65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10150;p65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10151;p65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10152;p65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10153;p65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10154;p65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10155;p65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10156;p65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10157;p65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10158;p65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10159;p65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10160;p65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10161;p65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10162;p65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10163;p65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10164;p65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10165;p65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10166;p65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10167;p65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10168;p65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10169;p65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10170;p65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10171;p65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10172;p65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10173;p65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10174;p65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10175;p65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10176;p65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10177;p65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10178;p65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10179;p65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10180;p65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10181;p65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10182;p65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10183;p65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10184;p65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10185;p65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10186;p65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10187;p65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10188;p65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10189;p65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10190;p65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10191;p65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10192;p65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10193;p65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10194;p65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10195;p65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10196;p65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10197;p65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10198;p65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10199;p65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10200;p65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10201;p65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10202;p65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10203;p65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10204;p65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10205;p65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10206;p65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10207;p65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10208;p65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10209;p65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10210;p65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10211;p65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10212;p65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10213;p65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10214;p65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10215;p65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10216;p65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10217;p65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10218;p65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10219;p65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10220;p65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10221;p65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10222;p65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10223;p65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10224;p65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10225;p65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10226;p65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10227;p65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10228;p65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10229;p65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10230;p65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10231;p65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10232;p65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10233;p65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10234;p65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10235;p65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10236;p65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10237;p65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10238;p65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10239;p65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10240;p65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10241;p65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10242;p65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10243;p65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10244;p65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10245;p65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10246;p65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10247;p65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10248;p65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10249;p65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10250;p65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10251;p65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10252;p65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10253;p65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10254;p65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10255;p65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10256;p65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10257;p65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10258;p65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10259;p65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10260;p65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10261;p65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10262;p65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10263;p65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10264;p65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10265;p65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10266;p65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10267;p65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10268;p65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10269;p65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10270;p65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10271;p65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10272;p65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10273;p65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10274;p65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10275;p65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10276;p65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10277;p65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10278;p65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10279;p65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10280;p65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10281;p65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10282;p65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10283;p65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10284;p65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10285;p65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10286;p65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10287;p65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10288;p65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10289;p65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10290;p65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10291;p65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10292;p65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10293;p65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10294;p65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10295;p65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10296;p65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10297;p65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10298;p65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10299;p65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10300;p65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10301;p65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10302;p65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10303;p65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10304;p65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10305;p65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10306;p65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10307;p65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10308;p65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10309;p65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10310;p65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10311;p65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10312;p65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10313;p65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10314;p65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10315;p65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10316;p65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10317;p65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10318;p65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10319;p65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10320;p65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10321;p65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10322;p65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10323;p65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10324;p65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10325;p65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10326;p65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10327;p65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10328;p65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10329;p65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10330;p65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10331;p65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10332;p65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10333;p65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10334;p65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10335;p65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10336;p65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10337;p65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10338;p65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10339;p65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10340;p65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10341;p65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10342;p65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10343;p65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10344;p65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10345;p65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10346;p65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10347;p65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10348;p65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10349;p65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10350;p65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10351;p65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10352;p65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10353;p65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10354;p65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10355;p65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10356;p65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10357;p65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10358;p65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10359;p65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10360;p65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10361;p65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10362;p65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10363;p65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10364;p65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10365;p65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10366;p65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10367;p65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10368;p65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10369;p65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10370;p65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10371;p65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10372;p65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10373;p65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10374;p65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10375;p65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10376;p65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10377;p65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10378;p65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10379;p65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10380;p65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10381;p65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10382;p65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10383;p65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10384;p65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10385;p65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10386;p65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10387;p65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10388;p65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10389;p65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10390;p65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10391;p65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10392;p65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10393;p65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10394;p65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10395;p65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10396;p65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10397;p65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10398;p65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10399;p65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10400;p65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10401;p65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10402;p65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10403;p65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10404;p65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10405;p65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10406;p65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10407;p65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10408;p65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10409;p65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10410;p65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10411;p65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10412;p65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10413;p65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10414;p65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10415;p65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10416;p65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10417;p65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10418;p65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10419;p65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10420;p65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10421;p65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10422;p65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10423;p65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10424;p65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10425;p65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10426;p65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10427;p65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10428;p65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10429;p65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10430;p65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10431;p65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10432;p65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10433;p65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10434;p65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10435;p65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10436;p65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10437;p65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10438;p65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10439;p65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10440;p65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10441;p65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10442;p65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10443;p65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10444;p65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10445;p65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10446;p65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10447;p65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10448;p65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10449;p65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10450;p65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10451;p65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10452;p65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10453;p65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10454;p65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10455;p65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10456;p65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10457;p65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10458;p65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10459;p65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10460;p65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10461;p65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10462;p65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10463;p65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10464;p65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10465;p65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10466;p65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10467;p65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10468;p65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10469;p65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10470;p65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10471;p65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10472;p65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10473;p65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10474;p65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10475;p65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10476;p65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10477;p65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10478;p65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10479;p65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10480;p65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10481;p65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10482;p65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10483;p65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10484;p65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10485;p65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10486;p65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10487;p65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10488;p65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10489;p65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10490;p65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10491;p65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10492;p65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10493;p65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10494;p65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10495;p65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10496;p65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10497;p65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10498;p65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10499;p65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10500;p65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10501;p65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10502;p65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10503;p65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10504;p65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10505;p65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10506;p65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10507;p65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10508;p65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10509;p65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10510;p65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10511;p65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10512;p65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10513;p65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10514;p65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10515;p65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10516;p65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10517;p65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10518;p65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10519;p65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10520;p65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10521;p65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10522;p65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10523;p65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10524;p65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10525;p65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10526;p65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10527;p65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10528;p65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10529;p65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10530;p65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10531;p65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10532;p65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10533;p65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10534;p65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10535;p65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10536;p65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10537;p65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10538;p65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10539;p65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10540;p65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10541;p65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10542;p65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10543;p65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10544;p65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10545;p65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10546;p65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10547;p65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10548;p65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10549;p65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10550;p65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10551;p65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10552;p65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10553;p65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10554;p65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10555;p65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10556;p65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10557;p65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10558;p65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10559;p65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10560;p65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10561;p65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10562;p65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10563;p65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10564;p65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10565;p65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10566;p65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10567;p65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10568;p65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10569;p65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10570;p65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10571;p65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10572;p65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10573;p65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10574;p65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10575;p65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10576;p65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10577;p65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10578;p65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10579;p65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10580;p65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10581;p65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10582;p65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10583;p65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10584;p65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10585;p65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10586;p65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10587;p65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10588;p65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10589;p65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10590;p65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10591;p65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10592;p65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10593;p65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10594;p65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10595;p65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10596;p65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10597;p65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10598;p65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10599;p65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10600;p65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10601;p65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10602;p65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10603;p65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10604;p65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10605;p65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10606;p65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10607;p65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10608;p65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10609;p65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10610;p65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10611;p65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10612;p65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10613;p65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10614;p65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10615;p65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10616;p65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10617;p65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10618;p65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10619;p65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10620;p65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10621;p65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10622;p65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10623;p65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10624;p65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10625;p65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10626;p65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10627;p65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10628;p65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10629;p65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10630;p65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10631;p65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10632;p65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10633;p65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10634;p65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10635;p65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10636;p65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10637;p65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10638;p65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10639;p65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10640;p65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10641;p65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10642;p65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10643;p65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10644;p65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10645;p65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10646;p65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10647;p65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10648;p65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10649;p65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10650;p65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10651;p65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10652;p65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10653;p65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10654;p65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10655;p65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10656;p65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10657;p65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10658;p65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10659;p65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10660;p65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10661;p65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10662;p65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10663;p65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10664;p65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10665;p65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10666;p65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10667;p65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10668;p65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10669;p65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10670;p65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10671;p65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10672;p65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10673;p65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10674;p65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10675;p65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10676;p65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10677;p65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10678;p65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10679;p65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10680;p65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10681;p65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10682;p65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10683;p65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10684;p65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10685;p65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10686;p65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10687;p65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10688;p65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10689;p65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10690;p65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10691;p65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10692;p65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10693;p65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10694;p65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10695;p65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10696;p65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10697;p65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10698;p65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10699;p65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10700;p65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10701;p65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10702;p65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10703;p65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10704;p65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10705;p65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10706;p65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10707;p65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10708;p65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10709;p65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10710;p65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10711;p65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10712;p65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10713;p65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10714;p65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10715;p65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10716;p65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10717;p65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10718;p65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10719;p65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10720;p65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10721;p65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10722;p65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10723;p65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10724;p65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10725;p65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10726;p65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10727;p65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10728;p65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10729;p65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10730;p65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10731;p65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10732;p65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10733;p65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10734;p65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10735;p65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10736;p65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10737;p65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10738;p65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10739;p65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10740;p65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10741;p65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10742;p65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10743;p65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10744;p65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10745;p65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10746;p65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10747;p65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10748;p65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10749;p65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10750;p65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10751;p65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10752;p65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10753;p65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10754;p65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10755;p65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10756;p65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10757;p65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10758;p65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10759;p65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10760;p65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10761;p65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10762;p65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10763;p65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10764;p65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10765;p65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10766;p65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10767;p65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10768;p65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10769;p65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10770;p65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10771;p65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10772;p65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10773;p65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10774;p65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10775;p65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10776;p65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10777;p65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10778;p65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10779;p65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10780;p65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10781;p65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10782;p65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10783;p65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10784;p65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10785;p65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10786;p65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10787;p65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10788;p65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10789;p65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10790;p65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10791;p65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10792;p65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10793;p65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10794;p65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10795;p65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10796;p65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10797;p65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10798;p65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10799;p65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10800;p65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10801;p65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10802;p65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10803;p65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10804;p65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10805;p65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10806;p65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10807;p65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10808;p65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10809;p65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10810;p65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10811;p65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10812;p65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10813;p65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10814;p65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10815;p65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10816;p65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10817;p65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10818;p65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10819;p65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10820;p65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10821;p65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10822;p65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10823;p65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10824;p65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10825;p65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10826;p65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10827;p65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10828;p65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10829;p65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10830;p65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10831;p65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10832;p65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10833;p65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10834;p65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10835;p65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10836;p65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10837;p65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10838;p65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10839;p65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10840;p65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10841;p65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10842;p65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10843;p65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10844;p65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10845;p65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10846;p65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10847;p65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10848;p65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10849;p65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10850;p65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10851;p65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10852;p65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10853;p65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10854;p65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10855;p65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10856;p65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10857;p65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10858;p65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10859;p65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10860;p65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10861;p65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10862;p65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10863;p65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10864;p65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10865;p65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10866;p65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10867;p65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10868;p65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10869;p65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10870;p65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10871;p65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10872;p65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10873;p65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10874;p65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10875;p65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10876;p65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10877;p65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10878;p65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10879;p65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10880;p65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10881;p65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10882;p65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10883;p65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10884;p65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10885;p65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10886;p65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10887;p65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10888;p65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10889;p65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10890;p65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10891;p65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10892;p65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10893;p65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10894;p65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10895;p65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10896;p65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10897;p65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10898;p65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10899;p65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10900;p65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10901;p65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10902;p65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10903;p65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10904;p65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10905;p65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10906;p65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10907;p65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10908;p65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10909;p65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10910;p65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10911;p65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10912;p65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10913;p65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10914;p65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10915;p65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10916;p65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10917;p65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10918;p65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10919;p65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10920;p65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10921;p65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10922;p65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10923;p65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10924;p65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10925;p65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10926;p65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10927;p65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10928;p65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10929;p65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10930;p65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10931;p65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10932;p65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10933;p65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10934;p65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10935;p65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10936;p65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10937;p65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10938;p65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10939;p65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10940;p65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10941;p65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10942;p65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10943;p65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10944;p65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10945;p65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10946;p65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10947;p65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10948;p65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10949;p65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10950;p65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10951;p65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10952;p65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10953;p65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10954;p65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10955;p65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10956;p65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10957;p65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10958;p65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10959;p65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10960;p65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10961;p65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10962;p65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10963;p65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10964;p65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10965;p65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10966;p65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10967;p65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10968;p65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10969;p65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10970;p65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10971;p65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10972;p65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0973" name="Google Shape;10973;p65"/>
          <p:cNvGrpSpPr/>
          <p:nvPr/>
        </p:nvGrpSpPr>
        <p:grpSpPr>
          <a:xfrm>
            <a:off x="5857557" y="1207347"/>
            <a:ext cx="2590840" cy="1380235"/>
            <a:chOff x="233350" y="949250"/>
            <a:chExt cx="7137300" cy="3802300"/>
          </a:xfrm>
        </p:grpSpPr>
        <p:sp>
          <p:nvSpPr>
            <p:cNvPr id="10974" name="Google Shape;10974;p65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10975;p65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10976;p65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10977;p65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10978;p65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10979;p65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10980;p65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10981;p65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10982;p65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10983;p65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10984;p65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10985;p65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10986;p65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10987;p65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10988;p65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10989;p65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10990;p65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10991;p65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10992;p65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10993;p65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10994;p65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10995;p65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10996;p65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10997;p65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10998;p65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10999;p65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11000;p65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11001;p65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11002;p65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11003;p65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11004;p65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11005;p65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11006;p65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11007;p65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11008;p65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11009;p65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11010;p65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11011;p65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11012;p65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11013;p65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11014;p65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11015;p65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11016;p65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11017;p65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11018;p65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11019;p65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11020;p65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11021;p65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11022;p65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11023;p65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11024;p65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25" name="Google Shape;11025;p65"/>
          <p:cNvGrpSpPr/>
          <p:nvPr/>
        </p:nvGrpSpPr>
        <p:grpSpPr>
          <a:xfrm>
            <a:off x="7671986" y="3252119"/>
            <a:ext cx="104231" cy="320340"/>
            <a:chOff x="7564426" y="3224343"/>
            <a:chExt cx="119985" cy="368801"/>
          </a:xfrm>
        </p:grpSpPr>
        <p:sp>
          <p:nvSpPr>
            <p:cNvPr id="11026" name="Google Shape;11026;p65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11027;p65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28" name="Google Shape;11028;p65"/>
          <p:cNvGrpSpPr/>
          <p:nvPr/>
        </p:nvGrpSpPr>
        <p:grpSpPr>
          <a:xfrm>
            <a:off x="7371473" y="3246222"/>
            <a:ext cx="189489" cy="332132"/>
            <a:chOff x="8370831" y="3202002"/>
            <a:chExt cx="218129" cy="382376"/>
          </a:xfrm>
        </p:grpSpPr>
        <p:sp>
          <p:nvSpPr>
            <p:cNvPr id="11029" name="Google Shape;11029;p65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11030;p65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31" name="Google Shape;11031;p65"/>
          <p:cNvGrpSpPr/>
          <p:nvPr/>
        </p:nvGrpSpPr>
        <p:grpSpPr>
          <a:xfrm>
            <a:off x="8094863" y="3657353"/>
            <a:ext cx="309429" cy="267000"/>
            <a:chOff x="6742064" y="3750480"/>
            <a:chExt cx="399315" cy="344560"/>
          </a:xfrm>
        </p:grpSpPr>
        <p:sp>
          <p:nvSpPr>
            <p:cNvPr id="11032" name="Google Shape;11032;p65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11033;p65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34" name="Google Shape;11034;p65"/>
          <p:cNvGrpSpPr/>
          <p:nvPr/>
        </p:nvGrpSpPr>
        <p:grpSpPr>
          <a:xfrm>
            <a:off x="7633883" y="4008401"/>
            <a:ext cx="180437" cy="281608"/>
            <a:chOff x="7248525" y="3739696"/>
            <a:chExt cx="230531" cy="359790"/>
          </a:xfrm>
        </p:grpSpPr>
        <p:sp>
          <p:nvSpPr>
            <p:cNvPr id="11035" name="Google Shape;11035;p65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11036;p65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37" name="Google Shape;11037;p65"/>
          <p:cNvGrpSpPr/>
          <p:nvPr/>
        </p:nvGrpSpPr>
        <p:grpSpPr>
          <a:xfrm>
            <a:off x="7879801" y="3651625"/>
            <a:ext cx="162896" cy="278710"/>
            <a:chOff x="7601242" y="3729267"/>
            <a:chExt cx="222566" cy="380803"/>
          </a:xfrm>
        </p:grpSpPr>
        <p:sp>
          <p:nvSpPr>
            <p:cNvPr id="11038" name="Google Shape;11038;p65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11039;p65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40" name="Google Shape;11040;p65"/>
          <p:cNvSpPr/>
          <p:nvPr/>
        </p:nvSpPr>
        <p:spPr>
          <a:xfrm>
            <a:off x="7845827" y="3263982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41" name="Google Shape;11041;p65"/>
          <p:cNvGrpSpPr/>
          <p:nvPr/>
        </p:nvGrpSpPr>
        <p:grpSpPr>
          <a:xfrm>
            <a:off x="7369447" y="3652766"/>
            <a:ext cx="193543" cy="275990"/>
            <a:chOff x="8304647" y="3738687"/>
            <a:chExt cx="225076" cy="320956"/>
          </a:xfrm>
        </p:grpSpPr>
        <p:sp>
          <p:nvSpPr>
            <p:cNvPr id="11042" name="Google Shape;11042;p65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11043;p65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11044;p65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45" name="Google Shape;11045;p65"/>
          <p:cNvGrpSpPr/>
          <p:nvPr/>
        </p:nvGrpSpPr>
        <p:grpSpPr>
          <a:xfrm>
            <a:off x="7641939" y="3652766"/>
            <a:ext cx="178492" cy="275990"/>
            <a:chOff x="8615101" y="3738687"/>
            <a:chExt cx="207573" cy="320956"/>
          </a:xfrm>
        </p:grpSpPr>
        <p:sp>
          <p:nvSpPr>
            <p:cNvPr id="11046" name="Google Shape;11046;p65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11047;p65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11048;p65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49" name="Google Shape;11049;p65"/>
          <p:cNvSpPr/>
          <p:nvPr/>
        </p:nvSpPr>
        <p:spPr>
          <a:xfrm>
            <a:off x="8138380" y="3242648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50" name="Google Shape;11050;p65"/>
          <p:cNvGrpSpPr/>
          <p:nvPr/>
        </p:nvGrpSpPr>
        <p:grpSpPr>
          <a:xfrm>
            <a:off x="6036644" y="3774254"/>
            <a:ext cx="557670" cy="511283"/>
            <a:chOff x="6015419" y="3716859"/>
            <a:chExt cx="557671" cy="511283"/>
          </a:xfrm>
        </p:grpSpPr>
        <p:sp>
          <p:nvSpPr>
            <p:cNvPr id="11051" name="Google Shape;11051;p65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52" name="Google Shape;11052;p65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1053" name="Google Shape;11053;p65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4" name="Google Shape;11054;p65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5" name="Google Shape;11055;p65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6" name="Google Shape;11056;p65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7" name="Google Shape;11057;p65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8" name="Google Shape;11058;p65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9" name="Google Shape;11059;p65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0" name="Google Shape;11060;p65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1" name="Google Shape;11061;p65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2" name="Google Shape;11062;p65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1063" name="Google Shape;11063;p65"/>
          <p:cNvGrpSpPr/>
          <p:nvPr/>
        </p:nvGrpSpPr>
        <p:grpSpPr>
          <a:xfrm>
            <a:off x="6665530" y="3131023"/>
            <a:ext cx="576302" cy="511871"/>
            <a:chOff x="6644304" y="3073628"/>
            <a:chExt cx="576302" cy="511871"/>
          </a:xfrm>
        </p:grpSpPr>
        <p:sp>
          <p:nvSpPr>
            <p:cNvPr id="11064" name="Google Shape;11064;p65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65" name="Google Shape;11065;p65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1066" name="Google Shape;11066;p65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7" name="Google Shape;11067;p65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8" name="Google Shape;11068;p65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9" name="Google Shape;11069;p65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70" name="Google Shape;11070;p65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1071" name="Google Shape;11071;p65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11072;p65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11073;p65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74" name="Google Shape;11074;p65"/>
          <p:cNvSpPr/>
          <p:nvPr/>
        </p:nvSpPr>
        <p:spPr>
          <a:xfrm>
            <a:off x="7009564" y="3147650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75" name="Google Shape;11075;p65"/>
          <p:cNvGrpSpPr/>
          <p:nvPr/>
        </p:nvGrpSpPr>
        <p:grpSpPr>
          <a:xfrm>
            <a:off x="6673379" y="3774018"/>
            <a:ext cx="560631" cy="511352"/>
            <a:chOff x="6652154" y="3716623"/>
            <a:chExt cx="560631" cy="511352"/>
          </a:xfrm>
        </p:grpSpPr>
        <p:sp>
          <p:nvSpPr>
            <p:cNvPr id="11076" name="Google Shape;11076;p65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77" name="Google Shape;11077;p65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1078" name="Google Shape;11078;p65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79" name="Google Shape;11079;p65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0" name="Google Shape;11080;p65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1" name="Google Shape;11081;p65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2" name="Google Shape;11082;p65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3" name="Google Shape;11083;p65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4" name="Google Shape;11084;p65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5" name="Google Shape;11085;p65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6" name="Google Shape;11086;p65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7" name="Google Shape;11087;p65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8" name="Google Shape;11088;p65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9" name="Google Shape;11089;p65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90" name="Google Shape;11090;p65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1091" name="Google Shape;11091;p65"/>
          <p:cNvGrpSpPr/>
          <p:nvPr/>
        </p:nvGrpSpPr>
        <p:grpSpPr>
          <a:xfrm>
            <a:off x="7867471" y="4055425"/>
            <a:ext cx="187557" cy="187557"/>
            <a:chOff x="8565775" y="671075"/>
            <a:chExt cx="441000" cy="441000"/>
          </a:xfrm>
        </p:grpSpPr>
        <p:sp>
          <p:nvSpPr>
            <p:cNvPr id="11092" name="Google Shape;11092;p65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11093;p65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94" name="Google Shape;11094;p65"/>
          <p:cNvSpPr/>
          <p:nvPr/>
        </p:nvSpPr>
        <p:spPr>
          <a:xfrm>
            <a:off x="8168686" y="4051347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95" name="Google Shape;11095;p65"/>
          <p:cNvSpPr/>
          <p:nvPr/>
        </p:nvSpPr>
        <p:spPr>
          <a:xfrm flipH="1">
            <a:off x="7376924" y="4017802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96" name="Google Shape;11096;p65"/>
          <p:cNvGrpSpPr/>
          <p:nvPr/>
        </p:nvGrpSpPr>
        <p:grpSpPr>
          <a:xfrm>
            <a:off x="6021326" y="3133645"/>
            <a:ext cx="587871" cy="512373"/>
            <a:chOff x="6000100" y="3076250"/>
            <a:chExt cx="587871" cy="512373"/>
          </a:xfrm>
        </p:grpSpPr>
        <p:sp>
          <p:nvSpPr>
            <p:cNvPr id="11097" name="Google Shape;11097;p65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98" name="Google Shape;11098;p65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1099" name="Google Shape;11099;p65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0" name="Google Shape;11100;p65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1" name="Google Shape;11101;p65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2" name="Google Shape;11102;p65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3" name="Google Shape;11103;p65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4" name="Google Shape;11104;p65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5" name="Google Shape;11105;p65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1106" name="Google Shape;11106;p65"/>
          <p:cNvGrpSpPr/>
          <p:nvPr/>
        </p:nvGrpSpPr>
        <p:grpSpPr>
          <a:xfrm>
            <a:off x="3597786" y="3066676"/>
            <a:ext cx="2241344" cy="1330656"/>
            <a:chOff x="3597785" y="3065882"/>
            <a:chExt cx="2241344" cy="1330656"/>
          </a:xfrm>
        </p:grpSpPr>
        <p:grpSp>
          <p:nvGrpSpPr>
            <p:cNvPr id="11107" name="Google Shape;11107;p65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1108" name="Google Shape;11108;p65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109" name="Google Shape;11109;p65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1110" name="Google Shape;11110;p65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11" name="Google Shape;11111;p65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12" name="Google Shape;11112;p65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1113" name="Google Shape;11113;p65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14" name="Google Shape;11114;p65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15" name="Google Shape;11115;p65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1116" name="Google Shape;11116;p65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1117" name="Google Shape;11117;p65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18" name="Google Shape;11118;p65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19" name="Google Shape;11119;p65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1120" name="Google Shape;11120;p65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21" name="Google Shape;11121;p65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22" name="Google Shape;11122;p65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1123" name="Google Shape;11123;p65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24" name="Google Shape;11124;p65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25" name="Google Shape;11125;p65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1126" name="Google Shape;11126;p65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27" name="Google Shape;11127;p65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28" name="Google Shape;11128;p65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1129" name="Google Shape;11129;p65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0" name="Google Shape;11130;p65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31" name="Google Shape;11131;p65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1132" name="Google Shape;11132;p65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1133" name="Google Shape;11133;p65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4" name="Google Shape;11134;p65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5" name="Google Shape;11135;p65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6" name="Google Shape;11136;p65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7" name="Google Shape;11137;p65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8" name="Google Shape;11138;p65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39" name="Google Shape;11139;p65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1140" name="Google Shape;11140;p65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41" name="Google Shape;11141;p65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42" name="Google Shape;11142;p65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1143" name="Google Shape;11143;p65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44" name="Google Shape;11144;p65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45" name="Google Shape;11145;p65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1146" name="Google Shape;11146;p65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47" name="Google Shape;11147;p65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48" name="Google Shape;11148;p65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1149" name="Google Shape;11149;p65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0" name="Google Shape;11150;p65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51" name="Google Shape;11151;p65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1152" name="Google Shape;11152;p65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3" name="Google Shape;11153;p65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54" name="Google Shape;11154;p65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1155" name="Google Shape;11155;p65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6" name="Google Shape;11156;p65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57" name="Google Shape;11157;p65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1158" name="Google Shape;11158;p65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9" name="Google Shape;11159;p65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60" name="Google Shape;11160;p65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1161" name="Google Shape;11161;p65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1162" name="Google Shape;11162;p65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63" name="Google Shape;11163;p65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64" name="Google Shape;11164;p65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65" name="Google Shape;11165;p65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1166" name="Google Shape;11166;p65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67" name="Google Shape;11167;p65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68" name="Google Shape;11168;p65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1169" name="Google Shape;11169;p65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70" name="Google Shape;11170;p65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71" name="Google Shape;11171;p65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1172" name="Google Shape;11172;p65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73" name="Google Shape;11173;p65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74" name="Google Shape;11174;p65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1175" name="Google Shape;11175;p65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76" name="Google Shape;11176;p65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77" name="Google Shape;11177;p65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1178" name="Google Shape;11178;p65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1179" name="Google Shape;11179;p65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0" name="Google Shape;11180;p65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1" name="Google Shape;11181;p65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2" name="Google Shape;11182;p65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83" name="Google Shape;11183;p65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1184" name="Google Shape;11184;p65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5" name="Google Shape;11185;p65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86" name="Google Shape;11186;p65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1187" name="Google Shape;11187;p65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8" name="Google Shape;11188;p65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89" name="Google Shape;11189;p65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1190" name="Google Shape;11190;p65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91" name="Google Shape;11191;p65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92" name="Google Shape;11192;p65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1193" name="Google Shape;11193;p65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94" name="Google Shape;11194;p65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95" name="Google Shape;11195;p65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1196" name="Google Shape;11196;p65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97" name="Google Shape;11197;p65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98" name="Google Shape;11198;p65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1199" name="Google Shape;11199;p65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00" name="Google Shape;11200;p65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201" name="Google Shape;11201;p65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1202" name="Google Shape;11202;p65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203" name="Google Shape;11203;p65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1204" name="Google Shape;11204;p65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05" name="Google Shape;11205;p65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06" name="Google Shape;11206;p65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1207" name="Google Shape;11207;p65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08" name="Google Shape;11208;p65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209" name="Google Shape;11209;p65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1210" name="Google Shape;11210;p65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1211" name="Google Shape;11211;p65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2" name="Google Shape;11212;p65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3" name="Google Shape;11213;p65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4" name="Google Shape;11214;p65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5" name="Google Shape;11215;p65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6" name="Google Shape;11216;p65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17" name="Google Shape;11217;p65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1218" name="Google Shape;11218;p65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9" name="Google Shape;11219;p65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0" name="Google Shape;11220;p65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1221" name="Google Shape;11221;p65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22" name="Google Shape;11222;p65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3" name="Google Shape;11223;p65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1224" name="Google Shape;11224;p65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25" name="Google Shape;11225;p65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6" name="Google Shape;11226;p65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1227" name="Google Shape;11227;p65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28" name="Google Shape;11228;p65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9" name="Google Shape;11229;p65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1230" name="Google Shape;11230;p65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31" name="Google Shape;11231;p65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32" name="Google Shape;11232;p65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1233" name="Google Shape;11233;p65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34" name="Google Shape;11234;p65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35" name="Google Shape;11235;p65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1236" name="Google Shape;11236;p65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37" name="Google Shape;11237;p65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38" name="Google Shape;11238;p65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1239" name="Google Shape;11239;p65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0" name="Google Shape;11240;p65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41" name="Google Shape;11241;p65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1242" name="Google Shape;11242;p65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3" name="Google Shape;11243;p65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244" name="Google Shape;11244;p65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1245" name="Google Shape;11245;p65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1246" name="Google Shape;11246;p65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7" name="Google Shape;11247;p65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8" name="Google Shape;11248;p65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9" name="Google Shape;11249;p65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0" name="Google Shape;11250;p65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1" name="Google Shape;11251;p65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2" name="Google Shape;11252;p65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3" name="Google Shape;11253;p65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4" name="Google Shape;11254;p65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5" name="Google Shape;11255;p65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6" name="Google Shape;11256;p65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7" name="Google Shape;11257;p65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8" name="Google Shape;11258;p65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9" name="Google Shape;11259;p65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0" name="Google Shape;11260;p65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1" name="Google Shape;11261;p65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2" name="Google Shape;11262;p65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63" name="Google Shape;11263;p65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1264" name="Google Shape;11264;p65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5" name="Google Shape;11265;p65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66" name="Google Shape;11266;p65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1267" name="Google Shape;11267;p65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8" name="Google Shape;11268;p65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69" name="Google Shape;11269;p65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1270" name="Google Shape;11270;p65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71" name="Google Shape;11271;p65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72" name="Google Shape;11272;p65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1273" name="Google Shape;11273;p65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74" name="Google Shape;11274;p65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75" name="Google Shape;11275;p65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1276" name="Google Shape;11276;p65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77" name="Google Shape;11277;p65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78" name="Google Shape;11278;p65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1279" name="Google Shape;11279;p65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0" name="Google Shape;11280;p65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81" name="Google Shape;11281;p65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1282" name="Google Shape;11282;p65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3" name="Google Shape;11283;p65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84" name="Google Shape;11284;p65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1285" name="Google Shape;11285;p65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6" name="Google Shape;11286;p65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87" name="Google Shape;11287;p65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1288" name="Google Shape;11288;p65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9" name="Google Shape;11289;p65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0" name="Google Shape;11290;p65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1291" name="Google Shape;11291;p65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92" name="Google Shape;11292;p65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3" name="Google Shape;11293;p65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1294" name="Google Shape;11294;p65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95" name="Google Shape;11295;p65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6" name="Google Shape;11296;p65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1297" name="Google Shape;11297;p65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98" name="Google Shape;11298;p65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9" name="Google Shape;11299;p65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1300" name="Google Shape;11300;p65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301" name="Google Shape;11301;p65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302" name="Google Shape;11302;p65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1303" name="Google Shape;11303;p65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304" name="Google Shape;11304;p65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1305" name="Google Shape;11305;p65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306" name="Google Shape;11306;p65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1307" name="Google Shape;11307;p65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1308" name="Google Shape;11308;p65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914400">
                      <a:buClr>
                        <a:srgbClr val="000000"/>
                      </a:buClr>
                    </a:pPr>
                    <a:endParaRPr sz="1399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1309" name="Google Shape;11309;p65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914400">
                      <a:buClr>
                        <a:srgbClr val="000000"/>
                      </a:buClr>
                    </a:pPr>
                    <a:endParaRPr sz="1399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1310" name="Google Shape;11310;p65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1311" name="Google Shape;11311;p65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2" name="Google Shape;11312;p65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3" name="Google Shape;11313;p65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4" name="Google Shape;11314;p65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5" name="Google Shape;11315;p65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6" name="Google Shape;11316;p65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7" name="Google Shape;11317;p65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8" name="Google Shape;11318;p65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1319" name="Google Shape;11319;p65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1320" name="Google Shape;11320;p65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1" name="Google Shape;11321;p65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2" name="Google Shape;11322;p65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3" name="Google Shape;11323;p65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4" name="Google Shape;11324;p65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5" name="Google Shape;11325;p65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6" name="Google Shape;11326;p65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7" name="Google Shape;11327;p65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8" name="Google Shape;11328;p65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9" name="Google Shape;11329;p65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0" name="Google Shape;11330;p65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1" name="Google Shape;11331;p65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2" name="Google Shape;11332;p65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3" name="Google Shape;11333;p65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1334" name="Google Shape;11334;p65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1335" name="Google Shape;11335;p65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6" name="Google Shape;11336;p65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7" name="Google Shape;11337;p65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8" name="Google Shape;11338;p65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9" name="Google Shape;11339;p65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0" name="Google Shape;11340;p65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1" name="Google Shape;11341;p65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2" name="Google Shape;11342;p65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3" name="Google Shape;11343;p65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4" name="Google Shape;11344;p65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5" name="Google Shape;11345;p65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6" name="Google Shape;11346;p65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7" name="Google Shape;11347;p65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8" name="Google Shape;11348;p65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9" name="Google Shape;11349;p65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0" name="Google Shape;11350;p65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1" name="Google Shape;11351;p65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2" name="Google Shape;11352;p65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3" name="Google Shape;11353;p65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4" name="Google Shape;11354;p65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5" name="Google Shape;11355;p65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6" name="Google Shape;11356;p65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7" name="Google Shape;11357;p65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8" name="Google Shape;11358;p65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1359" name="Google Shape;11359;p65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1360" name="Google Shape;11360;p65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defTabSz="914400">
                              <a:buClr>
                                <a:srgbClr val="000000"/>
                              </a:buClr>
                            </a:pPr>
                            <a:endParaRPr sz="1399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1361" name="Google Shape;11361;p65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1362" name="Google Shape;11362;p65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3" name="Google Shape;11363;p65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4" name="Google Shape;11364;p65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5" name="Google Shape;11365;p65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6" name="Google Shape;11366;p65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7" name="Google Shape;11367;p65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8" name="Google Shape;11368;p65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1369" name="Google Shape;11369;p65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1370" name="Google Shape;11370;p65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1" name="Google Shape;11371;p65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2" name="Google Shape;11372;p65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3" name="Google Shape;11373;p65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4" name="Google Shape;11374;p65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5" name="Google Shape;11375;p65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6" name="Google Shape;11376;p65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7" name="Google Shape;11377;p65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8" name="Google Shape;11378;p65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9" name="Google Shape;11379;p65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80" name="Google Shape;11380;p65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81" name="Google Shape;11381;p65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82" name="Google Shape;11382;p65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1383" name="Google Shape;11383;p65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1384" name="Google Shape;11384;p65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5" name="Google Shape;11385;p65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6" name="Google Shape;11386;p65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7" name="Google Shape;11387;p65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8" name="Google Shape;11388;p65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9" name="Google Shape;11389;p65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90" name="Google Shape;11390;p65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1391" name="Google Shape;11391;p65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1392" name="Google Shape;11392;p65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914400"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3" name="Google Shape;11393;p65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914400"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4" name="Google Shape;11394;p65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914400"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5" name="Google Shape;11395;p65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914400"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6" name="Google Shape;11396;p65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914400"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1397" name="Google Shape;11397;p65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1398" name="Google Shape;11398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defTabSz="914400"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1399" name="Google Shape;11399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defTabSz="914400"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1400" name="Google Shape;11400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defTabSz="914400"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1401" name="Google Shape;11401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defTabSz="914400"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1402" name="Google Shape;11402;p65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403" name="Google Shape;11403;p65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404" name="Google Shape;11404;p65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1405" name="Google Shape;11405;p65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1406" name="Google Shape;11406;p65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1407" name="Google Shape;11407;p65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08" name="Google Shape;11408;p65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09" name="Google Shape;11409;p65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1410" name="Google Shape;11410;p65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11" name="Google Shape;11411;p65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12" name="Google Shape;11412;p65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1413" name="Google Shape;11413;p65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14" name="Google Shape;11414;p65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15" name="Google Shape;11415;p65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1416" name="Google Shape;11416;p65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17" name="Google Shape;11417;p65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18" name="Google Shape;11418;p65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1419" name="Google Shape;11419;p65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0" name="Google Shape;11420;p65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21" name="Google Shape;11421;p65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1422" name="Google Shape;11422;p65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3" name="Google Shape;11423;p65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24" name="Google Shape;11424;p65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1425" name="Google Shape;11425;p65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6" name="Google Shape;11426;p65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27" name="Google Shape;11427;p65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1428" name="Google Shape;11428;p65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9" name="Google Shape;11429;p65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0" name="Google Shape;11430;p65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1431" name="Google Shape;11431;p65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32" name="Google Shape;11432;p65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3" name="Google Shape;11433;p65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1434" name="Google Shape;11434;p65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35" name="Google Shape;11435;p65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6" name="Google Shape;11436;p65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1437" name="Google Shape;11437;p65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38" name="Google Shape;11438;p65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9" name="Google Shape;11439;p65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1440" name="Google Shape;11440;p65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41" name="Google Shape;11441;p65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42" name="Google Shape;11442;p65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1443" name="Google Shape;11443;p65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44" name="Google Shape;11444;p65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45" name="Google Shape;11445;p65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1446" name="Google Shape;11446;p65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47" name="Google Shape;11447;p65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48" name="Google Shape;11448;p65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1449" name="Google Shape;11449;p65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0" name="Google Shape;11450;p65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51" name="Google Shape;11451;p65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1452" name="Google Shape;11452;p65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3" name="Google Shape;11453;p65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54" name="Google Shape;11454;p65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1455" name="Google Shape;11455;p65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6" name="Google Shape;11456;p65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57" name="Google Shape;11457;p65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1458" name="Google Shape;11458;p65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9" name="Google Shape;11459;p65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0" name="Google Shape;11460;p65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1461" name="Google Shape;11461;p65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62" name="Google Shape;11462;p65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3" name="Google Shape;11463;p65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1464" name="Google Shape;11464;p65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65" name="Google Shape;11465;p65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6" name="Google Shape;11466;p65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1467" name="Google Shape;11467;p65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68" name="Google Shape;11468;p65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9" name="Google Shape;11469;p65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1470" name="Google Shape;11470;p65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71" name="Google Shape;11471;p65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72" name="Google Shape;11472;p65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1473" name="Google Shape;11473;p65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74" name="Google Shape;11474;p65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75" name="Google Shape;11475;p65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1476" name="Google Shape;11476;p65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77" name="Google Shape;11477;p65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78" name="Google Shape;11478;p65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1479" name="Google Shape;11479;p65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0" name="Google Shape;11480;p65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81" name="Google Shape;11481;p65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1482" name="Google Shape;11482;p65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3" name="Google Shape;11483;p65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84" name="Google Shape;11484;p65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1485" name="Google Shape;11485;p65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6" name="Google Shape;11486;p65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87" name="Google Shape;11487;p65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1488" name="Google Shape;11488;p65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9" name="Google Shape;11489;p65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0" name="Google Shape;11490;p65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1491" name="Google Shape;11491;p65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92" name="Google Shape;11492;p65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3" name="Google Shape;11493;p65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1494" name="Google Shape;11494;p65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95" name="Google Shape;11495;p65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6" name="Google Shape;11496;p65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1497" name="Google Shape;11497;p65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98" name="Google Shape;11498;p65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9" name="Google Shape;11499;p65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1500" name="Google Shape;11500;p65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01" name="Google Shape;11501;p65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02" name="Google Shape;11502;p65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1503" name="Google Shape;11503;p65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04" name="Google Shape;11504;p65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05" name="Google Shape;11505;p65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1506" name="Google Shape;11506;p65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07" name="Google Shape;11507;p65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08" name="Google Shape;11508;p65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1509" name="Google Shape;11509;p65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0" name="Google Shape;11510;p65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11" name="Google Shape;11511;p65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1512" name="Google Shape;11512;p65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3" name="Google Shape;11513;p65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14" name="Google Shape;11514;p65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1515" name="Google Shape;11515;p65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6" name="Google Shape;11516;p65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17" name="Google Shape;11517;p65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1518" name="Google Shape;11518;p65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9" name="Google Shape;11519;p65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0" name="Google Shape;11520;p65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1521" name="Google Shape;11521;p65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22" name="Google Shape;11522;p65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3" name="Google Shape;11523;p65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1524" name="Google Shape;11524;p65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25" name="Google Shape;11525;p65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6" name="Google Shape;11526;p65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1527" name="Google Shape;11527;p65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28" name="Google Shape;11528;p65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9" name="Google Shape;11529;p65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1530" name="Google Shape;11530;p65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31" name="Google Shape;11531;p65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32" name="Google Shape;11532;p65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1533" name="Google Shape;11533;p65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34" name="Google Shape;11534;p65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35" name="Google Shape;11535;p65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1536" name="Google Shape;11536;p65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37" name="Google Shape;11537;p65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38" name="Google Shape;11538;p65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1539" name="Google Shape;11539;p65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0" name="Google Shape;11540;p65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41" name="Google Shape;11541;p65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1542" name="Google Shape;11542;p65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3" name="Google Shape;11543;p65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44" name="Google Shape;11544;p65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1545" name="Google Shape;11545;p65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6" name="Google Shape;11546;p65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47" name="Google Shape;11547;p65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1548" name="Google Shape;11548;p65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9" name="Google Shape;11549;p65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0" name="Google Shape;11550;p65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1551" name="Google Shape;11551;p65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52" name="Google Shape;11552;p65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3" name="Google Shape;11553;p65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1554" name="Google Shape;11554;p65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55" name="Google Shape;11555;p65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6" name="Google Shape;11556;p65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1557" name="Google Shape;11557;p65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58" name="Google Shape;11558;p65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9" name="Google Shape;11559;p65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1560" name="Google Shape;11560;p65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61" name="Google Shape;11561;p65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62" name="Google Shape;11562;p65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1563" name="Google Shape;11563;p65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64" name="Google Shape;11564;p65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65" name="Google Shape;11565;p65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1566" name="Google Shape;11566;p65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67" name="Google Shape;11567;p65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68" name="Google Shape;11568;p65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1569" name="Google Shape;11569;p65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0" name="Google Shape;11570;p65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71" name="Google Shape;11571;p65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1572" name="Google Shape;11572;p65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3" name="Google Shape;11573;p65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74" name="Google Shape;11574;p65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1575" name="Google Shape;11575;p65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6" name="Google Shape;11576;p65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77" name="Google Shape;11577;p65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1578" name="Google Shape;11578;p65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9" name="Google Shape;11579;p65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0" name="Google Shape;11580;p65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1581" name="Google Shape;11581;p65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82" name="Google Shape;11582;p65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3" name="Google Shape;11583;p65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1584" name="Google Shape;11584;p65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85" name="Google Shape;11585;p65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6" name="Google Shape;11586;p65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1587" name="Google Shape;11587;p65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88" name="Google Shape;11588;p65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9" name="Google Shape;11589;p65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1590" name="Google Shape;11590;p65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91" name="Google Shape;11591;p65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592" name="Google Shape;11592;p65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593" name="Google Shape;11593;p65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594" name="Google Shape;11594;p65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1595" name="Google Shape;11595;p65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96" name="Google Shape;11596;p65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97" name="Google Shape;11597;p65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1598" name="Google Shape;11598;p65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99" name="Google Shape;11599;p65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600" name="Google Shape;11600;p65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601" name="Google Shape;11601;p65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602" name="Google Shape;11602;p65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1603" name="Google Shape;11603;p65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04" name="Google Shape;11604;p65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05" name="Google Shape;11605;p65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1606" name="Google Shape;11606;p65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07" name="Google Shape;11607;p65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08" name="Google Shape;11608;p65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1609" name="Google Shape;11609;p65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0" name="Google Shape;11610;p65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11" name="Google Shape;11611;p65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1612" name="Google Shape;11612;p65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3" name="Google Shape;11613;p65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14" name="Google Shape;11614;p65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1615" name="Google Shape;11615;p65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6" name="Google Shape;11616;p65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17" name="Google Shape;11617;p65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1618" name="Google Shape;11618;p65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9" name="Google Shape;11619;p65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0" name="Google Shape;11620;p65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1621" name="Google Shape;11621;p65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22" name="Google Shape;11622;p65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3" name="Google Shape;11623;p65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1624" name="Google Shape;11624;p65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25" name="Google Shape;11625;p65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6" name="Google Shape;11626;p65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1627" name="Google Shape;11627;p65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28" name="Google Shape;11628;p65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9" name="Google Shape;11629;p65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1630" name="Google Shape;11630;p65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31" name="Google Shape;11631;p65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32" name="Google Shape;11632;p65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1633" name="Google Shape;11633;p65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34" name="Google Shape;11634;p65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35" name="Google Shape;11635;p65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1636" name="Google Shape;11636;p65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37" name="Google Shape;11637;p65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638" name="Google Shape;11638;p65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639" name="Google Shape;11639;p65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640" name="Google Shape;11640;p65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1641" name="Google Shape;11641;p65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42" name="Google Shape;11642;p65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43" name="Google Shape;11643;p65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1644" name="Google Shape;11644;p65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45" name="Google Shape;11645;p65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46" name="Google Shape;11646;p65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1647" name="Google Shape;11647;p65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48" name="Google Shape;11648;p65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49" name="Google Shape;11649;p65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1650" name="Google Shape;11650;p65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51" name="Google Shape;11651;p65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52" name="Google Shape;11652;p65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1653" name="Google Shape;11653;p65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54" name="Google Shape;11654;p65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55" name="Google Shape;11655;p65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1656" name="Google Shape;11656;p65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57" name="Google Shape;11657;p65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58" name="Google Shape;11658;p65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1659" name="Google Shape;11659;p65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0" name="Google Shape;11660;p65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61" name="Google Shape;11661;p65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1662" name="Google Shape;11662;p65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3" name="Google Shape;11663;p65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64" name="Google Shape;11664;p65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1665" name="Google Shape;11665;p65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6" name="Google Shape;11666;p65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67" name="Google Shape;11667;p65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1668" name="Google Shape;11668;p65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9" name="Google Shape;11669;p65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0" name="Google Shape;11670;p65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1671" name="Google Shape;11671;p65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72" name="Google Shape;11672;p65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3" name="Google Shape;11673;p65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1674" name="Google Shape;11674;p65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75" name="Google Shape;11675;p65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6" name="Google Shape;11676;p65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1677" name="Google Shape;11677;p65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78" name="Google Shape;11678;p65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9" name="Google Shape;11679;p65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1680" name="Google Shape;11680;p65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81" name="Google Shape;11681;p65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82" name="Google Shape;11682;p65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1683" name="Google Shape;11683;p65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84" name="Google Shape;11684;p65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85" name="Google Shape;11685;p65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1686" name="Google Shape;11686;p65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87" name="Google Shape;11687;p65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88" name="Google Shape;11688;p65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1689" name="Google Shape;11689;p65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0" name="Google Shape;11690;p65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91" name="Google Shape;11691;p65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1692" name="Google Shape;11692;p65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3" name="Google Shape;11693;p65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94" name="Google Shape;11694;p65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1695" name="Google Shape;11695;p65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6" name="Google Shape;11696;p65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97" name="Google Shape;11697;p65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1698" name="Google Shape;11698;p65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9" name="Google Shape;11699;p65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0" name="Google Shape;11700;p65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1701" name="Google Shape;11701;p65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02" name="Google Shape;11702;p65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3" name="Google Shape;11703;p65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1704" name="Google Shape;11704;p65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05" name="Google Shape;11705;p65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6" name="Google Shape;11706;p65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1707" name="Google Shape;11707;p65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08" name="Google Shape;11708;p65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9" name="Google Shape;11709;p65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1710" name="Google Shape;11710;p65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11" name="Google Shape;11711;p65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712" name="Google Shape;11712;p65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713" name="Google Shape;11713;p65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714" name="Google Shape;11714;p65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1715" name="Google Shape;11715;p65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16" name="Google Shape;11716;p65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17" name="Google Shape;11717;p65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1718" name="Google Shape;11718;p65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19" name="Google Shape;11719;p65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20" name="Google Shape;11720;p65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1721" name="Google Shape;11721;p65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2" name="Google Shape;11722;p65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723" name="Google Shape;11723;p65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1724" name="Google Shape;11724;p65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1725" name="Google Shape;11725;p65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6" name="Google Shape;11726;p65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7" name="Google Shape;11727;p65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8" name="Google Shape;11728;p65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9" name="Google Shape;11729;p65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0" name="Google Shape;11730;p65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1" name="Google Shape;11731;p65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2" name="Google Shape;11732;p65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3" name="Google Shape;11733;p65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4" name="Google Shape;11734;p65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5" name="Google Shape;11735;p65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6" name="Google Shape;11736;p65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7" name="Google Shape;11737;p65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8" name="Google Shape;11738;p65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9" name="Google Shape;11739;p65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0" name="Google Shape;11740;p65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1" name="Google Shape;11741;p65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2" name="Google Shape;11742;p65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3" name="Google Shape;11743;p65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4" name="Google Shape;11744;p65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5" name="Google Shape;11745;p65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6" name="Google Shape;11746;p65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7" name="Google Shape;11747;p65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8" name="Google Shape;11748;p65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9" name="Google Shape;11749;p65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0" name="Google Shape;11750;p65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1" name="Google Shape;11751;p65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2" name="Google Shape;11752;p65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3" name="Google Shape;11753;p65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4" name="Google Shape;11754;p65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5" name="Google Shape;11755;p65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6" name="Google Shape;11756;p65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7" name="Google Shape;11757;p65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8" name="Google Shape;11758;p65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9" name="Google Shape;11759;p65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0" name="Google Shape;11760;p65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1" name="Google Shape;11761;p65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2" name="Google Shape;11762;p65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3" name="Google Shape;11763;p65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4" name="Google Shape;11764;p65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5" name="Google Shape;11765;p65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6" name="Google Shape;11766;p65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7" name="Google Shape;11767;p65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8" name="Google Shape;11768;p65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9" name="Google Shape;11769;p65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0" name="Google Shape;11770;p65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1" name="Google Shape;11771;p65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2" name="Google Shape;11772;p65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3" name="Google Shape;11773;p65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4" name="Google Shape;11774;p65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5" name="Google Shape;11775;p65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6" name="Google Shape;11776;p65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7" name="Google Shape;11777;p65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8" name="Google Shape;11778;p65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9" name="Google Shape;11779;p65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0" name="Google Shape;11780;p65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81" name="Google Shape;11781;p65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1782" name="Google Shape;11782;p65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3" name="Google Shape;11783;p65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84" name="Google Shape;11784;p65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1785" name="Google Shape;11785;p65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6" name="Google Shape;11786;p65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87" name="Google Shape;11787;p65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1788" name="Google Shape;11788;p65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9" name="Google Shape;11789;p65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0" name="Google Shape;11790;p65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1791" name="Google Shape;11791;p65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92" name="Google Shape;11792;p65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3" name="Google Shape;11793;p65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1794" name="Google Shape;11794;p65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95" name="Google Shape;11795;p65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6" name="Google Shape;11796;p65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1797" name="Google Shape;11797;p65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98" name="Google Shape;11798;p65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9" name="Google Shape;11799;p65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1800" name="Google Shape;11800;p65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01" name="Google Shape;11801;p65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02" name="Google Shape;11802;p65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1803" name="Google Shape;11803;p65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04" name="Google Shape;11804;p65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05" name="Google Shape;11805;p65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1806" name="Google Shape;11806;p65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07" name="Google Shape;11807;p65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08" name="Google Shape;11808;p65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1809" name="Google Shape;11809;p65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10" name="Google Shape;11810;p65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11" name="Google Shape;11811;p65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1812" name="Google Shape;11812;p65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13" name="Google Shape;11813;p65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814" name="Google Shape;11814;p65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815" name="Google Shape;11815;p65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816" name="Google Shape;11816;p65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1817" name="Google Shape;11817;p65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18" name="Google Shape;11818;p65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19" name="Google Shape;11819;p65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1820" name="Google Shape;11820;p65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21" name="Google Shape;11821;p65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22" name="Google Shape;11822;p65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1823" name="Google Shape;11823;p65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24" name="Google Shape;11824;p65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25" name="Google Shape;11825;p65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1826" name="Google Shape;11826;p65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27" name="Google Shape;11827;p65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28" name="Google Shape;11828;p65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1829" name="Google Shape;11829;p65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0" name="Google Shape;11830;p65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31" name="Google Shape;11831;p65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1832" name="Google Shape;11832;p65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3" name="Google Shape;11833;p65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34" name="Google Shape;11834;p65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1835" name="Google Shape;11835;p65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6" name="Google Shape;11836;p65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37" name="Google Shape;11837;p65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1838" name="Google Shape;11838;p65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9" name="Google Shape;11839;p65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0" name="Google Shape;11840;p65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1841" name="Google Shape;11841;p65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42" name="Google Shape;11842;p65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3" name="Google Shape;11843;p65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1844" name="Google Shape;11844;p65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45" name="Google Shape;11845;p65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6" name="Google Shape;11846;p65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1847" name="Google Shape;11847;p65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48" name="Google Shape;11848;p65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9" name="Google Shape;11849;p65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1850" name="Google Shape;11850;p65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51" name="Google Shape;11851;p65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52" name="Google Shape;11852;p65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1853" name="Google Shape;11853;p65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54" name="Google Shape;11854;p65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55" name="Google Shape;11855;p65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1856" name="Google Shape;11856;p65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57" name="Google Shape;11857;p65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58" name="Google Shape;11858;p65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1859" name="Google Shape;11859;p65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0" name="Google Shape;11860;p65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61" name="Google Shape;11861;p65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1862" name="Google Shape;11862;p65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3" name="Google Shape;11863;p65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64" name="Google Shape;11864;p65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1865" name="Google Shape;11865;p65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6" name="Google Shape;11866;p65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67" name="Google Shape;11867;p65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1868" name="Google Shape;11868;p65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9" name="Google Shape;11869;p65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0" name="Google Shape;11870;p65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1871" name="Google Shape;11871;p65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72" name="Google Shape;11872;p65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3" name="Google Shape;11873;p65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1874" name="Google Shape;11874;p65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75" name="Google Shape;11875;p65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6" name="Google Shape;11876;p65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1877" name="Google Shape;11877;p65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78" name="Google Shape;11878;p65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9" name="Google Shape;11879;p65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1880" name="Google Shape;11880;p65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81" name="Google Shape;11881;p65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82" name="Google Shape;11882;p65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1883" name="Google Shape;11883;p65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84" name="Google Shape;11884;p65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85" name="Google Shape;11885;p65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1886" name="Google Shape;11886;p65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87" name="Google Shape;11887;p65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88" name="Google Shape;11888;p65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1889" name="Google Shape;11889;p65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0" name="Google Shape;11890;p65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91" name="Google Shape;11891;p65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1892" name="Google Shape;11892;p65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3" name="Google Shape;11893;p65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94" name="Google Shape;11894;p65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1895" name="Google Shape;11895;p65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6" name="Google Shape;11896;p65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97" name="Google Shape;11897;p65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1898" name="Google Shape;11898;p65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9" name="Google Shape;11899;p65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0" name="Google Shape;11900;p65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1901" name="Google Shape;11901;p65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02" name="Google Shape;11902;p65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3" name="Google Shape;11903;p65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1904" name="Google Shape;11904;p65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05" name="Google Shape;11905;p65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6" name="Google Shape;11906;p65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1907" name="Google Shape;11907;p65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08" name="Google Shape;11908;p65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9" name="Google Shape;11909;p65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1910" name="Google Shape;11910;p65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11" name="Google Shape;11911;p65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12" name="Google Shape;11912;p65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1913" name="Google Shape;11913;p65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14" name="Google Shape;11914;p65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15" name="Google Shape;11915;p65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1916" name="Google Shape;11916;p65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17" name="Google Shape;11917;p65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081617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/>
          <p:cNvSpPr/>
          <p:nvPr/>
        </p:nvSpPr>
        <p:spPr>
          <a:xfrm>
            <a:off x="2925883" y="1028609"/>
            <a:ext cx="1785584" cy="178581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1" tIns="45716" rIns="91431" bIns="45716" rtlCol="0" anchor="ctr"/>
          <a:lstStyle/>
          <a:p>
            <a:pPr algn="ctr"/>
            <a:r>
              <a:rPr lang="en-US" sz="3975" dirty="0">
                <a:cs typeface="+mn-ea"/>
                <a:sym typeface="+mn-lt"/>
              </a:rPr>
              <a:t>01</a:t>
            </a:r>
          </a:p>
        </p:txBody>
      </p:sp>
      <p:sp>
        <p:nvSpPr>
          <p:cNvPr id="34" name="Rectangle 33"/>
          <p:cNvSpPr/>
          <p:nvPr/>
        </p:nvSpPr>
        <p:spPr>
          <a:xfrm>
            <a:off x="4835732" y="2918186"/>
            <a:ext cx="1382388" cy="138256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1" tIns="45716" rIns="91431" bIns="45716" rtlCol="0" anchor="ctr"/>
          <a:lstStyle/>
          <a:p>
            <a:pPr algn="ctr"/>
            <a:r>
              <a:rPr lang="en-US" sz="3975" dirty="0">
                <a:solidFill>
                  <a:schemeClr val="bg1"/>
                </a:solidFill>
                <a:cs typeface="+mn-ea"/>
                <a:sym typeface="+mn-lt"/>
              </a:rPr>
              <a:t>04</a:t>
            </a:r>
            <a:endParaRPr lang="en-US" sz="1350" dirty="0">
              <a:cs typeface="+mn-ea"/>
              <a:sym typeface="+mn-lt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4835733" y="1582765"/>
            <a:ext cx="1231499" cy="123165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1" tIns="45716" rIns="91431" bIns="45716" rtlCol="0" anchor="ctr"/>
          <a:lstStyle/>
          <a:p>
            <a:pPr algn="ctr"/>
            <a:r>
              <a:rPr lang="en-US" sz="3225" dirty="0">
                <a:solidFill>
                  <a:schemeClr val="bg1"/>
                </a:solidFill>
                <a:cs typeface="+mn-ea"/>
                <a:sym typeface="+mn-lt"/>
              </a:rPr>
              <a:t>02</a:t>
            </a:r>
            <a:endParaRPr lang="en-US" sz="1350" dirty="0">
              <a:cs typeface="+mn-ea"/>
              <a:sym typeface="+mn-lt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3486292" y="2905269"/>
            <a:ext cx="1225175" cy="122533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1" tIns="45716" rIns="91431" bIns="45716" rtlCol="0" anchor="ctr"/>
          <a:lstStyle/>
          <a:p>
            <a:pPr algn="ctr"/>
            <a:r>
              <a:rPr lang="en-US" sz="5400" dirty="0">
                <a:solidFill>
                  <a:schemeClr val="bg1"/>
                </a:solidFill>
                <a:cs typeface="+mn-ea"/>
                <a:sym typeface="+mn-lt"/>
              </a:rPr>
              <a:t>03</a:t>
            </a:r>
            <a:endParaRPr lang="en-US" sz="1350" dirty="0">
              <a:cs typeface="+mn-ea"/>
              <a:sym typeface="+mn-lt"/>
            </a:endParaRPr>
          </a:p>
        </p:txBody>
      </p:sp>
      <p:grpSp>
        <p:nvGrpSpPr>
          <p:cNvPr id="66" name="Group 65"/>
          <p:cNvGrpSpPr/>
          <p:nvPr/>
        </p:nvGrpSpPr>
        <p:grpSpPr>
          <a:xfrm>
            <a:off x="4135016" y="2226446"/>
            <a:ext cx="1267189" cy="1267354"/>
            <a:chOff x="4134957" y="2225651"/>
            <a:chExt cx="1267354" cy="1267354"/>
          </a:xfrm>
        </p:grpSpPr>
        <p:sp>
          <p:nvSpPr>
            <p:cNvPr id="40" name="Frame 39"/>
            <p:cNvSpPr/>
            <p:nvPr/>
          </p:nvSpPr>
          <p:spPr>
            <a:xfrm>
              <a:off x="4134957" y="2225651"/>
              <a:ext cx="1267354" cy="1267354"/>
            </a:xfrm>
            <a:prstGeom prst="frame">
              <a:avLst>
                <a:gd name="adj1" fmla="val 20016"/>
              </a:avLst>
            </a:pr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4376473" y="2467167"/>
              <a:ext cx="784322" cy="7843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25" dirty="0">
                <a:solidFill>
                  <a:schemeClr val="bg1">
                    <a:lumMod val="6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61" name="TextBox 60"/>
          <p:cNvSpPr txBox="1"/>
          <p:nvPr/>
        </p:nvSpPr>
        <p:spPr>
          <a:xfrm>
            <a:off x="540036" y="1213629"/>
            <a:ext cx="2328247" cy="553990"/>
          </a:xfrm>
          <a:prstGeom prst="rect">
            <a:avLst/>
          </a:prstGeom>
          <a:noFill/>
        </p:spPr>
        <p:txBody>
          <a:bodyPr wrap="square" lIns="91431" tIns="45716" rIns="91431" bIns="45716" rtlCol="0">
            <a:spAutoFit/>
          </a:bodyPr>
          <a:lstStyle/>
          <a:p>
            <a:pPr algn="r"/>
            <a:r>
              <a:rPr lang="en-US" altLang="zh-CN" sz="1200" dirty="0">
                <a:solidFill>
                  <a:schemeClr val="accent1"/>
                </a:solidFill>
                <a:cs typeface="+mn-ea"/>
                <a:sym typeface="+mn-lt"/>
              </a:rPr>
              <a:t>Add title text</a:t>
            </a:r>
            <a:endParaRPr lang="en-US" sz="1200" dirty="0">
              <a:solidFill>
                <a:schemeClr val="accent1"/>
              </a:solidFill>
              <a:cs typeface="+mn-ea"/>
              <a:sym typeface="+mn-lt"/>
            </a:endParaRPr>
          </a:p>
          <a:p>
            <a:pPr algn="r"/>
            <a:r>
              <a:rPr lang="en-US" altLang="zh-CN" sz="9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91765" y="2886993"/>
            <a:ext cx="2328247" cy="553990"/>
          </a:xfrm>
          <a:prstGeom prst="rect">
            <a:avLst/>
          </a:prstGeom>
          <a:noFill/>
        </p:spPr>
        <p:txBody>
          <a:bodyPr wrap="square" lIns="91431" tIns="45716" rIns="91431" bIns="45716" rtlCol="0">
            <a:spAutoFit/>
          </a:bodyPr>
          <a:lstStyle/>
          <a:p>
            <a:pPr algn="r"/>
            <a:r>
              <a:rPr lang="en-US" altLang="zh-CN" sz="1200" dirty="0">
                <a:solidFill>
                  <a:schemeClr val="accent3"/>
                </a:solidFill>
                <a:cs typeface="+mn-ea"/>
                <a:sym typeface="+mn-lt"/>
              </a:rPr>
              <a:t>Add title text</a:t>
            </a:r>
            <a:endParaRPr lang="en-US" sz="1200" dirty="0">
              <a:solidFill>
                <a:schemeClr val="accent3"/>
              </a:solidFill>
              <a:cs typeface="+mn-ea"/>
              <a:sym typeface="+mn-lt"/>
            </a:endParaRPr>
          </a:p>
          <a:p>
            <a:pPr algn="r"/>
            <a:r>
              <a:rPr lang="en-US" altLang="zh-CN" sz="9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6275720" y="2978528"/>
            <a:ext cx="2328247" cy="553990"/>
          </a:xfrm>
          <a:prstGeom prst="rect">
            <a:avLst/>
          </a:prstGeom>
          <a:noFill/>
        </p:spPr>
        <p:txBody>
          <a:bodyPr wrap="square" lIns="91431" tIns="45716" rIns="91431" bIns="45716" rtlCol="0">
            <a:spAutoFit/>
          </a:bodyPr>
          <a:lstStyle/>
          <a:p>
            <a:r>
              <a:rPr lang="en-US" altLang="zh-CN" sz="1200" dirty="0">
                <a:solidFill>
                  <a:schemeClr val="accent4"/>
                </a:solidFill>
                <a:cs typeface="+mn-ea"/>
                <a:sym typeface="+mn-lt"/>
              </a:rPr>
              <a:t>Add title text</a:t>
            </a:r>
            <a:endParaRPr lang="en-US" sz="1200" dirty="0">
              <a:solidFill>
                <a:schemeClr val="accent4"/>
              </a:solidFill>
              <a:cs typeface="+mn-ea"/>
              <a:sym typeface="+mn-lt"/>
            </a:endParaRPr>
          </a:p>
          <a:p>
            <a:r>
              <a:rPr lang="en-US" altLang="zh-CN" sz="9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6127188" y="1644596"/>
            <a:ext cx="2328247" cy="553990"/>
          </a:xfrm>
          <a:prstGeom prst="rect">
            <a:avLst/>
          </a:prstGeom>
          <a:noFill/>
        </p:spPr>
        <p:txBody>
          <a:bodyPr wrap="square" lIns="91431" tIns="45716" rIns="91431" bIns="45716" rtlCol="0">
            <a:spAutoFit/>
          </a:bodyPr>
          <a:lstStyle/>
          <a:p>
            <a:r>
              <a:rPr lang="en-US" altLang="zh-CN" sz="1200" dirty="0">
                <a:solidFill>
                  <a:schemeClr val="accent2"/>
                </a:solidFill>
                <a:cs typeface="+mn-ea"/>
                <a:sym typeface="+mn-lt"/>
              </a:rPr>
              <a:t>Add title text</a:t>
            </a:r>
            <a:endParaRPr lang="en-US" sz="1200" dirty="0">
              <a:solidFill>
                <a:schemeClr val="accent2"/>
              </a:solidFill>
              <a:cs typeface="+mn-ea"/>
              <a:sym typeface="+mn-lt"/>
            </a:endParaRPr>
          </a:p>
          <a:p>
            <a:r>
              <a:rPr lang="en-US" altLang="zh-CN" sz="9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127130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8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2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4" grpId="0" animBg="1"/>
      <p:bldP spid="35" grpId="0" animBg="1"/>
      <p:bldP spid="3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空心弧 40"/>
          <p:cNvSpPr/>
          <p:nvPr/>
        </p:nvSpPr>
        <p:spPr>
          <a:xfrm rot="5400000">
            <a:off x="645890" y="1448396"/>
            <a:ext cx="3069326" cy="3068380"/>
          </a:xfrm>
          <a:prstGeom prst="blockArc">
            <a:avLst>
              <a:gd name="adj1" fmla="val 10800000"/>
              <a:gd name="adj2" fmla="val 6953"/>
              <a:gd name="adj3" fmla="val 1246"/>
            </a:avLst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3" tIns="34287" rIns="68573" bIns="34287" rtlCol="0" anchor="ctr"/>
          <a:lstStyle/>
          <a:p>
            <a:pPr algn="ctr"/>
            <a:endParaRPr lang="zh-CN" altLang="en-US" sz="19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42" name="椭圆 41"/>
          <p:cNvSpPr/>
          <p:nvPr/>
        </p:nvSpPr>
        <p:spPr>
          <a:xfrm>
            <a:off x="2767512" y="1494706"/>
            <a:ext cx="384606" cy="38472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3" tIns="34287" rIns="68573" bIns="34287" rtlCol="0" anchor="ctr"/>
          <a:lstStyle/>
          <a:p>
            <a:pPr algn="ctr"/>
            <a:endParaRPr lang="zh-CN" altLang="en-US" sz="19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3" name="椭圆 42"/>
          <p:cNvSpPr/>
          <p:nvPr/>
        </p:nvSpPr>
        <p:spPr>
          <a:xfrm>
            <a:off x="3414637" y="2309738"/>
            <a:ext cx="384606" cy="38472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3" tIns="34287" rIns="68573" bIns="34287" rtlCol="0" anchor="ctr"/>
          <a:lstStyle/>
          <a:p>
            <a:pPr algn="ctr"/>
            <a:endParaRPr lang="zh-CN" altLang="en-US" sz="19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4" name="椭圆 43"/>
          <p:cNvSpPr/>
          <p:nvPr/>
        </p:nvSpPr>
        <p:spPr>
          <a:xfrm>
            <a:off x="3422662" y="3260489"/>
            <a:ext cx="384606" cy="38472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3" tIns="34287" rIns="68573" bIns="34287" rtlCol="0" anchor="ctr"/>
          <a:lstStyle/>
          <a:p>
            <a:pPr algn="ctr"/>
            <a:endParaRPr lang="zh-CN" altLang="en-US" sz="19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5" name="椭圆 44"/>
          <p:cNvSpPr/>
          <p:nvPr/>
        </p:nvSpPr>
        <p:spPr>
          <a:xfrm>
            <a:off x="2770607" y="4097948"/>
            <a:ext cx="384606" cy="38472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3" tIns="34287" rIns="68573" bIns="34287" rtlCol="0" anchor="ctr"/>
          <a:lstStyle/>
          <a:p>
            <a:pPr algn="ctr"/>
            <a:endParaRPr lang="zh-CN" altLang="en-US" sz="19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3" name="组合 51"/>
          <p:cNvGrpSpPr/>
          <p:nvPr/>
        </p:nvGrpSpPr>
        <p:grpSpPr>
          <a:xfrm>
            <a:off x="3149738" y="1326404"/>
            <a:ext cx="1793216" cy="717317"/>
            <a:chOff x="4340951" y="1564822"/>
            <a:chExt cx="2390955" cy="956128"/>
          </a:xfrm>
        </p:grpSpPr>
        <p:cxnSp>
          <p:nvCxnSpPr>
            <p:cNvPr id="53" name="直接连接符 52"/>
            <p:cNvCxnSpPr/>
            <p:nvPr/>
          </p:nvCxnSpPr>
          <p:spPr>
            <a:xfrm>
              <a:off x="4340951" y="2045561"/>
              <a:ext cx="1440000" cy="0"/>
            </a:xfrm>
            <a:prstGeom prst="line">
              <a:avLst/>
            </a:prstGeom>
            <a:ln w="12700">
              <a:solidFill>
                <a:srgbClr val="9DA8B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椭圆 53"/>
            <p:cNvSpPr/>
            <p:nvPr/>
          </p:nvSpPr>
          <p:spPr>
            <a:xfrm>
              <a:off x="5775778" y="1564822"/>
              <a:ext cx="956128" cy="95612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900" dirty="0">
                <a:cs typeface="+mn-ea"/>
                <a:sym typeface="+mn-lt"/>
              </a:endParaRPr>
            </a:p>
          </p:txBody>
        </p:sp>
        <p:grpSp>
          <p:nvGrpSpPr>
            <p:cNvPr id="4" name="组合 54"/>
            <p:cNvGrpSpPr>
              <a:grpSpLocks noChangeAspect="1"/>
            </p:cNvGrpSpPr>
            <p:nvPr/>
          </p:nvGrpSpPr>
          <p:grpSpPr>
            <a:xfrm>
              <a:off x="6044150" y="1775120"/>
              <a:ext cx="419385" cy="504000"/>
              <a:chOff x="5072479" y="2378340"/>
              <a:chExt cx="239649" cy="288000"/>
            </a:xfrm>
          </p:grpSpPr>
          <p:sp>
            <p:nvSpPr>
              <p:cNvPr id="56" name="Freeform 846"/>
              <p:cNvSpPr>
                <a:spLocks/>
              </p:cNvSpPr>
              <p:nvPr/>
            </p:nvSpPr>
            <p:spPr bwMode="auto">
              <a:xfrm>
                <a:off x="5072479" y="2432997"/>
                <a:ext cx="239649" cy="233343"/>
              </a:xfrm>
              <a:custGeom>
                <a:avLst/>
                <a:gdLst>
                  <a:gd name="T0" fmla="*/ 29 w 48"/>
                  <a:gd name="T1" fmla="*/ 0 h 47"/>
                  <a:gd name="T2" fmla="*/ 29 w 48"/>
                  <a:gd name="T3" fmla="*/ 7 h 47"/>
                  <a:gd name="T4" fmla="*/ 41 w 48"/>
                  <a:gd name="T5" fmla="*/ 23 h 47"/>
                  <a:gd name="T6" fmla="*/ 24 w 48"/>
                  <a:gd name="T7" fmla="*/ 41 h 47"/>
                  <a:gd name="T8" fmla="*/ 6 w 48"/>
                  <a:gd name="T9" fmla="*/ 23 h 47"/>
                  <a:gd name="T10" fmla="*/ 18 w 48"/>
                  <a:gd name="T11" fmla="*/ 7 h 47"/>
                  <a:gd name="T12" fmla="*/ 18 w 48"/>
                  <a:gd name="T13" fmla="*/ 0 h 47"/>
                  <a:gd name="T14" fmla="*/ 0 w 48"/>
                  <a:gd name="T15" fmla="*/ 23 h 47"/>
                  <a:gd name="T16" fmla="*/ 24 w 48"/>
                  <a:gd name="T17" fmla="*/ 47 h 47"/>
                  <a:gd name="T18" fmla="*/ 48 w 48"/>
                  <a:gd name="T19" fmla="*/ 23 h 47"/>
                  <a:gd name="T20" fmla="*/ 29 w 48"/>
                  <a:gd name="T2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47">
                    <a:moveTo>
                      <a:pt x="29" y="0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6" y="9"/>
                      <a:pt x="41" y="16"/>
                      <a:pt x="41" y="23"/>
                    </a:cubicBezTo>
                    <a:cubicBezTo>
                      <a:pt x="41" y="33"/>
                      <a:pt x="33" y="41"/>
                      <a:pt x="24" y="41"/>
                    </a:cubicBezTo>
                    <a:cubicBezTo>
                      <a:pt x="14" y="41"/>
                      <a:pt x="6" y="33"/>
                      <a:pt x="6" y="23"/>
                    </a:cubicBezTo>
                    <a:cubicBezTo>
                      <a:pt x="6" y="16"/>
                      <a:pt x="11" y="9"/>
                      <a:pt x="18" y="7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7" y="2"/>
                      <a:pt x="0" y="12"/>
                      <a:pt x="0" y="23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7" y="47"/>
                      <a:pt x="48" y="37"/>
                      <a:pt x="48" y="23"/>
                    </a:cubicBezTo>
                    <a:cubicBezTo>
                      <a:pt x="48" y="12"/>
                      <a:pt x="40" y="2"/>
                      <a:pt x="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900" dirty="0">
                  <a:cs typeface="+mn-ea"/>
                  <a:sym typeface="+mn-lt"/>
                </a:endParaRPr>
              </a:p>
            </p:txBody>
          </p:sp>
          <p:sp>
            <p:nvSpPr>
              <p:cNvPr id="57" name="Freeform 847"/>
              <p:cNvSpPr>
                <a:spLocks/>
              </p:cNvSpPr>
              <p:nvPr/>
            </p:nvSpPr>
            <p:spPr bwMode="auto">
              <a:xfrm>
                <a:off x="5167078" y="2378340"/>
                <a:ext cx="44147" cy="138744"/>
              </a:xfrm>
              <a:custGeom>
                <a:avLst/>
                <a:gdLst>
                  <a:gd name="T0" fmla="*/ 7 w 9"/>
                  <a:gd name="T1" fmla="*/ 0 h 28"/>
                  <a:gd name="T2" fmla="*/ 2 w 9"/>
                  <a:gd name="T3" fmla="*/ 0 h 28"/>
                  <a:gd name="T4" fmla="*/ 0 w 9"/>
                  <a:gd name="T5" fmla="*/ 2 h 28"/>
                  <a:gd name="T6" fmla="*/ 0 w 9"/>
                  <a:gd name="T7" fmla="*/ 10 h 28"/>
                  <a:gd name="T8" fmla="*/ 0 w 9"/>
                  <a:gd name="T9" fmla="*/ 16 h 28"/>
                  <a:gd name="T10" fmla="*/ 0 w 9"/>
                  <a:gd name="T11" fmla="*/ 26 h 28"/>
                  <a:gd name="T12" fmla="*/ 2 w 9"/>
                  <a:gd name="T13" fmla="*/ 28 h 28"/>
                  <a:gd name="T14" fmla="*/ 7 w 9"/>
                  <a:gd name="T15" fmla="*/ 28 h 28"/>
                  <a:gd name="T16" fmla="*/ 9 w 9"/>
                  <a:gd name="T17" fmla="*/ 26 h 28"/>
                  <a:gd name="T18" fmla="*/ 9 w 9"/>
                  <a:gd name="T19" fmla="*/ 16 h 28"/>
                  <a:gd name="T20" fmla="*/ 9 w 9"/>
                  <a:gd name="T21" fmla="*/ 10 h 28"/>
                  <a:gd name="T22" fmla="*/ 9 w 9"/>
                  <a:gd name="T23" fmla="*/ 2 h 28"/>
                  <a:gd name="T24" fmla="*/ 7 w 9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8">
                    <a:moveTo>
                      <a:pt x="7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1" y="28"/>
                      <a:pt x="2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28"/>
                      <a:pt x="9" y="27"/>
                      <a:pt x="9" y="2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900" dirty="0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5" name="组合 57"/>
          <p:cNvGrpSpPr/>
          <p:nvPr/>
        </p:nvGrpSpPr>
        <p:grpSpPr>
          <a:xfrm>
            <a:off x="3155217" y="3931652"/>
            <a:ext cx="1787740" cy="717317"/>
            <a:chOff x="4348253" y="4975681"/>
            <a:chExt cx="2383653" cy="956128"/>
          </a:xfrm>
        </p:grpSpPr>
        <p:cxnSp>
          <p:nvCxnSpPr>
            <p:cNvPr id="59" name="直接连接符 58"/>
            <p:cNvCxnSpPr/>
            <p:nvPr/>
          </p:nvCxnSpPr>
          <p:spPr>
            <a:xfrm>
              <a:off x="4348253" y="5453745"/>
              <a:ext cx="1440000" cy="0"/>
            </a:xfrm>
            <a:prstGeom prst="line">
              <a:avLst/>
            </a:prstGeom>
            <a:ln w="12700">
              <a:solidFill>
                <a:srgbClr val="9DA8B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椭圆 59"/>
            <p:cNvSpPr/>
            <p:nvPr/>
          </p:nvSpPr>
          <p:spPr>
            <a:xfrm>
              <a:off x="5775778" y="4975681"/>
              <a:ext cx="956128" cy="95612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900" dirty="0">
                <a:cs typeface="+mn-ea"/>
                <a:sym typeface="+mn-lt"/>
              </a:endParaRPr>
            </a:p>
          </p:txBody>
        </p:sp>
        <p:sp>
          <p:nvSpPr>
            <p:cNvPr id="61" name="Freeform 110"/>
            <p:cNvSpPr>
              <a:spLocks noChangeAspect="1" noEditPoints="1"/>
            </p:cNvSpPr>
            <p:nvPr/>
          </p:nvSpPr>
          <p:spPr bwMode="auto">
            <a:xfrm>
              <a:off x="6046029" y="5239979"/>
              <a:ext cx="447158" cy="396000"/>
            </a:xfrm>
            <a:custGeom>
              <a:avLst/>
              <a:gdLst>
                <a:gd name="T0" fmla="*/ 55 w 100"/>
                <a:gd name="T1" fmla="*/ 4 h 88"/>
                <a:gd name="T2" fmla="*/ 76 w 100"/>
                <a:gd name="T3" fmla="*/ 41 h 88"/>
                <a:gd name="T4" fmla="*/ 76 w 100"/>
                <a:gd name="T5" fmla="*/ 41 h 88"/>
                <a:gd name="T6" fmla="*/ 98 w 100"/>
                <a:gd name="T7" fmla="*/ 79 h 88"/>
                <a:gd name="T8" fmla="*/ 96 w 100"/>
                <a:gd name="T9" fmla="*/ 87 h 88"/>
                <a:gd name="T10" fmla="*/ 92 w 100"/>
                <a:gd name="T11" fmla="*/ 88 h 88"/>
                <a:gd name="T12" fmla="*/ 92 w 100"/>
                <a:gd name="T13" fmla="*/ 88 h 88"/>
                <a:gd name="T14" fmla="*/ 49 w 100"/>
                <a:gd name="T15" fmla="*/ 88 h 88"/>
                <a:gd name="T16" fmla="*/ 7 w 100"/>
                <a:gd name="T17" fmla="*/ 88 h 88"/>
                <a:gd name="T18" fmla="*/ 0 w 100"/>
                <a:gd name="T19" fmla="*/ 82 h 88"/>
                <a:gd name="T20" fmla="*/ 1 w 100"/>
                <a:gd name="T21" fmla="*/ 78 h 88"/>
                <a:gd name="T22" fmla="*/ 23 w 100"/>
                <a:gd name="T23" fmla="*/ 41 h 88"/>
                <a:gd name="T24" fmla="*/ 23 w 100"/>
                <a:gd name="T25" fmla="*/ 41 h 88"/>
                <a:gd name="T26" fmla="*/ 44 w 100"/>
                <a:gd name="T27" fmla="*/ 4 h 88"/>
                <a:gd name="T28" fmla="*/ 53 w 100"/>
                <a:gd name="T29" fmla="*/ 2 h 88"/>
                <a:gd name="T30" fmla="*/ 55 w 100"/>
                <a:gd name="T31" fmla="*/ 4 h 88"/>
                <a:gd name="T32" fmla="*/ 44 w 100"/>
                <a:gd name="T33" fmla="*/ 34 h 88"/>
                <a:gd name="T34" fmla="*/ 44 w 100"/>
                <a:gd name="T35" fmla="*/ 37 h 88"/>
                <a:gd name="T36" fmla="*/ 46 w 100"/>
                <a:gd name="T37" fmla="*/ 62 h 88"/>
                <a:gd name="T38" fmla="*/ 52 w 100"/>
                <a:gd name="T39" fmla="*/ 62 h 88"/>
                <a:gd name="T40" fmla="*/ 54 w 100"/>
                <a:gd name="T41" fmla="*/ 37 h 88"/>
                <a:gd name="T42" fmla="*/ 54 w 100"/>
                <a:gd name="T43" fmla="*/ 34 h 88"/>
                <a:gd name="T44" fmla="*/ 44 w 100"/>
                <a:gd name="T45" fmla="*/ 34 h 88"/>
                <a:gd name="T46" fmla="*/ 49 w 100"/>
                <a:gd name="T47" fmla="*/ 72 h 88"/>
                <a:gd name="T48" fmla="*/ 53 w 100"/>
                <a:gd name="T49" fmla="*/ 69 h 88"/>
                <a:gd name="T50" fmla="*/ 49 w 100"/>
                <a:gd name="T51" fmla="*/ 65 h 88"/>
                <a:gd name="T52" fmla="*/ 45 w 100"/>
                <a:gd name="T53" fmla="*/ 69 h 88"/>
                <a:gd name="T54" fmla="*/ 49 w 100"/>
                <a:gd name="T55" fmla="*/ 72 h 88"/>
                <a:gd name="T56" fmla="*/ 65 w 100"/>
                <a:gd name="T57" fmla="*/ 48 h 88"/>
                <a:gd name="T58" fmla="*/ 49 w 100"/>
                <a:gd name="T59" fmla="*/ 20 h 88"/>
                <a:gd name="T60" fmla="*/ 34 w 100"/>
                <a:gd name="T61" fmla="*/ 47 h 88"/>
                <a:gd name="T62" fmla="*/ 33 w 100"/>
                <a:gd name="T63" fmla="*/ 48 h 88"/>
                <a:gd name="T64" fmla="*/ 17 w 100"/>
                <a:gd name="T65" fmla="*/ 75 h 88"/>
                <a:gd name="T66" fmla="*/ 49 w 100"/>
                <a:gd name="T67" fmla="*/ 75 h 88"/>
                <a:gd name="T68" fmla="*/ 81 w 100"/>
                <a:gd name="T69" fmla="*/ 75 h 88"/>
                <a:gd name="T70" fmla="*/ 65 w 100"/>
                <a:gd name="T71" fmla="*/ 48 h 88"/>
                <a:gd name="T72" fmla="*/ 65 w 100"/>
                <a:gd name="T7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88">
                  <a:moveTo>
                    <a:pt x="55" y="4"/>
                  </a:moveTo>
                  <a:cubicBezTo>
                    <a:pt x="76" y="41"/>
                    <a:pt x="76" y="41"/>
                    <a:pt x="76" y="41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98" y="79"/>
                    <a:pt x="98" y="79"/>
                    <a:pt x="98" y="79"/>
                  </a:cubicBezTo>
                  <a:cubicBezTo>
                    <a:pt x="100" y="82"/>
                    <a:pt x="99" y="85"/>
                    <a:pt x="96" y="87"/>
                  </a:cubicBezTo>
                  <a:cubicBezTo>
                    <a:pt x="95" y="88"/>
                    <a:pt x="93" y="88"/>
                    <a:pt x="92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3" y="88"/>
                    <a:pt x="0" y="85"/>
                    <a:pt x="0" y="82"/>
                  </a:cubicBezTo>
                  <a:cubicBezTo>
                    <a:pt x="0" y="80"/>
                    <a:pt x="1" y="79"/>
                    <a:pt x="1" y="78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1"/>
                    <a:pt x="50" y="0"/>
                    <a:pt x="53" y="2"/>
                  </a:cubicBezTo>
                  <a:cubicBezTo>
                    <a:pt x="54" y="3"/>
                    <a:pt x="54" y="3"/>
                    <a:pt x="55" y="4"/>
                  </a:cubicBezTo>
                  <a:close/>
                  <a:moveTo>
                    <a:pt x="44" y="34"/>
                  </a:moveTo>
                  <a:cubicBezTo>
                    <a:pt x="44" y="37"/>
                    <a:pt x="44" y="37"/>
                    <a:pt x="44" y="37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44" y="34"/>
                    <a:pt x="44" y="34"/>
                    <a:pt x="44" y="34"/>
                  </a:cubicBezTo>
                  <a:close/>
                  <a:moveTo>
                    <a:pt x="49" y="72"/>
                  </a:moveTo>
                  <a:cubicBezTo>
                    <a:pt x="52" y="72"/>
                    <a:pt x="53" y="71"/>
                    <a:pt x="53" y="69"/>
                  </a:cubicBezTo>
                  <a:cubicBezTo>
                    <a:pt x="53" y="66"/>
                    <a:pt x="51" y="65"/>
                    <a:pt x="49" y="65"/>
                  </a:cubicBezTo>
                  <a:cubicBezTo>
                    <a:pt x="47" y="65"/>
                    <a:pt x="45" y="66"/>
                    <a:pt x="45" y="69"/>
                  </a:cubicBezTo>
                  <a:cubicBezTo>
                    <a:pt x="45" y="71"/>
                    <a:pt x="47" y="72"/>
                    <a:pt x="49" y="72"/>
                  </a:cubicBezTo>
                  <a:close/>
                  <a:moveTo>
                    <a:pt x="65" y="48"/>
                  </a:moveTo>
                  <a:cubicBezTo>
                    <a:pt x="49" y="20"/>
                    <a:pt x="49" y="20"/>
                    <a:pt x="49" y="20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8"/>
                    <a:pt x="33" y="48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900" dirty="0">
                <a:cs typeface="+mn-ea"/>
                <a:sym typeface="+mn-lt"/>
              </a:endParaRPr>
            </a:p>
          </p:txBody>
        </p:sp>
      </p:grpSp>
      <p:grpSp>
        <p:nvGrpSpPr>
          <p:cNvPr id="6" name="组合 61"/>
          <p:cNvGrpSpPr/>
          <p:nvPr/>
        </p:nvGrpSpPr>
        <p:grpSpPr>
          <a:xfrm>
            <a:off x="3789583" y="2143442"/>
            <a:ext cx="2523452" cy="717317"/>
            <a:chOff x="5471876" y="2623003"/>
            <a:chExt cx="3364602" cy="956128"/>
          </a:xfrm>
        </p:grpSpPr>
        <p:cxnSp>
          <p:nvCxnSpPr>
            <p:cNvPr id="63" name="直接连接符 62"/>
            <p:cNvCxnSpPr>
              <a:stCxn id="43" idx="6"/>
              <a:endCxn id="64" idx="2"/>
            </p:cNvCxnSpPr>
            <p:nvPr/>
          </p:nvCxnSpPr>
          <p:spPr>
            <a:xfrm>
              <a:off x="5471876" y="3101067"/>
              <a:ext cx="2408474" cy="0"/>
            </a:xfrm>
            <a:prstGeom prst="line">
              <a:avLst/>
            </a:prstGeom>
            <a:ln w="12700">
              <a:solidFill>
                <a:srgbClr val="9DA8B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" name="椭圆 63"/>
            <p:cNvSpPr/>
            <p:nvPr/>
          </p:nvSpPr>
          <p:spPr>
            <a:xfrm>
              <a:off x="7880350" y="2623003"/>
              <a:ext cx="956128" cy="95612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900" dirty="0">
                <a:cs typeface="+mn-ea"/>
                <a:sym typeface="+mn-lt"/>
              </a:endParaRPr>
            </a:p>
          </p:txBody>
        </p:sp>
        <p:sp>
          <p:nvSpPr>
            <p:cNvPr id="65" name="Freeform 168"/>
            <p:cNvSpPr>
              <a:spLocks noChangeAspect="1" noEditPoints="1"/>
            </p:cNvSpPr>
            <p:nvPr/>
          </p:nvSpPr>
          <p:spPr bwMode="auto">
            <a:xfrm>
              <a:off x="8127242" y="2903067"/>
              <a:ext cx="462345" cy="396000"/>
            </a:xfrm>
            <a:custGeom>
              <a:avLst/>
              <a:gdLst>
                <a:gd name="T0" fmla="*/ 4 w 94"/>
                <a:gd name="T1" fmla="*/ 19 h 81"/>
                <a:gd name="T2" fmla="*/ 46 w 94"/>
                <a:gd name="T3" fmla="*/ 19 h 81"/>
                <a:gd name="T4" fmla="*/ 50 w 94"/>
                <a:gd name="T5" fmla="*/ 16 h 81"/>
                <a:gd name="T6" fmla="*/ 73 w 94"/>
                <a:gd name="T7" fmla="*/ 0 h 81"/>
                <a:gd name="T8" fmla="*/ 73 w 94"/>
                <a:gd name="T9" fmla="*/ 33 h 81"/>
                <a:gd name="T10" fmla="*/ 73 w 94"/>
                <a:gd name="T11" fmla="*/ 66 h 81"/>
                <a:gd name="T12" fmla="*/ 50 w 94"/>
                <a:gd name="T13" fmla="*/ 49 h 81"/>
                <a:gd name="T14" fmla="*/ 46 w 94"/>
                <a:gd name="T15" fmla="*/ 47 h 81"/>
                <a:gd name="T16" fmla="*/ 33 w 94"/>
                <a:gd name="T17" fmla="*/ 47 h 81"/>
                <a:gd name="T18" fmla="*/ 40 w 94"/>
                <a:gd name="T19" fmla="*/ 70 h 81"/>
                <a:gd name="T20" fmla="*/ 45 w 94"/>
                <a:gd name="T21" fmla="*/ 70 h 81"/>
                <a:gd name="T22" fmla="*/ 45 w 94"/>
                <a:gd name="T23" fmla="*/ 81 h 81"/>
                <a:gd name="T24" fmla="*/ 43 w 94"/>
                <a:gd name="T25" fmla="*/ 81 h 81"/>
                <a:gd name="T26" fmla="*/ 21 w 94"/>
                <a:gd name="T27" fmla="*/ 81 h 81"/>
                <a:gd name="T28" fmla="*/ 11 w 94"/>
                <a:gd name="T29" fmla="*/ 47 h 81"/>
                <a:gd name="T30" fmla="*/ 4 w 94"/>
                <a:gd name="T31" fmla="*/ 47 h 81"/>
                <a:gd name="T32" fmla="*/ 4 w 94"/>
                <a:gd name="T33" fmla="*/ 19 h 81"/>
                <a:gd name="T34" fmla="*/ 87 w 94"/>
                <a:gd name="T35" fmla="*/ 23 h 81"/>
                <a:gd name="T36" fmla="*/ 94 w 94"/>
                <a:gd name="T37" fmla="*/ 33 h 81"/>
                <a:gd name="T38" fmla="*/ 87 w 94"/>
                <a:gd name="T39" fmla="*/ 43 h 81"/>
                <a:gd name="T40" fmla="*/ 87 w 94"/>
                <a:gd name="T41" fmla="*/ 66 h 81"/>
                <a:gd name="T42" fmla="*/ 78 w 94"/>
                <a:gd name="T43" fmla="*/ 66 h 81"/>
                <a:gd name="T44" fmla="*/ 78 w 94"/>
                <a:gd name="T45" fmla="*/ 0 h 81"/>
                <a:gd name="T46" fmla="*/ 87 w 94"/>
                <a:gd name="T47" fmla="*/ 0 h 81"/>
                <a:gd name="T48" fmla="*/ 87 w 94"/>
                <a:gd name="T49" fmla="*/ 23 h 81"/>
                <a:gd name="T50" fmla="*/ 46 w 94"/>
                <a:gd name="T51" fmla="*/ 49 h 81"/>
                <a:gd name="T52" fmla="*/ 37 w 94"/>
                <a:gd name="T53" fmla="*/ 49 h 81"/>
                <a:gd name="T54" fmla="*/ 40 w 94"/>
                <a:gd name="T55" fmla="*/ 61 h 81"/>
                <a:gd name="T56" fmla="*/ 43 w 94"/>
                <a:gd name="T57" fmla="*/ 61 h 81"/>
                <a:gd name="T58" fmla="*/ 43 w 94"/>
                <a:gd name="T59" fmla="*/ 57 h 81"/>
                <a:gd name="T60" fmla="*/ 46 w 94"/>
                <a:gd name="T61" fmla="*/ 4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" h="81">
                  <a:moveTo>
                    <a:pt x="4" y="19"/>
                  </a:moveTo>
                  <a:cubicBezTo>
                    <a:pt x="46" y="19"/>
                    <a:pt x="46" y="19"/>
                    <a:pt x="46" y="19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0" y="37"/>
                    <a:pt x="0" y="28"/>
                    <a:pt x="4" y="19"/>
                  </a:cubicBezTo>
                  <a:close/>
                  <a:moveTo>
                    <a:pt x="87" y="23"/>
                  </a:moveTo>
                  <a:cubicBezTo>
                    <a:pt x="91" y="24"/>
                    <a:pt x="94" y="28"/>
                    <a:pt x="94" y="33"/>
                  </a:cubicBezTo>
                  <a:cubicBezTo>
                    <a:pt x="94" y="38"/>
                    <a:pt x="91" y="42"/>
                    <a:pt x="87" y="43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23"/>
                    <a:pt x="87" y="23"/>
                    <a:pt x="87" y="23"/>
                  </a:cubicBezTo>
                  <a:close/>
                  <a:moveTo>
                    <a:pt x="46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57"/>
                    <a:pt x="43" y="57"/>
                    <a:pt x="43" y="57"/>
                  </a:cubicBezTo>
                  <a:lnTo>
                    <a:pt x="46" y="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900" dirty="0">
                <a:cs typeface="+mn-ea"/>
                <a:sym typeface="+mn-lt"/>
              </a:endParaRPr>
            </a:p>
          </p:txBody>
        </p:sp>
      </p:grpSp>
      <p:grpSp>
        <p:nvGrpSpPr>
          <p:cNvPr id="7" name="组合 65"/>
          <p:cNvGrpSpPr/>
          <p:nvPr/>
        </p:nvGrpSpPr>
        <p:grpSpPr>
          <a:xfrm>
            <a:off x="3799243" y="3094193"/>
            <a:ext cx="2513791" cy="717317"/>
            <a:chOff x="5484757" y="3890281"/>
            <a:chExt cx="3351721" cy="956128"/>
          </a:xfrm>
        </p:grpSpPr>
        <p:cxnSp>
          <p:nvCxnSpPr>
            <p:cNvPr id="67" name="直接连接符 66"/>
            <p:cNvCxnSpPr/>
            <p:nvPr/>
          </p:nvCxnSpPr>
          <p:spPr>
            <a:xfrm>
              <a:off x="5484757" y="4384386"/>
              <a:ext cx="2372336" cy="0"/>
            </a:xfrm>
            <a:prstGeom prst="line">
              <a:avLst/>
            </a:prstGeom>
            <a:ln w="12700">
              <a:solidFill>
                <a:srgbClr val="9DA8B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椭圆 67"/>
            <p:cNvSpPr/>
            <p:nvPr/>
          </p:nvSpPr>
          <p:spPr>
            <a:xfrm>
              <a:off x="7880350" y="3890281"/>
              <a:ext cx="956128" cy="95612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900" dirty="0">
                <a:cs typeface="+mn-ea"/>
                <a:sym typeface="+mn-lt"/>
              </a:endParaRPr>
            </a:p>
          </p:txBody>
        </p:sp>
        <p:sp>
          <p:nvSpPr>
            <p:cNvPr id="69" name="Freeform 203"/>
            <p:cNvSpPr>
              <a:spLocks noChangeAspect="1" noEditPoints="1"/>
            </p:cNvSpPr>
            <p:nvPr/>
          </p:nvSpPr>
          <p:spPr bwMode="auto">
            <a:xfrm>
              <a:off x="8167654" y="4154579"/>
              <a:ext cx="413052" cy="396000"/>
            </a:xfrm>
            <a:custGeom>
              <a:avLst/>
              <a:gdLst>
                <a:gd name="T0" fmla="*/ 88 w 218"/>
                <a:gd name="T1" fmla="*/ 43 h 209"/>
                <a:gd name="T2" fmla="*/ 36 w 218"/>
                <a:gd name="T3" fmla="*/ 43 h 209"/>
                <a:gd name="T4" fmla="*/ 26 w 218"/>
                <a:gd name="T5" fmla="*/ 57 h 209"/>
                <a:gd name="T6" fmla="*/ 36 w 218"/>
                <a:gd name="T7" fmla="*/ 71 h 209"/>
                <a:gd name="T8" fmla="*/ 88 w 218"/>
                <a:gd name="T9" fmla="*/ 71 h 209"/>
                <a:gd name="T10" fmla="*/ 88 w 218"/>
                <a:gd name="T11" fmla="*/ 43 h 209"/>
                <a:gd name="T12" fmla="*/ 88 w 218"/>
                <a:gd name="T13" fmla="*/ 43 h 209"/>
                <a:gd name="T14" fmla="*/ 126 w 218"/>
                <a:gd name="T15" fmla="*/ 71 h 209"/>
                <a:gd name="T16" fmla="*/ 187 w 218"/>
                <a:gd name="T17" fmla="*/ 71 h 209"/>
                <a:gd name="T18" fmla="*/ 194 w 218"/>
                <a:gd name="T19" fmla="*/ 71 h 209"/>
                <a:gd name="T20" fmla="*/ 197 w 218"/>
                <a:gd name="T21" fmla="*/ 76 h 209"/>
                <a:gd name="T22" fmla="*/ 213 w 218"/>
                <a:gd name="T23" fmla="*/ 102 h 209"/>
                <a:gd name="T24" fmla="*/ 218 w 218"/>
                <a:gd name="T25" fmla="*/ 109 h 209"/>
                <a:gd name="T26" fmla="*/ 213 w 218"/>
                <a:gd name="T27" fmla="*/ 114 h 209"/>
                <a:gd name="T28" fmla="*/ 197 w 218"/>
                <a:gd name="T29" fmla="*/ 140 h 209"/>
                <a:gd name="T30" fmla="*/ 194 w 218"/>
                <a:gd name="T31" fmla="*/ 147 h 209"/>
                <a:gd name="T32" fmla="*/ 187 w 218"/>
                <a:gd name="T33" fmla="*/ 147 h 209"/>
                <a:gd name="T34" fmla="*/ 126 w 218"/>
                <a:gd name="T35" fmla="*/ 147 h 209"/>
                <a:gd name="T36" fmla="*/ 126 w 218"/>
                <a:gd name="T37" fmla="*/ 180 h 209"/>
                <a:gd name="T38" fmla="*/ 180 w 218"/>
                <a:gd name="T39" fmla="*/ 180 h 209"/>
                <a:gd name="T40" fmla="*/ 180 w 218"/>
                <a:gd name="T41" fmla="*/ 209 h 209"/>
                <a:gd name="T42" fmla="*/ 40 w 218"/>
                <a:gd name="T43" fmla="*/ 209 h 209"/>
                <a:gd name="T44" fmla="*/ 40 w 218"/>
                <a:gd name="T45" fmla="*/ 180 h 209"/>
                <a:gd name="T46" fmla="*/ 90 w 218"/>
                <a:gd name="T47" fmla="*/ 180 h 209"/>
                <a:gd name="T48" fmla="*/ 90 w 218"/>
                <a:gd name="T49" fmla="*/ 95 h 209"/>
                <a:gd name="T50" fmla="*/ 29 w 218"/>
                <a:gd name="T51" fmla="*/ 95 h 209"/>
                <a:gd name="T52" fmla="*/ 22 w 218"/>
                <a:gd name="T53" fmla="*/ 95 h 209"/>
                <a:gd name="T54" fmla="*/ 19 w 218"/>
                <a:gd name="T55" fmla="*/ 88 h 209"/>
                <a:gd name="T56" fmla="*/ 3 w 218"/>
                <a:gd name="T57" fmla="*/ 62 h 209"/>
                <a:gd name="T58" fmla="*/ 0 w 218"/>
                <a:gd name="T59" fmla="*/ 57 h 209"/>
                <a:gd name="T60" fmla="*/ 3 w 218"/>
                <a:gd name="T61" fmla="*/ 50 h 209"/>
                <a:gd name="T62" fmla="*/ 19 w 218"/>
                <a:gd name="T63" fmla="*/ 24 h 209"/>
                <a:gd name="T64" fmla="*/ 22 w 218"/>
                <a:gd name="T65" fmla="*/ 19 h 209"/>
                <a:gd name="T66" fmla="*/ 29 w 218"/>
                <a:gd name="T67" fmla="*/ 19 h 209"/>
                <a:gd name="T68" fmla="*/ 90 w 218"/>
                <a:gd name="T69" fmla="*/ 19 h 209"/>
                <a:gd name="T70" fmla="*/ 90 w 218"/>
                <a:gd name="T71" fmla="*/ 15 h 209"/>
                <a:gd name="T72" fmla="*/ 109 w 218"/>
                <a:gd name="T73" fmla="*/ 0 h 209"/>
                <a:gd name="T74" fmla="*/ 126 w 218"/>
                <a:gd name="T75" fmla="*/ 15 h 209"/>
                <a:gd name="T76" fmla="*/ 126 w 218"/>
                <a:gd name="T77" fmla="*/ 71 h 209"/>
                <a:gd name="T78" fmla="*/ 126 w 218"/>
                <a:gd name="T79" fmla="*/ 71 h 209"/>
                <a:gd name="T80" fmla="*/ 182 w 218"/>
                <a:gd name="T81" fmla="*/ 93 h 209"/>
                <a:gd name="T82" fmla="*/ 128 w 218"/>
                <a:gd name="T83" fmla="*/ 93 h 209"/>
                <a:gd name="T84" fmla="*/ 128 w 218"/>
                <a:gd name="T85" fmla="*/ 123 h 209"/>
                <a:gd name="T86" fmla="*/ 182 w 218"/>
                <a:gd name="T87" fmla="*/ 123 h 209"/>
                <a:gd name="T88" fmla="*/ 192 w 218"/>
                <a:gd name="T89" fmla="*/ 109 h 209"/>
                <a:gd name="T90" fmla="*/ 182 w 218"/>
                <a:gd name="T91" fmla="*/ 9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8" h="209">
                  <a:moveTo>
                    <a:pt x="88" y="43"/>
                  </a:moveTo>
                  <a:lnTo>
                    <a:pt x="36" y="43"/>
                  </a:lnTo>
                  <a:lnTo>
                    <a:pt x="26" y="57"/>
                  </a:lnTo>
                  <a:lnTo>
                    <a:pt x="36" y="71"/>
                  </a:lnTo>
                  <a:lnTo>
                    <a:pt x="88" y="71"/>
                  </a:lnTo>
                  <a:lnTo>
                    <a:pt x="88" y="43"/>
                  </a:lnTo>
                  <a:lnTo>
                    <a:pt x="88" y="43"/>
                  </a:lnTo>
                  <a:close/>
                  <a:moveTo>
                    <a:pt x="126" y="71"/>
                  </a:moveTo>
                  <a:lnTo>
                    <a:pt x="187" y="71"/>
                  </a:lnTo>
                  <a:lnTo>
                    <a:pt x="194" y="71"/>
                  </a:lnTo>
                  <a:lnTo>
                    <a:pt x="197" y="76"/>
                  </a:lnTo>
                  <a:lnTo>
                    <a:pt x="213" y="102"/>
                  </a:lnTo>
                  <a:lnTo>
                    <a:pt x="218" y="109"/>
                  </a:lnTo>
                  <a:lnTo>
                    <a:pt x="213" y="114"/>
                  </a:lnTo>
                  <a:lnTo>
                    <a:pt x="197" y="140"/>
                  </a:lnTo>
                  <a:lnTo>
                    <a:pt x="194" y="147"/>
                  </a:lnTo>
                  <a:lnTo>
                    <a:pt x="187" y="147"/>
                  </a:lnTo>
                  <a:lnTo>
                    <a:pt x="126" y="147"/>
                  </a:lnTo>
                  <a:lnTo>
                    <a:pt x="126" y="180"/>
                  </a:lnTo>
                  <a:lnTo>
                    <a:pt x="180" y="180"/>
                  </a:lnTo>
                  <a:lnTo>
                    <a:pt x="180" y="209"/>
                  </a:lnTo>
                  <a:lnTo>
                    <a:pt x="40" y="209"/>
                  </a:lnTo>
                  <a:lnTo>
                    <a:pt x="40" y="180"/>
                  </a:lnTo>
                  <a:lnTo>
                    <a:pt x="90" y="180"/>
                  </a:lnTo>
                  <a:lnTo>
                    <a:pt x="90" y="95"/>
                  </a:lnTo>
                  <a:lnTo>
                    <a:pt x="29" y="95"/>
                  </a:lnTo>
                  <a:lnTo>
                    <a:pt x="22" y="95"/>
                  </a:lnTo>
                  <a:lnTo>
                    <a:pt x="19" y="88"/>
                  </a:lnTo>
                  <a:lnTo>
                    <a:pt x="3" y="62"/>
                  </a:lnTo>
                  <a:lnTo>
                    <a:pt x="0" y="57"/>
                  </a:lnTo>
                  <a:lnTo>
                    <a:pt x="3" y="50"/>
                  </a:lnTo>
                  <a:lnTo>
                    <a:pt x="19" y="24"/>
                  </a:lnTo>
                  <a:lnTo>
                    <a:pt x="22" y="19"/>
                  </a:lnTo>
                  <a:lnTo>
                    <a:pt x="29" y="19"/>
                  </a:lnTo>
                  <a:lnTo>
                    <a:pt x="90" y="19"/>
                  </a:lnTo>
                  <a:lnTo>
                    <a:pt x="90" y="15"/>
                  </a:lnTo>
                  <a:lnTo>
                    <a:pt x="109" y="0"/>
                  </a:lnTo>
                  <a:lnTo>
                    <a:pt x="126" y="15"/>
                  </a:lnTo>
                  <a:lnTo>
                    <a:pt x="126" y="71"/>
                  </a:lnTo>
                  <a:lnTo>
                    <a:pt x="126" y="71"/>
                  </a:lnTo>
                  <a:close/>
                  <a:moveTo>
                    <a:pt x="182" y="93"/>
                  </a:moveTo>
                  <a:lnTo>
                    <a:pt x="128" y="93"/>
                  </a:lnTo>
                  <a:lnTo>
                    <a:pt x="128" y="123"/>
                  </a:lnTo>
                  <a:lnTo>
                    <a:pt x="182" y="123"/>
                  </a:lnTo>
                  <a:lnTo>
                    <a:pt x="192" y="109"/>
                  </a:lnTo>
                  <a:lnTo>
                    <a:pt x="182" y="9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900" dirty="0">
                <a:cs typeface="+mn-ea"/>
                <a:sym typeface="+mn-lt"/>
              </a:endParaRPr>
            </a:p>
          </p:txBody>
        </p:sp>
      </p:grpSp>
      <p:sp>
        <p:nvSpPr>
          <p:cNvPr id="72" name="矩形 71"/>
          <p:cNvSpPr/>
          <p:nvPr/>
        </p:nvSpPr>
        <p:spPr>
          <a:xfrm>
            <a:off x="4981354" y="1233849"/>
            <a:ext cx="1097402" cy="253910"/>
          </a:xfrm>
          <a:prstGeom prst="rect">
            <a:avLst/>
          </a:prstGeom>
        </p:spPr>
        <p:txBody>
          <a:bodyPr wrap="none" lIns="68573" tIns="34287" rIns="68573" bIns="34287">
            <a:spAutoFit/>
          </a:bodyPr>
          <a:lstStyle/>
          <a:p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3" name="矩形 47"/>
          <p:cNvSpPr>
            <a:spLocks noChangeArrowheads="1"/>
          </p:cNvSpPr>
          <p:nvPr/>
        </p:nvSpPr>
        <p:spPr bwMode="auto">
          <a:xfrm>
            <a:off x="4983454" y="1509512"/>
            <a:ext cx="2540874" cy="373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73" tIns="34287" rIns="68573" bIns="34287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lnSpc>
                <a:spcPct val="110000"/>
              </a:lnSpc>
              <a:spcBef>
                <a:spcPct val="0"/>
              </a:spcBef>
              <a:buNone/>
            </a:pPr>
            <a:r>
              <a:rPr lang="en-US" altLang="zh-CN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4" name="矩形 73"/>
          <p:cNvSpPr/>
          <p:nvPr/>
        </p:nvSpPr>
        <p:spPr>
          <a:xfrm>
            <a:off x="4981355" y="3897491"/>
            <a:ext cx="1097402" cy="253910"/>
          </a:xfrm>
          <a:prstGeom prst="rect">
            <a:avLst/>
          </a:prstGeom>
        </p:spPr>
        <p:txBody>
          <a:bodyPr wrap="none" lIns="68573" tIns="34287" rIns="68573" bIns="34287">
            <a:spAutoFit/>
          </a:bodyPr>
          <a:lstStyle/>
          <a:p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5" name="矩形 47"/>
          <p:cNvSpPr>
            <a:spLocks noChangeArrowheads="1"/>
          </p:cNvSpPr>
          <p:nvPr/>
        </p:nvSpPr>
        <p:spPr bwMode="auto">
          <a:xfrm>
            <a:off x="4983454" y="4173154"/>
            <a:ext cx="2684890" cy="373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73" tIns="34287" rIns="68573" bIns="34287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lnSpc>
                <a:spcPct val="110000"/>
              </a:lnSpc>
              <a:spcBef>
                <a:spcPct val="0"/>
              </a:spcBef>
              <a:buNone/>
            </a:pPr>
            <a:r>
              <a:rPr lang="en-US" altLang="zh-CN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6" name="矩形 75"/>
          <p:cNvSpPr/>
          <p:nvPr/>
        </p:nvSpPr>
        <p:spPr>
          <a:xfrm>
            <a:off x="6357865" y="2060208"/>
            <a:ext cx="1097402" cy="253910"/>
          </a:xfrm>
          <a:prstGeom prst="rect">
            <a:avLst/>
          </a:prstGeom>
        </p:spPr>
        <p:txBody>
          <a:bodyPr wrap="none" lIns="68573" tIns="34287" rIns="68573" bIns="34287">
            <a:spAutoFit/>
          </a:bodyPr>
          <a:lstStyle/>
          <a:p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7" name="矩形 47"/>
          <p:cNvSpPr>
            <a:spLocks noChangeArrowheads="1"/>
          </p:cNvSpPr>
          <p:nvPr/>
        </p:nvSpPr>
        <p:spPr bwMode="auto">
          <a:xfrm>
            <a:off x="6359966" y="2335868"/>
            <a:ext cx="2424502" cy="5262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73" tIns="34287" rIns="68573" bIns="34287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lnSpc>
                <a:spcPct val="110000"/>
              </a:lnSpc>
              <a:spcBef>
                <a:spcPct val="0"/>
              </a:spcBef>
              <a:buNone/>
            </a:pPr>
            <a:r>
              <a:rPr lang="en-US" altLang="zh-CN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>
              <a:lnSpc>
                <a:spcPct val="110000"/>
              </a:lnSpc>
              <a:spcBef>
                <a:spcPct val="0"/>
              </a:spcBef>
              <a:buNone/>
            </a:pP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8" name="矩形 77"/>
          <p:cNvSpPr/>
          <p:nvPr/>
        </p:nvSpPr>
        <p:spPr>
          <a:xfrm>
            <a:off x="6357866" y="3039133"/>
            <a:ext cx="1097402" cy="253910"/>
          </a:xfrm>
          <a:prstGeom prst="rect">
            <a:avLst/>
          </a:prstGeom>
        </p:spPr>
        <p:txBody>
          <a:bodyPr wrap="none" lIns="68573" tIns="34287" rIns="68573" bIns="34287">
            <a:spAutoFit/>
          </a:bodyPr>
          <a:lstStyle/>
          <a:p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9" name="矩形 47"/>
          <p:cNvSpPr>
            <a:spLocks noChangeArrowheads="1"/>
          </p:cNvSpPr>
          <p:nvPr/>
        </p:nvSpPr>
        <p:spPr bwMode="auto">
          <a:xfrm>
            <a:off x="6359966" y="3314794"/>
            <a:ext cx="2424502" cy="5262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73" tIns="34287" rIns="68573" bIns="34287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lnSpc>
                <a:spcPct val="110000"/>
              </a:lnSpc>
              <a:spcBef>
                <a:spcPct val="0"/>
              </a:spcBef>
              <a:buNone/>
            </a:pPr>
            <a:r>
              <a:rPr lang="en-US" altLang="zh-CN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>
              <a:lnSpc>
                <a:spcPct val="110000"/>
              </a:lnSpc>
              <a:spcBef>
                <a:spcPct val="0"/>
              </a:spcBef>
              <a:buNone/>
            </a:pP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8" name="组合 79"/>
          <p:cNvGrpSpPr/>
          <p:nvPr/>
        </p:nvGrpSpPr>
        <p:grpSpPr>
          <a:xfrm>
            <a:off x="1004082" y="1795136"/>
            <a:ext cx="2370054" cy="2370786"/>
            <a:chOff x="1103084" y="2155824"/>
            <a:chExt cx="3176815" cy="3176815"/>
          </a:xfrm>
        </p:grpSpPr>
        <p:sp>
          <p:nvSpPr>
            <p:cNvPr id="81" name="椭圆 80"/>
            <p:cNvSpPr/>
            <p:nvPr/>
          </p:nvSpPr>
          <p:spPr>
            <a:xfrm>
              <a:off x="1103084" y="2155824"/>
              <a:ext cx="3176815" cy="317681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椭圆 81"/>
            <p:cNvSpPr/>
            <p:nvPr/>
          </p:nvSpPr>
          <p:spPr>
            <a:xfrm>
              <a:off x="1227752" y="2269803"/>
              <a:ext cx="2931450" cy="2931450"/>
            </a:xfrm>
            <a:prstGeom prst="ellipse">
              <a:avLst/>
            </a:prstGeom>
            <a:blipFill>
              <a:blip r:embed="rId3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 l="5"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132158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 xmlns:a14="http://schemas.microsoft.com/office/drawing/2010/main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4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4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4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3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4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4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4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4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4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4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4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4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4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4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4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4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" presetClass="entr" presetSubtype="2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25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750"/>
                            </p:stCondLst>
                            <p:childTnLst>
                              <p:par>
                                <p:cTn id="45" presetID="2" presetClass="entr" presetSubtype="2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5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" presetClass="entr" presetSubtype="2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75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250"/>
                            </p:stCondLst>
                            <p:childTnLst>
                              <p:par>
                                <p:cTn id="69" presetID="2" presetClass="entr" presetSubtype="2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80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2" grpId="0" animBg="1"/>
      <p:bldP spid="43" grpId="0" animBg="1"/>
      <p:bldP spid="44" grpId="0" animBg="1"/>
      <p:bldP spid="45" grpId="0" animBg="1"/>
      <p:bldP spid="72" grpId="0"/>
      <p:bldP spid="73" grpId="0"/>
      <p:bldP spid="74" grpId="0"/>
      <p:bldP spid="75" grpId="0"/>
      <p:bldP spid="76" grpId="0"/>
      <p:bldP spid="77" grpId="0"/>
      <p:bldP spid="78" grpId="0"/>
      <p:bldP spid="7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1529955" y="1986680"/>
            <a:ext cx="1458516" cy="864511"/>
            <a:chOff x="2032062" y="2598057"/>
            <a:chExt cx="1944852" cy="1153883"/>
          </a:xfrm>
        </p:grpSpPr>
        <p:sp>
          <p:nvSpPr>
            <p:cNvPr id="8" name="Wave 7"/>
            <p:cNvSpPr/>
            <p:nvPr/>
          </p:nvSpPr>
          <p:spPr>
            <a:xfrm>
              <a:off x="2046350" y="2598057"/>
              <a:ext cx="1930564" cy="842366"/>
            </a:xfrm>
            <a:prstGeom prst="wav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8" name="Wave 17"/>
            <p:cNvSpPr/>
            <p:nvPr/>
          </p:nvSpPr>
          <p:spPr>
            <a:xfrm>
              <a:off x="2032062" y="2909574"/>
              <a:ext cx="1930564" cy="842366"/>
            </a:xfrm>
            <a:prstGeom prst="wave">
              <a:avLst/>
            </a:prstGeom>
            <a:solidFill>
              <a:schemeClr val="bg1">
                <a:lumMod val="85000"/>
                <a:alpha val="7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" name="Group 22"/>
          <p:cNvGrpSpPr>
            <a:grpSpLocks/>
          </p:cNvGrpSpPr>
          <p:nvPr/>
        </p:nvGrpSpPr>
        <p:grpSpPr bwMode="auto">
          <a:xfrm>
            <a:off x="2971801" y="2208166"/>
            <a:ext cx="1457325" cy="864511"/>
            <a:chOff x="3955359" y="2598057"/>
            <a:chExt cx="1943217" cy="1153883"/>
          </a:xfrm>
        </p:grpSpPr>
        <p:sp>
          <p:nvSpPr>
            <p:cNvPr id="9" name="Wave 8"/>
            <p:cNvSpPr/>
            <p:nvPr/>
          </p:nvSpPr>
          <p:spPr>
            <a:xfrm>
              <a:off x="3968060" y="2598057"/>
              <a:ext cx="1930516" cy="842366"/>
            </a:xfrm>
            <a:prstGeom prst="wav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9" name="Wave 18"/>
            <p:cNvSpPr/>
            <p:nvPr/>
          </p:nvSpPr>
          <p:spPr>
            <a:xfrm>
              <a:off x="3955359" y="2909574"/>
              <a:ext cx="1930516" cy="842366"/>
            </a:xfrm>
            <a:prstGeom prst="wave">
              <a:avLst/>
            </a:prstGeom>
            <a:solidFill>
              <a:schemeClr val="bg1">
                <a:lumMod val="85000"/>
                <a:alpha val="7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4423173" y="2440369"/>
            <a:ext cx="1447800" cy="864511"/>
            <a:chOff x="5889838" y="2598057"/>
            <a:chExt cx="1930462" cy="1153883"/>
          </a:xfrm>
        </p:grpSpPr>
        <p:sp>
          <p:nvSpPr>
            <p:cNvPr id="10" name="Wave 9"/>
            <p:cNvSpPr/>
            <p:nvPr/>
          </p:nvSpPr>
          <p:spPr>
            <a:xfrm>
              <a:off x="5889838" y="2598057"/>
              <a:ext cx="1930462" cy="842366"/>
            </a:xfrm>
            <a:prstGeom prst="wav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20" name="Wave 19"/>
            <p:cNvSpPr/>
            <p:nvPr/>
          </p:nvSpPr>
          <p:spPr>
            <a:xfrm>
              <a:off x="5889838" y="2909574"/>
              <a:ext cx="1930462" cy="842366"/>
            </a:xfrm>
            <a:prstGeom prst="wave">
              <a:avLst/>
            </a:prstGeom>
            <a:solidFill>
              <a:schemeClr val="bg1">
                <a:lumMod val="85000"/>
                <a:alpha val="7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" name="Group 24"/>
          <p:cNvGrpSpPr>
            <a:grpSpLocks/>
          </p:cNvGrpSpPr>
          <p:nvPr/>
        </p:nvGrpSpPr>
        <p:grpSpPr bwMode="auto">
          <a:xfrm>
            <a:off x="5870974" y="2208166"/>
            <a:ext cx="1447800" cy="864511"/>
            <a:chOff x="7820238" y="2598057"/>
            <a:chExt cx="1930462" cy="1153883"/>
          </a:xfrm>
        </p:grpSpPr>
        <p:sp>
          <p:nvSpPr>
            <p:cNvPr id="11" name="Wave 10"/>
            <p:cNvSpPr/>
            <p:nvPr/>
          </p:nvSpPr>
          <p:spPr>
            <a:xfrm>
              <a:off x="7820238" y="2598057"/>
              <a:ext cx="1930462" cy="842366"/>
            </a:xfrm>
            <a:prstGeom prst="wav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21" name="Wave 20"/>
            <p:cNvSpPr/>
            <p:nvPr/>
          </p:nvSpPr>
          <p:spPr>
            <a:xfrm>
              <a:off x="7820238" y="2909574"/>
              <a:ext cx="1930462" cy="842366"/>
            </a:xfrm>
            <a:prstGeom prst="wave">
              <a:avLst/>
            </a:prstGeom>
            <a:solidFill>
              <a:schemeClr val="bg1">
                <a:lumMod val="85000"/>
                <a:alpha val="7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" name="Group 1"/>
          <p:cNvGrpSpPr>
            <a:grpSpLocks/>
          </p:cNvGrpSpPr>
          <p:nvPr/>
        </p:nvGrpSpPr>
        <p:grpSpPr bwMode="auto">
          <a:xfrm>
            <a:off x="2265761" y="2834520"/>
            <a:ext cx="4298157" cy="802590"/>
            <a:chOff x="3020769" y="3778397"/>
            <a:chExt cx="5731897" cy="1069998"/>
          </a:xfrm>
        </p:grpSpPr>
        <p:cxnSp>
          <p:nvCxnSpPr>
            <p:cNvPr id="27" name="Straight Connector 26"/>
            <p:cNvCxnSpPr/>
            <p:nvPr/>
          </p:nvCxnSpPr>
          <p:spPr>
            <a:xfrm>
              <a:off x="3020769" y="3778397"/>
              <a:ext cx="0" cy="493724"/>
            </a:xfrm>
            <a:prstGeom prst="line">
              <a:avLst/>
            </a:prstGeom>
            <a:ln w="19050">
              <a:solidFill>
                <a:schemeClr val="bg2">
                  <a:lumMod val="75000"/>
                </a:schemeClr>
              </a:solidFill>
              <a:prstDash val="sysDot"/>
              <a:headEnd type="none" w="lg" len="sm"/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/>
          </p:nvCxnSpPr>
          <p:spPr>
            <a:xfrm>
              <a:off x="4908643" y="4045103"/>
              <a:ext cx="0" cy="493724"/>
            </a:xfrm>
            <a:prstGeom prst="line">
              <a:avLst/>
            </a:prstGeom>
            <a:ln w="19050">
              <a:solidFill>
                <a:schemeClr val="bg2">
                  <a:lumMod val="75000"/>
                </a:schemeClr>
              </a:solidFill>
              <a:prstDash val="sysDot"/>
              <a:headEnd type="none" w="lg" len="sm"/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/>
          </p:nvCxnSpPr>
          <p:spPr>
            <a:xfrm>
              <a:off x="6821922" y="4354672"/>
              <a:ext cx="0" cy="493723"/>
            </a:xfrm>
            <a:prstGeom prst="line">
              <a:avLst/>
            </a:prstGeom>
            <a:ln w="19050">
              <a:solidFill>
                <a:schemeClr val="bg2">
                  <a:lumMod val="75000"/>
                </a:schemeClr>
              </a:solidFill>
              <a:prstDash val="sysDot"/>
              <a:headEnd type="none" w="lg" len="sm"/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/>
          </p:nvCxnSpPr>
          <p:spPr>
            <a:xfrm>
              <a:off x="8752666" y="4045103"/>
              <a:ext cx="0" cy="493724"/>
            </a:xfrm>
            <a:prstGeom prst="line">
              <a:avLst/>
            </a:prstGeom>
            <a:ln w="19050">
              <a:solidFill>
                <a:schemeClr val="bg2">
                  <a:lumMod val="75000"/>
                </a:schemeClr>
              </a:solidFill>
              <a:prstDash val="sysDot"/>
              <a:headEnd type="none" w="lg" len="sm"/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2"/>
          <p:cNvGrpSpPr>
            <a:grpSpLocks/>
          </p:cNvGrpSpPr>
          <p:nvPr/>
        </p:nvGrpSpPr>
        <p:grpSpPr bwMode="auto">
          <a:xfrm>
            <a:off x="1970485" y="2128381"/>
            <a:ext cx="4870846" cy="1040747"/>
            <a:chOff x="2627333" y="2837255"/>
            <a:chExt cx="6493718" cy="1387229"/>
          </a:xfrm>
        </p:grpSpPr>
        <p:grpSp>
          <p:nvGrpSpPr>
            <p:cNvPr id="13" name="Group 12"/>
            <p:cNvGrpSpPr>
              <a:grpSpLocks/>
            </p:cNvGrpSpPr>
            <p:nvPr/>
          </p:nvGrpSpPr>
          <p:grpSpPr bwMode="auto">
            <a:xfrm>
              <a:off x="2627333" y="2837255"/>
              <a:ext cx="754247" cy="754246"/>
              <a:chOff x="2627333" y="2837255"/>
              <a:chExt cx="754247" cy="754246"/>
            </a:xfrm>
          </p:grpSpPr>
          <p:sp>
            <p:nvSpPr>
              <p:cNvPr id="41" name="Oval 40"/>
              <p:cNvSpPr>
                <a:spLocks/>
              </p:cNvSpPr>
              <p:nvPr/>
            </p:nvSpPr>
            <p:spPr>
              <a:xfrm>
                <a:off x="2771779" y="2989628"/>
                <a:ext cx="465085" cy="463468"/>
              </a:xfrm>
              <a:prstGeom prst="ellipse">
                <a:avLst/>
              </a:prstGeom>
              <a:noFill/>
              <a:ln w="25400"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" name="Oval 4"/>
              <p:cNvSpPr/>
              <p:nvPr/>
            </p:nvSpPr>
            <p:spPr>
              <a:xfrm>
                <a:off x="2627333" y="2837255"/>
                <a:ext cx="753976" cy="753928"/>
              </a:xfrm>
              <a:prstGeom prst="rect">
                <a:avLst/>
              </a:prstGeom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lIns="143036" tIns="55870" rIns="143036" bIns="55870" anchor="ctr"/>
              <a:lstStyle/>
              <a:p>
                <a:pPr algn="ctr" defTabSz="1466753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id-ID" altLang="zh-CN" sz="1700" dirty="0">
                    <a:solidFill>
                      <a:srgbClr val="F2F2F2"/>
                    </a:solidFill>
                    <a:cs typeface="+mn-ea"/>
                    <a:sym typeface="+mn-lt"/>
                  </a:rPr>
                  <a:t></a:t>
                </a:r>
              </a:p>
            </p:txBody>
          </p:sp>
        </p:grpSp>
        <p:grpSp>
          <p:nvGrpSpPr>
            <p:cNvPr id="14" name="Group 13"/>
            <p:cNvGrpSpPr>
              <a:grpSpLocks/>
            </p:cNvGrpSpPr>
            <p:nvPr/>
          </p:nvGrpSpPr>
          <p:grpSpPr bwMode="auto">
            <a:xfrm>
              <a:off x="4563417" y="3160751"/>
              <a:ext cx="754247" cy="754246"/>
              <a:chOff x="4563417" y="3160751"/>
              <a:chExt cx="754247" cy="754246"/>
            </a:xfrm>
          </p:grpSpPr>
          <p:sp>
            <p:nvSpPr>
              <p:cNvPr id="42" name="Oval 41"/>
              <p:cNvSpPr>
                <a:spLocks/>
              </p:cNvSpPr>
              <p:nvPr/>
            </p:nvSpPr>
            <p:spPr>
              <a:xfrm>
                <a:off x="4708306" y="3313421"/>
                <a:ext cx="465085" cy="463468"/>
              </a:xfrm>
              <a:prstGeom prst="ellipse">
                <a:avLst/>
              </a:prstGeom>
              <a:noFill/>
              <a:ln w="25400"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3" name="Oval 4"/>
              <p:cNvSpPr/>
              <p:nvPr/>
            </p:nvSpPr>
            <p:spPr>
              <a:xfrm>
                <a:off x="4563861" y="3161048"/>
                <a:ext cx="753976" cy="753928"/>
              </a:xfrm>
              <a:prstGeom prst="rect">
                <a:avLst/>
              </a:prstGeom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lIns="143036" tIns="55870" rIns="143036" bIns="55870" anchor="ctr"/>
              <a:lstStyle/>
              <a:p>
                <a:pPr algn="ctr" defTabSz="1466753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id-ID" altLang="zh-CN" dirty="0">
                    <a:solidFill>
                      <a:srgbClr val="F2F2F2"/>
                    </a:solidFill>
                    <a:cs typeface="+mn-ea"/>
                    <a:sym typeface="+mn-lt"/>
                  </a:rPr>
                  <a:t></a:t>
                </a:r>
              </a:p>
            </p:txBody>
          </p:sp>
        </p:grpSp>
        <p:grpSp>
          <p:nvGrpSpPr>
            <p:cNvPr id="15" name="Group 14"/>
            <p:cNvGrpSpPr>
              <a:grpSpLocks/>
            </p:cNvGrpSpPr>
            <p:nvPr/>
          </p:nvGrpSpPr>
          <p:grpSpPr bwMode="auto">
            <a:xfrm>
              <a:off x="6445142" y="3470238"/>
              <a:ext cx="754247" cy="754246"/>
              <a:chOff x="6445142" y="3160751"/>
              <a:chExt cx="754247" cy="754246"/>
            </a:xfrm>
          </p:grpSpPr>
          <p:sp>
            <p:nvSpPr>
              <p:cNvPr id="44" name="Oval 43"/>
              <p:cNvSpPr>
                <a:spLocks/>
              </p:cNvSpPr>
              <p:nvPr/>
            </p:nvSpPr>
            <p:spPr>
              <a:xfrm>
                <a:off x="6589280" y="3313441"/>
                <a:ext cx="465084" cy="463468"/>
              </a:xfrm>
              <a:prstGeom prst="ellipse">
                <a:avLst/>
              </a:prstGeom>
              <a:noFill/>
              <a:ln w="25400"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5" name="Oval 4"/>
              <p:cNvSpPr/>
              <p:nvPr/>
            </p:nvSpPr>
            <p:spPr>
              <a:xfrm>
                <a:off x="6444833" y="3161068"/>
                <a:ext cx="753977" cy="753929"/>
              </a:xfrm>
              <a:prstGeom prst="rect">
                <a:avLst/>
              </a:prstGeom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lIns="143036" tIns="55870" rIns="143036" bIns="55870" anchor="ctr"/>
              <a:lstStyle/>
              <a:p>
                <a:pPr algn="ctr" eaLnBrk="1" hangingPunct="1"/>
                <a:r>
                  <a:rPr lang="id-ID" altLang="zh-CN" sz="1700" dirty="0">
                    <a:solidFill>
                      <a:srgbClr val="F2F2F2"/>
                    </a:solidFill>
                    <a:cs typeface="+mn-ea"/>
                    <a:sym typeface="+mn-lt"/>
                  </a:rPr>
                  <a:t></a:t>
                </a:r>
              </a:p>
            </p:txBody>
          </p:sp>
        </p:grpSp>
        <p:grpSp>
          <p:nvGrpSpPr>
            <p:cNvPr id="16" name="Group 15"/>
            <p:cNvGrpSpPr>
              <a:grpSpLocks/>
            </p:cNvGrpSpPr>
            <p:nvPr/>
          </p:nvGrpSpPr>
          <p:grpSpPr bwMode="auto">
            <a:xfrm>
              <a:off x="8366804" y="3160815"/>
              <a:ext cx="754247" cy="754246"/>
              <a:chOff x="8366804" y="3160815"/>
              <a:chExt cx="754247" cy="754246"/>
            </a:xfrm>
          </p:grpSpPr>
          <p:sp>
            <p:nvSpPr>
              <p:cNvPr id="46" name="Oval 45"/>
              <p:cNvSpPr>
                <a:spLocks/>
              </p:cNvSpPr>
              <p:nvPr/>
            </p:nvSpPr>
            <p:spPr>
              <a:xfrm>
                <a:off x="8511520" y="3313421"/>
                <a:ext cx="465085" cy="463468"/>
              </a:xfrm>
              <a:prstGeom prst="ellipse">
                <a:avLst/>
              </a:prstGeom>
              <a:noFill/>
              <a:ln w="25400"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7" name="Oval 4"/>
              <p:cNvSpPr/>
              <p:nvPr/>
            </p:nvSpPr>
            <p:spPr>
              <a:xfrm>
                <a:off x="8367075" y="3161048"/>
                <a:ext cx="753976" cy="753928"/>
              </a:xfrm>
              <a:prstGeom prst="rect">
                <a:avLst/>
              </a:prstGeom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lIns="143036" tIns="55870" rIns="143036" bIns="55870" anchor="ctr"/>
              <a:lstStyle/>
              <a:p>
                <a:pPr algn="ctr" defTabSz="1466753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id-ID" altLang="zh-CN" dirty="0">
                    <a:solidFill>
                      <a:srgbClr val="F2F2F2"/>
                    </a:solidFill>
                    <a:cs typeface="+mn-ea"/>
                    <a:sym typeface="+mn-lt"/>
                  </a:rPr>
                  <a:t></a:t>
                </a:r>
              </a:p>
            </p:txBody>
          </p:sp>
        </p:grpSp>
      </p:grpSp>
      <p:sp>
        <p:nvSpPr>
          <p:cNvPr id="48" name="TextBox 47"/>
          <p:cNvSpPr txBox="1"/>
          <p:nvPr/>
        </p:nvSpPr>
        <p:spPr>
          <a:xfrm>
            <a:off x="554833" y="2507053"/>
            <a:ext cx="763189" cy="284691"/>
          </a:xfrm>
          <a:prstGeom prst="rect">
            <a:avLst/>
          </a:prstGeom>
          <a:noFill/>
        </p:spPr>
        <p:txBody>
          <a:bodyPr wrap="square" lIns="68577" tIns="34289" rIns="68577" bIns="34289">
            <a:spAutoFit/>
          </a:bodyPr>
          <a:lstStyle/>
          <a:p>
            <a:pPr algn="r">
              <a:defRPr/>
            </a:pPr>
            <a:r>
              <a:rPr lang="id-ID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START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488325" y="2515386"/>
            <a:ext cx="1091319" cy="253914"/>
          </a:xfrm>
          <a:prstGeom prst="rect">
            <a:avLst/>
          </a:prstGeom>
          <a:noFill/>
        </p:spPr>
        <p:txBody>
          <a:bodyPr wrap="square" lIns="68577" tIns="34289" rIns="68577" bIns="34289">
            <a:spAutoFit/>
          </a:bodyPr>
          <a:lstStyle/>
          <a:p>
            <a:pPr algn="r">
              <a:defRPr/>
            </a:pPr>
            <a:r>
              <a:rPr lang="id-ID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PROFITABLE</a:t>
            </a:r>
          </a:p>
        </p:txBody>
      </p:sp>
      <p:sp>
        <p:nvSpPr>
          <p:cNvPr id="12" name="Half Frame 11"/>
          <p:cNvSpPr/>
          <p:nvPr/>
        </p:nvSpPr>
        <p:spPr>
          <a:xfrm rot="8100000">
            <a:off x="1221582" y="2554686"/>
            <a:ext cx="189310" cy="189334"/>
          </a:xfrm>
          <a:prstGeom prst="halfFram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7" tIns="34289" rIns="68577" bIns="34289" anchor="ctr"/>
          <a:lstStyle/>
          <a:p>
            <a:pPr algn="ctr">
              <a:defRPr/>
            </a:pPr>
            <a:endParaRPr lang="id-ID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51" name="Half Frame 50"/>
          <p:cNvSpPr/>
          <p:nvPr/>
        </p:nvSpPr>
        <p:spPr>
          <a:xfrm rot="8100000">
            <a:off x="7340203" y="2563019"/>
            <a:ext cx="189309" cy="188144"/>
          </a:xfrm>
          <a:prstGeom prst="halfFram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7" tIns="34289" rIns="68577" bIns="34289" anchor="ctr"/>
          <a:lstStyle/>
          <a:p>
            <a:pPr algn="ctr">
              <a:defRPr/>
            </a:pPr>
            <a:endParaRPr lang="id-ID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grpSp>
        <p:nvGrpSpPr>
          <p:cNvPr id="17" name="Group 51"/>
          <p:cNvGrpSpPr>
            <a:grpSpLocks/>
          </p:cNvGrpSpPr>
          <p:nvPr/>
        </p:nvGrpSpPr>
        <p:grpSpPr bwMode="auto">
          <a:xfrm>
            <a:off x="8579644" y="132626"/>
            <a:ext cx="406004" cy="542639"/>
            <a:chOff x="11438810" y="175818"/>
            <a:chExt cx="542322" cy="724054"/>
          </a:xfrm>
        </p:grpSpPr>
        <p:sp>
          <p:nvSpPr>
            <p:cNvPr id="53" name="Oval 52"/>
            <p:cNvSpPr>
              <a:spLocks/>
            </p:cNvSpPr>
            <p:nvPr/>
          </p:nvSpPr>
          <p:spPr>
            <a:xfrm>
              <a:off x="11481751" y="267974"/>
              <a:ext cx="376921" cy="376567"/>
            </a:xfrm>
            <a:prstGeom prst="ellipse">
              <a:avLst/>
            </a:prstGeom>
            <a:solidFill>
              <a:schemeClr val="bg1"/>
            </a:solidFill>
            <a:ln w="3175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54" name="Oval 53"/>
            <p:cNvSpPr>
              <a:spLocks noChangeAspect="1"/>
            </p:cNvSpPr>
            <p:nvPr/>
          </p:nvSpPr>
          <p:spPr>
            <a:xfrm>
              <a:off x="11826332" y="175818"/>
              <a:ext cx="154800" cy="154800"/>
            </a:xfrm>
            <a:prstGeom prst="ellipse">
              <a:avLst/>
            </a:prstGeom>
            <a:gradFill flip="none" rotWithShape="1">
              <a:gsLst>
                <a:gs pos="0">
                  <a:schemeClr val="accent3">
                    <a:lumMod val="0"/>
                    <a:lumOff val="100000"/>
                  </a:schemeClr>
                </a:gs>
                <a:gs pos="35000">
                  <a:schemeClr val="accent3">
                    <a:lumMod val="0"/>
                    <a:lumOff val="100000"/>
                  </a:schemeClr>
                </a:gs>
                <a:gs pos="100000">
                  <a:schemeClr val="accent3">
                    <a:lumMod val="100000"/>
                  </a:schemeClr>
                </a:gs>
              </a:gsLst>
              <a:path path="circle">
                <a:fillToRect l="50000" t="-80000" r="50000" b="180000"/>
              </a:path>
              <a:tileRect/>
            </a:gra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55" name="Oval 54"/>
            <p:cNvSpPr>
              <a:spLocks noChangeAspect="1"/>
            </p:cNvSpPr>
            <p:nvPr/>
          </p:nvSpPr>
          <p:spPr>
            <a:xfrm>
              <a:off x="11764840" y="622296"/>
              <a:ext cx="216292" cy="216089"/>
            </a:xfrm>
            <a:prstGeom prst="ellipse">
              <a:avLst/>
            </a:prstGeom>
            <a:gradFill flip="none" rotWithShape="1">
              <a:gsLst>
                <a:gs pos="0">
                  <a:schemeClr val="accent3">
                    <a:lumMod val="67000"/>
                  </a:schemeClr>
                </a:gs>
                <a:gs pos="48000">
                  <a:schemeClr val="accent3">
                    <a:lumMod val="97000"/>
                    <a:lumOff val="3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56" name="Oval 55"/>
            <p:cNvSpPr>
              <a:spLocks noChangeAspect="1"/>
            </p:cNvSpPr>
            <p:nvPr/>
          </p:nvSpPr>
          <p:spPr>
            <a:xfrm>
              <a:off x="11515149" y="676318"/>
              <a:ext cx="108146" cy="108045"/>
            </a:xfrm>
            <a:prstGeom prst="ellipse">
              <a:avLst/>
            </a:prstGeom>
            <a:gradFill flip="none" rotWithShape="1">
              <a:gsLst>
                <a:gs pos="0">
                  <a:schemeClr val="accent3">
                    <a:lumMod val="5000"/>
                    <a:lumOff val="95000"/>
                  </a:schemeClr>
                </a:gs>
                <a:gs pos="74000">
                  <a:schemeClr val="accent3">
                    <a:lumMod val="45000"/>
                    <a:lumOff val="55000"/>
                  </a:scheme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3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11438810" y="283863"/>
              <a:ext cx="454850" cy="61600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id-ID" sz="1200" dirty="0">
                  <a:solidFill>
                    <a:schemeClr val="bg2">
                      <a:lumMod val="75000"/>
                    </a:schemeClr>
                  </a:solidFill>
                  <a:cs typeface="+mn-ea"/>
                  <a:sym typeface="+mn-lt"/>
                </a:rPr>
                <a:t>52</a:t>
              </a:r>
            </a:p>
          </p:txBody>
        </p:sp>
      </p:grpSp>
      <p:sp>
        <p:nvSpPr>
          <p:cNvPr id="65" name="Title 13"/>
          <p:cNvSpPr txBox="1">
            <a:spLocks/>
          </p:cNvSpPr>
          <p:nvPr/>
        </p:nvSpPr>
        <p:spPr>
          <a:xfrm>
            <a:off x="1540668" y="3384996"/>
            <a:ext cx="1453754" cy="526328"/>
          </a:xfrm>
          <a:prstGeom prst="rect">
            <a:avLst/>
          </a:prstGeom>
        </p:spPr>
        <p:txBody>
          <a:bodyPr lIns="68577" tIns="34289" rIns="68577" bIns="34289" anchor="ctr">
            <a:noAutofit/>
          </a:bodyPr>
          <a:lstStyle/>
          <a:p>
            <a:pPr algn="ctr"/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  <a:p>
            <a:pPr algn="ctr" defTabSz="912613">
              <a:spcBef>
                <a:spcPct val="20000"/>
              </a:spcBef>
              <a:defRPr/>
            </a:pPr>
            <a:r>
              <a:rPr lang="en-US" altLang="zh-CN" sz="9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67" name="Title 13"/>
          <p:cNvSpPr txBox="1">
            <a:spLocks/>
          </p:cNvSpPr>
          <p:nvPr/>
        </p:nvSpPr>
        <p:spPr>
          <a:xfrm>
            <a:off x="2965849" y="3598147"/>
            <a:ext cx="1453753" cy="526328"/>
          </a:xfrm>
          <a:prstGeom prst="rect">
            <a:avLst/>
          </a:prstGeom>
        </p:spPr>
        <p:txBody>
          <a:bodyPr lIns="68577" tIns="34289" rIns="68577" bIns="34289" anchor="ctr">
            <a:noAutofit/>
          </a:bodyPr>
          <a:lstStyle/>
          <a:p>
            <a:pPr algn="ctr"/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  <a:p>
            <a:pPr algn="ctr" defTabSz="912613">
              <a:spcBef>
                <a:spcPct val="20000"/>
              </a:spcBef>
              <a:defRPr/>
            </a:pPr>
            <a:r>
              <a:rPr lang="en-US" altLang="zh-CN" sz="9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68" name="Title 13"/>
          <p:cNvSpPr txBox="1">
            <a:spLocks/>
          </p:cNvSpPr>
          <p:nvPr/>
        </p:nvSpPr>
        <p:spPr>
          <a:xfrm>
            <a:off x="4388644" y="3810107"/>
            <a:ext cx="1453754" cy="526328"/>
          </a:xfrm>
          <a:prstGeom prst="rect">
            <a:avLst/>
          </a:prstGeom>
        </p:spPr>
        <p:txBody>
          <a:bodyPr lIns="68577" tIns="34289" rIns="68577" bIns="34289" anchor="ctr">
            <a:noAutofit/>
          </a:bodyPr>
          <a:lstStyle/>
          <a:p>
            <a:pPr algn="ctr"/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  <a:p>
            <a:pPr algn="ctr" defTabSz="912613">
              <a:spcBef>
                <a:spcPct val="20000"/>
              </a:spcBef>
              <a:defRPr/>
            </a:pPr>
            <a:r>
              <a:rPr lang="en-US" altLang="zh-CN" sz="9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69" name="Title 13"/>
          <p:cNvSpPr txBox="1">
            <a:spLocks/>
          </p:cNvSpPr>
          <p:nvPr/>
        </p:nvSpPr>
        <p:spPr>
          <a:xfrm>
            <a:off x="5837637" y="3576713"/>
            <a:ext cx="1453753" cy="526328"/>
          </a:xfrm>
          <a:prstGeom prst="rect">
            <a:avLst/>
          </a:prstGeom>
        </p:spPr>
        <p:txBody>
          <a:bodyPr lIns="68577" tIns="34289" rIns="68577" bIns="34289" anchor="ctr">
            <a:noAutofit/>
          </a:bodyPr>
          <a:lstStyle/>
          <a:p>
            <a:pPr algn="ctr"/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  <a:p>
            <a:pPr algn="ctr" defTabSz="912613">
              <a:spcBef>
                <a:spcPct val="20000"/>
              </a:spcBef>
              <a:defRPr/>
            </a:pPr>
            <a:r>
              <a:rPr lang="en-US" altLang="zh-CN" sz="9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</p:spTree>
    <p:extLst>
      <p:ext uri="{BB962C8B-B14F-4D97-AF65-F5344CB8AC3E}">
        <p14:creationId xmlns:p14="http://schemas.microsoft.com/office/powerpoint/2010/main" val="37073622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4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4" presetClass="entr" presetSubtype="1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65" grpId="0"/>
      <p:bldP spid="67" grpId="0"/>
      <p:bldP spid="68" grpId="0"/>
      <p:bldP spid="6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Oval 39"/>
          <p:cNvSpPr/>
          <p:nvPr/>
        </p:nvSpPr>
        <p:spPr>
          <a:xfrm>
            <a:off x="2661313" y="1579979"/>
            <a:ext cx="607946" cy="607946"/>
          </a:xfrm>
          <a:prstGeom prst="ellipse">
            <a:avLst/>
          </a:prstGeom>
          <a:solidFill>
            <a:schemeClr val="bg1"/>
          </a:solidFill>
          <a:ln w="139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1280" dirty="0">
                <a:solidFill>
                  <a:schemeClr val="bg1">
                    <a:lumMod val="65000"/>
                  </a:schemeClr>
                </a:solidFill>
                <a:cs typeface="+mn-ea"/>
                <a:sym typeface="+mn-lt"/>
              </a:rPr>
              <a:t>text</a:t>
            </a:r>
            <a:endParaRPr lang="en-US" sz="1280" dirty="0">
              <a:solidFill>
                <a:schemeClr val="bg1">
                  <a:lumMod val="6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1" name="Oval 40"/>
          <p:cNvSpPr/>
          <p:nvPr/>
        </p:nvSpPr>
        <p:spPr>
          <a:xfrm>
            <a:off x="5024858" y="1857070"/>
            <a:ext cx="607946" cy="607946"/>
          </a:xfrm>
          <a:prstGeom prst="ellipse">
            <a:avLst/>
          </a:prstGeom>
          <a:solidFill>
            <a:schemeClr val="bg1"/>
          </a:solidFill>
          <a:ln w="1397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1280" dirty="0">
                <a:solidFill>
                  <a:schemeClr val="bg1">
                    <a:lumMod val="65000"/>
                  </a:schemeClr>
                </a:solidFill>
                <a:cs typeface="+mn-ea"/>
                <a:sym typeface="+mn-lt"/>
              </a:rPr>
              <a:t>text</a:t>
            </a:r>
          </a:p>
        </p:txBody>
      </p:sp>
      <p:sp>
        <p:nvSpPr>
          <p:cNvPr id="42" name="Oval 41"/>
          <p:cNvSpPr/>
          <p:nvPr/>
        </p:nvSpPr>
        <p:spPr>
          <a:xfrm>
            <a:off x="3926567" y="3011580"/>
            <a:ext cx="607946" cy="607946"/>
          </a:xfrm>
          <a:prstGeom prst="ellipse">
            <a:avLst/>
          </a:prstGeom>
          <a:solidFill>
            <a:schemeClr val="bg1"/>
          </a:solidFill>
          <a:ln w="1397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1280" dirty="0">
                <a:solidFill>
                  <a:schemeClr val="bg1">
                    <a:lumMod val="65000"/>
                  </a:schemeClr>
                </a:solidFill>
                <a:cs typeface="+mn-ea"/>
                <a:sym typeface="+mn-lt"/>
              </a:rPr>
              <a:t>text</a:t>
            </a:r>
          </a:p>
        </p:txBody>
      </p:sp>
      <p:sp>
        <p:nvSpPr>
          <p:cNvPr id="43" name="Oval 42"/>
          <p:cNvSpPr/>
          <p:nvPr/>
        </p:nvSpPr>
        <p:spPr>
          <a:xfrm>
            <a:off x="6145701" y="2740693"/>
            <a:ext cx="607946" cy="607946"/>
          </a:xfrm>
          <a:prstGeom prst="ellipse">
            <a:avLst/>
          </a:prstGeom>
          <a:solidFill>
            <a:schemeClr val="bg1"/>
          </a:solidFill>
          <a:ln w="139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1280" dirty="0">
                <a:solidFill>
                  <a:schemeClr val="bg1">
                    <a:lumMod val="65000"/>
                  </a:schemeClr>
                </a:solidFill>
                <a:cs typeface="+mn-ea"/>
                <a:sym typeface="+mn-lt"/>
              </a:rPr>
              <a:t>text</a:t>
            </a:r>
          </a:p>
        </p:txBody>
      </p:sp>
      <p:cxnSp>
        <p:nvCxnSpPr>
          <p:cNvPr id="44" name="Straight Connector 43"/>
          <p:cNvCxnSpPr>
            <a:stCxn id="40" idx="4"/>
          </p:cNvCxnSpPr>
          <p:nvPr/>
        </p:nvCxnSpPr>
        <p:spPr>
          <a:xfrm flipH="1">
            <a:off x="0" y="2187925"/>
            <a:ext cx="2965286" cy="0"/>
          </a:xfrm>
          <a:prstGeom prst="line">
            <a:avLst/>
          </a:prstGeom>
          <a:ln w="139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/>
          <p:cNvCxnSpPr/>
          <p:nvPr/>
        </p:nvCxnSpPr>
        <p:spPr>
          <a:xfrm flipH="1">
            <a:off x="2" y="2465016"/>
            <a:ext cx="5328831" cy="0"/>
          </a:xfrm>
          <a:prstGeom prst="line">
            <a:avLst/>
          </a:prstGeom>
          <a:ln w="139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/>
          <p:cNvCxnSpPr/>
          <p:nvPr/>
        </p:nvCxnSpPr>
        <p:spPr>
          <a:xfrm flipH="1">
            <a:off x="1" y="2740693"/>
            <a:ext cx="6411901" cy="0"/>
          </a:xfrm>
          <a:prstGeom prst="line">
            <a:avLst/>
          </a:prstGeom>
          <a:ln w="1397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>
            <a:stCxn id="42" idx="0"/>
          </p:cNvCxnSpPr>
          <p:nvPr/>
        </p:nvCxnSpPr>
        <p:spPr>
          <a:xfrm flipH="1">
            <a:off x="0" y="3011580"/>
            <a:ext cx="4230540" cy="0"/>
          </a:xfrm>
          <a:prstGeom prst="line">
            <a:avLst/>
          </a:prstGeom>
          <a:ln w="139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 Placeholder 32"/>
          <p:cNvSpPr txBox="1">
            <a:spLocks/>
          </p:cNvSpPr>
          <p:nvPr/>
        </p:nvSpPr>
        <p:spPr>
          <a:xfrm>
            <a:off x="3457648" y="1778989"/>
            <a:ext cx="1248452" cy="5383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altLang="zh-CN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+mn-ea"/>
                <a:sym typeface="+mn-lt"/>
              </a:rPr>
              <a:t>Click here to add content, content to match the title. </a:t>
            </a:r>
            <a:endParaRPr lang="en-US" sz="1000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cs typeface="+mn-ea"/>
              <a:sym typeface="+mn-lt"/>
            </a:endParaRPr>
          </a:p>
        </p:txBody>
      </p:sp>
      <p:sp>
        <p:nvSpPr>
          <p:cNvPr id="68" name="Text Placeholder 33"/>
          <p:cNvSpPr txBox="1">
            <a:spLocks/>
          </p:cNvSpPr>
          <p:nvPr/>
        </p:nvSpPr>
        <p:spPr>
          <a:xfrm>
            <a:off x="3457650" y="1573080"/>
            <a:ext cx="1114350" cy="20281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lnSpc>
                <a:spcPct val="120000"/>
              </a:lnSpc>
              <a:spcBef>
                <a:spcPts val="0"/>
              </a:spcBef>
              <a:buNone/>
            </a:pPr>
            <a:r>
              <a:rPr lang="en-US" altLang="zh-CN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+mn-ea"/>
                <a:sym typeface="+mn-lt"/>
              </a:rPr>
              <a:t>Add title text</a:t>
            </a:r>
            <a:endParaRPr lang="en-AU" sz="1200" b="1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cs typeface="+mn-ea"/>
              <a:sym typeface="+mn-lt"/>
            </a:endParaRPr>
          </a:p>
        </p:txBody>
      </p:sp>
      <p:sp>
        <p:nvSpPr>
          <p:cNvPr id="69" name="Text Placeholder 32"/>
          <p:cNvSpPr txBox="1">
            <a:spLocks/>
          </p:cNvSpPr>
          <p:nvPr/>
        </p:nvSpPr>
        <p:spPr>
          <a:xfrm>
            <a:off x="5821193" y="2029273"/>
            <a:ext cx="1248452" cy="5383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altLang="zh-CN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+mn-ea"/>
                <a:sym typeface="+mn-lt"/>
              </a:rPr>
              <a:t>Click here to add content, content to match the title. </a:t>
            </a:r>
            <a:endParaRPr lang="en-US" sz="1000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cs typeface="+mn-ea"/>
              <a:sym typeface="+mn-lt"/>
            </a:endParaRPr>
          </a:p>
        </p:txBody>
      </p:sp>
      <p:sp>
        <p:nvSpPr>
          <p:cNvPr id="70" name="Text Placeholder 33"/>
          <p:cNvSpPr txBox="1">
            <a:spLocks/>
          </p:cNvSpPr>
          <p:nvPr/>
        </p:nvSpPr>
        <p:spPr>
          <a:xfrm>
            <a:off x="5821194" y="1823364"/>
            <a:ext cx="1114350" cy="20281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lnSpc>
                <a:spcPct val="120000"/>
              </a:lnSpc>
              <a:spcBef>
                <a:spcPts val="0"/>
              </a:spcBef>
              <a:buNone/>
            </a:pPr>
            <a:r>
              <a:rPr lang="en-US" altLang="zh-CN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+mn-ea"/>
                <a:sym typeface="+mn-lt"/>
              </a:rPr>
              <a:t>Add title text</a:t>
            </a:r>
            <a:endParaRPr lang="en-AU" sz="1200" b="1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cs typeface="+mn-ea"/>
              <a:sym typeface="+mn-lt"/>
            </a:endParaRPr>
          </a:p>
        </p:txBody>
      </p:sp>
      <p:sp>
        <p:nvSpPr>
          <p:cNvPr id="71" name="Text Placeholder 32"/>
          <p:cNvSpPr txBox="1">
            <a:spLocks/>
          </p:cNvSpPr>
          <p:nvPr/>
        </p:nvSpPr>
        <p:spPr>
          <a:xfrm>
            <a:off x="4719247" y="3192218"/>
            <a:ext cx="1248452" cy="5383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altLang="zh-CN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+mn-ea"/>
                <a:sym typeface="+mn-lt"/>
              </a:rPr>
              <a:t>Click here to add content, content to match the title. </a:t>
            </a:r>
            <a:endParaRPr lang="en-US" sz="1000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cs typeface="+mn-ea"/>
              <a:sym typeface="+mn-lt"/>
            </a:endParaRPr>
          </a:p>
        </p:txBody>
      </p:sp>
      <p:sp>
        <p:nvSpPr>
          <p:cNvPr id="72" name="Text Placeholder 33"/>
          <p:cNvSpPr txBox="1">
            <a:spLocks/>
          </p:cNvSpPr>
          <p:nvPr/>
        </p:nvSpPr>
        <p:spPr>
          <a:xfrm>
            <a:off x="4719248" y="2986309"/>
            <a:ext cx="1114350" cy="20281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lnSpc>
                <a:spcPct val="120000"/>
              </a:lnSpc>
              <a:spcBef>
                <a:spcPts val="0"/>
              </a:spcBef>
              <a:buNone/>
            </a:pPr>
            <a:r>
              <a:rPr lang="en-US" altLang="zh-CN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+mn-ea"/>
                <a:sym typeface="+mn-lt"/>
              </a:rPr>
              <a:t>Add title text</a:t>
            </a:r>
            <a:endParaRPr lang="en-AU" sz="1200" b="1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cs typeface="+mn-ea"/>
              <a:sym typeface="+mn-lt"/>
            </a:endParaRPr>
          </a:p>
        </p:txBody>
      </p:sp>
      <p:sp>
        <p:nvSpPr>
          <p:cNvPr id="73" name="Text Placeholder 32"/>
          <p:cNvSpPr txBox="1">
            <a:spLocks/>
          </p:cNvSpPr>
          <p:nvPr/>
        </p:nvSpPr>
        <p:spPr>
          <a:xfrm>
            <a:off x="6962089" y="2917683"/>
            <a:ext cx="1248452" cy="5383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altLang="zh-CN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+mn-ea"/>
                <a:sym typeface="+mn-lt"/>
              </a:rPr>
              <a:t>Click here to add content, content to match the title. </a:t>
            </a:r>
            <a:endParaRPr lang="en-US" sz="1000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cs typeface="+mn-ea"/>
              <a:sym typeface="+mn-lt"/>
            </a:endParaRPr>
          </a:p>
        </p:txBody>
      </p:sp>
      <p:sp>
        <p:nvSpPr>
          <p:cNvPr id="74" name="Text Placeholder 33"/>
          <p:cNvSpPr txBox="1">
            <a:spLocks/>
          </p:cNvSpPr>
          <p:nvPr/>
        </p:nvSpPr>
        <p:spPr>
          <a:xfrm>
            <a:off x="6962089" y="2711774"/>
            <a:ext cx="1114350" cy="20281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lnSpc>
                <a:spcPct val="120000"/>
              </a:lnSpc>
              <a:spcBef>
                <a:spcPts val="0"/>
              </a:spcBef>
              <a:buNone/>
            </a:pPr>
            <a:r>
              <a:rPr lang="en-US" altLang="zh-CN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+mn-ea"/>
                <a:sym typeface="+mn-lt"/>
              </a:rPr>
              <a:t>Add title text</a:t>
            </a:r>
            <a:endParaRPr lang="en-AU" sz="1200" b="1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cs typeface="+mn-ea"/>
              <a:sym typeface="+mn-lt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1700700" y="3276135"/>
            <a:ext cx="607946" cy="607946"/>
          </a:xfrm>
          <a:prstGeom prst="ellipse">
            <a:avLst/>
          </a:prstGeom>
          <a:solidFill>
            <a:schemeClr val="bg1"/>
          </a:solidFill>
          <a:ln w="1397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1280" dirty="0">
                <a:solidFill>
                  <a:schemeClr val="bg1">
                    <a:lumMod val="65000"/>
                  </a:schemeClr>
                </a:solidFill>
                <a:cs typeface="+mn-ea"/>
                <a:sym typeface="+mn-lt"/>
              </a:rPr>
              <a:t>text</a:t>
            </a:r>
          </a:p>
        </p:txBody>
      </p:sp>
      <p:cxnSp>
        <p:nvCxnSpPr>
          <p:cNvPr id="76" name="Straight Connector 75"/>
          <p:cNvCxnSpPr>
            <a:stCxn id="75" idx="0"/>
          </p:cNvCxnSpPr>
          <p:nvPr/>
        </p:nvCxnSpPr>
        <p:spPr>
          <a:xfrm flipH="1">
            <a:off x="1" y="3276135"/>
            <a:ext cx="2004673" cy="0"/>
          </a:xfrm>
          <a:prstGeom prst="line">
            <a:avLst/>
          </a:prstGeom>
          <a:ln w="139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 Placeholder 32"/>
          <p:cNvSpPr txBox="1">
            <a:spLocks/>
          </p:cNvSpPr>
          <p:nvPr/>
        </p:nvSpPr>
        <p:spPr>
          <a:xfrm>
            <a:off x="2493380" y="3456773"/>
            <a:ext cx="1248452" cy="5383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altLang="zh-CN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+mn-ea"/>
                <a:sym typeface="+mn-lt"/>
              </a:rPr>
              <a:t>Click here to add content, content to match the title. </a:t>
            </a:r>
            <a:endParaRPr lang="en-US" sz="1000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cs typeface="+mn-ea"/>
              <a:sym typeface="+mn-lt"/>
            </a:endParaRPr>
          </a:p>
        </p:txBody>
      </p:sp>
      <p:sp>
        <p:nvSpPr>
          <p:cNvPr id="78" name="Text Placeholder 33"/>
          <p:cNvSpPr txBox="1">
            <a:spLocks/>
          </p:cNvSpPr>
          <p:nvPr/>
        </p:nvSpPr>
        <p:spPr>
          <a:xfrm>
            <a:off x="2493382" y="3250864"/>
            <a:ext cx="1114350" cy="20281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lnSpc>
                <a:spcPct val="120000"/>
              </a:lnSpc>
              <a:spcBef>
                <a:spcPts val="0"/>
              </a:spcBef>
              <a:buNone/>
            </a:pPr>
            <a:r>
              <a:rPr lang="en-US" altLang="zh-CN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+mn-ea"/>
                <a:sym typeface="+mn-lt"/>
              </a:rPr>
              <a:t>Add title text</a:t>
            </a:r>
            <a:endParaRPr lang="en-AU" sz="1200" b="1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123670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1" grpId="0" animBg="1"/>
      <p:bldP spid="42" grpId="0" animBg="1"/>
      <p:bldP spid="43" grpId="0" animBg="1"/>
      <p:bldP spid="67" grpId="0"/>
      <p:bldP spid="68" grpId="0"/>
      <p:bldP spid="69" grpId="0"/>
      <p:bldP spid="70" grpId="0"/>
      <p:bldP spid="71" grpId="0"/>
      <p:bldP spid="72" grpId="0"/>
      <p:bldP spid="73" grpId="0"/>
      <p:bldP spid="74" grpId="0"/>
      <p:bldP spid="75" grpId="0" animBg="1"/>
      <p:bldP spid="77" grpId="0"/>
      <p:bldP spid="7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F127D93D-82F7-488B-9379-63A91E8A10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174"/>
            <a:ext cx="9147221" cy="514391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F867BAE7-D781-4183-81D7-085BE61CF835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0706" r="35896"/>
          <a:stretch/>
        </p:blipFill>
        <p:spPr>
          <a:xfrm>
            <a:off x="1" y="9340"/>
            <a:ext cx="3185962" cy="514484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493566" y="2135017"/>
            <a:ext cx="2754086" cy="43858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>
            <a:defPPr>
              <a:defRPr lang="en-US"/>
            </a:defPPr>
            <a:lvl1pPr algn="ctr">
              <a:defRPr sz="2400" b="1">
                <a:solidFill>
                  <a:schemeClr val="accent3"/>
                </a:solidFill>
                <a:cs typeface="+mn-ea"/>
              </a:defRPr>
            </a:lvl1pPr>
          </a:lstStyle>
          <a:p>
            <a:pPr algn="l"/>
            <a:r>
              <a:rPr lang="en-US" altLang="zh-CN" dirty="0">
                <a:sym typeface="+mn-lt"/>
              </a:rPr>
              <a:t>Add title text</a:t>
            </a:r>
          </a:p>
        </p:txBody>
      </p:sp>
      <p:sp>
        <p:nvSpPr>
          <p:cNvPr id="7" name="TextBox 89"/>
          <p:cNvSpPr txBox="1"/>
          <p:nvPr/>
        </p:nvSpPr>
        <p:spPr>
          <a:xfrm>
            <a:off x="3444819" y="2759610"/>
            <a:ext cx="3420380" cy="590611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3A58B873-720F-4DF2-9950-A98EA6D978E9}"/>
              </a:ext>
            </a:extLst>
          </p:cNvPr>
          <p:cNvGrpSpPr/>
          <p:nvPr/>
        </p:nvGrpSpPr>
        <p:grpSpPr>
          <a:xfrm>
            <a:off x="2090001" y="1960950"/>
            <a:ext cx="1354818" cy="1354818"/>
            <a:chOff x="3029144" y="1491630"/>
            <a:chExt cx="1584176" cy="1584176"/>
          </a:xfrm>
          <a:solidFill>
            <a:schemeClr val="accent2"/>
          </a:solidFill>
        </p:grpSpPr>
        <p:sp>
          <p:nvSpPr>
            <p:cNvPr id="10" name="菱形 9">
              <a:extLst>
                <a:ext uri="{FF2B5EF4-FFF2-40B4-BE49-F238E27FC236}">
                  <a16:creationId xmlns:a16="http://schemas.microsoft.com/office/drawing/2014/main" id="{A8C19E7A-E000-4BE0-ABF9-63BFC224AC48}"/>
                </a:ext>
              </a:extLst>
            </p:cNvPr>
            <p:cNvSpPr/>
            <p:nvPr/>
          </p:nvSpPr>
          <p:spPr>
            <a:xfrm>
              <a:off x="3029144" y="1491630"/>
              <a:ext cx="1584176" cy="1584176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cs typeface="+mn-ea"/>
                <a:sym typeface="+mn-lt"/>
              </a:endParaRPr>
            </a:p>
          </p:txBody>
        </p:sp>
        <p:sp>
          <p:nvSpPr>
            <p:cNvPr id="14" name="TextBox 64">
              <a:extLst>
                <a:ext uri="{FF2B5EF4-FFF2-40B4-BE49-F238E27FC236}">
                  <a16:creationId xmlns:a16="http://schemas.microsoft.com/office/drawing/2014/main" id="{77A29297-74C1-4D7D-BBED-AB739E5D3B60}"/>
                </a:ext>
              </a:extLst>
            </p:cNvPr>
            <p:cNvSpPr txBox="1"/>
            <p:nvPr/>
          </p:nvSpPr>
          <p:spPr>
            <a:xfrm flipH="1">
              <a:off x="3184523" y="2103778"/>
              <a:ext cx="1216396" cy="39586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b="1" dirty="0">
                  <a:solidFill>
                    <a:schemeClr val="bg1"/>
                  </a:solidFill>
                  <a:cs typeface="+mn-ea"/>
                  <a:sym typeface="+mn-lt"/>
                </a:rPr>
                <a:t>PART 02</a:t>
              </a:r>
              <a:endParaRPr lang="zh-CN" altLang="en-US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E5F931BD-FD16-4513-97D6-1C9DE42B81C0}"/>
              </a:ext>
            </a:extLst>
          </p:cNvPr>
          <p:cNvCxnSpPr/>
          <p:nvPr/>
        </p:nvCxnSpPr>
        <p:spPr>
          <a:xfrm>
            <a:off x="3444820" y="2638359"/>
            <a:ext cx="2240151" cy="0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10132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 xmlns:a16="http://schemas.microsoft.com/office/drawing/2014/main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247"/>
          <p:cNvGrpSpPr/>
          <p:nvPr/>
        </p:nvGrpSpPr>
        <p:grpSpPr>
          <a:xfrm>
            <a:off x="6675190" y="3514270"/>
            <a:ext cx="2324967" cy="718278"/>
            <a:chOff x="1255541" y="1870075"/>
            <a:chExt cx="3099956" cy="957408"/>
          </a:xfrm>
        </p:grpSpPr>
        <p:sp>
          <p:nvSpPr>
            <p:cNvPr id="249" name="文本框 248"/>
            <p:cNvSpPr txBox="1"/>
            <p:nvPr/>
          </p:nvSpPr>
          <p:spPr>
            <a:xfrm>
              <a:off x="1255541" y="2183233"/>
              <a:ext cx="2209563" cy="6442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sz="9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51" name="文本框 250"/>
            <p:cNvSpPr txBox="1"/>
            <p:nvPr/>
          </p:nvSpPr>
          <p:spPr>
            <a:xfrm>
              <a:off x="1255541" y="1870075"/>
              <a:ext cx="3099956" cy="369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" name="组合 253"/>
          <p:cNvGrpSpPr/>
          <p:nvPr/>
        </p:nvGrpSpPr>
        <p:grpSpPr>
          <a:xfrm>
            <a:off x="6675190" y="2444469"/>
            <a:ext cx="2324967" cy="718278"/>
            <a:chOff x="1255541" y="1870075"/>
            <a:chExt cx="3099956" cy="957408"/>
          </a:xfrm>
        </p:grpSpPr>
        <p:sp>
          <p:nvSpPr>
            <p:cNvPr id="255" name="文本框 254"/>
            <p:cNvSpPr txBox="1"/>
            <p:nvPr/>
          </p:nvSpPr>
          <p:spPr>
            <a:xfrm>
              <a:off x="1255541" y="2183233"/>
              <a:ext cx="2209563" cy="6442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sz="9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57" name="文本框 256"/>
            <p:cNvSpPr txBox="1"/>
            <p:nvPr/>
          </p:nvSpPr>
          <p:spPr>
            <a:xfrm>
              <a:off x="1255541" y="1870075"/>
              <a:ext cx="3099956" cy="369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24" name="组合 259"/>
          <p:cNvGrpSpPr/>
          <p:nvPr/>
        </p:nvGrpSpPr>
        <p:grpSpPr>
          <a:xfrm>
            <a:off x="6675190" y="1374669"/>
            <a:ext cx="2324967" cy="718278"/>
            <a:chOff x="1255541" y="1870075"/>
            <a:chExt cx="3099956" cy="957408"/>
          </a:xfrm>
        </p:grpSpPr>
        <p:sp>
          <p:nvSpPr>
            <p:cNvPr id="261" name="文本框 260"/>
            <p:cNvSpPr txBox="1"/>
            <p:nvPr/>
          </p:nvSpPr>
          <p:spPr>
            <a:xfrm>
              <a:off x="1255541" y="2183233"/>
              <a:ext cx="2209563" cy="6442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sz="9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63" name="文本框 262"/>
            <p:cNvSpPr txBox="1"/>
            <p:nvPr/>
          </p:nvSpPr>
          <p:spPr>
            <a:xfrm>
              <a:off x="1255541" y="1870075"/>
              <a:ext cx="3099956" cy="369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26" name="组合 265"/>
          <p:cNvGrpSpPr/>
          <p:nvPr/>
        </p:nvGrpSpPr>
        <p:grpSpPr>
          <a:xfrm>
            <a:off x="1112019" y="3514270"/>
            <a:ext cx="2324967" cy="718278"/>
            <a:chOff x="1255541" y="1870075"/>
            <a:chExt cx="3099956" cy="957408"/>
          </a:xfrm>
        </p:grpSpPr>
        <p:sp>
          <p:nvSpPr>
            <p:cNvPr id="267" name="文本框 266"/>
            <p:cNvSpPr txBox="1"/>
            <p:nvPr/>
          </p:nvSpPr>
          <p:spPr>
            <a:xfrm>
              <a:off x="1255541" y="2183233"/>
              <a:ext cx="2209563" cy="6442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sz="9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69" name="文本框 268"/>
            <p:cNvSpPr txBox="1"/>
            <p:nvPr/>
          </p:nvSpPr>
          <p:spPr>
            <a:xfrm>
              <a:off x="1255541" y="1870075"/>
              <a:ext cx="3099956" cy="369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28" name="组合 271"/>
          <p:cNvGrpSpPr/>
          <p:nvPr/>
        </p:nvGrpSpPr>
        <p:grpSpPr>
          <a:xfrm>
            <a:off x="1112018" y="2444469"/>
            <a:ext cx="2324967" cy="718278"/>
            <a:chOff x="1255541" y="1870075"/>
            <a:chExt cx="3099956" cy="957408"/>
          </a:xfrm>
        </p:grpSpPr>
        <p:sp>
          <p:nvSpPr>
            <p:cNvPr id="273" name="文本框 272"/>
            <p:cNvSpPr txBox="1"/>
            <p:nvPr/>
          </p:nvSpPr>
          <p:spPr>
            <a:xfrm>
              <a:off x="1255541" y="2183233"/>
              <a:ext cx="2209563" cy="6442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sz="9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75" name="文本框 274"/>
            <p:cNvSpPr txBox="1"/>
            <p:nvPr/>
          </p:nvSpPr>
          <p:spPr>
            <a:xfrm>
              <a:off x="1255541" y="1870075"/>
              <a:ext cx="3099956" cy="369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30" name="组合 277"/>
          <p:cNvGrpSpPr/>
          <p:nvPr/>
        </p:nvGrpSpPr>
        <p:grpSpPr>
          <a:xfrm>
            <a:off x="1112018" y="1374669"/>
            <a:ext cx="2324967" cy="718278"/>
            <a:chOff x="1255541" y="1870075"/>
            <a:chExt cx="3099956" cy="957408"/>
          </a:xfrm>
        </p:grpSpPr>
        <p:sp>
          <p:nvSpPr>
            <p:cNvPr id="279" name="文本框 278"/>
            <p:cNvSpPr txBox="1"/>
            <p:nvPr/>
          </p:nvSpPr>
          <p:spPr>
            <a:xfrm>
              <a:off x="1255541" y="2183233"/>
              <a:ext cx="2209563" cy="6442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sz="9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81" name="文本框 280"/>
            <p:cNvSpPr txBox="1"/>
            <p:nvPr/>
          </p:nvSpPr>
          <p:spPr>
            <a:xfrm>
              <a:off x="1255541" y="1870075"/>
              <a:ext cx="3099956" cy="369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32" name="组合 4"/>
          <p:cNvGrpSpPr/>
          <p:nvPr/>
        </p:nvGrpSpPr>
        <p:grpSpPr>
          <a:xfrm>
            <a:off x="3042641" y="1454488"/>
            <a:ext cx="3129558" cy="2711686"/>
            <a:chOff x="4056855" y="1938719"/>
            <a:chExt cx="4172744" cy="3614466"/>
          </a:xfrm>
        </p:grpSpPr>
        <p:sp>
          <p:nvSpPr>
            <p:cNvPr id="9" name="Freeform 6"/>
            <p:cNvSpPr>
              <a:spLocks/>
            </p:cNvSpPr>
            <p:nvPr/>
          </p:nvSpPr>
          <p:spPr bwMode="auto">
            <a:xfrm rot="5400000">
              <a:off x="4353441" y="1681130"/>
              <a:ext cx="3579573" cy="4131694"/>
            </a:xfrm>
            <a:custGeom>
              <a:avLst/>
              <a:gdLst>
                <a:gd name="T0" fmla="*/ 1744 w 1744"/>
                <a:gd name="T1" fmla="*/ 1510 h 2013"/>
                <a:gd name="T2" fmla="*/ 872 w 1744"/>
                <a:gd name="T3" fmla="*/ 2013 h 2013"/>
                <a:gd name="T4" fmla="*/ 0 w 1744"/>
                <a:gd name="T5" fmla="*/ 1510 h 2013"/>
                <a:gd name="T6" fmla="*/ 0 w 1744"/>
                <a:gd name="T7" fmla="*/ 503 h 2013"/>
                <a:gd name="T8" fmla="*/ 872 w 1744"/>
                <a:gd name="T9" fmla="*/ 0 h 2013"/>
                <a:gd name="T10" fmla="*/ 1744 w 1744"/>
                <a:gd name="T11" fmla="*/ 503 h 2013"/>
                <a:gd name="T12" fmla="*/ 1744 w 1744"/>
                <a:gd name="T13" fmla="*/ 1510 h 2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4" h="2013">
                  <a:moveTo>
                    <a:pt x="1744" y="1510"/>
                  </a:moveTo>
                  <a:lnTo>
                    <a:pt x="872" y="2013"/>
                  </a:lnTo>
                  <a:lnTo>
                    <a:pt x="0" y="1510"/>
                  </a:lnTo>
                  <a:lnTo>
                    <a:pt x="0" y="503"/>
                  </a:lnTo>
                  <a:lnTo>
                    <a:pt x="872" y="0"/>
                  </a:lnTo>
                  <a:lnTo>
                    <a:pt x="1744" y="503"/>
                  </a:lnTo>
                  <a:lnTo>
                    <a:pt x="1744" y="15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 rot="5400000">
              <a:off x="4335994" y="1659580"/>
              <a:ext cx="3614466" cy="4172744"/>
            </a:xfrm>
            <a:custGeom>
              <a:avLst/>
              <a:gdLst>
                <a:gd name="T0" fmla="*/ 1753 w 1761"/>
                <a:gd name="T1" fmla="*/ 1520 h 2033"/>
                <a:gd name="T2" fmla="*/ 1748 w 1761"/>
                <a:gd name="T3" fmla="*/ 1513 h 2033"/>
                <a:gd name="T4" fmla="*/ 881 w 1761"/>
                <a:gd name="T5" fmla="*/ 2013 h 2033"/>
                <a:gd name="T6" fmla="*/ 18 w 1761"/>
                <a:gd name="T7" fmla="*/ 1515 h 2033"/>
                <a:gd name="T8" fmla="*/ 18 w 1761"/>
                <a:gd name="T9" fmla="*/ 518 h 2033"/>
                <a:gd name="T10" fmla="*/ 881 w 1761"/>
                <a:gd name="T11" fmla="*/ 20 h 2033"/>
                <a:gd name="T12" fmla="*/ 1744 w 1761"/>
                <a:gd name="T13" fmla="*/ 518 h 2033"/>
                <a:gd name="T14" fmla="*/ 1744 w 1761"/>
                <a:gd name="T15" fmla="*/ 1520 h 2033"/>
                <a:gd name="T16" fmla="*/ 1753 w 1761"/>
                <a:gd name="T17" fmla="*/ 1520 h 2033"/>
                <a:gd name="T18" fmla="*/ 1748 w 1761"/>
                <a:gd name="T19" fmla="*/ 1513 h 2033"/>
                <a:gd name="T20" fmla="*/ 1753 w 1761"/>
                <a:gd name="T21" fmla="*/ 1520 h 2033"/>
                <a:gd name="T22" fmla="*/ 1761 w 1761"/>
                <a:gd name="T23" fmla="*/ 1520 h 2033"/>
                <a:gd name="T24" fmla="*/ 1761 w 1761"/>
                <a:gd name="T25" fmla="*/ 508 h 2033"/>
                <a:gd name="T26" fmla="*/ 881 w 1761"/>
                <a:gd name="T27" fmla="*/ 0 h 2033"/>
                <a:gd name="T28" fmla="*/ 0 w 1761"/>
                <a:gd name="T29" fmla="*/ 508 h 2033"/>
                <a:gd name="T30" fmla="*/ 0 w 1761"/>
                <a:gd name="T31" fmla="*/ 1525 h 2033"/>
                <a:gd name="T32" fmla="*/ 881 w 1761"/>
                <a:gd name="T33" fmla="*/ 2033 h 2033"/>
                <a:gd name="T34" fmla="*/ 1761 w 1761"/>
                <a:gd name="T35" fmla="*/ 1525 h 2033"/>
                <a:gd name="T36" fmla="*/ 1761 w 1761"/>
                <a:gd name="T37" fmla="*/ 1520 h 2033"/>
                <a:gd name="T38" fmla="*/ 1753 w 1761"/>
                <a:gd name="T39" fmla="*/ 1520 h 2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61" h="2033">
                  <a:moveTo>
                    <a:pt x="1753" y="1520"/>
                  </a:moveTo>
                  <a:lnTo>
                    <a:pt x="1748" y="1513"/>
                  </a:lnTo>
                  <a:lnTo>
                    <a:pt x="881" y="2013"/>
                  </a:lnTo>
                  <a:lnTo>
                    <a:pt x="18" y="1515"/>
                  </a:lnTo>
                  <a:lnTo>
                    <a:pt x="18" y="518"/>
                  </a:lnTo>
                  <a:lnTo>
                    <a:pt x="881" y="20"/>
                  </a:lnTo>
                  <a:lnTo>
                    <a:pt x="1744" y="518"/>
                  </a:lnTo>
                  <a:lnTo>
                    <a:pt x="1744" y="1520"/>
                  </a:lnTo>
                  <a:lnTo>
                    <a:pt x="1753" y="1520"/>
                  </a:lnTo>
                  <a:lnTo>
                    <a:pt x="1748" y="1513"/>
                  </a:lnTo>
                  <a:lnTo>
                    <a:pt x="1753" y="1520"/>
                  </a:lnTo>
                  <a:lnTo>
                    <a:pt x="1761" y="1520"/>
                  </a:lnTo>
                  <a:lnTo>
                    <a:pt x="1761" y="508"/>
                  </a:lnTo>
                  <a:lnTo>
                    <a:pt x="881" y="0"/>
                  </a:lnTo>
                  <a:lnTo>
                    <a:pt x="0" y="508"/>
                  </a:lnTo>
                  <a:lnTo>
                    <a:pt x="0" y="1525"/>
                  </a:lnTo>
                  <a:lnTo>
                    <a:pt x="881" y="2033"/>
                  </a:lnTo>
                  <a:lnTo>
                    <a:pt x="1761" y="1525"/>
                  </a:lnTo>
                  <a:lnTo>
                    <a:pt x="1761" y="1520"/>
                  </a:lnTo>
                  <a:lnTo>
                    <a:pt x="1753" y="1520"/>
                  </a:lnTo>
                  <a:close/>
                </a:path>
              </a:pathLst>
            </a:custGeom>
            <a:solidFill>
              <a:srgbClr val="9BCAC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 rot="5400000">
              <a:off x="4335994" y="1659580"/>
              <a:ext cx="3614466" cy="4172744"/>
            </a:xfrm>
            <a:custGeom>
              <a:avLst/>
              <a:gdLst>
                <a:gd name="T0" fmla="*/ 1753 w 1761"/>
                <a:gd name="T1" fmla="*/ 1520 h 2033"/>
                <a:gd name="T2" fmla="*/ 1748 w 1761"/>
                <a:gd name="T3" fmla="*/ 1513 h 2033"/>
                <a:gd name="T4" fmla="*/ 881 w 1761"/>
                <a:gd name="T5" fmla="*/ 2013 h 2033"/>
                <a:gd name="T6" fmla="*/ 18 w 1761"/>
                <a:gd name="T7" fmla="*/ 1515 h 2033"/>
                <a:gd name="T8" fmla="*/ 18 w 1761"/>
                <a:gd name="T9" fmla="*/ 518 h 2033"/>
                <a:gd name="T10" fmla="*/ 881 w 1761"/>
                <a:gd name="T11" fmla="*/ 20 h 2033"/>
                <a:gd name="T12" fmla="*/ 1744 w 1761"/>
                <a:gd name="T13" fmla="*/ 518 h 2033"/>
                <a:gd name="T14" fmla="*/ 1744 w 1761"/>
                <a:gd name="T15" fmla="*/ 1520 h 2033"/>
                <a:gd name="T16" fmla="*/ 1753 w 1761"/>
                <a:gd name="T17" fmla="*/ 1520 h 2033"/>
                <a:gd name="T18" fmla="*/ 1748 w 1761"/>
                <a:gd name="T19" fmla="*/ 1513 h 2033"/>
                <a:gd name="T20" fmla="*/ 1753 w 1761"/>
                <a:gd name="T21" fmla="*/ 1520 h 2033"/>
                <a:gd name="T22" fmla="*/ 1761 w 1761"/>
                <a:gd name="T23" fmla="*/ 1520 h 2033"/>
                <a:gd name="T24" fmla="*/ 1761 w 1761"/>
                <a:gd name="T25" fmla="*/ 508 h 2033"/>
                <a:gd name="T26" fmla="*/ 881 w 1761"/>
                <a:gd name="T27" fmla="*/ 0 h 2033"/>
                <a:gd name="T28" fmla="*/ 0 w 1761"/>
                <a:gd name="T29" fmla="*/ 508 h 2033"/>
                <a:gd name="T30" fmla="*/ 0 w 1761"/>
                <a:gd name="T31" fmla="*/ 1525 h 2033"/>
                <a:gd name="T32" fmla="*/ 881 w 1761"/>
                <a:gd name="T33" fmla="*/ 2033 h 2033"/>
                <a:gd name="T34" fmla="*/ 1761 w 1761"/>
                <a:gd name="T35" fmla="*/ 1525 h 2033"/>
                <a:gd name="T36" fmla="*/ 1761 w 1761"/>
                <a:gd name="T37" fmla="*/ 1520 h 2033"/>
                <a:gd name="T38" fmla="*/ 1753 w 1761"/>
                <a:gd name="T39" fmla="*/ 1520 h 2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61" h="2033">
                  <a:moveTo>
                    <a:pt x="1753" y="1520"/>
                  </a:moveTo>
                  <a:lnTo>
                    <a:pt x="1748" y="1513"/>
                  </a:lnTo>
                  <a:lnTo>
                    <a:pt x="881" y="2013"/>
                  </a:lnTo>
                  <a:lnTo>
                    <a:pt x="18" y="1515"/>
                  </a:lnTo>
                  <a:lnTo>
                    <a:pt x="18" y="518"/>
                  </a:lnTo>
                  <a:lnTo>
                    <a:pt x="881" y="20"/>
                  </a:lnTo>
                  <a:lnTo>
                    <a:pt x="1744" y="518"/>
                  </a:lnTo>
                  <a:lnTo>
                    <a:pt x="1744" y="1520"/>
                  </a:lnTo>
                  <a:lnTo>
                    <a:pt x="1753" y="1520"/>
                  </a:lnTo>
                  <a:lnTo>
                    <a:pt x="1748" y="1513"/>
                  </a:lnTo>
                  <a:lnTo>
                    <a:pt x="1753" y="1520"/>
                  </a:lnTo>
                  <a:lnTo>
                    <a:pt x="1761" y="1520"/>
                  </a:lnTo>
                  <a:lnTo>
                    <a:pt x="1761" y="508"/>
                  </a:lnTo>
                  <a:lnTo>
                    <a:pt x="881" y="0"/>
                  </a:lnTo>
                  <a:lnTo>
                    <a:pt x="0" y="508"/>
                  </a:lnTo>
                  <a:lnTo>
                    <a:pt x="0" y="1525"/>
                  </a:lnTo>
                  <a:lnTo>
                    <a:pt x="881" y="2033"/>
                  </a:lnTo>
                  <a:lnTo>
                    <a:pt x="1761" y="1525"/>
                  </a:lnTo>
                  <a:lnTo>
                    <a:pt x="1761" y="1520"/>
                  </a:lnTo>
                  <a:lnTo>
                    <a:pt x="1753" y="15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 rot="5400000">
              <a:off x="5853822" y="2972156"/>
              <a:ext cx="2309071" cy="336611"/>
            </a:xfrm>
            <a:custGeom>
              <a:avLst/>
              <a:gdLst>
                <a:gd name="T0" fmla="*/ 1059 w 1125"/>
                <a:gd name="T1" fmla="*/ 0 h 164"/>
                <a:gd name="T2" fmla="*/ 4 w 1125"/>
                <a:gd name="T3" fmla="*/ 0 h 164"/>
                <a:gd name="T4" fmla="*/ 0 w 1125"/>
                <a:gd name="T5" fmla="*/ 2 h 164"/>
                <a:gd name="T6" fmla="*/ 523 w 1125"/>
                <a:gd name="T7" fmla="*/ 78 h 164"/>
                <a:gd name="T8" fmla="*/ 567 w 1125"/>
                <a:gd name="T9" fmla="*/ 0 h 164"/>
                <a:gd name="T10" fmla="*/ 779 w 1125"/>
                <a:gd name="T11" fmla="*/ 0 h 164"/>
                <a:gd name="T12" fmla="*/ 698 w 1125"/>
                <a:gd name="T13" fmla="*/ 103 h 164"/>
                <a:gd name="T14" fmla="*/ 1125 w 1125"/>
                <a:gd name="T15" fmla="*/ 164 h 164"/>
                <a:gd name="T16" fmla="*/ 1059 w 1125"/>
                <a:gd name="T1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5" h="164">
                  <a:moveTo>
                    <a:pt x="1059" y="0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523" y="78"/>
                  </a:lnTo>
                  <a:lnTo>
                    <a:pt x="567" y="0"/>
                  </a:lnTo>
                  <a:lnTo>
                    <a:pt x="779" y="0"/>
                  </a:lnTo>
                  <a:lnTo>
                    <a:pt x="698" y="103"/>
                  </a:lnTo>
                  <a:lnTo>
                    <a:pt x="1125" y="164"/>
                  </a:lnTo>
                  <a:lnTo>
                    <a:pt x="1059" y="0"/>
                  </a:lnTo>
                  <a:close/>
                </a:path>
              </a:pathLst>
            </a:custGeom>
            <a:solidFill>
              <a:srgbClr val="DF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 rot="5400000">
              <a:off x="5853822" y="2972156"/>
              <a:ext cx="2309071" cy="336611"/>
            </a:xfrm>
            <a:custGeom>
              <a:avLst/>
              <a:gdLst>
                <a:gd name="T0" fmla="*/ 1059 w 1125"/>
                <a:gd name="T1" fmla="*/ 0 h 164"/>
                <a:gd name="T2" fmla="*/ 4 w 1125"/>
                <a:gd name="T3" fmla="*/ 0 h 164"/>
                <a:gd name="T4" fmla="*/ 0 w 1125"/>
                <a:gd name="T5" fmla="*/ 2 h 164"/>
                <a:gd name="T6" fmla="*/ 523 w 1125"/>
                <a:gd name="T7" fmla="*/ 78 h 164"/>
                <a:gd name="T8" fmla="*/ 567 w 1125"/>
                <a:gd name="T9" fmla="*/ 0 h 164"/>
                <a:gd name="T10" fmla="*/ 779 w 1125"/>
                <a:gd name="T11" fmla="*/ 0 h 164"/>
                <a:gd name="T12" fmla="*/ 698 w 1125"/>
                <a:gd name="T13" fmla="*/ 103 h 164"/>
                <a:gd name="T14" fmla="*/ 1125 w 1125"/>
                <a:gd name="T15" fmla="*/ 164 h 164"/>
                <a:gd name="T16" fmla="*/ 1059 w 1125"/>
                <a:gd name="T1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5" h="164">
                  <a:moveTo>
                    <a:pt x="1059" y="0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523" y="78"/>
                  </a:lnTo>
                  <a:lnTo>
                    <a:pt x="567" y="0"/>
                  </a:lnTo>
                  <a:lnTo>
                    <a:pt x="779" y="0"/>
                  </a:lnTo>
                  <a:lnTo>
                    <a:pt x="698" y="103"/>
                  </a:lnTo>
                  <a:lnTo>
                    <a:pt x="1125" y="164"/>
                  </a:lnTo>
                  <a:lnTo>
                    <a:pt x="105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 rot="5400000">
              <a:off x="7156138" y="1973611"/>
              <a:ext cx="36945" cy="4105"/>
            </a:xfrm>
            <a:custGeom>
              <a:avLst/>
              <a:gdLst>
                <a:gd name="T0" fmla="*/ 18 w 18"/>
                <a:gd name="T1" fmla="*/ 0 h 2"/>
                <a:gd name="T2" fmla="*/ 0 w 18"/>
                <a:gd name="T3" fmla="*/ 0 h 2"/>
                <a:gd name="T4" fmla="*/ 14 w 18"/>
                <a:gd name="T5" fmla="*/ 2 h 2"/>
                <a:gd name="T6" fmla="*/ 18 w 1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">
                  <a:moveTo>
                    <a:pt x="18" y="0"/>
                  </a:moveTo>
                  <a:lnTo>
                    <a:pt x="0" y="0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A6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 rot="5400000">
              <a:off x="7156138" y="1973611"/>
              <a:ext cx="36945" cy="4105"/>
            </a:xfrm>
            <a:custGeom>
              <a:avLst/>
              <a:gdLst>
                <a:gd name="T0" fmla="*/ 18 w 18"/>
                <a:gd name="T1" fmla="*/ 0 h 2"/>
                <a:gd name="T2" fmla="*/ 0 w 18"/>
                <a:gd name="T3" fmla="*/ 0 h 2"/>
                <a:gd name="T4" fmla="*/ 14 w 18"/>
                <a:gd name="T5" fmla="*/ 2 h 2"/>
                <a:gd name="T6" fmla="*/ 18 w 1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">
                  <a:moveTo>
                    <a:pt x="18" y="0"/>
                  </a:moveTo>
                  <a:lnTo>
                    <a:pt x="0" y="0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 rot="5400000">
              <a:off x="5354037" y="1756047"/>
              <a:ext cx="1442913" cy="1882148"/>
            </a:xfrm>
            <a:custGeom>
              <a:avLst/>
              <a:gdLst>
                <a:gd name="T0" fmla="*/ 528 w 703"/>
                <a:gd name="T1" fmla="*/ 0 h 917"/>
                <a:gd name="T2" fmla="*/ 0 w 703"/>
                <a:gd name="T3" fmla="*/ 913 h 917"/>
                <a:gd name="T4" fmla="*/ 0 w 703"/>
                <a:gd name="T5" fmla="*/ 917 h 917"/>
                <a:gd name="T6" fmla="*/ 326 w 703"/>
                <a:gd name="T7" fmla="*/ 503 h 917"/>
                <a:gd name="T8" fmla="*/ 281 w 703"/>
                <a:gd name="T9" fmla="*/ 426 h 917"/>
                <a:gd name="T10" fmla="*/ 387 w 703"/>
                <a:gd name="T11" fmla="*/ 242 h 917"/>
                <a:gd name="T12" fmla="*/ 436 w 703"/>
                <a:gd name="T13" fmla="*/ 364 h 917"/>
                <a:gd name="T14" fmla="*/ 703 w 703"/>
                <a:gd name="T15" fmla="*/ 25 h 917"/>
                <a:gd name="T16" fmla="*/ 528 w 703"/>
                <a:gd name="T17" fmla="*/ 0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917">
                  <a:moveTo>
                    <a:pt x="528" y="0"/>
                  </a:moveTo>
                  <a:lnTo>
                    <a:pt x="0" y="913"/>
                  </a:lnTo>
                  <a:lnTo>
                    <a:pt x="0" y="917"/>
                  </a:lnTo>
                  <a:lnTo>
                    <a:pt x="326" y="503"/>
                  </a:lnTo>
                  <a:lnTo>
                    <a:pt x="281" y="426"/>
                  </a:lnTo>
                  <a:lnTo>
                    <a:pt x="387" y="242"/>
                  </a:lnTo>
                  <a:lnTo>
                    <a:pt x="436" y="364"/>
                  </a:lnTo>
                  <a:lnTo>
                    <a:pt x="703" y="25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rgbClr val="DF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 rot="5400000">
              <a:off x="5354037" y="1756047"/>
              <a:ext cx="1442913" cy="1882148"/>
            </a:xfrm>
            <a:custGeom>
              <a:avLst/>
              <a:gdLst>
                <a:gd name="T0" fmla="*/ 528 w 703"/>
                <a:gd name="T1" fmla="*/ 0 h 917"/>
                <a:gd name="T2" fmla="*/ 0 w 703"/>
                <a:gd name="T3" fmla="*/ 913 h 917"/>
                <a:gd name="T4" fmla="*/ 0 w 703"/>
                <a:gd name="T5" fmla="*/ 917 h 917"/>
                <a:gd name="T6" fmla="*/ 326 w 703"/>
                <a:gd name="T7" fmla="*/ 503 h 917"/>
                <a:gd name="T8" fmla="*/ 281 w 703"/>
                <a:gd name="T9" fmla="*/ 426 h 917"/>
                <a:gd name="T10" fmla="*/ 387 w 703"/>
                <a:gd name="T11" fmla="*/ 242 h 917"/>
                <a:gd name="T12" fmla="*/ 436 w 703"/>
                <a:gd name="T13" fmla="*/ 364 h 917"/>
                <a:gd name="T14" fmla="*/ 703 w 703"/>
                <a:gd name="T15" fmla="*/ 25 h 917"/>
                <a:gd name="T16" fmla="*/ 528 w 703"/>
                <a:gd name="T17" fmla="*/ 0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917">
                  <a:moveTo>
                    <a:pt x="528" y="0"/>
                  </a:moveTo>
                  <a:lnTo>
                    <a:pt x="0" y="913"/>
                  </a:lnTo>
                  <a:lnTo>
                    <a:pt x="0" y="917"/>
                  </a:lnTo>
                  <a:lnTo>
                    <a:pt x="326" y="503"/>
                  </a:lnTo>
                  <a:lnTo>
                    <a:pt x="281" y="426"/>
                  </a:lnTo>
                  <a:lnTo>
                    <a:pt x="387" y="242"/>
                  </a:lnTo>
                  <a:lnTo>
                    <a:pt x="436" y="364"/>
                  </a:lnTo>
                  <a:lnTo>
                    <a:pt x="703" y="25"/>
                  </a:lnTo>
                  <a:lnTo>
                    <a:pt x="5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 rot="5400000">
              <a:off x="5116974" y="1950007"/>
              <a:ext cx="18473" cy="32840"/>
            </a:xfrm>
            <a:custGeom>
              <a:avLst/>
              <a:gdLst>
                <a:gd name="T0" fmla="*/ 9 w 9"/>
                <a:gd name="T1" fmla="*/ 0 h 16"/>
                <a:gd name="T2" fmla="*/ 0 w 9"/>
                <a:gd name="T3" fmla="*/ 16 h 16"/>
                <a:gd name="T4" fmla="*/ 9 w 9"/>
                <a:gd name="T5" fmla="*/ 4 h 16"/>
                <a:gd name="T6" fmla="*/ 9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9" y="0"/>
                  </a:moveTo>
                  <a:lnTo>
                    <a:pt x="0" y="16"/>
                  </a:lnTo>
                  <a:lnTo>
                    <a:pt x="9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A6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 rot="5400000">
              <a:off x="5116974" y="1950007"/>
              <a:ext cx="18473" cy="32840"/>
            </a:xfrm>
            <a:custGeom>
              <a:avLst/>
              <a:gdLst>
                <a:gd name="T0" fmla="*/ 9 w 9"/>
                <a:gd name="T1" fmla="*/ 0 h 16"/>
                <a:gd name="T2" fmla="*/ 0 w 9"/>
                <a:gd name="T3" fmla="*/ 16 h 16"/>
                <a:gd name="T4" fmla="*/ 9 w 9"/>
                <a:gd name="T5" fmla="*/ 4 h 16"/>
                <a:gd name="T6" fmla="*/ 9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9" y="0"/>
                  </a:moveTo>
                  <a:lnTo>
                    <a:pt x="0" y="16"/>
                  </a:lnTo>
                  <a:lnTo>
                    <a:pt x="9" y="4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 rot="5400000">
              <a:off x="6808238" y="3216405"/>
              <a:ext cx="525442" cy="211409"/>
            </a:xfrm>
            <a:custGeom>
              <a:avLst/>
              <a:gdLst>
                <a:gd name="T0" fmla="*/ 44 w 256"/>
                <a:gd name="T1" fmla="*/ 0 h 103"/>
                <a:gd name="T2" fmla="*/ 0 w 256"/>
                <a:gd name="T3" fmla="*/ 78 h 103"/>
                <a:gd name="T4" fmla="*/ 175 w 256"/>
                <a:gd name="T5" fmla="*/ 103 h 103"/>
                <a:gd name="T6" fmla="*/ 256 w 256"/>
                <a:gd name="T7" fmla="*/ 0 h 103"/>
                <a:gd name="T8" fmla="*/ 44 w 256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103">
                  <a:moveTo>
                    <a:pt x="44" y="0"/>
                  </a:moveTo>
                  <a:lnTo>
                    <a:pt x="0" y="78"/>
                  </a:lnTo>
                  <a:lnTo>
                    <a:pt x="175" y="103"/>
                  </a:lnTo>
                  <a:lnTo>
                    <a:pt x="256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4D0C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 rot="5400000">
              <a:off x="6808238" y="3216405"/>
              <a:ext cx="525442" cy="211409"/>
            </a:xfrm>
            <a:custGeom>
              <a:avLst/>
              <a:gdLst>
                <a:gd name="T0" fmla="*/ 44 w 256"/>
                <a:gd name="T1" fmla="*/ 0 h 103"/>
                <a:gd name="T2" fmla="*/ 0 w 256"/>
                <a:gd name="T3" fmla="*/ 78 h 103"/>
                <a:gd name="T4" fmla="*/ 175 w 256"/>
                <a:gd name="T5" fmla="*/ 103 h 103"/>
                <a:gd name="T6" fmla="*/ 256 w 256"/>
                <a:gd name="T7" fmla="*/ 0 h 103"/>
                <a:gd name="T8" fmla="*/ 44 w 256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103">
                  <a:moveTo>
                    <a:pt x="44" y="0"/>
                  </a:moveTo>
                  <a:lnTo>
                    <a:pt x="0" y="78"/>
                  </a:lnTo>
                  <a:lnTo>
                    <a:pt x="175" y="103"/>
                  </a:lnTo>
                  <a:lnTo>
                    <a:pt x="256" y="0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 rot="5400000">
              <a:off x="4641818" y="2107026"/>
              <a:ext cx="1089882" cy="2165394"/>
            </a:xfrm>
            <a:custGeom>
              <a:avLst/>
              <a:gdLst>
                <a:gd name="T0" fmla="*/ 110 w 531"/>
                <a:gd name="T1" fmla="*/ 0 h 1055"/>
                <a:gd name="T2" fmla="*/ 0 w 531"/>
                <a:gd name="T3" fmla="*/ 139 h 1055"/>
                <a:gd name="T4" fmla="*/ 528 w 531"/>
                <a:gd name="T5" fmla="*/ 1053 h 1055"/>
                <a:gd name="T6" fmla="*/ 531 w 531"/>
                <a:gd name="T7" fmla="*/ 1055 h 1055"/>
                <a:gd name="T8" fmla="*/ 335 w 531"/>
                <a:gd name="T9" fmla="*/ 565 h 1055"/>
                <a:gd name="T10" fmla="*/ 246 w 531"/>
                <a:gd name="T11" fmla="*/ 565 h 1055"/>
                <a:gd name="T12" fmla="*/ 141 w 531"/>
                <a:gd name="T13" fmla="*/ 381 h 1055"/>
                <a:gd name="T14" fmla="*/ 270 w 531"/>
                <a:gd name="T15" fmla="*/ 401 h 1055"/>
                <a:gd name="T16" fmla="*/ 110 w 531"/>
                <a:gd name="T17" fmla="*/ 0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1" h="1055">
                  <a:moveTo>
                    <a:pt x="110" y="0"/>
                  </a:moveTo>
                  <a:lnTo>
                    <a:pt x="0" y="139"/>
                  </a:lnTo>
                  <a:lnTo>
                    <a:pt x="528" y="1053"/>
                  </a:lnTo>
                  <a:lnTo>
                    <a:pt x="531" y="1055"/>
                  </a:lnTo>
                  <a:lnTo>
                    <a:pt x="335" y="565"/>
                  </a:lnTo>
                  <a:lnTo>
                    <a:pt x="246" y="565"/>
                  </a:lnTo>
                  <a:lnTo>
                    <a:pt x="141" y="381"/>
                  </a:lnTo>
                  <a:lnTo>
                    <a:pt x="270" y="401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DF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 rot="5400000">
              <a:off x="4641818" y="2107026"/>
              <a:ext cx="1089882" cy="2165394"/>
            </a:xfrm>
            <a:custGeom>
              <a:avLst/>
              <a:gdLst>
                <a:gd name="T0" fmla="*/ 110 w 531"/>
                <a:gd name="T1" fmla="*/ 0 h 1055"/>
                <a:gd name="T2" fmla="*/ 0 w 531"/>
                <a:gd name="T3" fmla="*/ 139 h 1055"/>
                <a:gd name="T4" fmla="*/ 528 w 531"/>
                <a:gd name="T5" fmla="*/ 1053 h 1055"/>
                <a:gd name="T6" fmla="*/ 531 w 531"/>
                <a:gd name="T7" fmla="*/ 1055 h 1055"/>
                <a:gd name="T8" fmla="*/ 335 w 531"/>
                <a:gd name="T9" fmla="*/ 565 h 1055"/>
                <a:gd name="T10" fmla="*/ 246 w 531"/>
                <a:gd name="T11" fmla="*/ 565 h 1055"/>
                <a:gd name="T12" fmla="*/ 141 w 531"/>
                <a:gd name="T13" fmla="*/ 381 h 1055"/>
                <a:gd name="T14" fmla="*/ 270 w 531"/>
                <a:gd name="T15" fmla="*/ 401 h 1055"/>
                <a:gd name="T16" fmla="*/ 110 w 531"/>
                <a:gd name="T17" fmla="*/ 0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1" h="1055">
                  <a:moveTo>
                    <a:pt x="110" y="0"/>
                  </a:moveTo>
                  <a:lnTo>
                    <a:pt x="0" y="139"/>
                  </a:lnTo>
                  <a:lnTo>
                    <a:pt x="528" y="1053"/>
                  </a:lnTo>
                  <a:lnTo>
                    <a:pt x="531" y="1055"/>
                  </a:lnTo>
                  <a:lnTo>
                    <a:pt x="335" y="565"/>
                  </a:lnTo>
                  <a:lnTo>
                    <a:pt x="246" y="565"/>
                  </a:lnTo>
                  <a:lnTo>
                    <a:pt x="141" y="381"/>
                  </a:lnTo>
                  <a:lnTo>
                    <a:pt x="270" y="401"/>
                  </a:lnTo>
                  <a:lnTo>
                    <a:pt x="1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 rot="5400000">
              <a:off x="4083538" y="3722348"/>
              <a:ext cx="18473" cy="30788"/>
            </a:xfrm>
            <a:custGeom>
              <a:avLst/>
              <a:gdLst>
                <a:gd name="T0" fmla="*/ 0 w 9"/>
                <a:gd name="T1" fmla="*/ 0 h 15"/>
                <a:gd name="T2" fmla="*/ 9 w 9"/>
                <a:gd name="T3" fmla="*/ 15 h 15"/>
                <a:gd name="T4" fmla="*/ 3 w 9"/>
                <a:gd name="T5" fmla="*/ 2 h 15"/>
                <a:gd name="T6" fmla="*/ 0 w 9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lnTo>
                    <a:pt x="9" y="1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 rot="5400000">
              <a:off x="4083538" y="3722348"/>
              <a:ext cx="18473" cy="30788"/>
            </a:xfrm>
            <a:custGeom>
              <a:avLst/>
              <a:gdLst>
                <a:gd name="T0" fmla="*/ 0 w 9"/>
                <a:gd name="T1" fmla="*/ 0 h 15"/>
                <a:gd name="T2" fmla="*/ 9 w 9"/>
                <a:gd name="T3" fmla="*/ 15 h 15"/>
                <a:gd name="T4" fmla="*/ 3 w 9"/>
                <a:gd name="T5" fmla="*/ 2 h 15"/>
                <a:gd name="T6" fmla="*/ 0 w 9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lnTo>
                    <a:pt x="9" y="15"/>
                  </a:lnTo>
                  <a:lnTo>
                    <a:pt x="3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 rot="5400000">
              <a:off x="6092939" y="2443635"/>
              <a:ext cx="318139" cy="535705"/>
            </a:xfrm>
            <a:custGeom>
              <a:avLst/>
              <a:gdLst>
                <a:gd name="T0" fmla="*/ 106 w 155"/>
                <a:gd name="T1" fmla="*/ 0 h 261"/>
                <a:gd name="T2" fmla="*/ 0 w 155"/>
                <a:gd name="T3" fmla="*/ 184 h 261"/>
                <a:gd name="T4" fmla="*/ 45 w 155"/>
                <a:gd name="T5" fmla="*/ 261 h 261"/>
                <a:gd name="T6" fmla="*/ 155 w 155"/>
                <a:gd name="T7" fmla="*/ 122 h 261"/>
                <a:gd name="T8" fmla="*/ 106 w 155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261">
                  <a:moveTo>
                    <a:pt x="106" y="0"/>
                  </a:moveTo>
                  <a:lnTo>
                    <a:pt x="0" y="184"/>
                  </a:lnTo>
                  <a:lnTo>
                    <a:pt x="45" y="261"/>
                  </a:lnTo>
                  <a:lnTo>
                    <a:pt x="155" y="12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D4D0C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Freeform 24"/>
            <p:cNvSpPr>
              <a:spLocks/>
            </p:cNvSpPr>
            <p:nvPr/>
          </p:nvSpPr>
          <p:spPr bwMode="auto">
            <a:xfrm rot="5400000">
              <a:off x="6092939" y="2443635"/>
              <a:ext cx="318139" cy="535705"/>
            </a:xfrm>
            <a:custGeom>
              <a:avLst/>
              <a:gdLst>
                <a:gd name="T0" fmla="*/ 106 w 155"/>
                <a:gd name="T1" fmla="*/ 0 h 261"/>
                <a:gd name="T2" fmla="*/ 0 w 155"/>
                <a:gd name="T3" fmla="*/ 184 h 261"/>
                <a:gd name="T4" fmla="*/ 45 w 155"/>
                <a:gd name="T5" fmla="*/ 261 h 261"/>
                <a:gd name="T6" fmla="*/ 155 w 155"/>
                <a:gd name="T7" fmla="*/ 122 h 261"/>
                <a:gd name="T8" fmla="*/ 106 w 155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261">
                  <a:moveTo>
                    <a:pt x="106" y="0"/>
                  </a:moveTo>
                  <a:lnTo>
                    <a:pt x="0" y="184"/>
                  </a:lnTo>
                  <a:lnTo>
                    <a:pt x="45" y="261"/>
                  </a:lnTo>
                  <a:lnTo>
                    <a:pt x="155" y="122"/>
                  </a:lnTo>
                  <a:lnTo>
                    <a:pt x="1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Freeform 25"/>
            <p:cNvSpPr>
              <a:spLocks/>
            </p:cNvSpPr>
            <p:nvPr/>
          </p:nvSpPr>
          <p:spPr bwMode="auto">
            <a:xfrm rot="5400000">
              <a:off x="4123561" y="4185189"/>
              <a:ext cx="2309071" cy="336611"/>
            </a:xfrm>
            <a:custGeom>
              <a:avLst/>
              <a:gdLst>
                <a:gd name="T0" fmla="*/ 0 w 1125"/>
                <a:gd name="T1" fmla="*/ 0 h 164"/>
                <a:gd name="T2" fmla="*/ 65 w 1125"/>
                <a:gd name="T3" fmla="*/ 164 h 164"/>
                <a:gd name="T4" fmla="*/ 1121 w 1125"/>
                <a:gd name="T5" fmla="*/ 164 h 164"/>
                <a:gd name="T6" fmla="*/ 1125 w 1125"/>
                <a:gd name="T7" fmla="*/ 162 h 164"/>
                <a:gd name="T8" fmla="*/ 602 w 1125"/>
                <a:gd name="T9" fmla="*/ 86 h 164"/>
                <a:gd name="T10" fmla="*/ 557 w 1125"/>
                <a:gd name="T11" fmla="*/ 164 h 164"/>
                <a:gd name="T12" fmla="*/ 346 w 1125"/>
                <a:gd name="T13" fmla="*/ 164 h 164"/>
                <a:gd name="T14" fmla="*/ 427 w 1125"/>
                <a:gd name="T15" fmla="*/ 61 h 164"/>
                <a:gd name="T16" fmla="*/ 0 w 1125"/>
                <a:gd name="T1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5" h="164">
                  <a:moveTo>
                    <a:pt x="0" y="0"/>
                  </a:moveTo>
                  <a:lnTo>
                    <a:pt x="65" y="164"/>
                  </a:lnTo>
                  <a:lnTo>
                    <a:pt x="1121" y="164"/>
                  </a:lnTo>
                  <a:lnTo>
                    <a:pt x="1125" y="162"/>
                  </a:lnTo>
                  <a:lnTo>
                    <a:pt x="602" y="86"/>
                  </a:lnTo>
                  <a:lnTo>
                    <a:pt x="557" y="164"/>
                  </a:lnTo>
                  <a:lnTo>
                    <a:pt x="346" y="164"/>
                  </a:lnTo>
                  <a:lnTo>
                    <a:pt x="427" y="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Freeform 26"/>
            <p:cNvSpPr>
              <a:spLocks/>
            </p:cNvSpPr>
            <p:nvPr/>
          </p:nvSpPr>
          <p:spPr bwMode="auto">
            <a:xfrm rot="5400000">
              <a:off x="4123561" y="4185189"/>
              <a:ext cx="2309071" cy="336611"/>
            </a:xfrm>
            <a:custGeom>
              <a:avLst/>
              <a:gdLst>
                <a:gd name="T0" fmla="*/ 0 w 1125"/>
                <a:gd name="T1" fmla="*/ 0 h 164"/>
                <a:gd name="T2" fmla="*/ 65 w 1125"/>
                <a:gd name="T3" fmla="*/ 164 h 164"/>
                <a:gd name="T4" fmla="*/ 1121 w 1125"/>
                <a:gd name="T5" fmla="*/ 164 h 164"/>
                <a:gd name="T6" fmla="*/ 1125 w 1125"/>
                <a:gd name="T7" fmla="*/ 162 h 164"/>
                <a:gd name="T8" fmla="*/ 602 w 1125"/>
                <a:gd name="T9" fmla="*/ 86 h 164"/>
                <a:gd name="T10" fmla="*/ 557 w 1125"/>
                <a:gd name="T11" fmla="*/ 164 h 164"/>
                <a:gd name="T12" fmla="*/ 346 w 1125"/>
                <a:gd name="T13" fmla="*/ 164 h 164"/>
                <a:gd name="T14" fmla="*/ 427 w 1125"/>
                <a:gd name="T15" fmla="*/ 61 h 164"/>
                <a:gd name="T16" fmla="*/ 0 w 1125"/>
                <a:gd name="T1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5" h="164">
                  <a:moveTo>
                    <a:pt x="0" y="0"/>
                  </a:moveTo>
                  <a:lnTo>
                    <a:pt x="65" y="164"/>
                  </a:lnTo>
                  <a:lnTo>
                    <a:pt x="1121" y="164"/>
                  </a:lnTo>
                  <a:lnTo>
                    <a:pt x="1125" y="162"/>
                  </a:lnTo>
                  <a:lnTo>
                    <a:pt x="602" y="86"/>
                  </a:lnTo>
                  <a:lnTo>
                    <a:pt x="557" y="164"/>
                  </a:lnTo>
                  <a:lnTo>
                    <a:pt x="346" y="164"/>
                  </a:lnTo>
                  <a:lnTo>
                    <a:pt x="427" y="6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 rot="5400000">
              <a:off x="5093371" y="5516239"/>
              <a:ext cx="36945" cy="4105"/>
            </a:xfrm>
            <a:custGeom>
              <a:avLst/>
              <a:gdLst>
                <a:gd name="T0" fmla="*/ 4 w 18"/>
                <a:gd name="T1" fmla="*/ 0 h 2"/>
                <a:gd name="T2" fmla="*/ 0 w 18"/>
                <a:gd name="T3" fmla="*/ 2 h 2"/>
                <a:gd name="T4" fmla="*/ 18 w 18"/>
                <a:gd name="T5" fmla="*/ 2 h 2"/>
                <a:gd name="T6" fmla="*/ 4 w 1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">
                  <a:moveTo>
                    <a:pt x="4" y="0"/>
                  </a:moveTo>
                  <a:lnTo>
                    <a:pt x="0" y="2"/>
                  </a:lnTo>
                  <a:lnTo>
                    <a:pt x="18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6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Freeform 28"/>
            <p:cNvSpPr>
              <a:spLocks/>
            </p:cNvSpPr>
            <p:nvPr/>
          </p:nvSpPr>
          <p:spPr bwMode="auto">
            <a:xfrm rot="5400000">
              <a:off x="5093371" y="5516239"/>
              <a:ext cx="36945" cy="4105"/>
            </a:xfrm>
            <a:custGeom>
              <a:avLst/>
              <a:gdLst>
                <a:gd name="T0" fmla="*/ 4 w 18"/>
                <a:gd name="T1" fmla="*/ 0 h 2"/>
                <a:gd name="T2" fmla="*/ 0 w 18"/>
                <a:gd name="T3" fmla="*/ 2 h 2"/>
                <a:gd name="T4" fmla="*/ 18 w 18"/>
                <a:gd name="T5" fmla="*/ 2 h 2"/>
                <a:gd name="T6" fmla="*/ 4 w 1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">
                  <a:moveTo>
                    <a:pt x="4" y="0"/>
                  </a:moveTo>
                  <a:lnTo>
                    <a:pt x="0" y="2"/>
                  </a:lnTo>
                  <a:lnTo>
                    <a:pt x="18" y="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Freeform 29"/>
            <p:cNvSpPr>
              <a:spLocks/>
            </p:cNvSpPr>
            <p:nvPr/>
          </p:nvSpPr>
          <p:spPr bwMode="auto">
            <a:xfrm rot="5400000">
              <a:off x="5099528" y="2944447"/>
              <a:ext cx="398186" cy="377661"/>
            </a:xfrm>
            <a:custGeom>
              <a:avLst/>
              <a:gdLst>
                <a:gd name="T0" fmla="*/ 0 w 194"/>
                <a:gd name="T1" fmla="*/ 0 h 184"/>
                <a:gd name="T2" fmla="*/ 105 w 194"/>
                <a:gd name="T3" fmla="*/ 184 h 184"/>
                <a:gd name="T4" fmla="*/ 194 w 194"/>
                <a:gd name="T5" fmla="*/ 184 h 184"/>
                <a:gd name="T6" fmla="*/ 129 w 194"/>
                <a:gd name="T7" fmla="*/ 20 h 184"/>
                <a:gd name="T8" fmla="*/ 0 w 194"/>
                <a:gd name="T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84">
                  <a:moveTo>
                    <a:pt x="0" y="0"/>
                  </a:moveTo>
                  <a:lnTo>
                    <a:pt x="105" y="184"/>
                  </a:lnTo>
                  <a:lnTo>
                    <a:pt x="194" y="184"/>
                  </a:lnTo>
                  <a:lnTo>
                    <a:pt x="129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D0C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Freeform 30"/>
            <p:cNvSpPr>
              <a:spLocks/>
            </p:cNvSpPr>
            <p:nvPr/>
          </p:nvSpPr>
          <p:spPr bwMode="auto">
            <a:xfrm rot="5400000">
              <a:off x="5099528" y="2944447"/>
              <a:ext cx="398186" cy="377661"/>
            </a:xfrm>
            <a:custGeom>
              <a:avLst/>
              <a:gdLst>
                <a:gd name="T0" fmla="*/ 0 w 194"/>
                <a:gd name="T1" fmla="*/ 0 h 184"/>
                <a:gd name="T2" fmla="*/ 105 w 194"/>
                <a:gd name="T3" fmla="*/ 184 h 184"/>
                <a:gd name="T4" fmla="*/ 194 w 194"/>
                <a:gd name="T5" fmla="*/ 184 h 184"/>
                <a:gd name="T6" fmla="*/ 129 w 194"/>
                <a:gd name="T7" fmla="*/ 20 h 184"/>
                <a:gd name="T8" fmla="*/ 0 w 194"/>
                <a:gd name="T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84">
                  <a:moveTo>
                    <a:pt x="0" y="0"/>
                  </a:moveTo>
                  <a:lnTo>
                    <a:pt x="105" y="184"/>
                  </a:lnTo>
                  <a:lnTo>
                    <a:pt x="194" y="184"/>
                  </a:lnTo>
                  <a:lnTo>
                    <a:pt x="129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Freeform 31"/>
            <p:cNvSpPr>
              <a:spLocks/>
            </p:cNvSpPr>
            <p:nvPr/>
          </p:nvSpPr>
          <p:spPr bwMode="auto">
            <a:xfrm rot="5400000">
              <a:off x="5489502" y="3855761"/>
              <a:ext cx="1442913" cy="1882148"/>
            </a:xfrm>
            <a:custGeom>
              <a:avLst/>
              <a:gdLst>
                <a:gd name="T0" fmla="*/ 703 w 703"/>
                <a:gd name="T1" fmla="*/ 0 h 917"/>
                <a:gd name="T2" fmla="*/ 376 w 703"/>
                <a:gd name="T3" fmla="*/ 414 h 917"/>
                <a:gd name="T4" fmla="*/ 421 w 703"/>
                <a:gd name="T5" fmla="*/ 492 h 917"/>
                <a:gd name="T6" fmla="*/ 316 w 703"/>
                <a:gd name="T7" fmla="*/ 675 h 917"/>
                <a:gd name="T8" fmla="*/ 267 w 703"/>
                <a:gd name="T9" fmla="*/ 554 h 917"/>
                <a:gd name="T10" fmla="*/ 0 w 703"/>
                <a:gd name="T11" fmla="*/ 892 h 917"/>
                <a:gd name="T12" fmla="*/ 175 w 703"/>
                <a:gd name="T13" fmla="*/ 917 h 917"/>
                <a:gd name="T14" fmla="*/ 703 w 703"/>
                <a:gd name="T15" fmla="*/ 4 h 917"/>
                <a:gd name="T16" fmla="*/ 703 w 703"/>
                <a:gd name="T17" fmla="*/ 0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917">
                  <a:moveTo>
                    <a:pt x="703" y="0"/>
                  </a:moveTo>
                  <a:lnTo>
                    <a:pt x="376" y="414"/>
                  </a:lnTo>
                  <a:lnTo>
                    <a:pt x="421" y="492"/>
                  </a:lnTo>
                  <a:lnTo>
                    <a:pt x="316" y="675"/>
                  </a:lnTo>
                  <a:lnTo>
                    <a:pt x="267" y="554"/>
                  </a:lnTo>
                  <a:lnTo>
                    <a:pt x="0" y="892"/>
                  </a:lnTo>
                  <a:lnTo>
                    <a:pt x="175" y="917"/>
                  </a:lnTo>
                  <a:lnTo>
                    <a:pt x="703" y="4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DF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Freeform 32"/>
            <p:cNvSpPr>
              <a:spLocks/>
            </p:cNvSpPr>
            <p:nvPr/>
          </p:nvSpPr>
          <p:spPr bwMode="auto">
            <a:xfrm rot="5400000">
              <a:off x="5489502" y="3855761"/>
              <a:ext cx="1442913" cy="1882148"/>
            </a:xfrm>
            <a:custGeom>
              <a:avLst/>
              <a:gdLst>
                <a:gd name="T0" fmla="*/ 703 w 703"/>
                <a:gd name="T1" fmla="*/ 0 h 917"/>
                <a:gd name="T2" fmla="*/ 376 w 703"/>
                <a:gd name="T3" fmla="*/ 414 h 917"/>
                <a:gd name="T4" fmla="*/ 421 w 703"/>
                <a:gd name="T5" fmla="*/ 492 h 917"/>
                <a:gd name="T6" fmla="*/ 316 w 703"/>
                <a:gd name="T7" fmla="*/ 675 h 917"/>
                <a:gd name="T8" fmla="*/ 267 w 703"/>
                <a:gd name="T9" fmla="*/ 554 h 917"/>
                <a:gd name="T10" fmla="*/ 0 w 703"/>
                <a:gd name="T11" fmla="*/ 892 h 917"/>
                <a:gd name="T12" fmla="*/ 175 w 703"/>
                <a:gd name="T13" fmla="*/ 917 h 917"/>
                <a:gd name="T14" fmla="*/ 703 w 703"/>
                <a:gd name="T15" fmla="*/ 4 h 917"/>
                <a:gd name="T16" fmla="*/ 703 w 703"/>
                <a:gd name="T17" fmla="*/ 0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917">
                  <a:moveTo>
                    <a:pt x="703" y="0"/>
                  </a:moveTo>
                  <a:lnTo>
                    <a:pt x="376" y="414"/>
                  </a:lnTo>
                  <a:lnTo>
                    <a:pt x="421" y="492"/>
                  </a:lnTo>
                  <a:lnTo>
                    <a:pt x="316" y="675"/>
                  </a:lnTo>
                  <a:lnTo>
                    <a:pt x="267" y="554"/>
                  </a:lnTo>
                  <a:lnTo>
                    <a:pt x="0" y="892"/>
                  </a:lnTo>
                  <a:lnTo>
                    <a:pt x="175" y="917"/>
                  </a:lnTo>
                  <a:lnTo>
                    <a:pt x="703" y="4"/>
                  </a:lnTo>
                  <a:lnTo>
                    <a:pt x="7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Freeform 33"/>
            <p:cNvSpPr>
              <a:spLocks/>
            </p:cNvSpPr>
            <p:nvPr/>
          </p:nvSpPr>
          <p:spPr bwMode="auto">
            <a:xfrm rot="5400000">
              <a:off x="7151006" y="5511108"/>
              <a:ext cx="18473" cy="32840"/>
            </a:xfrm>
            <a:custGeom>
              <a:avLst/>
              <a:gdLst>
                <a:gd name="T0" fmla="*/ 9 w 9"/>
                <a:gd name="T1" fmla="*/ 0 h 16"/>
                <a:gd name="T2" fmla="*/ 0 w 9"/>
                <a:gd name="T3" fmla="*/ 12 h 16"/>
                <a:gd name="T4" fmla="*/ 0 w 9"/>
                <a:gd name="T5" fmla="*/ 16 h 16"/>
                <a:gd name="T6" fmla="*/ 9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9" y="0"/>
                  </a:moveTo>
                  <a:lnTo>
                    <a:pt x="0" y="12"/>
                  </a:lnTo>
                  <a:lnTo>
                    <a:pt x="0" y="1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A6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Freeform 34"/>
            <p:cNvSpPr>
              <a:spLocks/>
            </p:cNvSpPr>
            <p:nvPr/>
          </p:nvSpPr>
          <p:spPr bwMode="auto">
            <a:xfrm rot="5400000">
              <a:off x="7151006" y="5511108"/>
              <a:ext cx="18473" cy="32840"/>
            </a:xfrm>
            <a:custGeom>
              <a:avLst/>
              <a:gdLst>
                <a:gd name="T0" fmla="*/ 9 w 9"/>
                <a:gd name="T1" fmla="*/ 0 h 16"/>
                <a:gd name="T2" fmla="*/ 0 w 9"/>
                <a:gd name="T3" fmla="*/ 12 h 16"/>
                <a:gd name="T4" fmla="*/ 0 w 9"/>
                <a:gd name="T5" fmla="*/ 16 h 16"/>
                <a:gd name="T6" fmla="*/ 9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9" y="0"/>
                  </a:moveTo>
                  <a:lnTo>
                    <a:pt x="0" y="12"/>
                  </a:lnTo>
                  <a:lnTo>
                    <a:pt x="0" y="16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Freeform 35"/>
            <p:cNvSpPr>
              <a:spLocks/>
            </p:cNvSpPr>
            <p:nvPr/>
          </p:nvSpPr>
          <p:spPr bwMode="auto">
            <a:xfrm rot="5400000">
              <a:off x="4952773" y="4066143"/>
              <a:ext cx="525442" cy="211409"/>
            </a:xfrm>
            <a:custGeom>
              <a:avLst/>
              <a:gdLst>
                <a:gd name="T0" fmla="*/ 81 w 256"/>
                <a:gd name="T1" fmla="*/ 0 h 103"/>
                <a:gd name="T2" fmla="*/ 0 w 256"/>
                <a:gd name="T3" fmla="*/ 103 h 103"/>
                <a:gd name="T4" fmla="*/ 211 w 256"/>
                <a:gd name="T5" fmla="*/ 103 h 103"/>
                <a:gd name="T6" fmla="*/ 256 w 256"/>
                <a:gd name="T7" fmla="*/ 25 h 103"/>
                <a:gd name="T8" fmla="*/ 81 w 256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103">
                  <a:moveTo>
                    <a:pt x="81" y="0"/>
                  </a:moveTo>
                  <a:lnTo>
                    <a:pt x="0" y="103"/>
                  </a:lnTo>
                  <a:lnTo>
                    <a:pt x="211" y="103"/>
                  </a:lnTo>
                  <a:lnTo>
                    <a:pt x="256" y="2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D4D0C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Freeform 36"/>
            <p:cNvSpPr>
              <a:spLocks/>
            </p:cNvSpPr>
            <p:nvPr/>
          </p:nvSpPr>
          <p:spPr bwMode="auto">
            <a:xfrm rot="5400000">
              <a:off x="4952773" y="4066143"/>
              <a:ext cx="525442" cy="211409"/>
            </a:xfrm>
            <a:custGeom>
              <a:avLst/>
              <a:gdLst>
                <a:gd name="T0" fmla="*/ 81 w 256"/>
                <a:gd name="T1" fmla="*/ 0 h 103"/>
                <a:gd name="T2" fmla="*/ 0 w 256"/>
                <a:gd name="T3" fmla="*/ 103 h 103"/>
                <a:gd name="T4" fmla="*/ 211 w 256"/>
                <a:gd name="T5" fmla="*/ 103 h 103"/>
                <a:gd name="T6" fmla="*/ 256 w 256"/>
                <a:gd name="T7" fmla="*/ 25 h 103"/>
                <a:gd name="T8" fmla="*/ 81 w 256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103">
                  <a:moveTo>
                    <a:pt x="81" y="0"/>
                  </a:moveTo>
                  <a:lnTo>
                    <a:pt x="0" y="103"/>
                  </a:lnTo>
                  <a:lnTo>
                    <a:pt x="211" y="103"/>
                  </a:lnTo>
                  <a:lnTo>
                    <a:pt x="256" y="25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Freeform 37"/>
            <p:cNvSpPr>
              <a:spLocks/>
            </p:cNvSpPr>
            <p:nvPr/>
          </p:nvSpPr>
          <p:spPr bwMode="auto">
            <a:xfrm rot="5400000">
              <a:off x="6553727" y="3218459"/>
              <a:ext cx="1089882" cy="2167446"/>
            </a:xfrm>
            <a:custGeom>
              <a:avLst/>
              <a:gdLst>
                <a:gd name="T0" fmla="*/ 0 w 531"/>
                <a:gd name="T1" fmla="*/ 0 h 1056"/>
                <a:gd name="T2" fmla="*/ 196 w 531"/>
                <a:gd name="T3" fmla="*/ 490 h 1056"/>
                <a:gd name="T4" fmla="*/ 285 w 531"/>
                <a:gd name="T5" fmla="*/ 490 h 1056"/>
                <a:gd name="T6" fmla="*/ 391 w 531"/>
                <a:gd name="T7" fmla="*/ 674 h 1056"/>
                <a:gd name="T8" fmla="*/ 262 w 531"/>
                <a:gd name="T9" fmla="*/ 654 h 1056"/>
                <a:gd name="T10" fmla="*/ 422 w 531"/>
                <a:gd name="T11" fmla="*/ 1056 h 1056"/>
                <a:gd name="T12" fmla="*/ 531 w 531"/>
                <a:gd name="T13" fmla="*/ 916 h 1056"/>
                <a:gd name="T14" fmla="*/ 3 w 531"/>
                <a:gd name="T15" fmla="*/ 2 h 1056"/>
                <a:gd name="T16" fmla="*/ 0 w 531"/>
                <a:gd name="T17" fmla="*/ 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1" h="1056">
                  <a:moveTo>
                    <a:pt x="0" y="0"/>
                  </a:moveTo>
                  <a:lnTo>
                    <a:pt x="196" y="490"/>
                  </a:lnTo>
                  <a:lnTo>
                    <a:pt x="285" y="490"/>
                  </a:lnTo>
                  <a:lnTo>
                    <a:pt x="391" y="674"/>
                  </a:lnTo>
                  <a:lnTo>
                    <a:pt x="262" y="654"/>
                  </a:lnTo>
                  <a:lnTo>
                    <a:pt x="422" y="1056"/>
                  </a:lnTo>
                  <a:lnTo>
                    <a:pt x="531" y="91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Freeform 38"/>
            <p:cNvSpPr>
              <a:spLocks/>
            </p:cNvSpPr>
            <p:nvPr/>
          </p:nvSpPr>
          <p:spPr bwMode="auto">
            <a:xfrm rot="5400000">
              <a:off x="6553727" y="3218459"/>
              <a:ext cx="1089882" cy="2167446"/>
            </a:xfrm>
            <a:custGeom>
              <a:avLst/>
              <a:gdLst>
                <a:gd name="T0" fmla="*/ 0 w 531"/>
                <a:gd name="T1" fmla="*/ 0 h 1056"/>
                <a:gd name="T2" fmla="*/ 196 w 531"/>
                <a:gd name="T3" fmla="*/ 490 h 1056"/>
                <a:gd name="T4" fmla="*/ 285 w 531"/>
                <a:gd name="T5" fmla="*/ 490 h 1056"/>
                <a:gd name="T6" fmla="*/ 391 w 531"/>
                <a:gd name="T7" fmla="*/ 674 h 1056"/>
                <a:gd name="T8" fmla="*/ 262 w 531"/>
                <a:gd name="T9" fmla="*/ 654 h 1056"/>
                <a:gd name="T10" fmla="*/ 422 w 531"/>
                <a:gd name="T11" fmla="*/ 1056 h 1056"/>
                <a:gd name="T12" fmla="*/ 531 w 531"/>
                <a:gd name="T13" fmla="*/ 916 h 1056"/>
                <a:gd name="T14" fmla="*/ 3 w 531"/>
                <a:gd name="T15" fmla="*/ 2 h 1056"/>
                <a:gd name="T16" fmla="*/ 0 w 531"/>
                <a:gd name="T17" fmla="*/ 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1" h="1056">
                  <a:moveTo>
                    <a:pt x="0" y="0"/>
                  </a:moveTo>
                  <a:lnTo>
                    <a:pt x="196" y="490"/>
                  </a:lnTo>
                  <a:lnTo>
                    <a:pt x="285" y="490"/>
                  </a:lnTo>
                  <a:lnTo>
                    <a:pt x="391" y="674"/>
                  </a:lnTo>
                  <a:lnTo>
                    <a:pt x="262" y="654"/>
                  </a:lnTo>
                  <a:lnTo>
                    <a:pt x="422" y="1056"/>
                  </a:lnTo>
                  <a:lnTo>
                    <a:pt x="531" y="916"/>
                  </a:lnTo>
                  <a:lnTo>
                    <a:pt x="3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Freeform 39"/>
            <p:cNvSpPr>
              <a:spLocks/>
            </p:cNvSpPr>
            <p:nvPr/>
          </p:nvSpPr>
          <p:spPr bwMode="auto">
            <a:xfrm rot="5400000">
              <a:off x="8185470" y="3739793"/>
              <a:ext cx="16420" cy="30788"/>
            </a:xfrm>
            <a:custGeom>
              <a:avLst/>
              <a:gdLst>
                <a:gd name="T0" fmla="*/ 0 w 8"/>
                <a:gd name="T1" fmla="*/ 0 h 15"/>
                <a:gd name="T2" fmla="*/ 5 w 8"/>
                <a:gd name="T3" fmla="*/ 13 h 15"/>
                <a:gd name="T4" fmla="*/ 8 w 8"/>
                <a:gd name="T5" fmla="*/ 15 h 15"/>
                <a:gd name="T6" fmla="*/ 0 w 8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5">
                  <a:moveTo>
                    <a:pt x="0" y="0"/>
                  </a:moveTo>
                  <a:lnTo>
                    <a:pt x="5" y="13"/>
                  </a:lnTo>
                  <a:lnTo>
                    <a:pt x="8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Freeform 40"/>
            <p:cNvSpPr>
              <a:spLocks/>
            </p:cNvSpPr>
            <p:nvPr/>
          </p:nvSpPr>
          <p:spPr bwMode="auto">
            <a:xfrm rot="5400000">
              <a:off x="8185470" y="3739793"/>
              <a:ext cx="16420" cy="30788"/>
            </a:xfrm>
            <a:custGeom>
              <a:avLst/>
              <a:gdLst>
                <a:gd name="T0" fmla="*/ 0 w 8"/>
                <a:gd name="T1" fmla="*/ 0 h 15"/>
                <a:gd name="T2" fmla="*/ 5 w 8"/>
                <a:gd name="T3" fmla="*/ 13 h 15"/>
                <a:gd name="T4" fmla="*/ 8 w 8"/>
                <a:gd name="T5" fmla="*/ 15 h 15"/>
                <a:gd name="T6" fmla="*/ 0 w 8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5">
                  <a:moveTo>
                    <a:pt x="0" y="0"/>
                  </a:moveTo>
                  <a:lnTo>
                    <a:pt x="5" y="13"/>
                  </a:lnTo>
                  <a:lnTo>
                    <a:pt x="8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Freeform 41"/>
            <p:cNvSpPr>
              <a:spLocks/>
            </p:cNvSpPr>
            <p:nvPr/>
          </p:nvSpPr>
          <p:spPr bwMode="auto">
            <a:xfrm rot="5400000">
              <a:off x="6787713" y="4170821"/>
              <a:ext cx="400240" cy="377661"/>
            </a:xfrm>
            <a:custGeom>
              <a:avLst/>
              <a:gdLst>
                <a:gd name="T0" fmla="*/ 89 w 195"/>
                <a:gd name="T1" fmla="*/ 0 h 184"/>
                <a:gd name="T2" fmla="*/ 0 w 195"/>
                <a:gd name="T3" fmla="*/ 0 h 184"/>
                <a:gd name="T4" fmla="*/ 66 w 195"/>
                <a:gd name="T5" fmla="*/ 164 h 184"/>
                <a:gd name="T6" fmla="*/ 195 w 195"/>
                <a:gd name="T7" fmla="*/ 184 h 184"/>
                <a:gd name="T8" fmla="*/ 89 w 195"/>
                <a:gd name="T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84">
                  <a:moveTo>
                    <a:pt x="89" y="0"/>
                  </a:moveTo>
                  <a:lnTo>
                    <a:pt x="0" y="0"/>
                  </a:lnTo>
                  <a:lnTo>
                    <a:pt x="66" y="164"/>
                  </a:lnTo>
                  <a:lnTo>
                    <a:pt x="195" y="184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D4D0C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Freeform 42"/>
            <p:cNvSpPr>
              <a:spLocks/>
            </p:cNvSpPr>
            <p:nvPr/>
          </p:nvSpPr>
          <p:spPr bwMode="auto">
            <a:xfrm rot="5400000">
              <a:off x="6787713" y="4170821"/>
              <a:ext cx="400240" cy="377661"/>
            </a:xfrm>
            <a:custGeom>
              <a:avLst/>
              <a:gdLst>
                <a:gd name="T0" fmla="*/ 89 w 195"/>
                <a:gd name="T1" fmla="*/ 0 h 184"/>
                <a:gd name="T2" fmla="*/ 0 w 195"/>
                <a:gd name="T3" fmla="*/ 0 h 184"/>
                <a:gd name="T4" fmla="*/ 66 w 195"/>
                <a:gd name="T5" fmla="*/ 164 h 184"/>
                <a:gd name="T6" fmla="*/ 195 w 195"/>
                <a:gd name="T7" fmla="*/ 184 h 184"/>
                <a:gd name="T8" fmla="*/ 89 w 195"/>
                <a:gd name="T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84">
                  <a:moveTo>
                    <a:pt x="89" y="0"/>
                  </a:moveTo>
                  <a:lnTo>
                    <a:pt x="0" y="0"/>
                  </a:lnTo>
                  <a:lnTo>
                    <a:pt x="66" y="164"/>
                  </a:lnTo>
                  <a:lnTo>
                    <a:pt x="195" y="184"/>
                  </a:lnTo>
                  <a:lnTo>
                    <a:pt x="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Freeform 43"/>
            <p:cNvSpPr>
              <a:spLocks/>
            </p:cNvSpPr>
            <p:nvPr/>
          </p:nvSpPr>
          <p:spPr bwMode="auto">
            <a:xfrm rot="5400000">
              <a:off x="5876401" y="4513589"/>
              <a:ext cx="316086" cy="535705"/>
            </a:xfrm>
            <a:custGeom>
              <a:avLst/>
              <a:gdLst>
                <a:gd name="T0" fmla="*/ 109 w 154"/>
                <a:gd name="T1" fmla="*/ 0 h 261"/>
                <a:gd name="T2" fmla="*/ 0 w 154"/>
                <a:gd name="T3" fmla="*/ 140 h 261"/>
                <a:gd name="T4" fmla="*/ 49 w 154"/>
                <a:gd name="T5" fmla="*/ 261 h 261"/>
                <a:gd name="T6" fmla="*/ 154 w 154"/>
                <a:gd name="T7" fmla="*/ 78 h 261"/>
                <a:gd name="T8" fmla="*/ 109 w 154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261">
                  <a:moveTo>
                    <a:pt x="109" y="0"/>
                  </a:moveTo>
                  <a:lnTo>
                    <a:pt x="0" y="140"/>
                  </a:lnTo>
                  <a:lnTo>
                    <a:pt x="49" y="261"/>
                  </a:lnTo>
                  <a:lnTo>
                    <a:pt x="154" y="78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D4D0C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Freeform 44"/>
            <p:cNvSpPr>
              <a:spLocks/>
            </p:cNvSpPr>
            <p:nvPr/>
          </p:nvSpPr>
          <p:spPr bwMode="auto">
            <a:xfrm rot="5400000">
              <a:off x="5876401" y="4513589"/>
              <a:ext cx="316086" cy="535705"/>
            </a:xfrm>
            <a:custGeom>
              <a:avLst/>
              <a:gdLst>
                <a:gd name="T0" fmla="*/ 109 w 154"/>
                <a:gd name="T1" fmla="*/ 0 h 261"/>
                <a:gd name="T2" fmla="*/ 0 w 154"/>
                <a:gd name="T3" fmla="*/ 140 h 261"/>
                <a:gd name="T4" fmla="*/ 49 w 154"/>
                <a:gd name="T5" fmla="*/ 261 h 261"/>
                <a:gd name="T6" fmla="*/ 154 w 154"/>
                <a:gd name="T7" fmla="*/ 78 h 261"/>
                <a:gd name="T8" fmla="*/ 109 w 154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261">
                  <a:moveTo>
                    <a:pt x="109" y="0"/>
                  </a:moveTo>
                  <a:lnTo>
                    <a:pt x="0" y="140"/>
                  </a:lnTo>
                  <a:lnTo>
                    <a:pt x="49" y="261"/>
                  </a:lnTo>
                  <a:lnTo>
                    <a:pt x="154" y="78"/>
                  </a:lnTo>
                  <a:lnTo>
                    <a:pt x="1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Freeform 45"/>
            <p:cNvSpPr>
              <a:spLocks/>
            </p:cNvSpPr>
            <p:nvPr/>
          </p:nvSpPr>
          <p:spPr bwMode="auto">
            <a:xfrm rot="5400000">
              <a:off x="6280744" y="3608434"/>
              <a:ext cx="1789786" cy="2066874"/>
            </a:xfrm>
            <a:custGeom>
              <a:avLst/>
              <a:gdLst>
                <a:gd name="T0" fmla="*/ 0 w 872"/>
                <a:gd name="T1" fmla="*/ 0 h 1007"/>
                <a:gd name="T2" fmla="*/ 581 w 872"/>
                <a:gd name="T3" fmla="*/ 1007 h 1007"/>
                <a:gd name="T4" fmla="*/ 872 w 872"/>
                <a:gd name="T5" fmla="*/ 503 h 1007"/>
                <a:gd name="T6" fmla="*/ 0 w 872"/>
                <a:gd name="T7" fmla="*/ 0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2" h="1007">
                  <a:moveTo>
                    <a:pt x="0" y="0"/>
                  </a:moveTo>
                  <a:lnTo>
                    <a:pt x="581" y="1007"/>
                  </a:lnTo>
                  <a:lnTo>
                    <a:pt x="872" y="5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 rot="5400000">
              <a:off x="6500362" y="2633492"/>
              <a:ext cx="2385013" cy="1032411"/>
            </a:xfrm>
            <a:custGeom>
              <a:avLst/>
              <a:gdLst>
                <a:gd name="T0" fmla="*/ 0 w 1162"/>
                <a:gd name="T1" fmla="*/ 503 h 503"/>
                <a:gd name="T2" fmla="*/ 1162 w 1162"/>
                <a:gd name="T3" fmla="*/ 503 h 503"/>
                <a:gd name="T4" fmla="*/ 872 w 1162"/>
                <a:gd name="T5" fmla="*/ 0 h 503"/>
                <a:gd name="T6" fmla="*/ 0 w 1162"/>
                <a:gd name="T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2" h="503">
                  <a:moveTo>
                    <a:pt x="0" y="503"/>
                  </a:moveTo>
                  <a:lnTo>
                    <a:pt x="1162" y="503"/>
                  </a:lnTo>
                  <a:lnTo>
                    <a:pt x="872" y="0"/>
                  </a:lnTo>
                  <a:lnTo>
                    <a:pt x="0" y="50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Freeform 47"/>
            <p:cNvSpPr>
              <a:spLocks/>
            </p:cNvSpPr>
            <p:nvPr/>
          </p:nvSpPr>
          <p:spPr bwMode="auto">
            <a:xfrm rot="5400000">
              <a:off x="5546973" y="1520008"/>
              <a:ext cx="1192507" cy="2066874"/>
            </a:xfrm>
            <a:custGeom>
              <a:avLst/>
              <a:gdLst>
                <a:gd name="T0" fmla="*/ 0 w 581"/>
                <a:gd name="T1" fmla="*/ 1007 h 1007"/>
                <a:gd name="T2" fmla="*/ 581 w 581"/>
                <a:gd name="T3" fmla="*/ 0 h 1007"/>
                <a:gd name="T4" fmla="*/ 0 w 581"/>
                <a:gd name="T5" fmla="*/ 0 h 1007"/>
                <a:gd name="T6" fmla="*/ 0 w 581"/>
                <a:gd name="T7" fmla="*/ 1007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1" h="1007">
                  <a:moveTo>
                    <a:pt x="0" y="1007"/>
                  </a:moveTo>
                  <a:lnTo>
                    <a:pt x="581" y="0"/>
                  </a:lnTo>
                  <a:lnTo>
                    <a:pt x="0" y="0"/>
                  </a:lnTo>
                  <a:lnTo>
                    <a:pt x="0" y="100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Freeform 48"/>
            <p:cNvSpPr>
              <a:spLocks/>
            </p:cNvSpPr>
            <p:nvPr/>
          </p:nvSpPr>
          <p:spPr bwMode="auto">
            <a:xfrm rot="5400000">
              <a:off x="4214897" y="1819674"/>
              <a:ext cx="1789786" cy="2064820"/>
            </a:xfrm>
            <a:custGeom>
              <a:avLst/>
              <a:gdLst>
                <a:gd name="T0" fmla="*/ 872 w 872"/>
                <a:gd name="T1" fmla="*/ 1006 h 1006"/>
                <a:gd name="T2" fmla="*/ 290 w 872"/>
                <a:gd name="T3" fmla="*/ 0 h 1006"/>
                <a:gd name="T4" fmla="*/ 0 w 872"/>
                <a:gd name="T5" fmla="*/ 503 h 1006"/>
                <a:gd name="T6" fmla="*/ 872 w 872"/>
                <a:gd name="T7" fmla="*/ 1006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2" h="1006">
                  <a:moveTo>
                    <a:pt x="872" y="1006"/>
                  </a:moveTo>
                  <a:lnTo>
                    <a:pt x="290" y="0"/>
                  </a:lnTo>
                  <a:lnTo>
                    <a:pt x="0" y="503"/>
                  </a:lnTo>
                  <a:lnTo>
                    <a:pt x="872" y="10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Freeform 49"/>
            <p:cNvSpPr>
              <a:spLocks/>
            </p:cNvSpPr>
            <p:nvPr/>
          </p:nvSpPr>
          <p:spPr bwMode="auto">
            <a:xfrm rot="5400000">
              <a:off x="3400052" y="3827026"/>
              <a:ext cx="2387067" cy="1032411"/>
            </a:xfrm>
            <a:custGeom>
              <a:avLst/>
              <a:gdLst>
                <a:gd name="T0" fmla="*/ 1163 w 1163"/>
                <a:gd name="T1" fmla="*/ 0 h 503"/>
                <a:gd name="T2" fmla="*/ 0 w 1163"/>
                <a:gd name="T3" fmla="*/ 0 h 503"/>
                <a:gd name="T4" fmla="*/ 291 w 1163"/>
                <a:gd name="T5" fmla="*/ 503 h 503"/>
                <a:gd name="T6" fmla="*/ 1163 w 1163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3" h="503">
                  <a:moveTo>
                    <a:pt x="1163" y="0"/>
                  </a:moveTo>
                  <a:lnTo>
                    <a:pt x="0" y="0"/>
                  </a:lnTo>
                  <a:lnTo>
                    <a:pt x="291" y="503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" name="Freeform 50"/>
            <p:cNvSpPr>
              <a:spLocks/>
            </p:cNvSpPr>
            <p:nvPr/>
          </p:nvSpPr>
          <p:spPr bwMode="auto">
            <a:xfrm rot="5400000">
              <a:off x="5545947" y="3906047"/>
              <a:ext cx="1194559" cy="2066874"/>
            </a:xfrm>
            <a:custGeom>
              <a:avLst/>
              <a:gdLst>
                <a:gd name="T0" fmla="*/ 582 w 582"/>
                <a:gd name="T1" fmla="*/ 0 h 1007"/>
                <a:gd name="T2" fmla="*/ 0 w 582"/>
                <a:gd name="T3" fmla="*/ 1007 h 1007"/>
                <a:gd name="T4" fmla="*/ 582 w 582"/>
                <a:gd name="T5" fmla="*/ 1007 h 1007"/>
                <a:gd name="T6" fmla="*/ 582 w 582"/>
                <a:gd name="T7" fmla="*/ 0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2" h="1007">
                  <a:moveTo>
                    <a:pt x="582" y="0"/>
                  </a:moveTo>
                  <a:lnTo>
                    <a:pt x="0" y="1007"/>
                  </a:lnTo>
                  <a:lnTo>
                    <a:pt x="582" y="1007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4" name="Freeform 15"/>
            <p:cNvSpPr>
              <a:spLocks noChangeAspect="1" noEditPoints="1"/>
            </p:cNvSpPr>
            <p:nvPr/>
          </p:nvSpPr>
          <p:spPr bwMode="auto">
            <a:xfrm>
              <a:off x="7435850" y="3349890"/>
              <a:ext cx="360000" cy="365400"/>
            </a:xfrm>
            <a:custGeom>
              <a:avLst/>
              <a:gdLst>
                <a:gd name="T0" fmla="*/ 164 w 224"/>
                <a:gd name="T1" fmla="*/ 216 h 227"/>
                <a:gd name="T2" fmla="*/ 103 w 224"/>
                <a:gd name="T3" fmla="*/ 227 h 227"/>
                <a:gd name="T4" fmla="*/ 0 w 224"/>
                <a:gd name="T5" fmla="*/ 124 h 227"/>
                <a:gd name="T6" fmla="*/ 124 w 224"/>
                <a:gd name="T7" fmla="*/ 0 h 227"/>
                <a:gd name="T8" fmla="*/ 224 w 224"/>
                <a:gd name="T9" fmla="*/ 94 h 227"/>
                <a:gd name="T10" fmla="*/ 160 w 224"/>
                <a:gd name="T11" fmla="*/ 172 h 227"/>
                <a:gd name="T12" fmla="*/ 130 w 224"/>
                <a:gd name="T13" fmla="*/ 148 h 227"/>
                <a:gd name="T14" fmla="*/ 130 w 224"/>
                <a:gd name="T15" fmla="*/ 148 h 227"/>
                <a:gd name="T16" fmla="*/ 90 w 224"/>
                <a:gd name="T17" fmla="*/ 172 h 227"/>
                <a:gd name="T18" fmla="*/ 52 w 224"/>
                <a:gd name="T19" fmla="*/ 129 h 227"/>
                <a:gd name="T20" fmla="*/ 128 w 224"/>
                <a:gd name="T21" fmla="*/ 54 h 227"/>
                <a:gd name="T22" fmla="*/ 169 w 224"/>
                <a:gd name="T23" fmla="*/ 62 h 227"/>
                <a:gd name="T24" fmla="*/ 159 w 224"/>
                <a:gd name="T25" fmla="*/ 123 h 227"/>
                <a:gd name="T26" fmla="*/ 167 w 224"/>
                <a:gd name="T27" fmla="*/ 148 h 227"/>
                <a:gd name="T28" fmla="*/ 197 w 224"/>
                <a:gd name="T29" fmla="*/ 95 h 227"/>
                <a:gd name="T30" fmla="*/ 120 w 224"/>
                <a:gd name="T31" fmla="*/ 22 h 227"/>
                <a:gd name="T32" fmla="*/ 28 w 224"/>
                <a:gd name="T33" fmla="*/ 120 h 227"/>
                <a:gd name="T34" fmla="*/ 111 w 224"/>
                <a:gd name="T35" fmla="*/ 204 h 227"/>
                <a:gd name="T36" fmla="*/ 158 w 224"/>
                <a:gd name="T37" fmla="*/ 195 h 227"/>
                <a:gd name="T38" fmla="*/ 164 w 224"/>
                <a:gd name="T39" fmla="*/ 216 h 227"/>
                <a:gd name="T40" fmla="*/ 130 w 224"/>
                <a:gd name="T41" fmla="*/ 84 h 227"/>
                <a:gd name="T42" fmla="*/ 123 w 224"/>
                <a:gd name="T43" fmla="*/ 83 h 227"/>
                <a:gd name="T44" fmla="*/ 90 w 224"/>
                <a:gd name="T45" fmla="*/ 124 h 227"/>
                <a:gd name="T46" fmla="*/ 104 w 224"/>
                <a:gd name="T47" fmla="*/ 142 h 227"/>
                <a:gd name="T48" fmla="*/ 126 w 224"/>
                <a:gd name="T49" fmla="*/ 112 h 227"/>
                <a:gd name="T50" fmla="*/ 130 w 224"/>
                <a:gd name="T51" fmla="*/ 8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4" h="227">
                  <a:moveTo>
                    <a:pt x="164" y="216"/>
                  </a:moveTo>
                  <a:cubicBezTo>
                    <a:pt x="143" y="224"/>
                    <a:pt x="127" y="227"/>
                    <a:pt x="103" y="227"/>
                  </a:cubicBezTo>
                  <a:cubicBezTo>
                    <a:pt x="49" y="227"/>
                    <a:pt x="0" y="188"/>
                    <a:pt x="0" y="124"/>
                  </a:cubicBezTo>
                  <a:cubicBezTo>
                    <a:pt x="0" y="58"/>
                    <a:pt x="50" y="0"/>
                    <a:pt x="124" y="0"/>
                  </a:cubicBezTo>
                  <a:cubicBezTo>
                    <a:pt x="181" y="0"/>
                    <a:pt x="224" y="39"/>
                    <a:pt x="224" y="94"/>
                  </a:cubicBezTo>
                  <a:cubicBezTo>
                    <a:pt x="224" y="141"/>
                    <a:pt x="197" y="172"/>
                    <a:pt x="160" y="172"/>
                  </a:cubicBezTo>
                  <a:cubicBezTo>
                    <a:pt x="144" y="172"/>
                    <a:pt x="133" y="164"/>
                    <a:pt x="130" y="148"/>
                  </a:cubicBezTo>
                  <a:cubicBezTo>
                    <a:pt x="130" y="148"/>
                    <a:pt x="130" y="148"/>
                    <a:pt x="130" y="148"/>
                  </a:cubicBezTo>
                  <a:cubicBezTo>
                    <a:pt x="120" y="164"/>
                    <a:pt x="106" y="172"/>
                    <a:pt x="90" y="172"/>
                  </a:cubicBezTo>
                  <a:cubicBezTo>
                    <a:pt x="68" y="172"/>
                    <a:pt x="52" y="156"/>
                    <a:pt x="52" y="129"/>
                  </a:cubicBezTo>
                  <a:cubicBezTo>
                    <a:pt x="52" y="89"/>
                    <a:pt x="81" y="54"/>
                    <a:pt x="128" y="54"/>
                  </a:cubicBezTo>
                  <a:cubicBezTo>
                    <a:pt x="143" y="54"/>
                    <a:pt x="161" y="58"/>
                    <a:pt x="169" y="62"/>
                  </a:cubicBezTo>
                  <a:cubicBezTo>
                    <a:pt x="159" y="123"/>
                    <a:pt x="159" y="123"/>
                    <a:pt x="159" y="123"/>
                  </a:cubicBezTo>
                  <a:cubicBezTo>
                    <a:pt x="157" y="139"/>
                    <a:pt x="159" y="147"/>
                    <a:pt x="167" y="148"/>
                  </a:cubicBezTo>
                  <a:cubicBezTo>
                    <a:pt x="180" y="148"/>
                    <a:pt x="197" y="132"/>
                    <a:pt x="197" y="95"/>
                  </a:cubicBezTo>
                  <a:cubicBezTo>
                    <a:pt x="197" y="54"/>
                    <a:pt x="170" y="22"/>
                    <a:pt x="120" y="22"/>
                  </a:cubicBezTo>
                  <a:cubicBezTo>
                    <a:pt x="71" y="22"/>
                    <a:pt x="28" y="59"/>
                    <a:pt x="28" y="120"/>
                  </a:cubicBezTo>
                  <a:cubicBezTo>
                    <a:pt x="28" y="175"/>
                    <a:pt x="63" y="204"/>
                    <a:pt x="111" y="204"/>
                  </a:cubicBezTo>
                  <a:cubicBezTo>
                    <a:pt x="127" y="204"/>
                    <a:pt x="145" y="201"/>
                    <a:pt x="158" y="195"/>
                  </a:cubicBezTo>
                  <a:lnTo>
                    <a:pt x="164" y="216"/>
                  </a:lnTo>
                  <a:close/>
                  <a:moveTo>
                    <a:pt x="130" y="84"/>
                  </a:moveTo>
                  <a:cubicBezTo>
                    <a:pt x="127" y="83"/>
                    <a:pt x="125" y="83"/>
                    <a:pt x="123" y="83"/>
                  </a:cubicBezTo>
                  <a:cubicBezTo>
                    <a:pt x="104" y="83"/>
                    <a:pt x="90" y="102"/>
                    <a:pt x="90" y="124"/>
                  </a:cubicBezTo>
                  <a:cubicBezTo>
                    <a:pt x="90" y="135"/>
                    <a:pt x="95" y="142"/>
                    <a:pt x="104" y="142"/>
                  </a:cubicBezTo>
                  <a:cubicBezTo>
                    <a:pt x="113" y="142"/>
                    <a:pt x="124" y="130"/>
                    <a:pt x="126" y="112"/>
                  </a:cubicBezTo>
                  <a:lnTo>
                    <a:pt x="130" y="84"/>
                  </a:lnTo>
                  <a:close/>
                </a:path>
              </a:pathLst>
            </a:custGeom>
            <a:solidFill>
              <a:srgbClr val="F5EDE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233" name="组合 288"/>
            <p:cNvGrpSpPr>
              <a:grpSpLocks noChangeAspect="1"/>
            </p:cNvGrpSpPr>
            <p:nvPr/>
          </p:nvGrpSpPr>
          <p:grpSpPr>
            <a:xfrm>
              <a:off x="4434204" y="3743271"/>
              <a:ext cx="540000" cy="558911"/>
              <a:chOff x="8116888" y="4364038"/>
              <a:chExt cx="1314450" cy="1360488"/>
            </a:xfrm>
            <a:solidFill>
              <a:srgbClr val="F5EDE8"/>
            </a:solidFill>
          </p:grpSpPr>
          <p:sp>
            <p:nvSpPr>
              <p:cNvPr id="290" name="Freeform 21"/>
              <p:cNvSpPr>
                <a:spLocks/>
              </p:cNvSpPr>
              <p:nvPr/>
            </p:nvSpPr>
            <p:spPr bwMode="auto">
              <a:xfrm>
                <a:off x="8451851" y="4691063"/>
                <a:ext cx="652463" cy="728663"/>
              </a:xfrm>
              <a:custGeom>
                <a:avLst/>
                <a:gdLst>
                  <a:gd name="T0" fmla="*/ 174 w 174"/>
                  <a:gd name="T1" fmla="*/ 87 h 194"/>
                  <a:gd name="T2" fmla="*/ 87 w 174"/>
                  <a:gd name="T3" fmla="*/ 0 h 194"/>
                  <a:gd name="T4" fmla="*/ 0 w 174"/>
                  <a:gd name="T5" fmla="*/ 87 h 194"/>
                  <a:gd name="T6" fmla="*/ 47 w 174"/>
                  <a:gd name="T7" fmla="*/ 165 h 194"/>
                  <a:gd name="T8" fmla="*/ 47 w 174"/>
                  <a:gd name="T9" fmla="*/ 194 h 194"/>
                  <a:gd name="T10" fmla="*/ 127 w 174"/>
                  <a:gd name="T11" fmla="*/ 194 h 194"/>
                  <a:gd name="T12" fmla="*/ 127 w 174"/>
                  <a:gd name="T13" fmla="*/ 165 h 194"/>
                  <a:gd name="T14" fmla="*/ 174 w 174"/>
                  <a:gd name="T15" fmla="*/ 8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94">
                    <a:moveTo>
                      <a:pt x="174" y="87"/>
                    </a:moveTo>
                    <a:cubicBezTo>
                      <a:pt x="174" y="39"/>
                      <a:pt x="135" y="0"/>
                      <a:pt x="87" y="0"/>
                    </a:cubicBezTo>
                    <a:cubicBezTo>
                      <a:pt x="39" y="0"/>
                      <a:pt x="0" y="39"/>
                      <a:pt x="0" y="87"/>
                    </a:cubicBezTo>
                    <a:cubicBezTo>
                      <a:pt x="0" y="121"/>
                      <a:pt x="19" y="150"/>
                      <a:pt x="47" y="165"/>
                    </a:cubicBezTo>
                    <a:cubicBezTo>
                      <a:pt x="47" y="194"/>
                      <a:pt x="47" y="194"/>
                      <a:pt x="47" y="194"/>
                    </a:cubicBezTo>
                    <a:cubicBezTo>
                      <a:pt x="127" y="194"/>
                      <a:pt x="127" y="194"/>
                      <a:pt x="127" y="194"/>
                    </a:cubicBezTo>
                    <a:cubicBezTo>
                      <a:pt x="127" y="165"/>
                      <a:pt x="127" y="165"/>
                      <a:pt x="127" y="165"/>
                    </a:cubicBezTo>
                    <a:cubicBezTo>
                      <a:pt x="155" y="150"/>
                      <a:pt x="174" y="121"/>
                      <a:pt x="174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1" name="Freeform 22"/>
              <p:cNvSpPr>
                <a:spLocks/>
              </p:cNvSpPr>
              <p:nvPr/>
            </p:nvSpPr>
            <p:spPr bwMode="auto">
              <a:xfrm>
                <a:off x="8628063" y="5454650"/>
                <a:ext cx="300038" cy="52388"/>
              </a:xfrm>
              <a:custGeom>
                <a:avLst/>
                <a:gdLst>
                  <a:gd name="T0" fmla="*/ 80 w 80"/>
                  <a:gd name="T1" fmla="*/ 7 h 14"/>
                  <a:gd name="T2" fmla="*/ 73 w 80"/>
                  <a:gd name="T3" fmla="*/ 14 h 14"/>
                  <a:gd name="T4" fmla="*/ 7 w 80"/>
                  <a:gd name="T5" fmla="*/ 14 h 14"/>
                  <a:gd name="T6" fmla="*/ 0 w 80"/>
                  <a:gd name="T7" fmla="*/ 7 h 14"/>
                  <a:gd name="T8" fmla="*/ 0 w 80"/>
                  <a:gd name="T9" fmla="*/ 7 h 14"/>
                  <a:gd name="T10" fmla="*/ 7 w 80"/>
                  <a:gd name="T11" fmla="*/ 0 h 14"/>
                  <a:gd name="T12" fmla="*/ 73 w 80"/>
                  <a:gd name="T13" fmla="*/ 0 h 14"/>
                  <a:gd name="T14" fmla="*/ 80 w 80"/>
                  <a:gd name="T1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" h="14">
                    <a:moveTo>
                      <a:pt x="80" y="7"/>
                    </a:moveTo>
                    <a:cubicBezTo>
                      <a:pt x="80" y="11"/>
                      <a:pt x="77" y="14"/>
                      <a:pt x="73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7" y="0"/>
                      <a:pt x="80" y="3"/>
                      <a:pt x="8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2" name="Freeform 23"/>
              <p:cNvSpPr>
                <a:spLocks/>
              </p:cNvSpPr>
              <p:nvPr/>
            </p:nvSpPr>
            <p:spPr bwMode="auto">
              <a:xfrm>
                <a:off x="8628063" y="5524500"/>
                <a:ext cx="300038" cy="53975"/>
              </a:xfrm>
              <a:custGeom>
                <a:avLst/>
                <a:gdLst>
                  <a:gd name="T0" fmla="*/ 80 w 80"/>
                  <a:gd name="T1" fmla="*/ 7 h 14"/>
                  <a:gd name="T2" fmla="*/ 73 w 80"/>
                  <a:gd name="T3" fmla="*/ 14 h 14"/>
                  <a:gd name="T4" fmla="*/ 7 w 80"/>
                  <a:gd name="T5" fmla="*/ 14 h 14"/>
                  <a:gd name="T6" fmla="*/ 0 w 80"/>
                  <a:gd name="T7" fmla="*/ 7 h 14"/>
                  <a:gd name="T8" fmla="*/ 0 w 80"/>
                  <a:gd name="T9" fmla="*/ 7 h 14"/>
                  <a:gd name="T10" fmla="*/ 7 w 80"/>
                  <a:gd name="T11" fmla="*/ 0 h 14"/>
                  <a:gd name="T12" fmla="*/ 73 w 80"/>
                  <a:gd name="T13" fmla="*/ 0 h 14"/>
                  <a:gd name="T14" fmla="*/ 80 w 80"/>
                  <a:gd name="T1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" h="14">
                    <a:moveTo>
                      <a:pt x="80" y="7"/>
                    </a:moveTo>
                    <a:cubicBezTo>
                      <a:pt x="80" y="11"/>
                      <a:pt x="77" y="14"/>
                      <a:pt x="73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7" y="0"/>
                      <a:pt x="80" y="3"/>
                      <a:pt x="8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3" name="Freeform 24"/>
              <p:cNvSpPr>
                <a:spLocks/>
              </p:cNvSpPr>
              <p:nvPr/>
            </p:nvSpPr>
            <p:spPr bwMode="auto">
              <a:xfrm>
                <a:off x="8661401" y="5595938"/>
                <a:ext cx="228600" cy="53975"/>
              </a:xfrm>
              <a:custGeom>
                <a:avLst/>
                <a:gdLst>
                  <a:gd name="T0" fmla="*/ 61 w 61"/>
                  <a:gd name="T1" fmla="*/ 7 h 14"/>
                  <a:gd name="T2" fmla="*/ 56 w 61"/>
                  <a:gd name="T3" fmla="*/ 14 h 14"/>
                  <a:gd name="T4" fmla="*/ 5 w 61"/>
                  <a:gd name="T5" fmla="*/ 14 h 14"/>
                  <a:gd name="T6" fmla="*/ 0 w 61"/>
                  <a:gd name="T7" fmla="*/ 7 h 14"/>
                  <a:gd name="T8" fmla="*/ 0 w 61"/>
                  <a:gd name="T9" fmla="*/ 7 h 14"/>
                  <a:gd name="T10" fmla="*/ 5 w 61"/>
                  <a:gd name="T11" fmla="*/ 0 h 14"/>
                  <a:gd name="T12" fmla="*/ 56 w 61"/>
                  <a:gd name="T13" fmla="*/ 0 h 14"/>
                  <a:gd name="T14" fmla="*/ 61 w 61"/>
                  <a:gd name="T1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14">
                    <a:moveTo>
                      <a:pt x="61" y="7"/>
                    </a:moveTo>
                    <a:cubicBezTo>
                      <a:pt x="61" y="11"/>
                      <a:pt x="59" y="14"/>
                      <a:pt x="56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2" y="14"/>
                      <a:pt x="0" y="11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9" y="0"/>
                      <a:pt x="61" y="3"/>
                      <a:pt x="6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4" name="Freeform 25"/>
              <p:cNvSpPr>
                <a:spLocks/>
              </p:cNvSpPr>
              <p:nvPr/>
            </p:nvSpPr>
            <p:spPr bwMode="auto">
              <a:xfrm>
                <a:off x="8713788" y="5672138"/>
                <a:ext cx="120650" cy="52388"/>
              </a:xfrm>
              <a:custGeom>
                <a:avLst/>
                <a:gdLst>
                  <a:gd name="T0" fmla="*/ 32 w 32"/>
                  <a:gd name="T1" fmla="*/ 7 h 14"/>
                  <a:gd name="T2" fmla="*/ 30 w 32"/>
                  <a:gd name="T3" fmla="*/ 14 h 14"/>
                  <a:gd name="T4" fmla="*/ 3 w 32"/>
                  <a:gd name="T5" fmla="*/ 14 h 14"/>
                  <a:gd name="T6" fmla="*/ 0 w 32"/>
                  <a:gd name="T7" fmla="*/ 7 h 14"/>
                  <a:gd name="T8" fmla="*/ 0 w 32"/>
                  <a:gd name="T9" fmla="*/ 7 h 14"/>
                  <a:gd name="T10" fmla="*/ 3 w 32"/>
                  <a:gd name="T11" fmla="*/ 0 h 14"/>
                  <a:gd name="T12" fmla="*/ 30 w 32"/>
                  <a:gd name="T13" fmla="*/ 0 h 14"/>
                  <a:gd name="T14" fmla="*/ 32 w 32"/>
                  <a:gd name="T1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4">
                    <a:moveTo>
                      <a:pt x="32" y="7"/>
                    </a:moveTo>
                    <a:cubicBezTo>
                      <a:pt x="32" y="10"/>
                      <a:pt x="31" y="14"/>
                      <a:pt x="30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0" y="10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3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0"/>
                      <a:pt x="32" y="3"/>
                      <a:pt x="3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5" name="Freeform 26"/>
              <p:cNvSpPr>
                <a:spLocks/>
              </p:cNvSpPr>
              <p:nvPr/>
            </p:nvSpPr>
            <p:spPr bwMode="auto">
              <a:xfrm>
                <a:off x="8740776" y="4364038"/>
                <a:ext cx="71438" cy="266700"/>
              </a:xfrm>
              <a:custGeom>
                <a:avLst/>
                <a:gdLst>
                  <a:gd name="T0" fmla="*/ 19 w 19"/>
                  <a:gd name="T1" fmla="*/ 63 h 71"/>
                  <a:gd name="T2" fmla="*/ 9 w 19"/>
                  <a:gd name="T3" fmla="*/ 71 h 71"/>
                  <a:gd name="T4" fmla="*/ 9 w 19"/>
                  <a:gd name="T5" fmla="*/ 71 h 71"/>
                  <a:gd name="T6" fmla="*/ 0 w 19"/>
                  <a:gd name="T7" fmla="*/ 63 h 71"/>
                  <a:gd name="T8" fmla="*/ 0 w 19"/>
                  <a:gd name="T9" fmla="*/ 8 h 71"/>
                  <a:gd name="T10" fmla="*/ 9 w 19"/>
                  <a:gd name="T11" fmla="*/ 0 h 71"/>
                  <a:gd name="T12" fmla="*/ 9 w 19"/>
                  <a:gd name="T13" fmla="*/ 0 h 71"/>
                  <a:gd name="T14" fmla="*/ 19 w 19"/>
                  <a:gd name="T15" fmla="*/ 8 h 71"/>
                  <a:gd name="T16" fmla="*/ 19 w 19"/>
                  <a:gd name="T17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71">
                    <a:moveTo>
                      <a:pt x="19" y="63"/>
                    </a:moveTo>
                    <a:cubicBezTo>
                      <a:pt x="19" y="67"/>
                      <a:pt x="15" y="71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4" y="71"/>
                      <a:pt x="0" y="67"/>
                      <a:pt x="0" y="6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5" y="0"/>
                      <a:pt x="19" y="4"/>
                      <a:pt x="19" y="8"/>
                    </a:cubicBezTo>
                    <a:lnTo>
                      <a:pt x="19" y="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6" name="Freeform 27"/>
              <p:cNvSpPr>
                <a:spLocks/>
              </p:cNvSpPr>
              <p:nvPr/>
            </p:nvSpPr>
            <p:spPr bwMode="auto">
              <a:xfrm>
                <a:off x="8281988" y="4556125"/>
                <a:ext cx="217488" cy="217488"/>
              </a:xfrm>
              <a:custGeom>
                <a:avLst/>
                <a:gdLst>
                  <a:gd name="T0" fmla="*/ 55 w 58"/>
                  <a:gd name="T1" fmla="*/ 42 h 58"/>
                  <a:gd name="T2" fmla="*/ 54 w 58"/>
                  <a:gd name="T3" fmla="*/ 54 h 58"/>
                  <a:gd name="T4" fmla="*/ 54 w 58"/>
                  <a:gd name="T5" fmla="*/ 54 h 58"/>
                  <a:gd name="T6" fmla="*/ 42 w 58"/>
                  <a:gd name="T7" fmla="*/ 55 h 58"/>
                  <a:gd name="T8" fmla="*/ 3 w 58"/>
                  <a:gd name="T9" fmla="*/ 16 h 58"/>
                  <a:gd name="T10" fmla="*/ 4 w 58"/>
                  <a:gd name="T11" fmla="*/ 4 h 58"/>
                  <a:gd name="T12" fmla="*/ 4 w 58"/>
                  <a:gd name="T13" fmla="*/ 4 h 58"/>
                  <a:gd name="T14" fmla="*/ 16 w 58"/>
                  <a:gd name="T15" fmla="*/ 3 h 58"/>
                  <a:gd name="T16" fmla="*/ 55 w 58"/>
                  <a:gd name="T17" fmla="*/ 4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58">
                    <a:moveTo>
                      <a:pt x="55" y="42"/>
                    </a:moveTo>
                    <a:cubicBezTo>
                      <a:pt x="58" y="45"/>
                      <a:pt x="58" y="50"/>
                      <a:pt x="54" y="54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0" y="57"/>
                      <a:pt x="45" y="58"/>
                      <a:pt x="42" y="5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0" y="13"/>
                      <a:pt x="0" y="7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0"/>
                      <a:pt x="13" y="0"/>
                      <a:pt x="16" y="3"/>
                    </a:cubicBezTo>
                    <a:lnTo>
                      <a:pt x="55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7" name="Freeform 28"/>
              <p:cNvSpPr>
                <a:spLocks/>
              </p:cNvSpPr>
              <p:nvPr/>
            </p:nvSpPr>
            <p:spPr bwMode="auto">
              <a:xfrm>
                <a:off x="9059863" y="4556125"/>
                <a:ext cx="217488" cy="217488"/>
              </a:xfrm>
              <a:custGeom>
                <a:avLst/>
                <a:gdLst>
                  <a:gd name="T0" fmla="*/ 16 w 58"/>
                  <a:gd name="T1" fmla="*/ 55 h 58"/>
                  <a:gd name="T2" fmla="*/ 4 w 58"/>
                  <a:gd name="T3" fmla="*/ 54 h 58"/>
                  <a:gd name="T4" fmla="*/ 4 w 58"/>
                  <a:gd name="T5" fmla="*/ 54 h 58"/>
                  <a:gd name="T6" fmla="*/ 3 w 58"/>
                  <a:gd name="T7" fmla="*/ 42 h 58"/>
                  <a:gd name="T8" fmla="*/ 42 w 58"/>
                  <a:gd name="T9" fmla="*/ 3 h 58"/>
                  <a:gd name="T10" fmla="*/ 54 w 58"/>
                  <a:gd name="T11" fmla="*/ 4 h 58"/>
                  <a:gd name="T12" fmla="*/ 54 w 58"/>
                  <a:gd name="T13" fmla="*/ 4 h 58"/>
                  <a:gd name="T14" fmla="*/ 55 w 58"/>
                  <a:gd name="T15" fmla="*/ 16 h 58"/>
                  <a:gd name="T16" fmla="*/ 16 w 58"/>
                  <a:gd name="T17" fmla="*/ 5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58">
                    <a:moveTo>
                      <a:pt x="16" y="55"/>
                    </a:moveTo>
                    <a:cubicBezTo>
                      <a:pt x="13" y="58"/>
                      <a:pt x="7" y="57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0" y="50"/>
                      <a:pt x="0" y="45"/>
                      <a:pt x="3" y="42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5" y="0"/>
                      <a:pt x="50" y="0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7" y="7"/>
                      <a:pt x="58" y="13"/>
                      <a:pt x="55" y="16"/>
                    </a:cubicBezTo>
                    <a:lnTo>
                      <a:pt x="16" y="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8" name="Freeform 29"/>
              <p:cNvSpPr>
                <a:spLocks/>
              </p:cNvSpPr>
              <p:nvPr/>
            </p:nvSpPr>
            <p:spPr bwMode="auto">
              <a:xfrm>
                <a:off x="9164638" y="5021263"/>
                <a:ext cx="266700" cy="68263"/>
              </a:xfrm>
              <a:custGeom>
                <a:avLst/>
                <a:gdLst>
                  <a:gd name="T0" fmla="*/ 8 w 71"/>
                  <a:gd name="T1" fmla="*/ 18 h 18"/>
                  <a:gd name="T2" fmla="*/ 0 w 71"/>
                  <a:gd name="T3" fmla="*/ 9 h 18"/>
                  <a:gd name="T4" fmla="*/ 0 w 71"/>
                  <a:gd name="T5" fmla="*/ 9 h 18"/>
                  <a:gd name="T6" fmla="*/ 8 w 71"/>
                  <a:gd name="T7" fmla="*/ 0 h 18"/>
                  <a:gd name="T8" fmla="*/ 63 w 71"/>
                  <a:gd name="T9" fmla="*/ 0 h 18"/>
                  <a:gd name="T10" fmla="*/ 71 w 71"/>
                  <a:gd name="T11" fmla="*/ 9 h 18"/>
                  <a:gd name="T12" fmla="*/ 71 w 71"/>
                  <a:gd name="T13" fmla="*/ 9 h 18"/>
                  <a:gd name="T14" fmla="*/ 63 w 71"/>
                  <a:gd name="T15" fmla="*/ 18 h 18"/>
                  <a:gd name="T16" fmla="*/ 8 w 71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18">
                    <a:moveTo>
                      <a:pt x="8" y="18"/>
                    </a:moveTo>
                    <a:cubicBezTo>
                      <a:pt x="4" y="18"/>
                      <a:pt x="0" y="1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8" y="0"/>
                      <a:pt x="71" y="4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14"/>
                      <a:pt x="68" y="18"/>
                      <a:pt x="63" y="18"/>
                    </a:cubicBezTo>
                    <a:lnTo>
                      <a:pt x="8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9" name="Freeform 30"/>
              <p:cNvSpPr>
                <a:spLocks/>
              </p:cNvSpPr>
              <p:nvPr/>
            </p:nvSpPr>
            <p:spPr bwMode="auto">
              <a:xfrm>
                <a:off x="8116888" y="5021263"/>
                <a:ext cx="266700" cy="68263"/>
              </a:xfrm>
              <a:custGeom>
                <a:avLst/>
                <a:gdLst>
                  <a:gd name="T0" fmla="*/ 63 w 71"/>
                  <a:gd name="T1" fmla="*/ 0 h 18"/>
                  <a:gd name="T2" fmla="*/ 71 w 71"/>
                  <a:gd name="T3" fmla="*/ 9 h 18"/>
                  <a:gd name="T4" fmla="*/ 71 w 71"/>
                  <a:gd name="T5" fmla="*/ 9 h 18"/>
                  <a:gd name="T6" fmla="*/ 63 w 71"/>
                  <a:gd name="T7" fmla="*/ 18 h 18"/>
                  <a:gd name="T8" fmla="*/ 8 w 71"/>
                  <a:gd name="T9" fmla="*/ 18 h 18"/>
                  <a:gd name="T10" fmla="*/ 0 w 71"/>
                  <a:gd name="T11" fmla="*/ 9 h 18"/>
                  <a:gd name="T12" fmla="*/ 0 w 71"/>
                  <a:gd name="T13" fmla="*/ 9 h 18"/>
                  <a:gd name="T14" fmla="*/ 8 w 71"/>
                  <a:gd name="T15" fmla="*/ 0 h 18"/>
                  <a:gd name="T16" fmla="*/ 63 w 7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18">
                    <a:moveTo>
                      <a:pt x="63" y="0"/>
                    </a:moveTo>
                    <a:cubicBezTo>
                      <a:pt x="68" y="0"/>
                      <a:pt x="71" y="4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14"/>
                      <a:pt x="68" y="18"/>
                      <a:pt x="63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4" y="18"/>
                      <a:pt x="0" y="1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4" y="0"/>
                      <a:pt x="8" y="0"/>
                    </a:cubicBezTo>
                    <a:lnTo>
                      <a:pt x="6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0" name="Freeform 31"/>
              <p:cNvSpPr>
                <a:spLocks/>
              </p:cNvSpPr>
              <p:nvPr/>
            </p:nvSpPr>
            <p:spPr bwMode="auto">
              <a:xfrm>
                <a:off x="9013826" y="5281613"/>
                <a:ext cx="211138" cy="220663"/>
              </a:xfrm>
              <a:custGeom>
                <a:avLst/>
                <a:gdLst>
                  <a:gd name="T0" fmla="*/ 53 w 56"/>
                  <a:gd name="T1" fmla="*/ 43 h 59"/>
                  <a:gd name="T2" fmla="*/ 52 w 56"/>
                  <a:gd name="T3" fmla="*/ 56 h 59"/>
                  <a:gd name="T4" fmla="*/ 52 w 56"/>
                  <a:gd name="T5" fmla="*/ 56 h 59"/>
                  <a:gd name="T6" fmla="*/ 40 w 56"/>
                  <a:gd name="T7" fmla="*/ 56 h 59"/>
                  <a:gd name="T8" fmla="*/ 3 w 56"/>
                  <a:gd name="T9" fmla="*/ 15 h 59"/>
                  <a:gd name="T10" fmla="*/ 4 w 56"/>
                  <a:gd name="T11" fmla="*/ 3 h 59"/>
                  <a:gd name="T12" fmla="*/ 4 w 56"/>
                  <a:gd name="T13" fmla="*/ 3 h 59"/>
                  <a:gd name="T14" fmla="*/ 16 w 56"/>
                  <a:gd name="T15" fmla="*/ 3 h 59"/>
                  <a:gd name="T16" fmla="*/ 53 w 56"/>
                  <a:gd name="T17" fmla="*/ 4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59">
                    <a:moveTo>
                      <a:pt x="53" y="43"/>
                    </a:moveTo>
                    <a:cubicBezTo>
                      <a:pt x="56" y="47"/>
                      <a:pt x="56" y="52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48" y="59"/>
                      <a:pt x="43" y="59"/>
                      <a:pt x="40" y="5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0" y="12"/>
                      <a:pt x="0" y="7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8" y="0"/>
                      <a:pt x="13" y="0"/>
                      <a:pt x="16" y="3"/>
                    </a:cubicBezTo>
                    <a:lnTo>
                      <a:pt x="53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1" name="Freeform 32"/>
              <p:cNvSpPr>
                <a:spLocks/>
              </p:cNvSpPr>
              <p:nvPr/>
            </p:nvSpPr>
            <p:spPr bwMode="auto">
              <a:xfrm>
                <a:off x="8320088" y="5281613"/>
                <a:ext cx="214313" cy="220663"/>
              </a:xfrm>
              <a:custGeom>
                <a:avLst/>
                <a:gdLst>
                  <a:gd name="T0" fmla="*/ 16 w 57"/>
                  <a:gd name="T1" fmla="*/ 56 h 59"/>
                  <a:gd name="T2" fmla="*/ 4 w 57"/>
                  <a:gd name="T3" fmla="*/ 55 h 59"/>
                  <a:gd name="T4" fmla="*/ 4 w 57"/>
                  <a:gd name="T5" fmla="*/ 55 h 59"/>
                  <a:gd name="T6" fmla="*/ 3 w 57"/>
                  <a:gd name="T7" fmla="*/ 43 h 59"/>
                  <a:gd name="T8" fmla="*/ 40 w 57"/>
                  <a:gd name="T9" fmla="*/ 3 h 59"/>
                  <a:gd name="T10" fmla="*/ 52 w 57"/>
                  <a:gd name="T11" fmla="*/ 4 h 59"/>
                  <a:gd name="T12" fmla="*/ 52 w 57"/>
                  <a:gd name="T13" fmla="*/ 4 h 59"/>
                  <a:gd name="T14" fmla="*/ 54 w 57"/>
                  <a:gd name="T15" fmla="*/ 16 h 59"/>
                  <a:gd name="T16" fmla="*/ 16 w 57"/>
                  <a:gd name="T17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59">
                    <a:moveTo>
                      <a:pt x="16" y="56"/>
                    </a:moveTo>
                    <a:cubicBezTo>
                      <a:pt x="13" y="59"/>
                      <a:pt x="7" y="59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0" y="52"/>
                      <a:pt x="0" y="46"/>
                      <a:pt x="3" y="4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3" y="0"/>
                      <a:pt x="49" y="0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6" y="7"/>
                      <a:pt x="57" y="12"/>
                      <a:pt x="54" y="16"/>
                    </a:cubicBezTo>
                    <a:lnTo>
                      <a:pt x="16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234" name="组合 301"/>
            <p:cNvGrpSpPr>
              <a:grpSpLocks noChangeAspect="1"/>
            </p:cNvGrpSpPr>
            <p:nvPr/>
          </p:nvGrpSpPr>
          <p:grpSpPr>
            <a:xfrm>
              <a:off x="5476587" y="5000062"/>
              <a:ext cx="360000" cy="356786"/>
              <a:chOff x="7227888" y="5365751"/>
              <a:chExt cx="355600" cy="352425"/>
            </a:xfrm>
            <a:solidFill>
              <a:srgbClr val="F5EDE8"/>
            </a:solidFill>
          </p:grpSpPr>
          <p:sp>
            <p:nvSpPr>
              <p:cNvPr id="303" name="Freeform 20"/>
              <p:cNvSpPr>
                <a:spLocks/>
              </p:cNvSpPr>
              <p:nvPr/>
            </p:nvSpPr>
            <p:spPr bwMode="auto">
              <a:xfrm>
                <a:off x="7227888" y="5365751"/>
                <a:ext cx="206375" cy="246063"/>
              </a:xfrm>
              <a:custGeom>
                <a:avLst/>
                <a:gdLst>
                  <a:gd name="T0" fmla="*/ 3 w 77"/>
                  <a:gd name="T1" fmla="*/ 86 h 92"/>
                  <a:gd name="T2" fmla="*/ 4 w 77"/>
                  <a:gd name="T3" fmla="*/ 87 h 92"/>
                  <a:gd name="T4" fmla="*/ 6 w 77"/>
                  <a:gd name="T5" fmla="*/ 92 h 92"/>
                  <a:gd name="T6" fmla="*/ 10 w 77"/>
                  <a:gd name="T7" fmla="*/ 79 h 92"/>
                  <a:gd name="T8" fmla="*/ 12 w 77"/>
                  <a:gd name="T9" fmla="*/ 72 h 92"/>
                  <a:gd name="T10" fmla="*/ 20 w 77"/>
                  <a:gd name="T11" fmla="*/ 74 h 92"/>
                  <a:gd name="T12" fmla="*/ 33 w 77"/>
                  <a:gd name="T13" fmla="*/ 77 h 92"/>
                  <a:gd name="T14" fmla="*/ 32 w 77"/>
                  <a:gd name="T15" fmla="*/ 76 h 92"/>
                  <a:gd name="T16" fmla="*/ 31 w 77"/>
                  <a:gd name="T17" fmla="*/ 72 h 92"/>
                  <a:gd name="T18" fmla="*/ 61 w 77"/>
                  <a:gd name="T19" fmla="*/ 31 h 92"/>
                  <a:gd name="T20" fmla="*/ 63 w 77"/>
                  <a:gd name="T21" fmla="*/ 31 h 92"/>
                  <a:gd name="T22" fmla="*/ 77 w 77"/>
                  <a:gd name="T23" fmla="*/ 16 h 92"/>
                  <a:gd name="T24" fmla="*/ 63 w 77"/>
                  <a:gd name="T25" fmla="*/ 0 h 92"/>
                  <a:gd name="T26" fmla="*/ 56 w 77"/>
                  <a:gd name="T27" fmla="*/ 1 h 92"/>
                  <a:gd name="T28" fmla="*/ 31 w 77"/>
                  <a:gd name="T29" fmla="*/ 10 h 92"/>
                  <a:gd name="T30" fmla="*/ 13 w 77"/>
                  <a:gd name="T31" fmla="*/ 27 h 92"/>
                  <a:gd name="T32" fmla="*/ 2 w 77"/>
                  <a:gd name="T33" fmla="*/ 50 h 92"/>
                  <a:gd name="T34" fmla="*/ 1 w 77"/>
                  <a:gd name="T35" fmla="*/ 77 h 92"/>
                  <a:gd name="T36" fmla="*/ 2 w 77"/>
                  <a:gd name="T37" fmla="*/ 82 h 92"/>
                  <a:gd name="T38" fmla="*/ 3 w 77"/>
                  <a:gd name="T39" fmla="*/ 8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7" h="92">
                    <a:moveTo>
                      <a:pt x="3" y="86"/>
                    </a:moveTo>
                    <a:cubicBezTo>
                      <a:pt x="4" y="87"/>
                      <a:pt x="4" y="87"/>
                      <a:pt x="4" y="87"/>
                    </a:cubicBezTo>
                    <a:cubicBezTo>
                      <a:pt x="4" y="89"/>
                      <a:pt x="5" y="91"/>
                      <a:pt x="6" y="92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20" y="74"/>
                      <a:pt x="20" y="74"/>
                      <a:pt x="20" y="74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2" y="75"/>
                      <a:pt x="32" y="73"/>
                      <a:pt x="31" y="72"/>
                    </a:cubicBezTo>
                    <a:cubicBezTo>
                      <a:pt x="28" y="52"/>
                      <a:pt x="41" y="34"/>
                      <a:pt x="61" y="31"/>
                    </a:cubicBezTo>
                    <a:cubicBezTo>
                      <a:pt x="61" y="31"/>
                      <a:pt x="62" y="31"/>
                      <a:pt x="63" y="31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0" y="0"/>
                      <a:pt x="58" y="0"/>
                      <a:pt x="56" y="1"/>
                    </a:cubicBezTo>
                    <a:cubicBezTo>
                      <a:pt x="47" y="2"/>
                      <a:pt x="39" y="5"/>
                      <a:pt x="31" y="10"/>
                    </a:cubicBezTo>
                    <a:cubicBezTo>
                      <a:pt x="24" y="15"/>
                      <a:pt x="18" y="20"/>
                      <a:pt x="13" y="27"/>
                    </a:cubicBezTo>
                    <a:cubicBezTo>
                      <a:pt x="8" y="34"/>
                      <a:pt x="4" y="42"/>
                      <a:pt x="2" y="50"/>
                    </a:cubicBezTo>
                    <a:cubicBezTo>
                      <a:pt x="0" y="59"/>
                      <a:pt x="0" y="68"/>
                      <a:pt x="1" y="77"/>
                    </a:cubicBezTo>
                    <a:cubicBezTo>
                      <a:pt x="1" y="78"/>
                      <a:pt x="2" y="80"/>
                      <a:pt x="2" y="82"/>
                    </a:cubicBezTo>
                    <a:cubicBezTo>
                      <a:pt x="3" y="84"/>
                      <a:pt x="3" y="85"/>
                      <a:pt x="3" y="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4" name="Freeform 21"/>
              <p:cNvSpPr>
                <a:spLocks/>
              </p:cNvSpPr>
              <p:nvPr/>
            </p:nvSpPr>
            <p:spPr bwMode="auto">
              <a:xfrm>
                <a:off x="7256463" y="5584826"/>
                <a:ext cx="288925" cy="133350"/>
              </a:xfrm>
              <a:custGeom>
                <a:avLst/>
                <a:gdLst>
                  <a:gd name="T0" fmla="*/ 95 w 108"/>
                  <a:gd name="T1" fmla="*/ 26 h 50"/>
                  <a:gd name="T2" fmla="*/ 88 w 108"/>
                  <a:gd name="T3" fmla="*/ 28 h 50"/>
                  <a:gd name="T4" fmla="*/ 86 w 108"/>
                  <a:gd name="T5" fmla="*/ 20 h 50"/>
                  <a:gd name="T6" fmla="*/ 82 w 108"/>
                  <a:gd name="T7" fmla="*/ 8 h 50"/>
                  <a:gd name="T8" fmla="*/ 80 w 108"/>
                  <a:gd name="T9" fmla="*/ 9 h 50"/>
                  <a:gd name="T10" fmla="*/ 80 w 108"/>
                  <a:gd name="T11" fmla="*/ 9 h 50"/>
                  <a:gd name="T12" fmla="*/ 78 w 108"/>
                  <a:gd name="T13" fmla="*/ 11 h 50"/>
                  <a:gd name="T14" fmla="*/ 77 w 108"/>
                  <a:gd name="T15" fmla="*/ 12 h 50"/>
                  <a:gd name="T16" fmla="*/ 75 w 108"/>
                  <a:gd name="T17" fmla="*/ 14 h 50"/>
                  <a:gd name="T18" fmla="*/ 74 w 108"/>
                  <a:gd name="T19" fmla="*/ 14 h 50"/>
                  <a:gd name="T20" fmla="*/ 72 w 108"/>
                  <a:gd name="T21" fmla="*/ 15 h 50"/>
                  <a:gd name="T22" fmla="*/ 70 w 108"/>
                  <a:gd name="T23" fmla="*/ 16 h 50"/>
                  <a:gd name="T24" fmla="*/ 69 w 108"/>
                  <a:gd name="T25" fmla="*/ 17 h 50"/>
                  <a:gd name="T26" fmla="*/ 66 w 108"/>
                  <a:gd name="T27" fmla="*/ 18 h 50"/>
                  <a:gd name="T28" fmla="*/ 65 w 108"/>
                  <a:gd name="T29" fmla="*/ 18 h 50"/>
                  <a:gd name="T30" fmla="*/ 61 w 108"/>
                  <a:gd name="T31" fmla="*/ 19 h 50"/>
                  <a:gd name="T32" fmla="*/ 56 w 108"/>
                  <a:gd name="T33" fmla="*/ 19 h 50"/>
                  <a:gd name="T34" fmla="*/ 56 w 108"/>
                  <a:gd name="T35" fmla="*/ 19 h 50"/>
                  <a:gd name="T36" fmla="*/ 55 w 108"/>
                  <a:gd name="T37" fmla="*/ 19 h 50"/>
                  <a:gd name="T38" fmla="*/ 51 w 108"/>
                  <a:gd name="T39" fmla="*/ 19 h 50"/>
                  <a:gd name="T40" fmla="*/ 51 w 108"/>
                  <a:gd name="T41" fmla="*/ 19 h 50"/>
                  <a:gd name="T42" fmla="*/ 46 w 108"/>
                  <a:gd name="T43" fmla="*/ 18 h 50"/>
                  <a:gd name="T44" fmla="*/ 45 w 108"/>
                  <a:gd name="T45" fmla="*/ 18 h 50"/>
                  <a:gd name="T46" fmla="*/ 42 w 108"/>
                  <a:gd name="T47" fmla="*/ 17 h 50"/>
                  <a:gd name="T48" fmla="*/ 40 w 108"/>
                  <a:gd name="T49" fmla="*/ 16 h 50"/>
                  <a:gd name="T50" fmla="*/ 38 w 108"/>
                  <a:gd name="T51" fmla="*/ 15 h 50"/>
                  <a:gd name="T52" fmla="*/ 36 w 108"/>
                  <a:gd name="T53" fmla="*/ 14 h 50"/>
                  <a:gd name="T54" fmla="*/ 34 w 108"/>
                  <a:gd name="T55" fmla="*/ 12 h 50"/>
                  <a:gd name="T56" fmla="*/ 33 w 108"/>
                  <a:gd name="T57" fmla="*/ 11 h 50"/>
                  <a:gd name="T58" fmla="*/ 30 w 108"/>
                  <a:gd name="T59" fmla="*/ 9 h 50"/>
                  <a:gd name="T60" fmla="*/ 29 w 108"/>
                  <a:gd name="T61" fmla="*/ 8 h 50"/>
                  <a:gd name="T62" fmla="*/ 26 w 108"/>
                  <a:gd name="T63" fmla="*/ 5 h 50"/>
                  <a:gd name="T64" fmla="*/ 7 w 108"/>
                  <a:gd name="T65" fmla="*/ 0 h 50"/>
                  <a:gd name="T66" fmla="*/ 0 w 108"/>
                  <a:gd name="T67" fmla="*/ 20 h 50"/>
                  <a:gd name="T68" fmla="*/ 17 w 108"/>
                  <a:gd name="T69" fmla="*/ 38 h 50"/>
                  <a:gd name="T70" fmla="*/ 40 w 108"/>
                  <a:gd name="T71" fmla="*/ 48 h 50"/>
                  <a:gd name="T72" fmla="*/ 47 w 108"/>
                  <a:gd name="T73" fmla="*/ 50 h 50"/>
                  <a:gd name="T74" fmla="*/ 49 w 108"/>
                  <a:gd name="T75" fmla="*/ 50 h 50"/>
                  <a:gd name="T76" fmla="*/ 54 w 108"/>
                  <a:gd name="T77" fmla="*/ 50 h 50"/>
                  <a:gd name="T78" fmla="*/ 58 w 108"/>
                  <a:gd name="T79" fmla="*/ 50 h 50"/>
                  <a:gd name="T80" fmla="*/ 60 w 108"/>
                  <a:gd name="T81" fmla="*/ 50 h 50"/>
                  <a:gd name="T82" fmla="*/ 66 w 108"/>
                  <a:gd name="T83" fmla="*/ 49 h 50"/>
                  <a:gd name="T84" fmla="*/ 91 w 108"/>
                  <a:gd name="T85" fmla="*/ 40 h 50"/>
                  <a:gd name="T86" fmla="*/ 108 w 108"/>
                  <a:gd name="T87" fmla="*/ 23 h 50"/>
                  <a:gd name="T88" fmla="*/ 95 w 108"/>
                  <a:gd name="T89" fmla="*/ 2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8" h="50">
                    <a:moveTo>
                      <a:pt x="95" y="26"/>
                    </a:moveTo>
                    <a:cubicBezTo>
                      <a:pt x="88" y="28"/>
                      <a:pt x="88" y="28"/>
                      <a:pt x="88" y="28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1" y="8"/>
                      <a:pt x="81" y="9"/>
                      <a:pt x="80" y="9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9" y="10"/>
                      <a:pt x="79" y="11"/>
                      <a:pt x="78" y="11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6" y="13"/>
                      <a:pt x="75" y="14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3" y="15"/>
                      <a:pt x="73" y="15"/>
                      <a:pt x="72" y="15"/>
                    </a:cubicBezTo>
                    <a:cubicBezTo>
                      <a:pt x="71" y="16"/>
                      <a:pt x="71" y="16"/>
                      <a:pt x="70" y="16"/>
                    </a:cubicBezTo>
                    <a:cubicBezTo>
                      <a:pt x="70" y="16"/>
                      <a:pt x="69" y="17"/>
                      <a:pt x="69" y="17"/>
                    </a:cubicBezTo>
                    <a:cubicBezTo>
                      <a:pt x="68" y="17"/>
                      <a:pt x="67" y="17"/>
                      <a:pt x="66" y="18"/>
                    </a:cubicBezTo>
                    <a:cubicBezTo>
                      <a:pt x="66" y="18"/>
                      <a:pt x="65" y="18"/>
                      <a:pt x="65" y="18"/>
                    </a:cubicBezTo>
                    <a:cubicBezTo>
                      <a:pt x="64" y="18"/>
                      <a:pt x="62" y="19"/>
                      <a:pt x="61" y="19"/>
                    </a:cubicBezTo>
                    <a:cubicBezTo>
                      <a:pt x="60" y="19"/>
                      <a:pt x="58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4" y="19"/>
                      <a:pt x="52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49" y="19"/>
                      <a:pt x="48" y="19"/>
                      <a:pt x="46" y="18"/>
                    </a:cubicBezTo>
                    <a:cubicBezTo>
                      <a:pt x="46" y="18"/>
                      <a:pt x="45" y="18"/>
                      <a:pt x="45" y="18"/>
                    </a:cubicBezTo>
                    <a:cubicBezTo>
                      <a:pt x="44" y="18"/>
                      <a:pt x="43" y="17"/>
                      <a:pt x="42" y="17"/>
                    </a:cubicBezTo>
                    <a:cubicBezTo>
                      <a:pt x="41" y="17"/>
                      <a:pt x="41" y="16"/>
                      <a:pt x="40" y="16"/>
                    </a:cubicBezTo>
                    <a:cubicBezTo>
                      <a:pt x="40" y="16"/>
                      <a:pt x="39" y="15"/>
                      <a:pt x="38" y="15"/>
                    </a:cubicBezTo>
                    <a:cubicBezTo>
                      <a:pt x="37" y="15"/>
                      <a:pt x="37" y="14"/>
                      <a:pt x="36" y="14"/>
                    </a:cubicBezTo>
                    <a:cubicBezTo>
                      <a:pt x="36" y="13"/>
                      <a:pt x="35" y="13"/>
                      <a:pt x="34" y="12"/>
                    </a:cubicBezTo>
                    <a:cubicBezTo>
                      <a:pt x="34" y="12"/>
                      <a:pt x="33" y="12"/>
                      <a:pt x="33" y="11"/>
                    </a:cubicBezTo>
                    <a:cubicBezTo>
                      <a:pt x="32" y="11"/>
                      <a:pt x="31" y="10"/>
                      <a:pt x="30" y="9"/>
                    </a:cubicBezTo>
                    <a:cubicBezTo>
                      <a:pt x="30" y="9"/>
                      <a:pt x="30" y="8"/>
                      <a:pt x="29" y="8"/>
                    </a:cubicBezTo>
                    <a:cubicBezTo>
                      <a:pt x="28" y="7"/>
                      <a:pt x="27" y="6"/>
                      <a:pt x="26" y="5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4" y="27"/>
                      <a:pt x="10" y="33"/>
                      <a:pt x="17" y="38"/>
                    </a:cubicBezTo>
                    <a:cubicBezTo>
                      <a:pt x="24" y="43"/>
                      <a:pt x="31" y="46"/>
                      <a:pt x="40" y="48"/>
                    </a:cubicBezTo>
                    <a:cubicBezTo>
                      <a:pt x="42" y="49"/>
                      <a:pt x="45" y="49"/>
                      <a:pt x="47" y="50"/>
                    </a:cubicBezTo>
                    <a:cubicBezTo>
                      <a:pt x="48" y="50"/>
                      <a:pt x="48" y="50"/>
                      <a:pt x="49" y="50"/>
                    </a:cubicBezTo>
                    <a:cubicBezTo>
                      <a:pt x="51" y="50"/>
                      <a:pt x="53" y="50"/>
                      <a:pt x="54" y="50"/>
                    </a:cubicBezTo>
                    <a:cubicBezTo>
                      <a:pt x="55" y="50"/>
                      <a:pt x="57" y="50"/>
                      <a:pt x="58" y="50"/>
                    </a:cubicBezTo>
                    <a:cubicBezTo>
                      <a:pt x="59" y="50"/>
                      <a:pt x="59" y="50"/>
                      <a:pt x="60" y="50"/>
                    </a:cubicBezTo>
                    <a:cubicBezTo>
                      <a:pt x="62" y="50"/>
                      <a:pt x="64" y="50"/>
                      <a:pt x="66" y="49"/>
                    </a:cubicBezTo>
                    <a:cubicBezTo>
                      <a:pt x="75" y="48"/>
                      <a:pt x="83" y="45"/>
                      <a:pt x="91" y="40"/>
                    </a:cubicBezTo>
                    <a:cubicBezTo>
                      <a:pt x="98" y="36"/>
                      <a:pt x="103" y="30"/>
                      <a:pt x="108" y="23"/>
                    </a:cubicBezTo>
                    <a:lnTo>
                      <a:pt x="95" y="2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5" name="Freeform 22"/>
              <p:cNvSpPr>
                <a:spLocks/>
              </p:cNvSpPr>
              <p:nvPr/>
            </p:nvSpPr>
            <p:spPr bwMode="auto">
              <a:xfrm>
                <a:off x="7424738" y="5365751"/>
                <a:ext cx="158750" cy="266700"/>
              </a:xfrm>
              <a:custGeom>
                <a:avLst/>
                <a:gdLst>
                  <a:gd name="T0" fmla="*/ 58 w 59"/>
                  <a:gd name="T1" fmla="*/ 55 h 100"/>
                  <a:gd name="T2" fmla="*/ 48 w 59"/>
                  <a:gd name="T3" fmla="*/ 31 h 100"/>
                  <a:gd name="T4" fmla="*/ 31 w 59"/>
                  <a:gd name="T5" fmla="*/ 12 h 100"/>
                  <a:gd name="T6" fmla="*/ 8 w 59"/>
                  <a:gd name="T7" fmla="*/ 2 h 100"/>
                  <a:gd name="T8" fmla="*/ 0 w 59"/>
                  <a:gd name="T9" fmla="*/ 0 h 100"/>
                  <a:gd name="T10" fmla="*/ 0 w 59"/>
                  <a:gd name="T11" fmla="*/ 0 h 100"/>
                  <a:gd name="T12" fmla="*/ 0 w 59"/>
                  <a:gd name="T13" fmla="*/ 0 h 100"/>
                  <a:gd name="T14" fmla="*/ 9 w 59"/>
                  <a:gd name="T15" fmla="*/ 11 h 100"/>
                  <a:gd name="T16" fmla="*/ 14 w 59"/>
                  <a:gd name="T17" fmla="*/ 16 h 100"/>
                  <a:gd name="T18" fmla="*/ 9 w 59"/>
                  <a:gd name="T19" fmla="*/ 22 h 100"/>
                  <a:gd name="T20" fmla="*/ 0 w 59"/>
                  <a:gd name="T21" fmla="*/ 31 h 100"/>
                  <a:gd name="T22" fmla="*/ 27 w 59"/>
                  <a:gd name="T23" fmla="*/ 60 h 100"/>
                  <a:gd name="T24" fmla="*/ 25 w 59"/>
                  <a:gd name="T25" fmla="*/ 81 h 100"/>
                  <a:gd name="T26" fmla="*/ 30 w 59"/>
                  <a:gd name="T27" fmla="*/ 100 h 100"/>
                  <a:gd name="T28" fmla="*/ 51 w 59"/>
                  <a:gd name="T29" fmla="*/ 96 h 100"/>
                  <a:gd name="T30" fmla="*/ 57 w 59"/>
                  <a:gd name="T31" fmla="*/ 81 h 100"/>
                  <a:gd name="T32" fmla="*/ 58 w 59"/>
                  <a:gd name="T33" fmla="*/ 5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00">
                    <a:moveTo>
                      <a:pt x="58" y="55"/>
                    </a:moveTo>
                    <a:cubicBezTo>
                      <a:pt x="56" y="46"/>
                      <a:pt x="53" y="38"/>
                      <a:pt x="48" y="31"/>
                    </a:cubicBezTo>
                    <a:cubicBezTo>
                      <a:pt x="44" y="23"/>
                      <a:pt x="38" y="17"/>
                      <a:pt x="31" y="12"/>
                    </a:cubicBezTo>
                    <a:cubicBezTo>
                      <a:pt x="24" y="7"/>
                      <a:pt x="16" y="4"/>
                      <a:pt x="8" y="2"/>
                    </a:cubicBezTo>
                    <a:cubicBezTo>
                      <a:pt x="5" y="1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4" y="34"/>
                      <a:pt x="25" y="45"/>
                      <a:pt x="27" y="60"/>
                    </a:cubicBezTo>
                    <a:cubicBezTo>
                      <a:pt x="29" y="67"/>
                      <a:pt x="28" y="74"/>
                      <a:pt x="25" y="81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51" y="96"/>
                      <a:pt x="51" y="96"/>
                      <a:pt x="51" y="96"/>
                    </a:cubicBezTo>
                    <a:cubicBezTo>
                      <a:pt x="54" y="91"/>
                      <a:pt x="55" y="86"/>
                      <a:pt x="57" y="81"/>
                    </a:cubicBezTo>
                    <a:cubicBezTo>
                      <a:pt x="59" y="73"/>
                      <a:pt x="59" y="64"/>
                      <a:pt x="58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06" name="Freeform 42"/>
            <p:cNvSpPr>
              <a:spLocks noChangeAspect="1" noEditPoints="1"/>
            </p:cNvSpPr>
            <p:nvPr/>
          </p:nvSpPr>
          <p:spPr bwMode="auto">
            <a:xfrm>
              <a:off x="6446714" y="2185915"/>
              <a:ext cx="360000" cy="361674"/>
            </a:xfrm>
            <a:custGeom>
              <a:avLst/>
              <a:gdLst>
                <a:gd name="T0" fmla="*/ 64 w 128"/>
                <a:gd name="T1" fmla="*/ 128 h 128"/>
                <a:gd name="T2" fmla="*/ 0 w 128"/>
                <a:gd name="T3" fmla="*/ 64 h 128"/>
                <a:gd name="T4" fmla="*/ 64 w 128"/>
                <a:gd name="T5" fmla="*/ 0 h 128"/>
                <a:gd name="T6" fmla="*/ 128 w 128"/>
                <a:gd name="T7" fmla="*/ 64 h 128"/>
                <a:gd name="T8" fmla="*/ 64 w 128"/>
                <a:gd name="T9" fmla="*/ 128 h 128"/>
                <a:gd name="T10" fmla="*/ 10 w 128"/>
                <a:gd name="T11" fmla="*/ 64 h 128"/>
                <a:gd name="T12" fmla="*/ 36 w 128"/>
                <a:gd name="T13" fmla="*/ 110 h 128"/>
                <a:gd name="T14" fmla="*/ 62 w 128"/>
                <a:gd name="T15" fmla="*/ 64 h 128"/>
                <a:gd name="T16" fmla="*/ 10 w 128"/>
                <a:gd name="T17" fmla="*/ 64 h 128"/>
                <a:gd name="T18" fmla="*/ 64 w 128"/>
                <a:gd name="T19" fmla="*/ 10 h 128"/>
                <a:gd name="T20" fmla="*/ 37 w 128"/>
                <a:gd name="T21" fmla="*/ 17 h 128"/>
                <a:gd name="T22" fmla="*/ 63 w 128"/>
                <a:gd name="T23" fmla="*/ 63 h 128"/>
                <a:gd name="T24" fmla="*/ 63 w 128"/>
                <a:gd name="T25" fmla="*/ 63 h 128"/>
                <a:gd name="T26" fmla="*/ 63 w 128"/>
                <a:gd name="T27" fmla="*/ 63 h 128"/>
                <a:gd name="T28" fmla="*/ 90 w 128"/>
                <a:gd name="T29" fmla="*/ 17 h 128"/>
                <a:gd name="T30" fmla="*/ 64 w 128"/>
                <a:gd name="T31" fmla="*/ 10 h 128"/>
                <a:gd name="T32" fmla="*/ 64 w 128"/>
                <a:gd name="T33" fmla="*/ 64 h 128"/>
                <a:gd name="T34" fmla="*/ 91 w 128"/>
                <a:gd name="T35" fmla="*/ 111 h 128"/>
                <a:gd name="T36" fmla="*/ 118 w 128"/>
                <a:gd name="T37" fmla="*/ 64 h 128"/>
                <a:gd name="T38" fmla="*/ 64 w 128"/>
                <a:gd name="T39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128">
                  <a:moveTo>
                    <a:pt x="64" y="128"/>
                  </a:moveTo>
                  <a:cubicBezTo>
                    <a:pt x="28" y="128"/>
                    <a:pt x="0" y="99"/>
                    <a:pt x="0" y="64"/>
                  </a:cubicBezTo>
                  <a:cubicBezTo>
                    <a:pt x="0" y="28"/>
                    <a:pt x="28" y="0"/>
                    <a:pt x="64" y="0"/>
                  </a:cubicBezTo>
                  <a:cubicBezTo>
                    <a:pt x="99" y="0"/>
                    <a:pt x="128" y="28"/>
                    <a:pt x="128" y="64"/>
                  </a:cubicBezTo>
                  <a:cubicBezTo>
                    <a:pt x="128" y="99"/>
                    <a:pt x="99" y="128"/>
                    <a:pt x="64" y="128"/>
                  </a:cubicBezTo>
                  <a:close/>
                  <a:moveTo>
                    <a:pt x="10" y="64"/>
                  </a:moveTo>
                  <a:cubicBezTo>
                    <a:pt x="10" y="83"/>
                    <a:pt x="20" y="100"/>
                    <a:pt x="36" y="110"/>
                  </a:cubicBezTo>
                  <a:cubicBezTo>
                    <a:pt x="62" y="64"/>
                    <a:pt x="62" y="64"/>
                    <a:pt x="62" y="64"/>
                  </a:cubicBezTo>
                  <a:lnTo>
                    <a:pt x="10" y="64"/>
                  </a:lnTo>
                  <a:close/>
                  <a:moveTo>
                    <a:pt x="64" y="10"/>
                  </a:moveTo>
                  <a:cubicBezTo>
                    <a:pt x="54" y="10"/>
                    <a:pt x="45" y="13"/>
                    <a:pt x="37" y="17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82" y="13"/>
                    <a:pt x="73" y="10"/>
                    <a:pt x="64" y="10"/>
                  </a:cubicBezTo>
                  <a:close/>
                  <a:moveTo>
                    <a:pt x="64" y="64"/>
                  </a:moveTo>
                  <a:cubicBezTo>
                    <a:pt x="91" y="111"/>
                    <a:pt x="91" y="111"/>
                    <a:pt x="91" y="111"/>
                  </a:cubicBezTo>
                  <a:cubicBezTo>
                    <a:pt x="107" y="101"/>
                    <a:pt x="118" y="84"/>
                    <a:pt x="118" y="64"/>
                  </a:cubicBezTo>
                  <a:lnTo>
                    <a:pt x="64" y="64"/>
                  </a:lnTo>
                  <a:close/>
                </a:path>
              </a:pathLst>
            </a:custGeom>
            <a:solidFill>
              <a:srgbClr val="F5EDE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7" name="Freeform 72"/>
            <p:cNvSpPr>
              <a:spLocks noChangeAspect="1" noEditPoints="1" noChangeArrowheads="1"/>
            </p:cNvSpPr>
            <p:nvPr/>
          </p:nvSpPr>
          <p:spPr bwMode="auto">
            <a:xfrm>
              <a:off x="4949827" y="2417737"/>
              <a:ext cx="432000" cy="431873"/>
            </a:xfrm>
            <a:custGeom>
              <a:avLst/>
              <a:gdLst>
                <a:gd name="T0" fmla="*/ 469490874 w 411"/>
                <a:gd name="T1" fmla="*/ 275495129 h 412"/>
                <a:gd name="T2" fmla="*/ 395653827 w 411"/>
                <a:gd name="T3" fmla="*/ 306106223 h 412"/>
                <a:gd name="T4" fmla="*/ 346893781 w 411"/>
                <a:gd name="T5" fmla="*/ 257407559 h 412"/>
                <a:gd name="T6" fmla="*/ 394261054 w 411"/>
                <a:gd name="T7" fmla="*/ 148878603 h 412"/>
                <a:gd name="T8" fmla="*/ 245194187 w 411"/>
                <a:gd name="T9" fmla="*/ 0 h 412"/>
                <a:gd name="T10" fmla="*/ 94734547 w 411"/>
                <a:gd name="T11" fmla="*/ 148878603 h 412"/>
                <a:gd name="T12" fmla="*/ 161605367 w 411"/>
                <a:gd name="T13" fmla="*/ 272712517 h 412"/>
                <a:gd name="T14" fmla="*/ 133741640 w 411"/>
                <a:gd name="T15" fmla="*/ 370109844 h 412"/>
                <a:gd name="T16" fmla="*/ 103092367 w 411"/>
                <a:gd name="T17" fmla="*/ 365936515 h 412"/>
                <a:gd name="T18" fmla="*/ 0 w 411"/>
                <a:gd name="T19" fmla="*/ 468899067 h 412"/>
                <a:gd name="T20" fmla="*/ 103092367 w 411"/>
                <a:gd name="T21" fmla="*/ 573253515 h 412"/>
                <a:gd name="T22" fmla="*/ 207578687 w 411"/>
                <a:gd name="T23" fmla="*/ 468899067 h 412"/>
                <a:gd name="T24" fmla="*/ 153246367 w 411"/>
                <a:gd name="T25" fmla="*/ 378458860 h 412"/>
                <a:gd name="T26" fmla="*/ 181108914 w 411"/>
                <a:gd name="T27" fmla="*/ 283844145 h 412"/>
                <a:gd name="T28" fmla="*/ 245194187 w 411"/>
                <a:gd name="T29" fmla="*/ 297758386 h 412"/>
                <a:gd name="T30" fmla="*/ 331568554 w 411"/>
                <a:gd name="T31" fmla="*/ 271321800 h 412"/>
                <a:gd name="T32" fmla="*/ 383115327 w 411"/>
                <a:gd name="T33" fmla="*/ 322803076 h 412"/>
                <a:gd name="T34" fmla="*/ 365004554 w 411"/>
                <a:gd name="T35" fmla="*/ 379849577 h 412"/>
                <a:gd name="T36" fmla="*/ 469490874 w 411"/>
                <a:gd name="T37" fmla="*/ 482813308 h 412"/>
                <a:gd name="T38" fmla="*/ 572583241 w 411"/>
                <a:gd name="T39" fmla="*/ 379849577 h 412"/>
                <a:gd name="T40" fmla="*/ 469490874 w 411"/>
                <a:gd name="T41" fmla="*/ 275495129 h 412"/>
                <a:gd name="T42" fmla="*/ 186681187 w 411"/>
                <a:gd name="T43" fmla="*/ 468899067 h 412"/>
                <a:gd name="T44" fmla="*/ 103092367 w 411"/>
                <a:gd name="T45" fmla="*/ 552382154 h 412"/>
                <a:gd name="T46" fmla="*/ 19503547 w 411"/>
                <a:gd name="T47" fmla="*/ 468899067 h 412"/>
                <a:gd name="T48" fmla="*/ 103092367 w 411"/>
                <a:gd name="T49" fmla="*/ 386806697 h 412"/>
                <a:gd name="T50" fmla="*/ 186681187 w 411"/>
                <a:gd name="T51" fmla="*/ 468899067 h 412"/>
                <a:gd name="T52" fmla="*/ 115630867 w 411"/>
                <a:gd name="T53" fmla="*/ 148878603 h 412"/>
                <a:gd name="T54" fmla="*/ 245194187 w 411"/>
                <a:gd name="T55" fmla="*/ 19479465 h 412"/>
                <a:gd name="T56" fmla="*/ 373363554 w 411"/>
                <a:gd name="T57" fmla="*/ 148878603 h 412"/>
                <a:gd name="T58" fmla="*/ 245194187 w 411"/>
                <a:gd name="T59" fmla="*/ 278278921 h 412"/>
                <a:gd name="T60" fmla="*/ 115630867 w 411"/>
                <a:gd name="T61" fmla="*/ 148878603 h 412"/>
                <a:gd name="T62" fmla="*/ 469490874 w 411"/>
                <a:gd name="T63" fmla="*/ 461941947 h 412"/>
                <a:gd name="T64" fmla="*/ 385902054 w 411"/>
                <a:gd name="T65" fmla="*/ 379849577 h 412"/>
                <a:gd name="T66" fmla="*/ 469490874 w 411"/>
                <a:gd name="T67" fmla="*/ 296366490 h 412"/>
                <a:gd name="T68" fmla="*/ 553079695 w 411"/>
                <a:gd name="T69" fmla="*/ 379849577 h 412"/>
                <a:gd name="T70" fmla="*/ 469490874 w 411"/>
                <a:gd name="T71" fmla="*/ 461941947 h 41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11"/>
                <a:gd name="T109" fmla="*/ 0 h 412"/>
                <a:gd name="T110" fmla="*/ 411 w 411"/>
                <a:gd name="T111" fmla="*/ 412 h 41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11" h="412">
                  <a:moveTo>
                    <a:pt x="337" y="198"/>
                  </a:moveTo>
                  <a:cubicBezTo>
                    <a:pt x="316" y="198"/>
                    <a:pt x="298" y="206"/>
                    <a:pt x="284" y="220"/>
                  </a:cubicBezTo>
                  <a:cubicBezTo>
                    <a:pt x="249" y="185"/>
                    <a:pt x="249" y="185"/>
                    <a:pt x="249" y="185"/>
                  </a:cubicBezTo>
                  <a:cubicBezTo>
                    <a:pt x="270" y="166"/>
                    <a:pt x="283" y="138"/>
                    <a:pt x="283" y="107"/>
                  </a:cubicBezTo>
                  <a:cubicBezTo>
                    <a:pt x="283" y="48"/>
                    <a:pt x="235" y="0"/>
                    <a:pt x="176" y="0"/>
                  </a:cubicBezTo>
                  <a:cubicBezTo>
                    <a:pt x="117" y="0"/>
                    <a:pt x="68" y="48"/>
                    <a:pt x="68" y="107"/>
                  </a:cubicBezTo>
                  <a:cubicBezTo>
                    <a:pt x="68" y="144"/>
                    <a:pt x="88" y="177"/>
                    <a:pt x="116" y="196"/>
                  </a:cubicBezTo>
                  <a:cubicBezTo>
                    <a:pt x="96" y="266"/>
                    <a:pt x="96" y="266"/>
                    <a:pt x="96" y="266"/>
                  </a:cubicBezTo>
                  <a:cubicBezTo>
                    <a:pt x="89" y="264"/>
                    <a:pt x="82" y="263"/>
                    <a:pt x="74" y="263"/>
                  </a:cubicBezTo>
                  <a:cubicBezTo>
                    <a:pt x="33" y="263"/>
                    <a:pt x="0" y="296"/>
                    <a:pt x="0" y="337"/>
                  </a:cubicBezTo>
                  <a:cubicBezTo>
                    <a:pt x="0" y="378"/>
                    <a:pt x="33" y="412"/>
                    <a:pt x="74" y="412"/>
                  </a:cubicBezTo>
                  <a:cubicBezTo>
                    <a:pt x="115" y="412"/>
                    <a:pt x="149" y="378"/>
                    <a:pt x="149" y="337"/>
                  </a:cubicBezTo>
                  <a:cubicBezTo>
                    <a:pt x="149" y="309"/>
                    <a:pt x="133" y="284"/>
                    <a:pt x="110" y="272"/>
                  </a:cubicBezTo>
                  <a:cubicBezTo>
                    <a:pt x="130" y="204"/>
                    <a:pt x="130" y="204"/>
                    <a:pt x="130" y="204"/>
                  </a:cubicBezTo>
                  <a:cubicBezTo>
                    <a:pt x="144" y="210"/>
                    <a:pt x="159" y="214"/>
                    <a:pt x="176" y="214"/>
                  </a:cubicBezTo>
                  <a:cubicBezTo>
                    <a:pt x="199" y="214"/>
                    <a:pt x="220" y="207"/>
                    <a:pt x="238" y="195"/>
                  </a:cubicBezTo>
                  <a:cubicBezTo>
                    <a:pt x="275" y="232"/>
                    <a:pt x="275" y="232"/>
                    <a:pt x="275" y="232"/>
                  </a:cubicBezTo>
                  <a:cubicBezTo>
                    <a:pt x="267" y="243"/>
                    <a:pt x="262" y="257"/>
                    <a:pt x="262" y="273"/>
                  </a:cubicBezTo>
                  <a:cubicBezTo>
                    <a:pt x="262" y="314"/>
                    <a:pt x="296" y="347"/>
                    <a:pt x="337" y="347"/>
                  </a:cubicBezTo>
                  <a:cubicBezTo>
                    <a:pt x="378" y="347"/>
                    <a:pt x="411" y="314"/>
                    <a:pt x="411" y="273"/>
                  </a:cubicBezTo>
                  <a:cubicBezTo>
                    <a:pt x="411" y="231"/>
                    <a:pt x="378" y="198"/>
                    <a:pt x="337" y="198"/>
                  </a:cubicBezTo>
                  <a:close/>
                  <a:moveTo>
                    <a:pt x="134" y="337"/>
                  </a:moveTo>
                  <a:cubicBezTo>
                    <a:pt x="134" y="370"/>
                    <a:pt x="107" y="397"/>
                    <a:pt x="74" y="397"/>
                  </a:cubicBezTo>
                  <a:cubicBezTo>
                    <a:pt x="41" y="397"/>
                    <a:pt x="14" y="370"/>
                    <a:pt x="14" y="337"/>
                  </a:cubicBezTo>
                  <a:cubicBezTo>
                    <a:pt x="14" y="304"/>
                    <a:pt x="41" y="278"/>
                    <a:pt x="74" y="278"/>
                  </a:cubicBezTo>
                  <a:cubicBezTo>
                    <a:pt x="107" y="278"/>
                    <a:pt x="134" y="304"/>
                    <a:pt x="134" y="337"/>
                  </a:cubicBezTo>
                  <a:close/>
                  <a:moveTo>
                    <a:pt x="83" y="107"/>
                  </a:moveTo>
                  <a:cubicBezTo>
                    <a:pt x="83" y="56"/>
                    <a:pt x="125" y="14"/>
                    <a:pt x="176" y="14"/>
                  </a:cubicBezTo>
                  <a:cubicBezTo>
                    <a:pt x="227" y="14"/>
                    <a:pt x="268" y="56"/>
                    <a:pt x="268" y="107"/>
                  </a:cubicBezTo>
                  <a:cubicBezTo>
                    <a:pt x="268" y="158"/>
                    <a:pt x="227" y="200"/>
                    <a:pt x="176" y="200"/>
                  </a:cubicBezTo>
                  <a:cubicBezTo>
                    <a:pt x="125" y="200"/>
                    <a:pt x="83" y="158"/>
                    <a:pt x="83" y="107"/>
                  </a:cubicBezTo>
                  <a:close/>
                  <a:moveTo>
                    <a:pt x="337" y="332"/>
                  </a:moveTo>
                  <a:cubicBezTo>
                    <a:pt x="304" y="332"/>
                    <a:pt x="277" y="306"/>
                    <a:pt x="277" y="273"/>
                  </a:cubicBezTo>
                  <a:cubicBezTo>
                    <a:pt x="277" y="240"/>
                    <a:pt x="304" y="213"/>
                    <a:pt x="337" y="213"/>
                  </a:cubicBezTo>
                  <a:cubicBezTo>
                    <a:pt x="370" y="213"/>
                    <a:pt x="397" y="240"/>
                    <a:pt x="397" y="273"/>
                  </a:cubicBezTo>
                  <a:cubicBezTo>
                    <a:pt x="397" y="306"/>
                    <a:pt x="370" y="332"/>
                    <a:pt x="337" y="332"/>
                  </a:cubicBezTo>
                  <a:close/>
                </a:path>
              </a:pathLst>
            </a:custGeom>
            <a:solidFill>
              <a:srgbClr val="F5EDE8"/>
            </a:solidFill>
            <a:ln>
              <a:noFill/>
            </a:ln>
          </p:spPr>
          <p:txBody>
            <a:bodyPr lIns="68571" tIns="34286" rIns="68571" bIns="34286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8" name="Freeform 17"/>
            <p:cNvSpPr>
              <a:spLocks noEditPoints="1"/>
            </p:cNvSpPr>
            <p:nvPr/>
          </p:nvSpPr>
          <p:spPr bwMode="auto">
            <a:xfrm>
              <a:off x="7022891" y="4674371"/>
              <a:ext cx="319088" cy="530225"/>
            </a:xfrm>
            <a:custGeom>
              <a:avLst/>
              <a:gdLst>
                <a:gd name="T0" fmla="*/ 46 w 92"/>
                <a:gd name="T1" fmla="*/ 70 h 153"/>
                <a:gd name="T2" fmla="*/ 88 w 92"/>
                <a:gd name="T3" fmla="*/ 111 h 153"/>
                <a:gd name="T4" fmla="*/ 46 w 92"/>
                <a:gd name="T5" fmla="*/ 153 h 153"/>
                <a:gd name="T6" fmla="*/ 4 w 92"/>
                <a:gd name="T7" fmla="*/ 111 h 153"/>
                <a:gd name="T8" fmla="*/ 46 w 92"/>
                <a:gd name="T9" fmla="*/ 70 h 153"/>
                <a:gd name="T10" fmla="*/ 46 w 92"/>
                <a:gd name="T11" fmla="*/ 70 h 153"/>
                <a:gd name="T12" fmla="*/ 46 w 92"/>
                <a:gd name="T13" fmla="*/ 79 h 153"/>
                <a:gd name="T14" fmla="*/ 78 w 92"/>
                <a:gd name="T15" fmla="*/ 111 h 153"/>
                <a:gd name="T16" fmla="*/ 46 w 92"/>
                <a:gd name="T17" fmla="*/ 143 h 153"/>
                <a:gd name="T18" fmla="*/ 14 w 92"/>
                <a:gd name="T19" fmla="*/ 111 h 153"/>
                <a:gd name="T20" fmla="*/ 46 w 92"/>
                <a:gd name="T21" fmla="*/ 79 h 153"/>
                <a:gd name="T22" fmla="*/ 46 w 92"/>
                <a:gd name="T23" fmla="*/ 79 h 153"/>
                <a:gd name="T24" fmla="*/ 46 w 92"/>
                <a:gd name="T25" fmla="*/ 81 h 153"/>
                <a:gd name="T26" fmla="*/ 53 w 92"/>
                <a:gd name="T27" fmla="*/ 102 h 153"/>
                <a:gd name="T28" fmla="*/ 75 w 92"/>
                <a:gd name="T29" fmla="*/ 102 h 153"/>
                <a:gd name="T30" fmla="*/ 57 w 92"/>
                <a:gd name="T31" fmla="*/ 115 h 153"/>
                <a:gd name="T32" fmla="*/ 64 w 92"/>
                <a:gd name="T33" fmla="*/ 136 h 153"/>
                <a:gd name="T34" fmla="*/ 46 w 92"/>
                <a:gd name="T35" fmla="*/ 123 h 153"/>
                <a:gd name="T36" fmla="*/ 28 w 92"/>
                <a:gd name="T37" fmla="*/ 136 h 153"/>
                <a:gd name="T38" fmla="*/ 35 w 92"/>
                <a:gd name="T39" fmla="*/ 115 h 153"/>
                <a:gd name="T40" fmla="*/ 17 w 92"/>
                <a:gd name="T41" fmla="*/ 102 h 153"/>
                <a:gd name="T42" fmla="*/ 39 w 92"/>
                <a:gd name="T43" fmla="*/ 102 h 153"/>
                <a:gd name="T44" fmla="*/ 46 w 92"/>
                <a:gd name="T45" fmla="*/ 81 h 153"/>
                <a:gd name="T46" fmla="*/ 0 w 92"/>
                <a:gd name="T47" fmla="*/ 0 h 153"/>
                <a:gd name="T48" fmla="*/ 15 w 92"/>
                <a:gd name="T49" fmla="*/ 0 h 153"/>
                <a:gd name="T50" fmla="*/ 15 w 92"/>
                <a:gd name="T51" fmla="*/ 45 h 153"/>
                <a:gd name="T52" fmla="*/ 0 w 92"/>
                <a:gd name="T53" fmla="*/ 34 h 153"/>
                <a:gd name="T54" fmla="*/ 0 w 92"/>
                <a:gd name="T55" fmla="*/ 0 h 153"/>
                <a:gd name="T56" fmla="*/ 25 w 92"/>
                <a:gd name="T57" fmla="*/ 0 h 153"/>
                <a:gd name="T58" fmla="*/ 67 w 92"/>
                <a:gd name="T59" fmla="*/ 0 h 153"/>
                <a:gd name="T60" fmla="*/ 67 w 92"/>
                <a:gd name="T61" fmla="*/ 53 h 153"/>
                <a:gd name="T62" fmla="*/ 46 w 92"/>
                <a:gd name="T63" fmla="*/ 70 h 153"/>
                <a:gd name="T64" fmla="*/ 25 w 92"/>
                <a:gd name="T65" fmla="*/ 53 h 153"/>
                <a:gd name="T66" fmla="*/ 25 w 92"/>
                <a:gd name="T67" fmla="*/ 0 h 153"/>
                <a:gd name="T68" fmla="*/ 77 w 92"/>
                <a:gd name="T69" fmla="*/ 0 h 153"/>
                <a:gd name="T70" fmla="*/ 92 w 92"/>
                <a:gd name="T71" fmla="*/ 0 h 153"/>
                <a:gd name="T72" fmla="*/ 92 w 92"/>
                <a:gd name="T73" fmla="*/ 34 h 153"/>
                <a:gd name="T74" fmla="*/ 77 w 92"/>
                <a:gd name="T75" fmla="*/ 45 h 153"/>
                <a:gd name="T76" fmla="*/ 77 w 92"/>
                <a:gd name="T7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2" h="153">
                  <a:moveTo>
                    <a:pt x="46" y="70"/>
                  </a:moveTo>
                  <a:cubicBezTo>
                    <a:pt x="69" y="70"/>
                    <a:pt x="88" y="88"/>
                    <a:pt x="88" y="111"/>
                  </a:cubicBezTo>
                  <a:cubicBezTo>
                    <a:pt x="88" y="134"/>
                    <a:pt x="69" y="153"/>
                    <a:pt x="46" y="153"/>
                  </a:cubicBezTo>
                  <a:cubicBezTo>
                    <a:pt x="23" y="153"/>
                    <a:pt x="4" y="134"/>
                    <a:pt x="4" y="111"/>
                  </a:cubicBezTo>
                  <a:cubicBezTo>
                    <a:pt x="4" y="88"/>
                    <a:pt x="23" y="70"/>
                    <a:pt x="46" y="70"/>
                  </a:cubicBezTo>
                  <a:cubicBezTo>
                    <a:pt x="46" y="70"/>
                    <a:pt x="46" y="70"/>
                    <a:pt x="46" y="70"/>
                  </a:cubicBezTo>
                  <a:close/>
                  <a:moveTo>
                    <a:pt x="46" y="79"/>
                  </a:moveTo>
                  <a:cubicBezTo>
                    <a:pt x="64" y="79"/>
                    <a:pt x="78" y="94"/>
                    <a:pt x="78" y="111"/>
                  </a:cubicBezTo>
                  <a:cubicBezTo>
                    <a:pt x="78" y="129"/>
                    <a:pt x="64" y="143"/>
                    <a:pt x="46" y="143"/>
                  </a:cubicBezTo>
                  <a:cubicBezTo>
                    <a:pt x="29" y="143"/>
                    <a:pt x="14" y="129"/>
                    <a:pt x="14" y="111"/>
                  </a:cubicBezTo>
                  <a:cubicBezTo>
                    <a:pt x="14" y="94"/>
                    <a:pt x="29" y="79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lose/>
                  <a:moveTo>
                    <a:pt x="46" y="81"/>
                  </a:moveTo>
                  <a:cubicBezTo>
                    <a:pt x="53" y="102"/>
                    <a:pt x="53" y="102"/>
                    <a:pt x="53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57" y="115"/>
                    <a:pt x="57" y="115"/>
                    <a:pt x="57" y="115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35" y="115"/>
                    <a:pt x="35" y="115"/>
                    <a:pt x="35" y="115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46" y="81"/>
                    <a:pt x="46" y="81"/>
                    <a:pt x="46" y="81"/>
                  </a:cubicBezTo>
                  <a:close/>
                  <a:moveTo>
                    <a:pt x="0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5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77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7" y="0"/>
                    <a:pt x="77" y="0"/>
                    <a:pt x="77" y="0"/>
                  </a:cubicBezTo>
                  <a:close/>
                </a:path>
              </a:pathLst>
            </a:custGeom>
            <a:solidFill>
              <a:srgbClr val="F5EDE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3898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prism isInverted="1"/>
      </p:transition>
    </mc:Choice>
    <mc:Fallback xmlns="" xmlns:a14="http://schemas.microsoft.com/office/drawing/2010/main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大气商务树木年轮计划总结PPT模板"/>
  <p:tag name="ISPRING_ULTRA_SCORM_COURSE_ID" val="0B83602C-1618-47D3-8D0B-19C57668969A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SCORM_RATE_SLIDES" val="1"/>
  <p:tag name="ISPRINGONLINEFOLDERID" val="0"/>
  <p:tag name="ISPRINGONLINEFOLDERPATH" val="Content List"/>
  <p:tag name="ISPRINGCLOUDFOLDERID" val="0"/>
  <p:tag name="ISPRINGCLOUDFOLDERPATH" val="Repository"/>
  <p:tag name="ISPRING_PLAYERS_CUSTOMIZATION" val="UEsDBBQAAgAIAH13iUsVDq0oZAQAAAcRAAAdAAAAdW5pdmVyc2FsL2NvbW1vbl9tZXNzYWdlcy5sbmetWG1v2zYQ/l6g/4EQUGADtrQd0KIYEge0xNhEZMmV6DjZCwRGYmwilJjpxW32ab9mP2y/ZEfKTuK+QFISwDZMyvfc8e6eu6MPjz/nCm1EWUldHDlvD944SBSpzmSxOnIW7OTnDw6qal5kXOlCHDmFdtDx6OWLQ8WLVcNXAr6/fIHQYS6qCpbVyKzu10hmR858nLjhbI6Di8QPJ2EyphNn5Or8hhe3yNcr/Uf5wy/vP3x+++79j4evt5J9gOIZ9v19KGSR3r3pARSwKPQTQCN+EpBz5ozM5zC5cMF8GhBntP0yTHoekTNnZD475RZRRAKWxD71SELjJAiZ9YVPGPGc0YVu0JpvBKo12kjxCdVrAZGsZSlQpWRmH6QaNopGdCnzwhmmQRKRmEXUZTQMnFGsy/L2JwvLm3qtS1BXoUxW/FKJzOqEnLHPb0pRgWpeQ04heNVrCb/UOZfFQafqCC9pMElYGPpxQgJvt+OMSJEhr+RGzUCUCMckAoCSV6J8hGxis8yKI6zUMIQpnUx9eDNjwlSu1gre9VA75gRiMBdFlxTkCIkgu+J4GUaecRqoQhzd8Kr6pMtsLz8eBqoLmAZuCCnosgfgzGDsgCHGEipHWYq07gKbkTjGE5KMw3NIZOBdOEQiPAW6nQ6RuCAxUITEXTIBPqMTbBLeUGyX/zt+pdyks7pFPE1BzrhvI3VTwY5xKbDAMq06GKYmJh8XEDaK/e/QuEUF79rVSm4E2FFmouxUBJXFJZ7Joo8L+ltygqlPvATSyguXCbMlz2jM+S0qdI14tuFFKtClSHkDuX4LzzKZ2Wcmzlb/X438G/F6W1VebQtS4JHzV0Pt2ath3zCrqcCmuhb5Td2l2jhsa/5jrDA5/V0T+hz9cfpjlwQ4ouHzRKaSeaPaqvvk+NxZNjRGnUY80VP9o/XclsRtbR1TKFhjqftLEOimpn9AA1T9pWhwAormbYmGGk6LqwE6g3ALEGj0WIwzcNWeCWfgwgHySzKOKYPZaCkuK1l3jh2WjW2Avh3aFOY8JWpxT8ZLcaVhwlGCb9rpA7qQjXRnQB8MN3utglHmg8kBAK7a5AFIJXOwP+uBuZiRnQfaAr93kqVuVGbJq+S1LfLg2yYXX49NV6XO7a7i1S552yZz/BQr2sNFrdL5gPZ/x7/e8XlAv8dHKSY4cqeJiwOXmEHfcFX1FAIKGFf4LE58PDbiwIWc1+kamumVboqsJ1A7q3vkBAPY9syx4GW6/u+ff3tifGFJu4u2u78OAgFimypI7sB+D3Qtqj+7QBge78vZRR+p7d1mJ9fzqsMoZOGz3CF421pyncPWQbdeSPJt0DBj2J3OgAexTXvdlDC6DUGY4egUapmdwp3RjJfXUAiZ1moQinW1ScB6mPb762VTK1mIIbJPayXmwIzOE+x59q4N5FMyvW57ZgY3inR76VZw6e4L5k5xAHX2CzyRyXogoG1NuyoERG/X9zTffN2p7laV/cvi8PWDfzD+B1BLAwQUAAIACAB9d4lLh0F6iu0DAAACEQAAJwAAAHVuaXZlcnNhbC9mbGFzaF9wdWJsaXNoaW5nX3NldHRpbmdzLnhtbNVY727aSBD/zlOsfOrH4qSXXFJkiKLEKKgEOOzctTqdosUe8F7Wu653DaWf7mn6YH2Sm/UCgUJa0x6nnFAEnp35zf8Zb7yLDyknU8gVk6LpHNePHAIikjETk6ZzF7ZfnjtEaSpiyqWApiOkQy5aNS8rRpypJACtkVURhBGqkemmk2idNVx3NpvVmcpycyp5oRFf1SOZulkOCoSG3M04neOXnmegnAVCBQD8S6VYiLVqNUI8i3Qr44IDYTFaLphxivI2pypxXMs2otHDJJeFiK8klznJJ6Om89P5pfkseSzUNUtBmJioFhINWTdoHDNjBeUB+wgkATZJ0NyzE4fMWKyTpvPqxKAgt7uNUmJb16lBuZIYA6EX8CloGlNN7aPVp+GDVkuCJcVzQVMWhXhCjP9N5zq8D7qda/++1w/94P4mvO1aG/YQCv234R5CYSfs+vvwV4W/eTfwh91O78192O93w87gUQojuhEQz92MmIeRlUUewSpgnk6KdCQo41ijX4RRgcYq5zSfQCjbDJM4plyBQ/7KYPJrQTnTc2yGI2yGB4DsUmUQ6aFJW9PReQHOI5wFRMMwl6uSOH29Komz8w3XXav90a2dVnpUaxolWDxIK03z3HXSkm0sxYZr5pmMJI9XDkE6grhHU1hrieCBiTZyHjtkjEng6Oplzih3CNPoerQSVsVIaabL1muvcxLEwhkB5DbYCkWU0FxtRHwVdVP4UeuPntSg/rShsKSnWH+XBY/JXBaEswcgWhJMc5HirwTIejORcS7TkortroniDI2bMphBfFFF0TtUkRYoibMl46CthvcF+0hGMJY54gKd4iRCOlMWv74XcEaVegSlSxtf2Bbp9K79ty+MgzSeUhHtCY61AWmmD4JP50RIvZTDcES0UFAmJWZxeVbFt/r3p0GxtOA2zf92MtagD5iSw2jZJzHftKCy2oROy0Y0zVVCYwsyTInFxIMIJwsTBVQFjKggUvA5oRFOb2XaespkoZBiG9hCq++30MoTJsqnCU5B1JjHkFeCPDp+9fPJ6S9n568bdffz359eflVosdcGnBp1drFdPbk4q0l9sT6/IfSVJbol25Z5ago13lK6+8VgscC2R7znmtWzexOVC/M5LqLAvxxe3ZChH9x1w6BRpRh6EvtORwmW09i8RlaR6d+FmA6/Cutg6P9WyQzMS6V28INKcP1KfrypwjW0C3qwtpwrmYADfWIHFI50zlKGVfm/aM+nOuXHO/s/6c4fek+0rX2g7gSaRwlm9GBV8Oyn3yHD+5wiZp9WN7uNq5zn7rw0m5OUCZZiHM16X920W6cnR3g53HlUqyHa5v8tWrV/AFBLAwQUAAIACAB9d4lLg6bowbQCAABTCgAAIQAAAHVuaXZlcnNhbC9mbGFzaF9za2luX3NldHRpbmdzLnhtbJVWbU/bMBD+vl9Rdd8Jey2TTCUonYTEBhqI705yTaw6dmQ7Zf338yux26TNekKq757Hd763guSWsOWH2QwVnHLxDEoRVkmjCboZKa/neacUZxcFZwqYumBcNJjOlx9/2g/KLPIci+9ATOVscAG9m4X9TKF4H98WRsYIBW9azPYPvOIXOS62leAdK8+GVu9bEJSwrUZe/lis1qMOKJHqXkGTxLS+MjKN0gqQEkxI39dGzrIozoEGT5f2M5HTuzr9+gPajkiiLO3mk5ExWosrSJN8dWNkHM/07WlVFkZOExT8VRr65bORUSjFexDp5XdfjYwyeNu1/9MjreCVSWjKOV3Edw7luNTjZ6K6NHKWYB5kHJ2tgk+PfetdBPJf47lHZlwFp08mrwcLwRQ9p7BUogOUhZOzyZq/PXZKz0ewx5oe86RjfsKdjFG9rsf9gTfCygjkFT3ildOugZULNwKm+h6/Wt3aTbHcYCo99l0XBShg55VRhL2yR/7WWT1CRsoe+UxJCY+M7o/ghxbHCRW+xb6Wp5OvrcCwPoZ8hVOwGk8PZm5l5NorAqbhJSylCeeFNGCqhjKrcyFlRzEhhnekwopw9svg8r19jETZgcE32nBbIUUUhaFuszHqHR3Xy57TZvTWtBvdb0L/OHeeKb3Cr+dYKVzUjf5NkvOZ5+kZ0YmZZ8MMsyQ1HMQ92/CIY32PkRostiBeOKdT3TCuQE69nrvRGoOjLMoByoazjPwlQ+lnXZODWOuqEQhtk+ocriZVTfWfeiXwBmVKGDE6pqr1dQyT966MFL4FAIuiDj3rDs7SdFQRCjsIkx8p7IPHXoak7tGxdrtRD7BRccN5zaSO9Iui75QYlxoGCK86rmGGs0zoeoVzaZ+WDH7YwdHVyVoO28w0XwxyCt9MydXafpxErTT/TP4DUEsDBBQAAgAIAH13iUuyWIUAwgMAABMQAAAmAAAAdW5pdmVyc2FsL2h0bWxfcHVibGlzaGluZ19zZXR0aW5ncy54bWzVV+FuGjkQ/s9TWHvqz7JJL21StBBFyUZBpcDB5q7VqYrMemDdeO092wulv+5p7sHuSW6MgYSSpEub9O6EIrLjmW9mvpnxsNHxp1yQKWjDlWwG+/W9gIBMFeNy0gwuk/PnRwExlkpGhZLQDKQKyHGrFhXlSHCTDcFaVDUEYaRpFLYZZNYWjTCczWZ1bgrtTpUoLeKbeqrysNBgQFrQYSHoHL/svAATLBEqAOBfruTSrFWrERJ5pLeKlQIIZxi55C4pKi5sLoLQa41oej3RqpTsVAmliZ6MmsFPRyfus9LxSGc8B+koMS0UOrFtUMa4C4KKIf8MJAM+yTDaw4OAzDizWTN4ceBQUDvcRllg+8ypQzlVSIG0S/gcLGXUUv/o/Vn4ZM1K4EVsLmnO0wRPiEu/GZwlV8NO+yy+6vaSeHh1kbzt+Bh2MErid8kORkk76cS76FeFv3jfjweddvfNVdLrdZJ2/8YKGd0gJAo3GYuQWVXqFNaERTYr85GkXGCLfkGjAYtNLqieQKLOORZxTIWBgHwsYPJLSQW3c5yFPZyFa4DixBSQ2oErWzOwuoTgBs4DYmBYy3VLvHy9bonDo43UQ+/9Jq07o4yotTTNsHlQtggtCm+LVmpjJTdSc89kpARbJzRGlgXmcqI5FQHhFnNL16fWMWDPuUD+ne1+fSztVnJpRrXZ4HDNo2vltPV7V1kwH3xyXnSf6m+qFIzMVUkEvwZiFcHClTn+lwG5PR5krFW+kApqLDGCMyBTDjNgx1UcvUcXeYmWeFkUAqz38EfJP5MRjJVGXKBTvFpQzo3Hr+8EXFBjbkDpKsZnvunb3bP43TOXIGVTKtMdwbHakBf2SfDpnEhlV3ZIR0pLA4uiMM4WZ1Vyq397GQzPS+HL/NjFuAX9hCV5Gi+7FOarEVR2m9HpYhDdcC2gcQQ5lsRj4kGKNwOXJVQFTKkkSoo5oSnex8aN9ZSr0qDED7CHNt8eobcnXC6eJrjp0aNmoCtB7u2/+Png5avDo9eNevj3n389f9Bouan6gjp3flWd3rsKq1l9sRC/YvTAWtyyPVc6d43KtpzeveqXK2n7io9CtxDu3i2LFfhjVsswPhmcXpBBPLzsJMNGlfJ2FU6STTNskLH7qVfFpneZIMFxFdX+IP61UhjIdKUGj4eV4HqV8nhTRWvgV27/1rqtFAJe0RN/5eAlLXjOsc/+FwN3X+9//6z+kHl7+Lecn8bHmjegOs2wRk9W13//hnpUwv5LHPin9RvSxitRFN758llD+eaLfKv2D1BLAwQUAAIACAB9d4lLZ+0Z25YBAAAdBgAAHwAAAHVuaXZlcnNhbC9odG1sX3NraW5fc2V0dGluZ3MuanONlMtuwjAQRfd8ReRuK0SftN2hQqVKLCqVXdWFE4YQ4diW7aSkiH9vxrxixyl4NvHVyR3PWONNL6oXSUj0Em3st91/uHurAWpGFXDt6qxDz1EnmmVzmGU5sIwD8ZDy8OtR3p6IkDHh1jSuPtFWN/yICNAyoKmApgNaGdB+AtoatQVluin+OoXti9oV1OhyXBgjeD8R3AA3fS5UTi1Drt7satbnwaIEdQZd0AQc06FdXeTJ8WGI0eQSkUvKq6lIRT+mySpVouDzrvzLSoKq73u1AwbPw9eJY8cybd4N5H7iyRNGNykVaA37vI8TjCDMaAys4Tuw6x/UMW4X5NFlpjNzoEc3GE1a0hRaXXoaYbgYr71a3RxitDkDa7Mj7m4xHILRClTLanyP4YBCFvKCC5RKpNiRFtru+RFlgs4znu5TDzCCHB4Wbbu6dyrUHn9MnBES3ggtAxOZd70bF0y9CQ6u9rJOQzPPQiIPiSIkypBYHkXnPMZ/SHD/FRFqDE2Wef0+1E9j3QiqVqBmQrC6gO9zR/Vz9bZ/UEsDBBQAAgAIAH13iUs9PC/RwQAAAOUBAAAaAAAAdW5pdmVyc2FsL2kxOG5fcHJlc2V0cy54bWydkbEKwjAQhvc+RbjdxG6lJHUT3Bx0lpqmGmkvJZdaH9+UinSRgEMg//F9PyQnd6++Y0/jyTpUkPMtMIPaNRZvCs6n/aYARqHGpu4cGgXogO2qTNq8wKM3ZAKxWIGk4B7CUAoxTRO3NPjYQK4bQywmrl0v4ukditkUw6LC4pb2L/szgyrLGJPX0XbhgFW8x7QgjLxWMDsXjdxi60D8AhqTAEyqwVACaH0CeAwJwI8rQIrvm+ekRwrxo2KQYrWeKnsDUEsDBBQAAgAIAH13iUsM0rasbgAAAG4AAAAcAAAAdW5pdmVyc2FsL2xvY2FsX3NldHRpbmdzLnhtbLOxr8jNUShLLSrOzM+zVTLUM1BSSM1Lzk/JzEu3VQoNcdO1UFIoLknMS0nMyc9LtVXKy1dSsLfjssnJT07MCU4tKQEqLFYoyEmsTC0KSc0FMkpS/RJzgSqftq542bxCQVfhyf51z6bsVNK34wIAUEsDBBQAAgAIAESUV0cjtE77+wIAALAIAAAUAAAAdW5pdmVyc2FsL3BsYXllci54bWytVd9P2zAQfi7S/ofI79gtHQOqBMSQ0B7GhNSx7a0yiZt4TeLMdgjlr9/Zzu+lbEh7aJWc7/vufPfdxb96zlLviUnFRR6gBZ4jj+WhiHgeB+jh6+3xObq6fHfkFyndM+nxKEBlzg2ApsiLmAolLzSA76lOAtQzYGBGXiG5kFzvgfsUuNtIJ0v07mgGLrkKUKJ1sSKkqirMFSDyWIm0NCQKhyIjhWSK5ZpJ4tJAXoNd6b+j4ZeJnOh9wVQPWei3B65JWo5nxQck1RILGZOT+XxBftx9XocJy+gxz5WmeciQB5Wc2VI+0nB3J6IyZcrYZr5Lcs20NklY28zXK744zz0lwwA5h03GlKIxUzjNY0QclkyA/W1KVVLzqAGt4VU7XvNav4153zRutnOkcy7Kx5SrBI76kM46CfTJMKqf2etaBT00Cro1TMiT7FfJJYvs67dWjPMFcgFbxdk8sapCOICnWxpqIfc3AAMV1R3EbdOwaxq2oJYDt9HXHQVqbrtlVJeSNaWa+U88YuILlZIaWVxqWTKfjIw1lgzBPnFXrpvUNcRPdJae/kNvjN+oNT/Va52xgP/RmE9A1NaE5xF7vuXgo1kGNdUMim1sWBcpNjG7nFT5mPV0PTC5HOumwEU8TWXMYAwjqinp7OQQlEmqwCUs5QjbOzgITnicpPDTkwzj04M0GZW7SYbewUFwKsLdBLQ1t2Uk4zqOxNQqyCcT68QPS6VFxl+sPAd7Rq+sDl8buebouuDtwdn8j1EcxGgGc4smVpd56u2r5vDezKlWnc+mcJaBWmEemC4L59XMQlmMfCK2pWWqb/o5NfuwBx3lPDUd01zfQe+iWvMX5lU8Ml+6xdLUJGFGMwH6cL7sMUA/YbsMwlvToYhbkTd1wJjYN/dvK9ps+bp1ruuHOuxDDZ84qxzGzdRHUEcsRZlHox7iovuIqBR22rVk1EvZFm60OAGRiiJA7+GhvvPF6UV35bPFRYO1ed27wC6XN6z0OuFOQaTWdXsRv94N8PgbUEsDBBQAAgAIAH13iUs129mtaAEAAPMCAAApAAAAdW5pdmVyc2FsL3NraW5fY3VzdG9taXphdGlvbl9zZXR0aW5ncy54bWyNUttqGzEQfc9XiPyAJY1uC1uDrsWQh0IT8rz1qmGJoy0rhYSij682rXHcurSap5lz5gwzOn1+nJJ9zmV+mr4PZZrT51jKlB7y9gqhfj8f5uXTEnMseXOq3E9pnF926eu81lo1lyGNwzLaFc1bjMLbQ0pq5VTLmGEUSeapV8h5bhvWgevANsxRYvvNbxI/dZe4j6lcVu03Z+ifDbuU41J2aYyvWzhnv4fON/i4DOPUeHkr2Br1OLU6tgZihEvuK9UAIJDljjhcpeykJshjxjFUoyhQQIRz0olKJOXQstCJpsJ8JxCTjFFXqaetG2ltHLVVQkeIbtO86mwNwUiMESEEmKtcQDAYNTY0DQ1qPSA4MCCqNpooQMEGE1j1zgvLkaJeYFyZMYDx6bin7d6f61T973WO5/yH4MUvuIiu3tpcMFe/f16WRr6NT98OQ4noy5DjbvxwHe5ubq5/efLNv0fGatS28V99/QNQSwMEFAACAAgAAHiJS4MmbeOJEQAAIiAAABcAAAB1bml2ZXJzYWwvdW5pdmVyc2FsLnBuZ+1ZfVySZ9vGvntaM9d6NVNZ9T5ze+c0a+oMlUzTWvMrW1am1Mh80kQNAb+AVtvsQ+XZKi0VqCy/lcgUu1GsbLBCoVJEpVsqUhQUQgREQN5ba++77a/393v/9Q9+HNfNdXNfx3Wdx3meB5yLDA9d+Q/Hf8BgsJW7dgbvgcEWBsJgC6qXLYGuZFNdT0NvNtg9odthDQKnUWiwKDEwDJrBpKwwH1kMjZen7TyAhcE+7Jh92fBSq47CYHDWruDAvZnx42DYBbfEtbxX2qtmGAnGOr0ifWP/uZFvFi/e8c9g+48Wr/9sEW5NVHD66uBNKy5/tsxu+SK7i2FffXJl7CPZinrDI9esCgGoBrEVJrJ/micWqAEqatiAUgxukT9IckzlGIcVohhUXJt5gu8Tn6vZAYOdurClpGK6YmuiizrkKco6LcYfgS7ujmnbwg1b1DYzrRzPh5YsvgHIPz09SDKN4yGWp5KjLdprARvFYYtgsBZvEdJ2ZoqHbF5tA4M1hOmEZzALYLD7TR9BnLd9bAdNCbabh/NwHs7DeTgP5+E8nIfzcB7Ow3n4/4dZb3tjU+shk7bn7Ccw2Cfnl0Hu68b/DT4JtJvkrkutoxH1/aLoCP+m7NfnXPfRjZ2JfUHjjQOEJttkFN405eT+Cp+z17QE1pKrvRdOoKV/rpB7IGc0FMNWeE1W8lVmLgEsvkGawdJsVc6BjDb9gGIFamq7qeNO+0BxUwSbSPymOJMNijg2MHfpF4zWk5c9BGJjZEosq6uxRO4ofKb0BhNMhibCIn9t55Zx299fJdHxpulL7jo8QswxPqOQMspLmyfvCYkY3QTfA5lhZJAtSpFPu7FrndSiIsBLBEbzK1tyJkFqHUtEsr1SOHFJnKyBOkyjp1Q6o2fFdnOH2IMNStXGyv28ZiNn4jLjxAsBuotRQ3v95vVTQo7F6f6nuhujnxc+NikQUmM4G2wsqYzVO/ak5CjsuYbCa8lunaH1+uMsRsTonlQWdqx069VcqWmQgP2+PwyVPcbkuQB1C2rcGatVEz/Y5r4cVp4MEJTrib9FjGsjSBMX1T9H/sRt+fJJXsDk9SabWL5IfLB5eF23ghR1JKqba9DeoaoCTp7HnShhNDc1tKv4XsR41V6B5cOTcQb3iCTSh4cvZtu8euxKP0GpTX6eYqqLHS7pScl9Yn9BX3hNlfc6E+QE3MJQi29IaEGiXWhqfq94a/XY8FXR8gzC6YMMs9CVhotjH4Lzai0BS3e0rdjzKlrqEXT9NAtTO815iHtxbOMNbi6O7KD+YN/eTvVAq9WiTg1K2k+A+2Y4N62UmcK0Im+KSXtvw4j7YODgEBiPXHp7V9vFAecIcYVEf4DV2VQtAST6oLPXcm5IxJU99do9GRJslYZ5Pa78VvgN+ep+XOvqDILC+8Agfs0KHW5tpc6SWVyxPSF452+PrlTmm4IWcyfiqNOGCgkeJL55iusx4JCgt/TsdeOdaISc7RJUXx5r6BTa1EW3f/Hcebe4SjIz91Te79EW0r+XAa4AFGPgVo8dLH+eo+tN8O6BtucB7R9Jq1erNZiFcjGI33i6KDASIn0j35iXTgXNkg1o6El9uLGt0ma62gHUZH4IAongZvnT+pzeL7HQ4Ic8UWh5g9FwqgggblIW3QvRMVswJsM/T6vOYVD0PSzB7mcpQiZ3+XGflGa/5VTRudQw+22EWva4S8IinBgV/FQF4IRAguB6rKEu9hg49cCW9FTQfgED3u9oMNraZLz71n26xPts4m1bu4yIDCjkAVz8eUxOoVf4TvbxIOKj46Dfmm06tgOoPp0Wr/ul2ddPLl1ew+eFDj4xIwIbS8i5ZXX5UnE1n4tbWUpy/Vf3e0rlhdfURHVOrT0qN10nR1qNL1dbMWAj5ip2pNdfWTTK9bTZC+AWsvytZu24BtsFWGbXcsyj9e12Nhyv27lhJFY63auYvbOAPjNZ6eP6q3YSyDX+5+ai6iz+fk50d7JRY8n177gSL6Uoa121OG2nVdXJd35//Kv4TOVdNBQDdXEbqlT2ypnJNOp+CmonvMi1six0XH7+h3RJT4rn9soN5Zji8z12NRvPK5Rnf8q6CtB83f/LbzihaP1mCR7ue9QZ1/5Cnpi1125SxyATdcXt5iFrqAkhe8p7OMcnpdfi5gXwd7NUUDycPPRQa3MIwFpvcU01Envo4+R9hh/QMzeGqSGRhpu+ITsEVxghbTVfe8RGuHklce4c75k8SMpFooSbKsQG2fRgrrYrdqnIT2hWY/KzPhSNK6MVvVlnh/pwA57AuO8+amThRT6uCL7Dkct7WdQcB6+MNgEBmH0hk/nH17igD7aZNrszDq9lPVt201OaKyk4XM1XKivuV0na2K1OQCEgsNvHNruVbh/bD2r2K9IndGKU1foLBzByXODFHvGiC4e86t2lGQ+fz4ZgY3h9orHPP5aQNTp7ZAcKs12q5QBmMA6nXDKI7aR3NGgf3zLueKt5OBVJQeNoLX4N8qxjukyfBrTxyn4FkDQAaLvDAKKnsqi/glQ0wDXe0Wzpxfe0s9qWR5oYHBTnaqQ4tlgsm2jtfL7e9P3Xw4Yzqq9Oc1d3Z96pK2hgeA3DqqO0nfze8BrmiyjZxPRWVEBvE4YniPjVS+jQbgLVA1kAGdIBI6I6Vr6+CC0+zhtpXvp1uyrTTca8zZ1gEvbBL5aG+nPwP0Caai4jU7PdGPJfPYePy6Sy5Mo5VeQPNHsWeVSN18b6vC2cjvu3qqVfBHhuPxzgeqgw+1sJ3l83tb+bh342wTzcunbTAjQcnLmC45/Yws3ltPrJaXBtcXmFWJZdYGQyTldx++Cl3Ar5L3FO06ZAwn8E8qmepiEPctaWlI+xBUO5/HVHs4wnlxauO+FrPZlNbG/t8EidxFyNVup1n+OUfo9Ojm0ddwD1MLnYmSL7qdZReyGEikMbM8H6HG8h++5xN3lpO35O0kn58oYsac85wfX1PfXrMpN1z3d7NPE6A5I65VfWILUJsrI0UlnN4bVqEiWz2hMlfJ555Cip+FZRfRTFVtvKVugfQ9RLPZNM3AQ+VhUnIPM2N4G6Pp8NaWtz0FbMACGvyhTCivC+17jMEZFofBNTRGhx5FMbWwOLij0YhBeH+cbibqWJOZOe50wQDBUEzLQ58em6Ve+qQN7+wrhK53KJy0szIEtvZUdHXCkNn+CtQKF7Vn/vH05gkPBK2pdyeoojOtvQ1D0ba1sW/KsqJjg5ln8dfkHZu7JsmPFAtJ/GKiAkKkxDvqOb4m/D5Ze9vKnWAkLo8Mu1D5pyX/R9x4o4Bm6WdKJPaL9muUgAP3h84hjP03oSXsQkR6Sr/GrnONgFWk2keGsLBygXQNHUIz7g7ICmBeHmcp3L9754Kj4fk3NKqyzkeTb7q7rgtrXM0cvCOXEf6XboZjOoczicanZy3HYr1ietBHvVUZe5V05KeBTWlhbVzfM9QpUWaB8O+cmyAU86pZBA4coenP0R27b7xZeNYQUDvdP9SSbFTzXp7n6C68nZPooJIxAyJboiPVDSZWKVkvIx9BMnE+2+UrBMU4+mlj34TPbHZgsJwGbM7SEzf1RnaQnk4vIRD1sa8fyyg38N+sSLSMtoRG0q2STxWTpR5157HNx8vwPa/PwhtGpPGLzdDRHig5qT8VrvAs8208Ac7v/OfwmumADl4Urf4gM+XA8dBfvQbpOXouz24GI6RZaeRV0nGCZkhfjNtgshBJfWWgy9E0horo5CGvpUAwJNi/8soYIsBH/it9tGdJoXkeadr6v7X0oYs6P2i6NNHVznlEsaB22u7Lvf0s98IPv5YMB6saCeWUb2bePAfX5vKdSoPYGE8Pq/Zu/u6vvVpn7XAM05UUz7tEjkw9EUxLqQzRoRL0DPLM16tOoEpBW0G93cu9bVxgsYvTUn6r6vuJOq9wK315m/c13CJ+QVWV0goqn1tMzX5/RX+kMLjNRrQ1mvJ8rSyhLd4dqkE4hf4Or8Hg1y8AMHJu7se6KezeiyZA/hdYK/lYp0j0PPEKuOjElTTBgUTjqif/wppPIE0ua6Ao9yBzlC3NIhCnfSiqqy5MpSuTOh94hbNGEy3TmhLvFbhrqYMLVZtcyLm4C+apz+GRdxDNLhX4TvZrGoySiiIpoOLKdmnzogH62kc65WDtcnAMoFg8+cKbrMGDQY6lzERSh0TaXxc6ng5zC0r9T8TkWNXZmkas+8SOI4rfsbFuZlvQgr9Be7bDFVRVHQ4N3n1NWFPOYQKk+S4d9hLnzeQClVZpiO9s7GKNNZi/D10p+7pqluKCEUtg8ZNfegwrkODOh/E76xau8aAaIlJOb8Rgy3CvHS7P0mEtGGf2PWo6v7qvnFIYsKRnVEcJvOkuuMC3Xg5/N74xIPDP5u+jtBEcKfbhlLlLwd7Wlt+pYQdx8BxajfM9F+ztTdvbwBB1Bmnut+ug8EpHZ2c9t54vC5uuo+TNwnJOvUGr++LimU8HiQVRC5+LBrouQpEK8dT83HK+yWeCm+jqfZujNyWhfuRZedcamRwGcLdFInUmtuacu/lrUub6u13hJtupGP1TFBvv19gV0gjj6i53kTXAIn33VwtkwndjgihOXfOE3ZoERjsG/GXm+EG39XuCKNjxWGdqu//XAe0vyqi+dygEG7AsgS4FAtHY7xFv8U6YyWBbdzCikIwtzR9Fa79jEHMdN/dAcNw6tKQn1SoYNxTm3VcLm8iymKNznR+Rke+cVbqxl8Hjqe2C5oPbTjQUtrjif5famJRopPknsqrysmNAuszT42SfQeA9+ezdX1aB+0nBiTos+kVZm2g66AhVnwP33on1icWapDbMO+vLT1M7KuFgVWqYu7oR7Gg8GZ+s2j2bX/BRk8h2ThePwAQMbsudi3rMBR9w3KGd0xdWjKAdeKE2/JUNKgZWwefKyuEI24e8w1qaYqYqMTmAv1qIay19YVQDDIgdZ6iG0fn3kdtGevCjQEv8tQt6DkpNdQyOZhkdQ3TSE6O7QLG+ctjE6lk6Y64KR/BbgHEZ4LU0DNHYoq00mxpkvja8SVbz+eW/b9xT/1i/2izU68keHx3pUv9GONwmae0Eup75h1IXOGjdR3+S8teCPPJWds34tLqpv33OSml0uRfQKeRUydxMYSWsfKES6JusLdbS2byH4NIRZ2gOK2MhT551bZXrmgKsSHDB3UkYgA49GcD+JqMXAoHTR8Z/FqCUIu8fmLzdiyOvAqcJGEURYWEzN4Mt+5/SoLmjtyaLDERT+QzHDWmQKLKyRLZ1tC3ZMvGHdNh+EbRmgjcwJp/RjUdwKUDlGiuti1C9fvR6F0xDWrbtIls+FFSD8ZpYR2QYuFKXvUP2bwnnspmsmQRSigkWeM+L8bgrqZHpwhz46kuYBqzXl4SOpRKYaHVCEv+9P3Y33/WGePvJ6NnriEN37Loi/se+Ne2GW69s5H+Q6h3wzaZdgzfrx170LMDOSAJQlS87BP+z3fV7EhAm+4ZSQ0RmqdMUhWn1CxZr2tLfUtVlIJFSB9Zj/vHjJpjzju/XIlTibrUpCgQ2wC8cIkGqY/OX3EuvSuYNDu0h4JYdQ93sjukaSIiVqjkEzSTckoLGZ3NWTnVcApQ4+8QQgRF98TJgKz5lhO+uV1lGQod6RE+Eyo2fAMWuM44Q4bH8Mwx70ebxZysnSimFSSz8hu1PSedf4d3RFI4paIrlh+hngx7BAte/0rR2EUwR8O9GInByqwrTvvEhZdng4UaJ4cLmGThtS/YlhB+rAdYRZSJPGDKo77wpFklGmgi/djUglswSklNkVeZaLZ3kq1Bnx4/pMWIS1Hda/USr85k6F/V25hsDer/vbryKWl1ikecmD57N/XFdPyB5CXEeI3zP4zXT2T9ZZuNVdSl8FgaSk1ZJe6GZ/WddCNh9gKmqOP3V4Zyjodg9gIzb1VO7hWBi6r0ajJ1hydXpLKWmEDzStRlCrKDNwkHWpdKv/QhWckBPQU2K4d4cEN2w+f/m9QSwMEFAACAAgAAHiJSwR8V/xKAAAAagAAABsAAAB1bml2ZXJzYWwvdW5pdmVyc2FsLnBuZy54bWyzsa/IzVEoSy0qzszPs1Uy1DNQsrfj5bIpKEoty0wtV6gAihnpGUCAkkIlKrc8M6Ukw1bJwsASIZaRmpmeUWKrZGZgDhfUBxoJAFBLAQIAABQAAgAIAH13iUsVDq0oZAQAAAcRAAAdAAAAAAAAAAEAAAAAAAAAAAB1bml2ZXJzYWwvY29tbW9uX21lc3NhZ2VzLmxuZ1BLAQIAABQAAgAIAH13iUuHQXqK7QMAAAIRAAAnAAAAAAAAAAEAAAAAAJ8EAAB1bml2ZXJzYWwvZmxhc2hfcHVibGlzaGluZ19zZXR0aW5ncy54bWxQSwECAAAUAAIACAB9d4lLg6bowbQCAABTCgAAIQAAAAAAAAABAAAAAADRCAAAdW5pdmVyc2FsL2ZsYXNoX3NraW5fc2V0dGluZ3MueG1sUEsBAgAAFAACAAgAfXeJS7JYhQDCAwAAExAAACYAAAAAAAAAAQAAAAAAxAsAAHVuaXZlcnNhbC9odG1sX3B1Ymxpc2hpbmdfc2V0dGluZ3MueG1sUEsBAgAAFAACAAgAfXeJS2ftGduWAQAAHQYAAB8AAAAAAAAAAQAAAAAAyg8AAHVuaXZlcnNhbC9odG1sX3NraW5fc2V0dGluZ3MuanNQSwECAAAUAAIACAB9d4lLPTwv0cEAAADlAQAAGgAAAAAAAAABAAAAAACdEQAAdW5pdmVyc2FsL2kxOG5fcHJlc2V0cy54bWxQSwECAAAUAAIACAB9d4lLDNK2rG4AAABuAAAAHAAAAAAAAAABAAAAAACWEgAAdW5pdmVyc2FsL2xvY2FsX3NldHRpbmdzLnhtbFBLAQIAABQAAgAIAESUV0cjtE77+wIAALAIAAAUAAAAAAAAAAEAAAAAAD4TAAB1bml2ZXJzYWwvcGxheWVyLnhtbFBLAQIAABQAAgAIAH13iUs129mtaAEAAPMCAAApAAAAAAAAAAEAAAAAAGsWAAB1bml2ZXJzYWwvc2tpbl9jdXN0b21pemF0aW9uX3NldHRpbmdzLnhtbFBLAQIAABQAAgAIAAB4iUuDJm3jiREAACIgAAAXAAAAAAAAAAAAAAAAABoYAAB1bml2ZXJzYWwvdW5pdmVyc2FsLnBuZ1BLAQIAABQAAgAIAAB4iUsEfFf8SgAAAGoAAAAbAAAAAAAAAAEAAAAAANgpAAB1bml2ZXJzYWwvdW5pdmVyc2FsLnBuZy54bWxQSwUGAAAAAAsACwBJAwAAWyoAAAAA"/>
</p:tagLst>
</file>

<file path=ppt/theme/theme1.xml><?xml version="1.0" encoding="utf-8"?>
<a:theme xmlns:a="http://schemas.openxmlformats.org/drawingml/2006/main" name="www.jpppt.com">
  <a:themeElements>
    <a:clrScheme name="自定义 165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975124"/>
      </a:accent1>
      <a:accent2>
        <a:srgbClr val="F2B56A"/>
      </a:accent2>
      <a:accent3>
        <a:srgbClr val="975124"/>
      </a:accent3>
      <a:accent4>
        <a:srgbClr val="F2B56A"/>
      </a:accent4>
      <a:accent5>
        <a:srgbClr val="975124"/>
      </a:accent5>
      <a:accent6>
        <a:srgbClr val="F2B56A"/>
      </a:accent6>
      <a:hlink>
        <a:srgbClr val="0563C1"/>
      </a:hlink>
      <a:folHlink>
        <a:srgbClr val="954F72"/>
      </a:folHlink>
    </a:clrScheme>
    <a:fontScheme name="14hkgsrd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ww.freeppt7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374</TotalTime>
  <Words>1259</Words>
  <Application>Microsoft Office PowerPoint</Application>
  <PresentationFormat>自定义</PresentationFormat>
  <Paragraphs>246</Paragraphs>
  <Slides>30</Slides>
  <Notes>27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30</vt:i4>
      </vt:variant>
    </vt:vector>
  </HeadingPairs>
  <TitlesOfParts>
    <vt:vector size="37" baseType="lpstr">
      <vt:lpstr>Arial Unicode MS</vt:lpstr>
      <vt:lpstr>等线</vt:lpstr>
      <vt:lpstr>微软雅黑</vt:lpstr>
      <vt:lpstr>Arial</vt:lpstr>
      <vt:lpstr>Calibri</vt:lpstr>
      <vt:lpstr>www.jpppt.com</vt:lpstr>
      <vt:lpstr>www.freeppt7.com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Fonts &amp; colors used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大气商务树木年轮计划总结PPT模板</dc:title>
  <dc:creator>第一PPT</dc:creator>
  <cp:keywords>www.1ppt.com</cp:keywords>
  <dc:description>www.1ppt.com</dc:description>
  <cp:lastModifiedBy>之灵</cp:lastModifiedBy>
  <cp:revision>100</cp:revision>
  <dcterms:created xsi:type="dcterms:W3CDTF">2017-07-30T14:19:21Z</dcterms:created>
  <dcterms:modified xsi:type="dcterms:W3CDTF">2022-09-12T01:58:01Z</dcterms:modified>
</cp:coreProperties>
</file>